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Ranyisi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Daudi (Zaburi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Lendo mar Gima hie</a:t>
          </a: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Daudi manyien (Jer.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hie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 (Math.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 custLinFactNeighborX="-3040" custLinFactNeighborY="-36935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Ranyisi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Misengni (T.Lawi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Lendo mar Gima hie</a:t>
          </a: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Jatich masandore (Isa.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hie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 Yesu (Joh.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/>
            </a:rPr>
            <a:t>TYPES AND ANTITYPES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Wuok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Hekalu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Kristo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Kanisa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Giko mar ndalo</a:t>
          </a: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Kanisa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Giko mar ndalo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Kanisa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Giko mar ndalo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Otere Misri</a:t>
          </a: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Math. 2:13-15h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manyien</a:t>
          </a: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Gal.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 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Fweny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Ndalo 40 e Thim</a:t>
          </a: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Math.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Obatise kendo opidhe gi Kristo</a:t>
          </a: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Kor.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Wuok e kanise moweyo yie</a:t>
          </a: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Fweny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Ne en kaka hekalu </a:t>
          </a: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dierwa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Joh.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Wan e hekalu mar Nyasaye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Kor.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Jerusalem manyien, hekalu marwa</a:t>
          </a: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Fweny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TIPO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GIMA HIE</a:t>
          </a: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 custLinFactNeighborX="831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 custLinFactNeighborX="-458" custLinFactNeighborY="2724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Bang’ batiso e Aora Jordan, Yesu nokedo </a:t>
          </a:r>
          <a:r>
            <a:rPr lang="pt-B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mudho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odonjo e tije bang’ ndalo 40 e thim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oloyo jasigu e msalaba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Omiyowa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loch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wasikwa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Omiyowa yueyo madieri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Ochiwonwa pok ma ok kethre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Ranyisi</a:t>
          </a:r>
          <a:endParaRPr lang="es-ES" sz="1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Daudi (Zaburi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Lendo mar Gima hie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Daudi manyien (Jer.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hie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 (Math.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Ranyisi</a:t>
          </a:r>
          <a:endParaRPr lang="es-ES" sz="1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Misengni (T.Lawi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Lendo mar Gima hie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Jatich masandore (Isa.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 hie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 Yesu (Joh.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59778" y="3447381"/>
          <a:ext cx="253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992"/>
              </a:moveTo>
              <a:lnTo>
                <a:pt x="126530" y="55992"/>
              </a:lnTo>
              <a:lnTo>
                <a:pt x="126530" y="45720"/>
              </a:lnTo>
              <a:lnTo>
                <a:pt x="253061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79977" y="3486770"/>
        <a:ext cx="12663" cy="12663"/>
      </dsp:txXfrm>
    </dsp:sp>
    <dsp:sp modelId="{06CF975B-C8F0-410E-B486-B06E0ECDA53E}">
      <dsp:nvSpPr>
        <dsp:cNvPr id="0" name=""/>
        <dsp:cNvSpPr/>
      </dsp:nvSpPr>
      <dsp:spPr>
        <a:xfrm>
          <a:off x="2199896" y="3503374"/>
          <a:ext cx="241730" cy="461137"/>
        </a:xfrm>
        <a:custGeom>
          <a:avLst/>
          <a:gdLst/>
          <a:ahLst/>
          <a:cxnLst/>
          <a:rect l="0" t="0" r="0" b="0"/>
          <a:pathLst>
            <a:path>
              <a:moveTo>
                <a:pt x="0" y="461137"/>
              </a:moveTo>
              <a:lnTo>
                <a:pt x="120865" y="461137"/>
              </a:lnTo>
              <a:lnTo>
                <a:pt x="120865" y="0"/>
              </a:lnTo>
              <a:lnTo>
                <a:pt x="24173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07745" y="3720927"/>
        <a:ext cx="26032" cy="26032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75722" y="1561738"/>
          <a:ext cx="237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71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8353" y="1601530"/>
        <a:ext cx="11855" cy="11855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57675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837" y="0"/>
              </a:lnTo>
              <a:lnTo>
                <a:pt x="128837" y="471410"/>
              </a:lnTo>
              <a:lnTo>
                <a:pt x="257675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5303" y="1358322"/>
        <a:ext cx="26861" cy="26861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TYPES AND ANTITYPES</a:t>
          </a: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TIPO</a:t>
          </a: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GIMA HIE</a:t>
          </a: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Kristo</a:t>
          </a: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Otere Misri</a:t>
          </a: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Math. 2:13-15h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Kanisa</a:t>
          </a: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manyien</a:t>
          </a: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Gal.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5757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Giko mar ndalo</a:t>
          </a:r>
        </a:p>
      </dsp:txBody>
      <dsp:txXfrm>
        <a:off x="245757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 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Fweny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Wuok</a:t>
          </a: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Ndalo 40 e Thim</a:t>
          </a: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Math.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Kanisa</a:t>
          </a: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Obatise kendo opidhe gi Kristo</a:t>
          </a: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Kor.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Giko mar ndalo</a:t>
          </a: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Wuok e kanise moweyo yie</a:t>
          </a: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Fweny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Hekalu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1627" y="3314810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Kristo</a:t>
          </a:r>
        </a:p>
      </dsp:txBody>
      <dsp:txXfrm>
        <a:off x="2441627" y="3314810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Ne en kaka hekalu </a:t>
          </a: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dierwa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Joh.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Kanisa</a:t>
          </a: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Wan e hekalu mar Nyasaye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Kor.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Giko mar ndalo</a:t>
          </a: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Jerusalem manyien, hekalu marwa</a:t>
          </a: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Fweny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Bang’ batiso e Aora Jordan, Yesu nokedo </a:t>
          </a:r>
          <a:r>
            <a:rPr lang="pt-B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mudho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odonjo e tije bang’ ndalo 40 e thim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oloyo jasigu e msalaba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Omiyowa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loch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wasikwa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chuny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Omiyowa yueyo madieri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Ochiwonwa pok ma ok kethre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3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46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61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JOSHUA MADIERI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463882" y="6519446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mar Decemba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KAKA TIPO MAR KANISA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nimar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wasigu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mwakedogo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ok gin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dhano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wakedo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joloch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joma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nigi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teko,kod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ruodhi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motimo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mudhoni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kaachiel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lang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maricho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ok mag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pinyni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(Jo-Efeso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20657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JOSHUA KOD KANISA</a:t>
            </a: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tx1"/>
                </a:solidFill>
              </a:rPr>
              <a:t>Kawuono</a:t>
            </a:r>
            <a:r>
              <a:rPr lang="en-US" sz="2000" b="1" dirty="0">
                <a:solidFill>
                  <a:schemeClr val="tx1"/>
                </a:solidFill>
              </a:rPr>
              <a:t> wan </a:t>
            </a:r>
            <a:r>
              <a:rPr lang="en-US" sz="2000" b="1" dirty="0" err="1">
                <a:solidFill>
                  <a:schemeClr val="tx1"/>
                </a:solidFill>
              </a:rPr>
              <a:t>gi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lweny</a:t>
            </a:r>
            <a:r>
              <a:rPr lang="en-US" sz="2000" b="1" dirty="0">
                <a:solidFill>
                  <a:schemeClr val="tx1"/>
                </a:solidFill>
              </a:rPr>
              <a:t> ma </a:t>
            </a:r>
            <a:r>
              <a:rPr lang="en-US" sz="2000" b="1" dirty="0" err="1">
                <a:solidFill>
                  <a:schemeClr val="tx1"/>
                </a:solidFill>
              </a:rPr>
              <a:t>nyaka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wakedgo</a:t>
            </a:r>
            <a:r>
              <a:rPr lang="en-US" sz="2000" b="1" dirty="0">
                <a:solidFill>
                  <a:schemeClr val="tx1"/>
                </a:solidFill>
              </a:rPr>
              <a:t>, ma </a:t>
            </a:r>
            <a:r>
              <a:rPr lang="en-US" sz="2000" b="1" dirty="0" err="1">
                <a:solidFill>
                  <a:schemeClr val="tx1"/>
                </a:solidFill>
              </a:rPr>
              <a:t>otelwae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</a:t>
            </a:r>
            <a:r>
              <a:rPr lang="en-US" sz="2000" b="1" dirty="0">
                <a:solidFill>
                  <a:schemeClr val="tx1"/>
                </a:solidFill>
              </a:rPr>
              <a:t> “Joshua” </a:t>
            </a:r>
            <a:r>
              <a:rPr lang="en-US" sz="2000" b="1" dirty="0" err="1">
                <a:solidFill>
                  <a:schemeClr val="tx1"/>
                </a:solidFill>
              </a:rPr>
              <a:t>marwa</a:t>
            </a:r>
            <a:r>
              <a:rPr lang="en-US" sz="2000" b="1" dirty="0">
                <a:solidFill>
                  <a:schemeClr val="tx1"/>
                </a:solidFill>
              </a:rPr>
              <a:t>, ma </a:t>
            </a:r>
            <a:r>
              <a:rPr lang="en-US" sz="2000" b="1" dirty="0" err="1">
                <a:solidFill>
                  <a:schemeClr val="tx1"/>
                </a:solidFill>
              </a:rPr>
              <a:t>miyowa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lweny</a:t>
            </a:r>
            <a:r>
              <a:rPr lang="en-US" sz="2000" b="1" dirty="0">
                <a:solidFill>
                  <a:schemeClr val="tx1"/>
                </a:solidFill>
              </a:rPr>
              <a:t> ma </a:t>
            </a:r>
            <a:r>
              <a:rPr lang="en-US" sz="2000" b="1" dirty="0" err="1">
                <a:solidFill>
                  <a:schemeClr val="tx1"/>
                </a:solidFill>
              </a:rPr>
              <a:t>dwarore</a:t>
            </a:r>
            <a:r>
              <a:rPr lang="en-US" sz="2000" b="1" dirty="0">
                <a:solidFill>
                  <a:schemeClr val="tx1"/>
                </a:solidFill>
              </a:rPr>
              <a:t> (</a:t>
            </a:r>
            <a:r>
              <a:rPr lang="en-US" sz="2000" b="1" dirty="0" err="1">
                <a:solidFill>
                  <a:schemeClr val="tx1"/>
                </a:solidFill>
              </a:rPr>
              <a:t>Ef</a:t>
            </a:r>
            <a:r>
              <a:rPr lang="en-US" sz="2000" b="1" dirty="0">
                <a:solidFill>
                  <a:schemeClr val="tx1"/>
                </a:solidFill>
              </a:rPr>
              <a:t>. 6:10-12).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Bende, </a:t>
            </a:r>
            <a:r>
              <a:rPr lang="en-US" sz="2000" b="1" dirty="0" err="1">
                <a:solidFill>
                  <a:schemeClr val="tx1"/>
                </a:solidFill>
              </a:rPr>
              <a:t>osebedo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omiyowa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pok</a:t>
            </a:r>
            <a:r>
              <a:rPr lang="en-US" sz="2000" b="1" dirty="0">
                <a:solidFill>
                  <a:schemeClr val="tx1"/>
                </a:solidFill>
              </a:rPr>
              <a:t>, kendo </a:t>
            </a:r>
            <a:r>
              <a:rPr lang="en-US" sz="2000" b="1" dirty="0" err="1">
                <a:solidFill>
                  <a:schemeClr val="tx1"/>
                </a:solidFill>
              </a:rPr>
              <a:t>opong’owa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mich</a:t>
            </a:r>
            <a:r>
              <a:rPr lang="en-US" sz="2000" b="1" dirty="0">
                <a:solidFill>
                  <a:schemeClr val="tx1"/>
                </a:solidFill>
              </a:rPr>
              <a:t> mag </a:t>
            </a:r>
            <a:r>
              <a:rPr lang="en-US" sz="2000" b="1" dirty="0" err="1">
                <a:solidFill>
                  <a:schemeClr val="tx1"/>
                </a:solidFill>
              </a:rPr>
              <a:t>roho</a:t>
            </a:r>
            <a:r>
              <a:rPr lang="en-US" sz="2000" b="1" dirty="0">
                <a:solidFill>
                  <a:schemeClr val="tx1"/>
                </a:solidFill>
              </a:rPr>
              <a:t> (</a:t>
            </a:r>
            <a:r>
              <a:rPr lang="en-US" sz="2000" b="1" dirty="0" err="1">
                <a:solidFill>
                  <a:schemeClr val="tx1"/>
                </a:solidFill>
              </a:rPr>
              <a:t>Efes</a:t>
            </a:r>
            <a:r>
              <a:rPr lang="en-US" sz="2000" b="1" dirty="0">
                <a:solidFill>
                  <a:schemeClr val="tx1"/>
                </a:solidFill>
              </a:rPr>
              <a:t>. 1:3, 11).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533374"/>
            <a:ext cx="5720223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JOSHUA KOD NDALO GIKO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To </a:t>
            </a:r>
            <a:r>
              <a:rPr lang="en-US" sz="2000" b="1" dirty="0" err="1">
                <a:solidFill>
                  <a:schemeClr val="tx1"/>
                </a:solidFill>
              </a:rPr>
              <a:t>chopo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dwaro</a:t>
            </a:r>
            <a:r>
              <a:rPr lang="en-US" sz="2000" b="1" dirty="0">
                <a:solidFill>
                  <a:schemeClr val="tx1"/>
                </a:solidFill>
              </a:rPr>
              <a:t> mar Joshua biro </a:t>
            </a:r>
            <a:r>
              <a:rPr lang="en-US" sz="2000" b="1" dirty="0" err="1">
                <a:solidFill>
                  <a:schemeClr val="tx1"/>
                </a:solidFill>
              </a:rPr>
              <a:t>bedo</a:t>
            </a:r>
            <a:r>
              <a:rPr lang="en-US" sz="2000" b="1" dirty="0">
                <a:solidFill>
                  <a:schemeClr val="tx1"/>
                </a:solidFill>
              </a:rPr>
              <a:t> e </a:t>
            </a:r>
            <a:r>
              <a:rPr lang="en-US" sz="2000" b="1" dirty="0" err="1">
                <a:solidFill>
                  <a:schemeClr val="tx1"/>
                </a:solidFill>
              </a:rPr>
              <a:t>giko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jolweny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duto</a:t>
            </a:r>
            <a:r>
              <a:rPr lang="en-US" sz="2000" b="1" dirty="0">
                <a:solidFill>
                  <a:schemeClr val="tx1"/>
                </a:solidFill>
              </a:rPr>
              <a:t> mag </a:t>
            </a:r>
            <a:r>
              <a:rPr lang="en-US" sz="2000" b="1" dirty="0" err="1">
                <a:solidFill>
                  <a:schemeClr val="tx1"/>
                </a:solidFill>
              </a:rPr>
              <a:t>richo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osekethi</a:t>
            </a:r>
            <a:r>
              <a:rPr lang="en-US" sz="2000" b="1" dirty="0">
                <a:solidFill>
                  <a:schemeClr val="tx1"/>
                </a:solidFill>
              </a:rPr>
              <a:t>, kendo </a:t>
            </a:r>
            <a:r>
              <a:rPr lang="en-US" sz="2000" b="1" dirty="0" err="1">
                <a:solidFill>
                  <a:schemeClr val="tx1"/>
                </a:solidFill>
              </a:rPr>
              <a:t>wabiro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kawo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marwa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chuth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 err="1">
                <a:solidFill>
                  <a:schemeClr val="tx1"/>
                </a:solidFill>
              </a:rPr>
              <a:t>piny</a:t>
            </a:r>
            <a:r>
              <a:rPr lang="en-US" sz="2000" b="1" dirty="0">
                <a:solidFill>
                  <a:schemeClr val="tx1"/>
                </a:solidFill>
              </a:rPr>
              <a:t> ma </a:t>
            </a:r>
            <a:r>
              <a:rPr lang="en-US" sz="2000" b="1" dirty="0" err="1">
                <a:solidFill>
                  <a:schemeClr val="tx1"/>
                </a:solidFill>
              </a:rPr>
              <a:t>wanyalo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dak</a:t>
            </a:r>
            <a:r>
              <a:rPr lang="en-US" sz="2000" b="1" dirty="0">
                <a:solidFill>
                  <a:schemeClr val="tx1"/>
                </a:solidFill>
              </a:rPr>
              <a:t> e </a:t>
            </a:r>
            <a:r>
              <a:rPr lang="en-US" sz="2000" b="1" dirty="0" err="1">
                <a:solidFill>
                  <a:schemeClr val="tx1"/>
                </a:solidFill>
              </a:rPr>
              <a:t>iye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geno</a:t>
            </a:r>
            <a:r>
              <a:rPr lang="en-US" sz="2000" b="1" dirty="0">
                <a:solidFill>
                  <a:schemeClr val="tx1"/>
                </a:solidFill>
              </a:rPr>
              <a:t> (</a:t>
            </a:r>
            <a:r>
              <a:rPr lang="en-US" sz="2000" b="1" dirty="0" err="1">
                <a:solidFill>
                  <a:schemeClr val="tx1"/>
                </a:solidFill>
              </a:rPr>
              <a:t>Fweny</a:t>
            </a:r>
            <a:r>
              <a:rPr lang="en-US" sz="2000" b="1" dirty="0">
                <a:solidFill>
                  <a:schemeClr val="tx1"/>
                </a:solidFill>
              </a:rPr>
              <a:t> 20:7-9; Ezek. 28:26).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Kapok </a:t>
            </a:r>
            <a:r>
              <a:rPr lang="en-US" sz="2000" b="1" dirty="0" err="1">
                <a:solidFill>
                  <a:schemeClr val="tx1"/>
                </a:solidFill>
              </a:rPr>
              <a:t>kindeno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ochopo</a:t>
            </a:r>
            <a:r>
              <a:rPr lang="en-US" sz="2000" b="1" dirty="0">
                <a:solidFill>
                  <a:schemeClr val="tx1"/>
                </a:solidFill>
              </a:rPr>
              <a:t>, we mondo </a:t>
            </a:r>
            <a:r>
              <a:rPr lang="en-US" sz="2000" b="1" dirty="0" err="1">
                <a:solidFill>
                  <a:schemeClr val="tx1"/>
                </a:solidFill>
              </a:rPr>
              <a:t>wadongi</a:t>
            </a:r>
            <a:r>
              <a:rPr lang="en-US" sz="2000" b="1" dirty="0">
                <a:solidFill>
                  <a:schemeClr val="tx1"/>
                </a:solidFill>
              </a:rPr>
              <a:t> e </a:t>
            </a:r>
            <a:r>
              <a:rPr lang="en-US" sz="2000" b="1" dirty="0" err="1">
                <a:solidFill>
                  <a:schemeClr val="tx1"/>
                </a:solidFill>
              </a:rPr>
              <a:t>ng’uono</a:t>
            </a:r>
            <a:r>
              <a:rPr lang="en-US" sz="2000" b="1" dirty="0">
                <a:solidFill>
                  <a:schemeClr val="tx1"/>
                </a:solidFill>
              </a:rPr>
              <a:t> kaka Joshua </a:t>
            </a:r>
            <a:r>
              <a:rPr lang="en-US" sz="2000" b="1" dirty="0" err="1">
                <a:solidFill>
                  <a:schemeClr val="tx1"/>
                </a:solidFill>
              </a:rPr>
              <a:t>notimo</a:t>
            </a:r>
            <a:r>
              <a:rPr lang="en-US" sz="2000" b="1" dirty="0">
                <a:solidFill>
                  <a:schemeClr val="tx1"/>
                </a:solidFill>
              </a:rPr>
              <a:t>, ka </a:t>
            </a:r>
            <a:r>
              <a:rPr lang="en-US" sz="2000" b="1" dirty="0" err="1">
                <a:solidFill>
                  <a:schemeClr val="tx1"/>
                </a:solidFill>
              </a:rPr>
              <a:t>wawe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Nyasaye</a:t>
            </a:r>
            <a:r>
              <a:rPr lang="en-US" sz="2000" b="1" dirty="0">
                <a:solidFill>
                  <a:schemeClr val="tx1"/>
                </a:solidFill>
              </a:rPr>
              <a:t> mondo </a:t>
            </a:r>
            <a:r>
              <a:rPr lang="en-US" sz="2000" b="1" dirty="0" err="1">
                <a:solidFill>
                  <a:schemeClr val="tx1"/>
                </a:solidFill>
              </a:rPr>
              <a:t>olokwa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wachal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kode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matintin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ndalo</a:t>
            </a:r>
            <a:r>
              <a:rPr lang="en-US" sz="2000" b="1" dirty="0">
                <a:solidFill>
                  <a:schemeClr val="tx1"/>
                </a:solidFill>
              </a:rPr>
              <a:t> ka </a:t>
            </a:r>
            <a:r>
              <a:rPr lang="en-US" sz="2000" b="1" dirty="0" err="1">
                <a:solidFill>
                  <a:schemeClr val="tx1"/>
                </a:solidFill>
              </a:rPr>
              <a:t>ndalo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endParaRPr lang="en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1853786" y="1494001"/>
            <a:ext cx="9346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“Jo-</a:t>
            </a:r>
            <a:r>
              <a:rPr lang="en-US" sz="2800" b="1" dirty="0">
                <a:latin typeface="Constantia" panose="02030602050306030303" pitchFamily="18" charset="0"/>
              </a:rPr>
              <a:t>Israel mag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, ma </a:t>
            </a:r>
            <a:r>
              <a:rPr lang="en-US" sz="2800" b="1" dirty="0" err="1">
                <a:latin typeface="Constantia" panose="02030602050306030303" pitchFamily="18" charset="0"/>
              </a:rPr>
              <a:t>wuotho</a:t>
            </a:r>
            <a:r>
              <a:rPr lang="en-US" sz="2800" b="1" dirty="0">
                <a:latin typeface="Constantia" panose="02030602050306030303" pitchFamily="18" charset="0"/>
              </a:rPr>
              <a:t> ​​</a:t>
            </a:r>
            <a:r>
              <a:rPr lang="en-US" sz="2800" b="1" dirty="0" err="1">
                <a:latin typeface="Constantia" panose="02030602050306030303" pitchFamily="18" charset="0"/>
              </a:rPr>
              <a:t>kadhi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latin typeface="Constantia" panose="02030602050306030303" pitchFamily="18" charset="0"/>
              </a:rPr>
              <a:t> Kanaan </a:t>
            </a:r>
            <a:r>
              <a:rPr lang="en-US" sz="2800" b="1" dirty="0" err="1">
                <a:latin typeface="Constantia" panose="02030602050306030303" pitchFamily="18" charset="0"/>
              </a:rPr>
              <a:t>manie</a:t>
            </a:r>
            <a:r>
              <a:rPr lang="en-US" sz="2800" b="1" dirty="0">
                <a:latin typeface="Constantia" panose="02030602050306030303" pitchFamily="18" charset="0"/>
              </a:rPr>
              <a:t> polo, </a:t>
            </a:r>
            <a:r>
              <a:rPr lang="en-US" sz="2800" b="1" dirty="0" err="1">
                <a:latin typeface="Constantia" panose="02030602050306030303" pitchFamily="18" charset="0"/>
              </a:rPr>
              <a:t>nigi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Jatend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Lweny</a:t>
            </a:r>
            <a:r>
              <a:rPr lang="en-US" sz="2800" b="1" dirty="0">
                <a:latin typeface="Constantia" panose="02030602050306030303" pitchFamily="18" charset="0"/>
              </a:rPr>
              <a:t> ma ne ok </a:t>
            </a:r>
            <a:r>
              <a:rPr lang="en-US" sz="2800" b="1" dirty="0" err="1">
                <a:latin typeface="Constantia" panose="02030602050306030303" pitchFamily="18" charset="0"/>
              </a:rPr>
              <a:t>odwaro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puonj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amora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dhano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oikre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tich</a:t>
            </a:r>
            <a:r>
              <a:rPr lang="en-US" sz="2800" b="1" dirty="0">
                <a:latin typeface="Constantia" panose="02030602050306030303" pitchFamily="18" charset="0"/>
              </a:rPr>
              <a:t> mare kaka </a:t>
            </a:r>
            <a:r>
              <a:rPr lang="en-US" sz="2800" b="1" dirty="0" err="1">
                <a:latin typeface="Constantia" panose="02030602050306030303" pitchFamily="18" charset="0"/>
              </a:rPr>
              <a:t>jatelo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; kata </a:t>
            </a:r>
            <a:r>
              <a:rPr lang="en-US" sz="2800" b="1" dirty="0" err="1">
                <a:latin typeface="Constantia" panose="02030602050306030303" pitchFamily="18" charset="0"/>
              </a:rPr>
              <a:t>kamano</a:t>
            </a:r>
            <a:r>
              <a:rPr lang="en-US" sz="2800" b="1" dirty="0">
                <a:latin typeface="Constantia" panose="02030602050306030303" pitchFamily="18" charset="0"/>
              </a:rPr>
              <a:t>, ne </a:t>
            </a:r>
            <a:r>
              <a:rPr lang="en-US" sz="2800" b="1" dirty="0" err="1">
                <a:latin typeface="Constantia" panose="02030602050306030303" pitchFamily="18" charset="0"/>
              </a:rPr>
              <a:t>omiye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chuth</a:t>
            </a:r>
            <a:r>
              <a:rPr lang="en-US" sz="2800" b="1" dirty="0">
                <a:latin typeface="Constantia" panose="02030602050306030303" pitchFamily="18" charset="0"/>
              </a:rPr>
              <a:t> bang’ </a:t>
            </a:r>
            <a:r>
              <a:rPr lang="en-US" sz="2800" b="1" dirty="0" err="1">
                <a:latin typeface="Constantia" panose="02030602050306030303" pitchFamily="18" charset="0"/>
              </a:rPr>
              <a:t>neno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chadruok</a:t>
            </a:r>
            <a:r>
              <a:rPr lang="en-US" sz="2800" b="1" dirty="0">
                <a:latin typeface="Constantia" panose="02030602050306030303" pitchFamily="18" charset="0"/>
              </a:rPr>
              <a:t>; kendo “</a:t>
            </a:r>
            <a:r>
              <a:rPr lang="en-US" sz="2800" b="1" dirty="0" err="1">
                <a:latin typeface="Constantia" panose="02030602050306030303" pitchFamily="18" charset="0"/>
              </a:rPr>
              <a:t>nimar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owuon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osekadho</a:t>
            </a:r>
            <a:r>
              <a:rPr lang="en-US" sz="2800" b="1" dirty="0">
                <a:latin typeface="Constantia" panose="02030602050306030303" pitchFamily="18" charset="0"/>
              </a:rPr>
              <a:t> e tem mar </a:t>
            </a:r>
            <a:r>
              <a:rPr lang="en-US" sz="2800" b="1" dirty="0" err="1">
                <a:latin typeface="Constantia" panose="02030602050306030303" pitchFamily="18" charset="0"/>
              </a:rPr>
              <a:t>neno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masira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omiyo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onyalo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konyo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jogo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mitemo</a:t>
            </a:r>
            <a:r>
              <a:rPr lang="en-US" sz="2800" b="1" dirty="0">
                <a:latin typeface="Constantia" panose="02030602050306030303" pitchFamily="18" charset="0"/>
              </a:rPr>
              <a:t>.” Jo-</a:t>
            </a:r>
            <a:r>
              <a:rPr lang="en-US" sz="2800" b="1" dirty="0" err="1">
                <a:latin typeface="Constantia" panose="02030602050306030303" pitchFamily="18" charset="0"/>
              </a:rPr>
              <a:t>Hibrania</a:t>
            </a:r>
            <a:r>
              <a:rPr lang="en-US" sz="2800" b="1" dirty="0">
                <a:latin typeface="Constantia" panose="02030602050306030303" pitchFamily="18" charset="0"/>
              </a:rPr>
              <a:t> 2:10, 18. </a:t>
            </a:r>
            <a:r>
              <a:rPr lang="en-US" sz="2800" b="1" dirty="0" err="1">
                <a:latin typeface="Constantia" panose="02030602050306030303" pitchFamily="18" charset="0"/>
              </a:rPr>
              <a:t>Jawarwa</a:t>
            </a:r>
            <a:r>
              <a:rPr lang="en-US" sz="2800" b="1" dirty="0">
                <a:latin typeface="Constantia" panose="02030602050306030303" pitchFamily="18" charset="0"/>
              </a:rPr>
              <a:t> ne ok </a:t>
            </a:r>
            <a:r>
              <a:rPr lang="en-US" sz="2800" b="1" dirty="0" err="1">
                <a:latin typeface="Constantia" panose="02030602050306030303" pitchFamily="18" charset="0"/>
              </a:rPr>
              <a:t>onyiso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nyao</a:t>
            </a:r>
            <a:r>
              <a:rPr lang="en-US" sz="2800" b="1" dirty="0">
                <a:latin typeface="Constantia" panose="02030602050306030303" pitchFamily="18" charset="0"/>
              </a:rPr>
              <a:t> kata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ok </a:t>
            </a:r>
            <a:r>
              <a:rPr lang="en-US" sz="2800" b="1" dirty="0" err="1">
                <a:latin typeface="Constantia" panose="02030602050306030303" pitchFamily="18" charset="0"/>
              </a:rPr>
              <a:t>oromo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chuth</a:t>
            </a:r>
            <a:r>
              <a:rPr lang="en-US" sz="2800" b="1" dirty="0">
                <a:latin typeface="Constantia" panose="02030602050306030303" pitchFamily="18" charset="0"/>
              </a:rPr>
              <a:t> kaka </a:t>
            </a:r>
            <a:r>
              <a:rPr lang="en-US" sz="2800" b="1" dirty="0" err="1">
                <a:latin typeface="Constantia" panose="02030602050306030303" pitchFamily="18" charset="0"/>
              </a:rPr>
              <a:t>dhano</a:t>
            </a:r>
            <a:r>
              <a:rPr lang="en-US" sz="2800" b="1" dirty="0">
                <a:latin typeface="Constantia" panose="02030602050306030303" pitchFamily="18" charset="0"/>
              </a:rPr>
              <a:t>; kata </a:t>
            </a:r>
            <a:r>
              <a:rPr lang="en-US" sz="2800" b="1" dirty="0" err="1">
                <a:latin typeface="Constantia" panose="02030602050306030303" pitchFamily="18" charset="0"/>
              </a:rPr>
              <a:t>kamano</a:t>
            </a:r>
            <a:r>
              <a:rPr lang="en-US" sz="2800" b="1" dirty="0">
                <a:latin typeface="Constantia" panose="02030602050306030303" pitchFamily="18" charset="0"/>
              </a:rPr>
              <a:t>, ne </a:t>
            </a:r>
            <a:r>
              <a:rPr lang="en-US" sz="2800" b="1" dirty="0" err="1">
                <a:latin typeface="Constantia" panose="02030602050306030303" pitchFamily="18" charset="0"/>
              </a:rPr>
              <a:t>otho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oyudnwa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donjo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Mosingi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Gigo</a:t>
            </a:r>
            <a:r>
              <a:rPr kumimoji="0" lang="en-US" sz="3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3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notimorenigi</a:t>
            </a:r>
            <a:r>
              <a:rPr kumimoji="0" lang="en-US" sz="3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kaka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ranyisi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ne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ondikgi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watang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’, wan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mwadak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ndalo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rumoeni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Jo-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Korintho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93BF9"/>
                </a:solidFill>
              </a:rPr>
              <a:t>Ranyisi mayudore e Biblos: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Tipo en ang’o?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Klase mag tipo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80052"/>
                </a:solidFill>
              </a:rPr>
              <a:t>Ranyisi mayudore kuom Joshua: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Joshua kaka tipo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Joshua mahie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Joshua kaka tipo mar Kanisa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85414" y="-43400"/>
            <a:ext cx="7626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somo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mar Joshua, ma </a:t>
            </a:r>
            <a:r>
              <a:rPr lang="en-US" sz="2000" b="1" dirty="0" err="1"/>
              <a:t>oler</a:t>
            </a:r>
            <a:r>
              <a:rPr lang="en-US" sz="2000" b="1" dirty="0"/>
              <a:t> e </a:t>
            </a:r>
            <a:r>
              <a:rPr lang="en-US" sz="2000" b="1" dirty="0" err="1"/>
              <a:t>kitepe</a:t>
            </a:r>
            <a:r>
              <a:rPr lang="en-US" sz="2000" b="1" dirty="0"/>
              <a:t> mag Musa </a:t>
            </a:r>
            <a:r>
              <a:rPr lang="en-US" sz="2000" b="1" dirty="0" err="1"/>
              <a:t>kod</a:t>
            </a:r>
            <a:r>
              <a:rPr lang="en-US" sz="2000" b="1" dirty="0"/>
              <a:t> e </a:t>
            </a:r>
            <a:r>
              <a:rPr lang="en-US" sz="2000" b="1" dirty="0" err="1"/>
              <a:t>kitap</a:t>
            </a:r>
            <a:r>
              <a:rPr lang="en-US" sz="2000" b="1" dirty="0"/>
              <a:t> Joshua </a:t>
            </a:r>
            <a:r>
              <a:rPr lang="en-US" sz="2000" b="1" dirty="0" err="1"/>
              <a:t>owuon</a:t>
            </a:r>
            <a:r>
              <a:rPr lang="en-US" sz="2000" b="1" dirty="0"/>
              <a:t>, e yore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mopogore</a:t>
            </a:r>
            <a:r>
              <a:rPr lang="en-US" sz="2000" b="1" dirty="0"/>
              <a:t> (kendo ma </a:t>
            </a:r>
            <a:r>
              <a:rPr lang="en-US" sz="2000" b="1" dirty="0" err="1"/>
              <a:t>konyore</a:t>
            </a:r>
            <a:r>
              <a:rPr lang="en-US" sz="2000" b="1" dirty="0"/>
              <a:t>): kaka </a:t>
            </a:r>
            <a:r>
              <a:rPr lang="en-US" sz="2000" b="1" dirty="0" err="1"/>
              <a:t>sigana</a:t>
            </a:r>
            <a:r>
              <a:rPr lang="en-US" sz="2000" b="1" dirty="0"/>
              <a:t> kendo e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ranyisi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703834"/>
            <a:ext cx="6358590" cy="3006588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921375" y="223778"/>
            <a:ext cx="3975350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9594" y="2216908"/>
            <a:ext cx="7626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osetim</a:t>
            </a:r>
            <a:r>
              <a:rPr lang="en-US" sz="2000" b="1" dirty="0"/>
              <a:t>,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Joshua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wayudi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oseweyonwa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Wachne</a:t>
            </a:r>
            <a:r>
              <a:rPr lang="en-US" sz="2000" b="1" dirty="0"/>
              <a:t> e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“</a:t>
            </a:r>
            <a:r>
              <a:rPr lang="en-US" sz="2000" b="1" dirty="0" err="1"/>
              <a:t>ranyisi</a:t>
            </a:r>
            <a:r>
              <a:rPr lang="en-US" sz="2000" b="1" dirty="0"/>
              <a:t> ma </a:t>
            </a:r>
            <a:r>
              <a:rPr lang="en-US" sz="2000" b="1" dirty="0" err="1"/>
              <a:t>yudore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Joshua</a:t>
            </a:r>
            <a:r>
              <a:rPr lang="en" sz="2000" b="1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206562" y="1201245"/>
            <a:ext cx="7626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walok</a:t>
            </a:r>
            <a:r>
              <a:rPr lang="en-US" sz="2000" b="1" dirty="0"/>
              <a:t> </a:t>
            </a:r>
            <a:r>
              <a:rPr lang="en-US" sz="2000" b="1" dirty="0" err="1"/>
              <a:t>tiend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Joshua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wang’e</a:t>
            </a:r>
            <a:r>
              <a:rPr lang="en-US" sz="2000" b="1" dirty="0"/>
              <a:t> </a:t>
            </a:r>
            <a:r>
              <a:rPr lang="en-US" sz="2000" b="1" dirty="0" err="1"/>
              <a:t>mokuongo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 </a:t>
            </a:r>
            <a:r>
              <a:rPr lang="en-US" sz="2000" b="1" dirty="0" err="1"/>
              <a:t>tayo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mayudore</a:t>
            </a:r>
            <a:r>
              <a:rPr lang="en-US" sz="2000" b="1" dirty="0"/>
              <a:t> e </a:t>
            </a:r>
            <a:r>
              <a:rPr lang="en-US" sz="2000" b="1" dirty="0" err="1"/>
              <a:t>Biblos</a:t>
            </a:r>
            <a:r>
              <a:rPr lang="en-US" sz="2000" b="1" dirty="0"/>
              <a:t>: </a:t>
            </a:r>
            <a:r>
              <a:rPr lang="en-US" sz="2000" b="1" dirty="0" err="1"/>
              <a:t>tipo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hie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46912" y="1555826"/>
            <a:ext cx="669918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RANYISI MAYUDORE E BIBLOS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6" y="26249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C00000"/>
                </a:solidFill>
              </a:rPr>
              <a:t>TIPO EN ANG’O?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0" y="714791"/>
            <a:ext cx="8525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Gigo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notimorenigi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ranyisi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kendo ne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ondikgi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watang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’, wan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mwadak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ndalo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rumoeni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Jo-Korintho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203579" y="1675930"/>
            <a:ext cx="8289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–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jondiko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 mag </a:t>
            </a:r>
            <a:r>
              <a:rPr lang="en-US" sz="2000" b="1" dirty="0" err="1"/>
              <a:t>Biblos</a:t>
            </a:r>
            <a:r>
              <a:rPr lang="en-US" sz="2000" b="1" dirty="0"/>
              <a:t> –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“</a:t>
            </a:r>
            <a:r>
              <a:rPr lang="en-US" sz="2000" b="1" dirty="0" err="1"/>
              <a:t>kido</a:t>
            </a:r>
            <a:r>
              <a:rPr lang="en-US" sz="2000" b="1" dirty="0"/>
              <a:t>” mar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kata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otimore</a:t>
            </a:r>
            <a:r>
              <a:rPr lang="en-US" sz="2000" b="1" dirty="0"/>
              <a:t> chon ma </a:t>
            </a:r>
            <a:r>
              <a:rPr lang="en-US" sz="2000" b="1" dirty="0" err="1"/>
              <a:t>ochung</a:t>
            </a:r>
            <a:r>
              <a:rPr lang="en-US" sz="2000" b="1" dirty="0"/>
              <a:t>’ ne kata </a:t>
            </a:r>
            <a:r>
              <a:rPr lang="en-US" sz="2000" b="1" dirty="0" err="1"/>
              <a:t>ng’ato</a:t>
            </a:r>
            <a:r>
              <a:rPr lang="en-US" sz="2000" b="1" dirty="0"/>
              <a:t> ma </a:t>
            </a:r>
            <a:r>
              <a:rPr lang="en-US" sz="2000" b="1" dirty="0" err="1"/>
              <a:t>wuok</a:t>
            </a:r>
            <a:r>
              <a:rPr lang="en-US" sz="2000" b="1" dirty="0"/>
              <a:t> e </a:t>
            </a:r>
            <a:r>
              <a:rPr lang="en-US" sz="2000" b="1" dirty="0" err="1"/>
              <a:t>kindene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/kata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 (ma </a:t>
            </a:r>
            <a:r>
              <a:rPr lang="en-US" sz="2000" b="1" dirty="0" err="1"/>
              <a:t>iluongo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hie</a:t>
            </a:r>
            <a:r>
              <a:rPr lang="en-US" sz="2000" b="1" dirty="0"/>
              <a:t>.”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612865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3046287"/>
            <a:ext cx="2832672" cy="154345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136557" y="2889278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, Jo-Rumi 5:14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Adam kaka </a:t>
            </a:r>
            <a:r>
              <a:rPr lang="en-US" sz="2000" b="1" dirty="0" err="1"/>
              <a:t>ranyisi</a:t>
            </a:r>
            <a:r>
              <a:rPr lang="en-US" sz="2000" b="1" dirty="0"/>
              <a:t> [“</a:t>
            </a:r>
            <a:r>
              <a:rPr lang="en-US" sz="2000" b="1" dirty="0" err="1"/>
              <a:t>kido</a:t>
            </a:r>
            <a:r>
              <a:rPr lang="en-US" sz="2000" b="1" dirty="0"/>
              <a:t>”] “mar Jal mane </a:t>
            </a:r>
            <a:r>
              <a:rPr lang="en-US" sz="2000" b="1" dirty="0" err="1"/>
              <a:t>onego</a:t>
            </a:r>
            <a:r>
              <a:rPr lang="en-US" sz="2000" b="1" dirty="0"/>
              <a:t> bi,”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—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hie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, </a:t>
            </a:r>
            <a:r>
              <a:rPr lang="en-US" sz="2000" b="1" dirty="0" err="1"/>
              <a:t>wayudo</a:t>
            </a:r>
            <a:r>
              <a:rPr lang="en-US" sz="2000" b="1" dirty="0"/>
              <a:t> e Muma </a:t>
            </a:r>
            <a:r>
              <a:rPr lang="en-US" sz="2000" b="1" dirty="0" err="1"/>
              <a:t>Machon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kata </a:t>
            </a:r>
            <a:r>
              <a:rPr lang="en-US" sz="2000" b="1" dirty="0" err="1"/>
              <a:t>gik</a:t>
            </a:r>
            <a:r>
              <a:rPr lang="en-US" sz="2000" b="1" dirty="0"/>
              <a:t> ma ne </a:t>
            </a:r>
            <a:r>
              <a:rPr lang="en-US" sz="2000" b="1" dirty="0" err="1"/>
              <a:t>otimore</a:t>
            </a:r>
            <a:r>
              <a:rPr lang="en-US" sz="2000" b="1" dirty="0"/>
              <a:t> gin </a:t>
            </a:r>
            <a:r>
              <a:rPr lang="en-US" sz="2000" b="1" dirty="0" err="1"/>
              <a:t>ranyisi</a:t>
            </a:r>
            <a:r>
              <a:rPr lang="en-US" sz="2000" b="1" dirty="0"/>
              <a:t> mag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. Wane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480528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KLASE MAG TIPO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odak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Herode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otho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Mano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notimore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ochop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janabi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owacho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Naluongo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wuoda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(Mathayo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Tipo</a:t>
            </a:r>
            <a:r>
              <a:rPr lang="en-US" b="1" dirty="0"/>
              <a:t> ma </a:t>
            </a:r>
            <a:r>
              <a:rPr lang="en-US" b="1" dirty="0" err="1"/>
              <a:t>ni</a:t>
            </a:r>
            <a:r>
              <a:rPr lang="en-US" b="1" dirty="0"/>
              <a:t> e Muma </a:t>
            </a:r>
            <a:r>
              <a:rPr lang="en-US" b="1" dirty="0" err="1"/>
              <a:t>Machon</a:t>
            </a:r>
            <a:r>
              <a:rPr lang="en-US" b="1" dirty="0"/>
              <a:t> </a:t>
            </a:r>
            <a:r>
              <a:rPr lang="en-US" b="1" dirty="0" err="1"/>
              <a:t>siemo</a:t>
            </a:r>
            <a:r>
              <a:rPr lang="en-US" b="1" dirty="0"/>
              <a:t> </a:t>
            </a:r>
            <a:r>
              <a:rPr lang="en-US" b="1" dirty="0" err="1"/>
              <a:t>gik</a:t>
            </a:r>
            <a:r>
              <a:rPr lang="en-US" b="1" dirty="0"/>
              <a:t> </a:t>
            </a:r>
            <a:r>
              <a:rPr lang="en-US" b="1" dirty="0" err="1"/>
              <a:t>mahie</a:t>
            </a:r>
            <a:r>
              <a:rPr lang="en-US" b="1" dirty="0"/>
              <a:t> e yore </a:t>
            </a:r>
            <a:r>
              <a:rPr lang="en-US" b="1" dirty="0" err="1"/>
              <a:t>adek</a:t>
            </a:r>
            <a:r>
              <a:rPr lang="en-US" b="1" dirty="0"/>
              <a:t> </a:t>
            </a:r>
            <a:r>
              <a:rPr lang="en-US" b="1" dirty="0" err="1"/>
              <a:t>mopogore</a:t>
            </a:r>
            <a:r>
              <a:rPr lang="en-US" b="1" dirty="0"/>
              <a:t> e Muma </a:t>
            </a:r>
            <a:r>
              <a:rPr lang="en-US" b="1" dirty="0" err="1"/>
              <a:t>Manyien</a:t>
            </a:r>
            <a:r>
              <a:rPr lang="en-US" b="1" dirty="0"/>
              <a:t>: </a:t>
            </a:r>
            <a:r>
              <a:rPr lang="en-US" b="1" dirty="0" err="1"/>
              <a:t>Kristo</a:t>
            </a:r>
            <a:r>
              <a:rPr lang="en-US" b="1" dirty="0"/>
              <a:t>; </a:t>
            </a:r>
            <a:r>
              <a:rPr lang="en-US" b="1" dirty="0" err="1"/>
              <a:t>Kanisa</a:t>
            </a:r>
            <a:r>
              <a:rPr lang="en-US" b="1" dirty="0"/>
              <a:t>;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giko</a:t>
            </a:r>
            <a:r>
              <a:rPr lang="en-US" b="1" dirty="0"/>
              <a:t> mar </a:t>
            </a:r>
            <a:r>
              <a:rPr lang="en-US" b="1" dirty="0" err="1"/>
              <a:t>ndalo</a:t>
            </a:r>
            <a:r>
              <a:rPr lang="en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541225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68110" y="1602956"/>
            <a:ext cx="6699183" cy="35548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75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RANYISI MAYUDORE KUOM JOSHUA</a:t>
            </a: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JOSHUA KAKA TIPO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76212" y="607015"/>
            <a:ext cx="11839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Nyasachu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noyier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janabi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jowu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uwegi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uwinj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wachne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(Rapar mar Chik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82097" y="1213653"/>
            <a:ext cx="7741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Joshua notimo moko kuom gik mane Musa owacho kuom janabi mar ariyo mane dhi telo ne oganda (R.Chik 18:15-19).</a:t>
            </a:r>
            <a:endParaRPr lang="en" sz="2000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646" y="1458589"/>
            <a:ext cx="2046660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52" y="3606065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7646" y="3236537"/>
            <a:ext cx="16425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218" y="1428750"/>
            <a:ext cx="1951199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292" y="3212453"/>
            <a:ext cx="2374559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366929"/>
            <a:ext cx="675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oganda</a:t>
            </a:r>
            <a:r>
              <a:rPr lang="en-US" sz="2000" b="1" dirty="0"/>
              <a:t> ne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kor</a:t>
            </a:r>
            <a:r>
              <a:rPr lang="en-US" sz="2000" b="1" dirty="0"/>
              <a:t> mar Musa ne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ma </a:t>
            </a:r>
            <a:r>
              <a:rPr lang="en-US" sz="2000" b="1" dirty="0" err="1"/>
              <a:t>okalo</a:t>
            </a:r>
            <a:r>
              <a:rPr lang="en-US" sz="2000" b="1" dirty="0"/>
              <a:t> Joshua (Johana 1:21). </a:t>
            </a:r>
            <a:r>
              <a:rPr lang="en-US" sz="2000" b="1" dirty="0" err="1"/>
              <a:t>Omiyo</a:t>
            </a:r>
            <a:r>
              <a:rPr lang="en-US" sz="2000" b="1" dirty="0"/>
              <a:t>, Musa </a:t>
            </a:r>
            <a:r>
              <a:rPr lang="en-US" sz="2000" b="1" dirty="0" err="1"/>
              <a:t>kod</a:t>
            </a:r>
            <a:r>
              <a:rPr lang="en-US" sz="2000" b="1" dirty="0"/>
              <a:t> Joshua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tipo</a:t>
            </a:r>
            <a:r>
              <a:rPr lang="en-US" sz="2000" b="1" dirty="0"/>
              <a:t> mar </a:t>
            </a:r>
            <a:r>
              <a:rPr lang="en-US" sz="2000" b="1" dirty="0" err="1"/>
              <a:t>gima</a:t>
            </a:r>
            <a:r>
              <a:rPr lang="en-US" sz="2000" b="1" dirty="0"/>
              <a:t> hie mane </a:t>
            </a:r>
            <a:r>
              <a:rPr lang="en-US" sz="2000" b="1" dirty="0" err="1"/>
              <a:t>ochopo</a:t>
            </a:r>
            <a:r>
              <a:rPr lang="en-US" sz="2000" b="1" dirty="0"/>
              <a:t> kor mane </a:t>
            </a:r>
            <a:r>
              <a:rPr lang="en-US" sz="2000" b="1" dirty="0" err="1"/>
              <a:t>omi</a:t>
            </a:r>
            <a:r>
              <a:rPr lang="en-US" sz="2000" b="1" dirty="0"/>
              <a:t> Musa </a:t>
            </a:r>
            <a:r>
              <a:rPr lang="en-US" sz="2000" b="1" dirty="0" err="1"/>
              <a:t>kuom</a:t>
            </a:r>
            <a:r>
              <a:rPr lang="en-US" sz="2000" b="1" dirty="0"/>
              <a:t> “</a:t>
            </a:r>
            <a:r>
              <a:rPr lang="en-US" sz="2000" b="1" dirty="0" err="1"/>
              <a:t>Janabi</a:t>
            </a:r>
            <a:r>
              <a:rPr lang="en-US" sz="2000" b="1" dirty="0"/>
              <a:t>”: Yesu (Tich </a:t>
            </a:r>
            <a:r>
              <a:rPr lang="en-US" sz="2000" b="1" dirty="0" err="1"/>
              <a:t>Joote</a:t>
            </a:r>
            <a:r>
              <a:rPr lang="en-US" sz="2000" b="1" dirty="0"/>
              <a:t> 3:22-26).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383067"/>
            <a:ext cx="5673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ne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lwar</a:t>
            </a:r>
            <a:r>
              <a:rPr lang="en-US" sz="2000" b="1" dirty="0"/>
              <a:t> e </a:t>
            </a:r>
            <a:r>
              <a:rPr lang="en-US" sz="2000" b="1" dirty="0" err="1"/>
              <a:t>ndalo</a:t>
            </a:r>
            <a:r>
              <a:rPr lang="en-US" sz="2000" b="1" dirty="0"/>
              <a:t> Musa kendo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lwar</a:t>
            </a:r>
            <a:r>
              <a:rPr lang="en-US" sz="2000" b="1" dirty="0"/>
              <a:t> e </a:t>
            </a:r>
            <a:r>
              <a:rPr lang="en-US" sz="2000" b="1" dirty="0" err="1"/>
              <a:t>ndalo</a:t>
            </a:r>
            <a:r>
              <a:rPr lang="en-US" sz="2000" b="1" dirty="0"/>
              <a:t> Joshua. Bende, Joshua </a:t>
            </a:r>
            <a:r>
              <a:rPr lang="en-US" sz="2000" b="1" dirty="0" err="1"/>
              <a:t>notimo</a:t>
            </a:r>
            <a:r>
              <a:rPr lang="en-US" sz="2000" b="1" dirty="0"/>
              <a:t> kaka Musa </a:t>
            </a:r>
            <a:r>
              <a:rPr lang="en-US" sz="2000" b="1" dirty="0" err="1"/>
              <a:t>nochiwo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kaka </a:t>
            </a:r>
            <a:r>
              <a:rPr lang="en-US" sz="2000" b="1" dirty="0" err="1"/>
              <a:t>ipogo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gero</a:t>
            </a:r>
            <a:r>
              <a:rPr lang="en-US" sz="2000" b="1" dirty="0"/>
              <a:t> </a:t>
            </a:r>
            <a:r>
              <a:rPr lang="en-US" sz="2000" b="1" dirty="0" err="1"/>
              <a:t>miere</a:t>
            </a:r>
            <a:r>
              <a:rPr lang="en-US" sz="2000" b="1" dirty="0"/>
              <a:t> mag tony.</a:t>
            </a:r>
            <a:endParaRPr lang="en" sz="2000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1944040"/>
            <a:ext cx="77416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Musa, Joshua ne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ote</a:t>
            </a:r>
            <a:r>
              <a:rPr lang="en-US" sz="2000" b="1" dirty="0"/>
              <a:t> </a:t>
            </a:r>
            <a:r>
              <a:rPr lang="en-US" sz="2000" b="1" dirty="0" err="1"/>
              <a:t>tir</a:t>
            </a:r>
            <a:r>
              <a:rPr lang="en-US" sz="2000" b="1" dirty="0"/>
              <a:t> </a:t>
            </a:r>
            <a:r>
              <a:rPr lang="en-US" sz="2000" b="1" dirty="0" err="1"/>
              <a:t>kowuok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; ne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nyasi</a:t>
            </a:r>
            <a:r>
              <a:rPr lang="en-US" sz="2000" b="1" dirty="0"/>
              <a:t> mar </a:t>
            </a:r>
            <a:r>
              <a:rPr lang="en-US" sz="2000" b="1" dirty="0" err="1"/>
              <a:t>Pasaka</a:t>
            </a:r>
            <a:r>
              <a:rPr lang="en-US" sz="2000" b="1" dirty="0"/>
              <a:t>; ne </a:t>
            </a:r>
            <a:r>
              <a:rPr lang="en-US" sz="2000" b="1" dirty="0" err="1"/>
              <a:t>okalo</a:t>
            </a:r>
            <a:r>
              <a:rPr lang="en-US" sz="2000" b="1" dirty="0"/>
              <a:t> e pi; ne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Malaika</a:t>
            </a:r>
            <a:r>
              <a:rPr lang="en-US" sz="2000" b="1" dirty="0"/>
              <a:t> mar </a:t>
            </a:r>
            <a:r>
              <a:rPr lang="en-US" sz="2000" b="1" dirty="0" err="1"/>
              <a:t>Ruoth</a:t>
            </a:r>
            <a:r>
              <a:rPr lang="en-US" sz="2000" b="1" dirty="0"/>
              <a:t>; ne </a:t>
            </a:r>
            <a:r>
              <a:rPr lang="en-US" sz="2000" b="1" dirty="0" err="1"/>
              <a:t>orieyo</a:t>
            </a:r>
            <a:r>
              <a:rPr lang="en-US" sz="2000" b="1" dirty="0"/>
              <a:t> </a:t>
            </a:r>
            <a:r>
              <a:rPr lang="en-US" sz="2000" b="1" dirty="0" err="1"/>
              <a:t>lwete</a:t>
            </a:r>
            <a:r>
              <a:rPr lang="en-US" sz="2000" b="1" dirty="0"/>
              <a:t> ma </a:t>
            </a:r>
            <a:r>
              <a:rPr lang="en-US" sz="2000" b="1" dirty="0" err="1"/>
              <a:t>okelo</a:t>
            </a:r>
            <a:r>
              <a:rPr lang="en-US" sz="2000" b="1" dirty="0"/>
              <a:t> loch; ne </a:t>
            </a:r>
            <a:r>
              <a:rPr lang="en-US" sz="2000" b="1" dirty="0" err="1"/>
              <a:t>oluongo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osiki</a:t>
            </a:r>
            <a:r>
              <a:rPr lang="en-US" sz="2000" b="1" dirty="0"/>
              <a:t> jo </a:t>
            </a:r>
            <a:r>
              <a:rPr lang="en-US" sz="2000" b="1" dirty="0" err="1"/>
              <a:t>adier</a:t>
            </a:r>
            <a:r>
              <a:rPr lang="en-US" sz="2000" b="1" dirty="0"/>
              <a:t> bang’ </a:t>
            </a:r>
            <a:r>
              <a:rPr lang="en-US" sz="2000" b="1" dirty="0" err="1"/>
              <a:t>thone</a:t>
            </a:r>
            <a:r>
              <a:rPr lang="en-US" sz="2000" b="1" dirty="0"/>
              <a:t>;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JOSHUA MAHIE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dwoko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kwayoni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kinde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mowinjore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Adier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konyi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ndalo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resruok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Anariti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achiwi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ng’ama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winjruok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kinda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ichak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idwok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ipog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puothe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mojwang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(Isaya 49:8)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699" y="1509822"/>
            <a:ext cx="7709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Dwaro</a:t>
            </a:r>
            <a:r>
              <a:rPr lang="en-US" sz="2000" b="1" dirty="0"/>
              <a:t> mag </a:t>
            </a:r>
            <a:r>
              <a:rPr lang="en-US" sz="2000" b="1" dirty="0" err="1"/>
              <a:t>lwenje</a:t>
            </a:r>
            <a:r>
              <a:rPr lang="en-US" sz="2000" b="1" dirty="0"/>
              <a:t> mane Joshua </a:t>
            </a:r>
            <a:r>
              <a:rPr lang="en-US" sz="2000" b="1" dirty="0" err="1"/>
              <a:t>oteloe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Jo-Israel </a:t>
            </a:r>
            <a:r>
              <a:rPr lang="en-US" sz="2000" b="1" dirty="0" err="1"/>
              <a:t>okaw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Mosingi</a:t>
            </a:r>
            <a:r>
              <a:rPr lang="en-US" sz="2000" b="1" dirty="0"/>
              <a:t>. </a:t>
            </a:r>
            <a:r>
              <a:rPr lang="en-US" sz="2000" b="1" dirty="0" err="1"/>
              <a:t>Isaya</a:t>
            </a:r>
            <a:r>
              <a:rPr lang="en-US" sz="2000" b="1" dirty="0"/>
              <a:t>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tij</a:t>
            </a:r>
            <a:r>
              <a:rPr lang="en-US" sz="2000" b="1" dirty="0"/>
              <a:t> </a:t>
            </a:r>
            <a:r>
              <a:rPr lang="en-US" sz="2000" b="1" dirty="0" err="1"/>
              <a:t>Mesia</a:t>
            </a:r>
            <a:r>
              <a:rPr lang="en-US" sz="2000" b="1" dirty="0"/>
              <a:t> kaka </a:t>
            </a:r>
            <a:r>
              <a:rPr lang="en-US" sz="2000" b="1" dirty="0" err="1"/>
              <a:t>mano</a:t>
            </a:r>
            <a:r>
              <a:rPr lang="en-US" sz="2000" b="1" dirty="0"/>
              <a:t> ma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oting’o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“</a:t>
            </a:r>
            <a:r>
              <a:rPr lang="en-US" sz="2000" b="1" dirty="0" err="1"/>
              <a:t>puothe</a:t>
            </a:r>
            <a:r>
              <a:rPr lang="en-US" sz="2000" b="1" dirty="0"/>
              <a:t> </a:t>
            </a:r>
            <a:r>
              <a:rPr lang="en-US" sz="2000" b="1" dirty="0" err="1"/>
              <a:t>mojwang</a:t>
            </a:r>
            <a:r>
              <a:rPr lang="en-US" sz="2000" b="1" dirty="0"/>
              <a:t>’[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joge</a:t>
            </a:r>
            <a:r>
              <a:rPr lang="en-US" sz="2000" b="1" dirty="0"/>
              <a:t>]” (</a:t>
            </a:r>
            <a:r>
              <a:rPr lang="en-US" sz="2000" b="1" dirty="0" err="1"/>
              <a:t>Isaya</a:t>
            </a:r>
            <a:r>
              <a:rPr lang="en-US" sz="2000" b="1" dirty="0"/>
              <a:t> 49:8),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mane </a:t>
            </a:r>
            <a:r>
              <a:rPr lang="en-US" sz="2000" b="1" dirty="0" err="1"/>
              <a:t>otigodo</a:t>
            </a:r>
            <a:r>
              <a:rPr lang="en-US" sz="2000" b="1" dirty="0"/>
              <a:t> e </a:t>
            </a:r>
            <a:r>
              <a:rPr lang="en-US" sz="2000" b="1" dirty="0" err="1"/>
              <a:t>kitap</a:t>
            </a:r>
            <a:r>
              <a:rPr lang="en-US" sz="2000" b="1" dirty="0"/>
              <a:t> Joshua.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542950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541" y="1729846"/>
            <a:ext cx="4126960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27790" y="3065602"/>
            <a:ext cx="77488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mane ma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Joshua (kaka </a:t>
            </a:r>
            <a:r>
              <a:rPr lang="en-US" sz="2000" b="1" dirty="0" err="1"/>
              <a:t>tipo</a:t>
            </a:r>
            <a:r>
              <a:rPr lang="en-US" sz="2000" b="1" dirty="0"/>
              <a:t>) </a:t>
            </a:r>
            <a:r>
              <a:rPr lang="en-US" sz="2000" b="1" dirty="0" err="1"/>
              <a:t>nyisore</a:t>
            </a:r>
            <a:r>
              <a:rPr lang="en-US" sz="2000" b="1" dirty="0"/>
              <a:t> e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 (kaka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hie</a:t>
            </a:r>
            <a:r>
              <a:rPr lang="en-US" sz="2000" b="1" dirty="0"/>
              <a:t>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1134</Words>
  <Application>Microsoft Office PowerPoint</Application>
  <PresentationFormat>Panorámica</PresentationFormat>
  <Paragraphs>98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144</cp:revision>
  <dcterms:created xsi:type="dcterms:W3CDTF">2025-11-01T16:23:57Z</dcterms:created>
  <dcterms:modified xsi:type="dcterms:W3CDTF">2025-11-16T14:27:58Z</dcterms:modified>
</cp:coreProperties>
</file>