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Kik utim osiep gi jopinyno</a:t>
          </a:r>
          <a:br>
            <a:rPr lang="es-ES" sz="2000" b="1" dirty="0"/>
          </a:br>
          <a:r>
            <a:rPr lang="en" sz="2000" b="1" dirty="0"/>
            <a:t>(Josh.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Kik uluong nying nyisechegi</a:t>
          </a:r>
          <a:br>
            <a:rPr lang="es-ES" sz="2000" b="1" dirty="0"/>
          </a:br>
          <a:r>
            <a:rPr lang="en" sz="2000" b="1" dirty="0"/>
            <a:t>(Josh.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Kik ulam nyisechegi(Josh.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ulam nyisechegi(Josh.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uluong nying nyisechegi</a:t>
          </a:r>
          <a:br>
            <a:rPr lang="es-ES" sz="2000" b="1" kern="1200" dirty="0"/>
          </a:br>
          <a:r>
            <a:rPr lang="en" sz="2000" b="1" kern="1200" dirty="0"/>
            <a:t>(Josh.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utim osiep gi jopinyno</a:t>
          </a:r>
          <a:br>
            <a:rPr lang="es-ES" sz="2000" b="1" kern="1200" dirty="0"/>
          </a:br>
          <a:r>
            <a:rPr lang="en" sz="2000" b="1" kern="1200" dirty="0"/>
            <a:t>(Josh.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C955D-D32A-4EA6-AC76-3684653CA986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D85B-9DB9-4CD2-8023-F5B2261A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D85B-9DB9-4CD2-8023-F5B2261A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D85B-9DB9-4CD2-8023-F5B2261A6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D85B-9DB9-4CD2-8023-F5B2261A6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 EN JA-ADIERA!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Lesson 12 mar Desemba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120459" y="12570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Onge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singruok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amora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mane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jo-Israel mane ok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otimonegi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nochopo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nowacho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(Joshua 21:45, </a:t>
            </a:r>
            <a:r>
              <a:rPr kumimoji="0" lang="es-ES" sz="20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20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264395" y="4476639"/>
            <a:ext cx="697067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DE785F"/>
                </a:solidFill>
              </a:rPr>
              <a:t>Adiera mar Nyasaye </a:t>
            </a:r>
            <a:r>
              <a:rPr lang="en" sz="2000" b="1" dirty="0"/>
              <a:t>(Joshua 21:43-45)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79D65"/>
                </a:solidFill>
              </a:rPr>
              <a:t>Gima Nyasaye osetimo kod gima obiro timo </a:t>
            </a:r>
            <a:r>
              <a:rPr lang="en" sz="2000" b="1" dirty="0"/>
              <a:t>(Joshua 23:1-5)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F69DE"/>
                </a:solidFill>
              </a:rPr>
              <a:t>Mich mar bedo ja-adiera </a:t>
            </a:r>
            <a:r>
              <a:rPr lang="en" sz="2000" b="1" dirty="0"/>
              <a:t>(Joshua 23:6-10)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DE5F8B"/>
                </a:solidFill>
              </a:rPr>
              <a:t>Gima nyaka watim </a:t>
            </a:r>
            <a:r>
              <a:rPr lang="en" sz="2000" b="1" dirty="0"/>
              <a:t>(Joshua 23:11-14)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25FDE"/>
                </a:solidFill>
              </a:rPr>
              <a:t>Kum mar bedo maonge adiera </a:t>
            </a:r>
            <a:r>
              <a:rPr lang="en" sz="2000" b="1" dirty="0"/>
              <a:t>(Joshua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Joshua </a:t>
            </a:r>
            <a:r>
              <a:rPr lang="en-US" sz="2000" b="1" dirty="0" err="1"/>
              <a:t>koro</a:t>
            </a:r>
            <a:r>
              <a:rPr lang="en-US" sz="2000" b="1" dirty="0"/>
              <a:t> </a:t>
            </a:r>
            <a:r>
              <a:rPr lang="en-US" sz="2000" b="1" dirty="0" err="1"/>
              <a:t>nodoko</a:t>
            </a:r>
            <a:r>
              <a:rPr lang="en-US" sz="2000" b="1" dirty="0"/>
              <a:t> </a:t>
            </a:r>
            <a:r>
              <a:rPr lang="en-US" sz="2000" b="1" dirty="0" err="1"/>
              <a:t>moti</a:t>
            </a:r>
            <a:r>
              <a:rPr lang="en-US" sz="2000" b="1" dirty="0"/>
              <a:t>, to pod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gwenge</a:t>
            </a:r>
            <a:r>
              <a:rPr lang="en-US" sz="2000" b="1" dirty="0"/>
              <a:t> mane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olo</a:t>
            </a:r>
            <a:r>
              <a:rPr lang="en-US" sz="2000" b="1" dirty="0"/>
              <a:t>. Ne </a:t>
            </a:r>
            <a:r>
              <a:rPr lang="en-US" sz="2000" b="1" dirty="0" err="1"/>
              <a:t>ochoko</a:t>
            </a:r>
            <a:r>
              <a:rPr lang="en-US" sz="2000" b="1" dirty="0"/>
              <a:t> </a:t>
            </a:r>
            <a:r>
              <a:rPr lang="en-US" sz="2000" b="1" dirty="0" err="1"/>
              <a:t>jotelo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ojiwgi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locho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2" r="8044"/>
          <a:stretch>
            <a:fillRect/>
          </a:stretch>
        </p:blipFill>
        <p:spPr>
          <a:xfrm>
            <a:off x="192271" y="3802440"/>
            <a:ext cx="4101268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55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655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55" y="5459026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55" y="642068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55" y="5961893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onyisogi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hinyruok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,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luoro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watang’ne</a:t>
            </a:r>
            <a:r>
              <a:rPr lang="en-US" sz="2000" b="1" dirty="0"/>
              <a:t> e </a:t>
            </a:r>
            <a:r>
              <a:rPr lang="en-US" sz="2000" b="1" dirty="0" err="1"/>
              <a:t>sani</a:t>
            </a:r>
            <a:r>
              <a:rPr lang="en-US" sz="2000" b="1" dirty="0"/>
              <a:t>: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jo-</a:t>
            </a:r>
            <a:r>
              <a:rPr lang="en-US" sz="2000" b="1" dirty="0" err="1"/>
              <a:t>adiera</a:t>
            </a:r>
            <a:r>
              <a:rPr lang="en-US" sz="2000" b="1" dirty="0"/>
              <a:t> ne </a:t>
            </a:r>
            <a:r>
              <a:rPr lang="en-US" sz="2000" b="1" dirty="0" err="1"/>
              <a:t>Nyasaye</a:t>
            </a:r>
            <a:r>
              <a:rPr lang="en-US" sz="2000" b="1" dirty="0"/>
              <a:t>;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265503"/>
            <a:ext cx="7227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yudo</a:t>
            </a:r>
            <a:r>
              <a:rPr lang="en-US" sz="2000" b="1" dirty="0"/>
              <a:t> loch ne ok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, to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</a:t>
            </a:r>
            <a:r>
              <a:rPr lang="en-US" sz="2000" b="1" dirty="0" err="1"/>
              <a:t>Omiyo</a:t>
            </a:r>
            <a:r>
              <a:rPr lang="en-US" sz="2000" b="1" dirty="0"/>
              <a:t> ne </a:t>
            </a:r>
            <a:r>
              <a:rPr lang="en-US" sz="2000" b="1" dirty="0" err="1"/>
              <a:t>oparonegi</a:t>
            </a:r>
            <a:r>
              <a:rPr lang="en-US" sz="2000" b="1" dirty="0"/>
              <a:t> kaka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ja-</a:t>
            </a:r>
            <a:r>
              <a:rPr lang="en-US" sz="2000" b="1" dirty="0" err="1"/>
              <a:t>adiera</a:t>
            </a:r>
            <a:r>
              <a:rPr lang="en-US" sz="2000" b="1" dirty="0"/>
              <a:t> kendo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ja-</a:t>
            </a:r>
            <a:r>
              <a:rPr lang="en-US" sz="2000" b="1" dirty="0" err="1"/>
              <a:t>adiera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ADIERA MAR NYASAYE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singruok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jo-Israel mane ok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otimonegi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nochopo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(Joshua 21:45,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Manyien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0" y="1230305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osemiyo</a:t>
            </a:r>
            <a:r>
              <a:rPr lang="en-US" sz="2000" b="1" dirty="0"/>
              <a:t> Israel “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” (Josh. 21:43) kendo ne </a:t>
            </a:r>
            <a:r>
              <a:rPr lang="en-US" sz="2000" b="1" dirty="0" err="1"/>
              <a:t>oseketo</a:t>
            </a:r>
            <a:r>
              <a:rPr lang="en-US" sz="2000" b="1" dirty="0"/>
              <a:t> “</a:t>
            </a:r>
            <a:r>
              <a:rPr lang="en-US" sz="2000" b="1" dirty="0" err="1"/>
              <a:t>wasikgi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” e </a:t>
            </a:r>
            <a:r>
              <a:rPr lang="en-US" sz="2000" b="1" dirty="0" err="1"/>
              <a:t>lwetgi</a:t>
            </a:r>
            <a:r>
              <a:rPr lang="en-US" sz="2000" b="1" dirty="0"/>
              <a:t> (Josh. 21:44), </a:t>
            </a:r>
            <a:r>
              <a:rPr lang="en-US" sz="2000" b="1" dirty="0" err="1"/>
              <a:t>omiyo</a:t>
            </a:r>
            <a:r>
              <a:rPr lang="en-US" sz="2000" b="1" dirty="0"/>
              <a:t> “</a:t>
            </a:r>
            <a:r>
              <a:rPr lang="en-US" sz="2000" b="1" dirty="0" err="1"/>
              <a:t>nochopo</a:t>
            </a:r>
            <a:r>
              <a:rPr lang="en-US" sz="2000" b="1" dirty="0"/>
              <a:t> </a:t>
            </a:r>
            <a:r>
              <a:rPr lang="en-US" sz="2000" b="1" dirty="0" err="1"/>
              <a:t>singruokne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” (Josh. 21:45).</a:t>
            </a:r>
            <a:endParaRPr lang="en" sz="2000" b="1" dirty="0"/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7" y="2082308"/>
            <a:ext cx="6416407" cy="313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84088" y="2157768"/>
            <a:ext cx="49913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“</a:t>
            </a:r>
            <a:r>
              <a:rPr lang="en-US" sz="2000" b="1" dirty="0" err="1"/>
              <a:t>duto</a:t>
            </a:r>
            <a:r>
              <a:rPr lang="en-US" sz="2000" b="1" dirty="0"/>
              <a:t>” </a:t>
            </a:r>
            <a:r>
              <a:rPr lang="en-US" sz="2000" b="1" dirty="0" err="1"/>
              <a:t>nyadinwoya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ja-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singruokne</a:t>
            </a:r>
            <a:r>
              <a:rPr lang="en-US" sz="2000" b="1" dirty="0"/>
              <a:t>. </a:t>
            </a:r>
            <a:r>
              <a:rPr lang="en-US" sz="2000" b="1" dirty="0" err="1"/>
              <a:t>Wasike</a:t>
            </a:r>
            <a:r>
              <a:rPr lang="en-US" sz="2000" b="1" dirty="0"/>
              <a:t> ne </a:t>
            </a:r>
            <a:r>
              <a:rPr lang="en-US" sz="2000" b="1" dirty="0" err="1"/>
              <a:t>oseloyo</a:t>
            </a:r>
            <a:r>
              <a:rPr lang="en-US" sz="2000" b="1" dirty="0"/>
              <a:t>. Ne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dak</a:t>
            </a:r>
            <a:r>
              <a:rPr lang="en-US" sz="2000" b="1" dirty="0"/>
              <a:t> e </a:t>
            </a:r>
            <a:r>
              <a:rPr lang="en-US" sz="2000" b="1" dirty="0" err="1"/>
              <a:t>pinyno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osekawe</a:t>
            </a:r>
            <a:r>
              <a:rPr lang="en-US" sz="2000" b="1" dirty="0"/>
              <a:t>. Ne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gibiro</a:t>
            </a:r>
            <a:r>
              <a:rPr lang="en-US" sz="2000" b="1" dirty="0"/>
              <a:t> </a:t>
            </a:r>
            <a:r>
              <a:rPr lang="en-US" sz="2000" b="1" dirty="0" err="1"/>
              <a:t>riembo</a:t>
            </a:r>
            <a:r>
              <a:rPr lang="en-US" sz="2000" b="1" dirty="0"/>
              <a:t> jo-Kanaan mane pod </a:t>
            </a:r>
            <a:r>
              <a:rPr lang="en-US" sz="2000" b="1" dirty="0" err="1"/>
              <a:t>odak</a:t>
            </a:r>
            <a:r>
              <a:rPr lang="en-US" sz="2000" b="1" dirty="0"/>
              <a:t> e </a:t>
            </a:r>
            <a:r>
              <a:rPr lang="en-US" sz="2000" b="1" dirty="0" err="1"/>
              <a:t>pinyno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mane </a:t>
            </a:r>
            <a:r>
              <a:rPr lang="en-US" sz="2000" b="1" dirty="0" err="1"/>
              <a:t>osechopo</a:t>
            </a:r>
            <a:r>
              <a:rPr lang="en-US" sz="2000" b="1" dirty="0"/>
              <a:t> </a:t>
            </a:r>
            <a:r>
              <a:rPr lang="en-US" sz="2000" b="1" dirty="0" err="1"/>
              <a:t>singruokne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sano</a:t>
            </a:r>
            <a:r>
              <a:rPr lang="en-US" sz="2000" b="1" dirty="0"/>
              <a:t> ne pod biro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singruokne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485917" y="5358500"/>
            <a:ext cx="68220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Magi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pod </a:t>
            </a:r>
            <a:r>
              <a:rPr lang="en-US" sz="2000" b="1" dirty="0" err="1"/>
              <a:t>en</a:t>
            </a:r>
            <a:r>
              <a:rPr lang="en-US" sz="2000" b="1" dirty="0"/>
              <a:t> ja-</a:t>
            </a:r>
            <a:r>
              <a:rPr lang="en-US" sz="2000" b="1" dirty="0" err="1"/>
              <a:t>adiera</a:t>
            </a:r>
            <a:r>
              <a:rPr lang="en-US" sz="2000" b="1" dirty="0"/>
              <a:t>. (</a:t>
            </a:r>
            <a:r>
              <a:rPr lang="en-US" sz="2000" b="1" dirty="0" err="1"/>
              <a:t>R.Chik</a:t>
            </a:r>
            <a:r>
              <a:rPr lang="en-US" sz="2000" b="1" dirty="0"/>
              <a:t>. 7:9; </a:t>
            </a:r>
            <a:r>
              <a:rPr lang="en-US" sz="2000" b="1" dirty="0" err="1"/>
              <a:t>Zab</a:t>
            </a:r>
            <a:r>
              <a:rPr lang="en-US" sz="2000" b="1" dirty="0"/>
              <a:t>. 117:2; </a:t>
            </a:r>
            <a:r>
              <a:rPr lang="en-US" sz="2000" b="1" dirty="0" err="1"/>
              <a:t>Ywag</a:t>
            </a:r>
            <a:r>
              <a:rPr lang="en-US" sz="2000" b="1" dirty="0"/>
              <a:t>. 3:22-23). </a:t>
            </a:r>
            <a:r>
              <a:rPr lang="en-US" sz="2000" b="1" dirty="0" err="1"/>
              <a:t>Osingo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resowa</a:t>
            </a:r>
            <a:r>
              <a:rPr lang="en-US" sz="2000" b="1" dirty="0"/>
              <a:t> kendo </a:t>
            </a:r>
            <a:r>
              <a:rPr lang="en-US" sz="2000" b="1" dirty="0" err="1"/>
              <a:t>miyowa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kaka </a:t>
            </a:r>
            <a:r>
              <a:rPr lang="en-US" sz="2000" b="1" dirty="0" err="1"/>
              <a:t>girkeni</a:t>
            </a:r>
            <a:r>
              <a:rPr lang="en-US" sz="2000" b="1" dirty="0"/>
              <a:t>, kendo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singruokno</a:t>
            </a:r>
            <a:r>
              <a:rPr lang="en-US" sz="2000" b="1" dirty="0"/>
              <a:t> (</a:t>
            </a:r>
            <a:r>
              <a:rPr lang="en-US" sz="2000" b="1" dirty="0" err="1"/>
              <a:t>Filem</a:t>
            </a:r>
            <a:r>
              <a:rPr lang="en-US" sz="2000" b="1" dirty="0"/>
              <a:t>. 1:6; 1 Petro 1:5; </a:t>
            </a:r>
            <a:r>
              <a:rPr lang="en-US" sz="2000" b="1" dirty="0" err="1"/>
              <a:t>Zab</a:t>
            </a:r>
            <a:r>
              <a:rPr lang="en-US" sz="2000" b="1" dirty="0"/>
              <a:t>. 37:29).</a:t>
            </a:r>
            <a:endParaRPr lang="en" sz="2000" b="1" dirty="0"/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8" y="5557581"/>
            <a:ext cx="5175518" cy="1232870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GIMA NYASAYE OSETIMO GI GIMA OBIRO TIMO </a:t>
            </a:r>
            <a:r>
              <a:rPr lang="it-IT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TTIMO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DOI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useneno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osetimo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ogendinigi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oherou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osebedo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kokedonu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(Joshua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wach</a:t>
            </a:r>
            <a:r>
              <a:rPr lang="en-US" sz="2000" b="1" dirty="0"/>
              <a:t> ma ne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jodongo</a:t>
            </a:r>
            <a:r>
              <a:rPr lang="en-US" sz="2000" b="1" dirty="0"/>
              <a:t>, Joshua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onyisogi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osetimo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pod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Osekedonu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(Josh.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Osepogo piny ni dhoudi(Josh.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Noriemb oko ogendini ma pod odong’(Josh.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450018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Magi </a:t>
            </a:r>
            <a:r>
              <a:rPr lang="en-US" sz="2000" b="1" dirty="0" err="1"/>
              <a:t>duto</a:t>
            </a:r>
            <a:r>
              <a:rPr lang="en-US" sz="2000" b="1" dirty="0"/>
              <a:t> (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osetimore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mane pod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otimre</a:t>
            </a:r>
            <a:r>
              <a:rPr lang="en-US" sz="2000" b="1" dirty="0"/>
              <a:t>) ne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bwo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mane </a:t>
            </a:r>
            <a:r>
              <a:rPr lang="en-US" sz="2000" b="1" dirty="0" err="1"/>
              <a:t>onego</a:t>
            </a:r>
            <a:r>
              <a:rPr lang="en-US" sz="2000" b="1" dirty="0"/>
              <a:t> jo-Israel </a:t>
            </a:r>
            <a:r>
              <a:rPr lang="en-US" sz="2000" b="1" dirty="0" err="1"/>
              <a:t>otim</a:t>
            </a:r>
            <a:r>
              <a:rPr lang="en-US" sz="2000" b="1" dirty="0"/>
              <a:t>: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(Josh. 23:6).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84239" y="5533451"/>
            <a:ext cx="54550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, kendo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wadag</a:t>
            </a:r>
            <a:r>
              <a:rPr lang="en-US" sz="2000" b="1" dirty="0"/>
              <a:t> e </a:t>
            </a:r>
            <a:r>
              <a:rPr lang="en-US" sz="2000" b="1" dirty="0" err="1"/>
              <a:t>ngima</a:t>
            </a:r>
            <a:r>
              <a:rPr lang="en-US" sz="2000" b="1" dirty="0"/>
              <a:t> mar loch (2 Kor. 10:3-5; </a:t>
            </a:r>
            <a:r>
              <a:rPr lang="en-US" sz="2000" b="1" dirty="0" err="1"/>
              <a:t>Efes</a:t>
            </a:r>
            <a:r>
              <a:rPr lang="en-US" sz="2000" b="1" dirty="0"/>
              <a:t>. 6:11-18).</a:t>
            </a:r>
            <a:r>
              <a:rPr lang="en" sz="2000" b="1" dirty="0"/>
              <a:t>                                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84239" y="4488021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Sigand</a:t>
            </a:r>
            <a:r>
              <a:rPr lang="en-US" sz="2000" b="1" dirty="0"/>
              <a:t> Israel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puonjowa</a:t>
            </a:r>
            <a:r>
              <a:rPr lang="en-US" sz="2000" b="1" dirty="0"/>
              <a:t> </a:t>
            </a:r>
            <a:r>
              <a:rPr lang="en-US" sz="2000" b="1" dirty="0" err="1"/>
              <a:t>sani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oseloyo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kendo </a:t>
            </a:r>
            <a:r>
              <a:rPr lang="en-US" sz="2000" b="1" dirty="0" err="1"/>
              <a:t>osemiwa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333257" y="-67667"/>
            <a:ext cx="7217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 MAR BEDO JA-ADIERA</a:t>
            </a:r>
            <a:endParaRPr lang="en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534587" y="451542"/>
            <a:ext cx="68272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nyalo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riembo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kedonu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nosingore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454170" y="1232327"/>
            <a:ext cx="7120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Mich</a:t>
            </a:r>
            <a:r>
              <a:rPr lang="en-US" sz="2000" b="1" dirty="0"/>
              <a:t> mane jo-Israel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jo-</a:t>
            </a:r>
            <a:r>
              <a:rPr lang="en-US" sz="2000" b="1" dirty="0" err="1"/>
              <a:t>adiera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loch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wasikgi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(Josh. 23:6, 10).</a:t>
            </a:r>
            <a:endParaRPr lang="en" sz="2000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056098"/>
              </p:ext>
            </p:extLst>
          </p:nvPr>
        </p:nvGraphicFramePr>
        <p:xfrm>
          <a:off x="2505498" y="2716837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50404" y="6093671"/>
            <a:ext cx="879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mano, wan </a:t>
            </a:r>
            <a:r>
              <a:rPr lang="en-US" sz="2000" b="1" dirty="0" err="1"/>
              <a:t>Jokristo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onyiswa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mondo </a:t>
            </a:r>
            <a:r>
              <a:rPr lang="en-US" sz="2000" b="1" dirty="0" err="1"/>
              <a:t>wawuoth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, kendo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wakendre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oyie</a:t>
            </a:r>
            <a:r>
              <a:rPr lang="en-US" sz="2000" b="1" dirty="0"/>
              <a:t> (2 Kor. 6:14-16).</a:t>
            </a:r>
            <a:endParaRPr lang="en" sz="2000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50404" y="5135786"/>
            <a:ext cx="7870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girit</a:t>
            </a:r>
            <a:r>
              <a:rPr lang="en-US" sz="2000" b="1" dirty="0"/>
              <a:t> chia mar </a:t>
            </a:r>
            <a:r>
              <a:rPr lang="en-US" sz="2000" b="1" dirty="0" err="1"/>
              <a:t>chuny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gikendore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jopinyno</a:t>
            </a:r>
            <a:r>
              <a:rPr lang="en-US" sz="2000" b="1" dirty="0"/>
              <a:t>, ne </a:t>
            </a:r>
            <a:r>
              <a:rPr lang="en-US" sz="2000" b="1" dirty="0" err="1"/>
              <a:t>gidhi</a:t>
            </a:r>
            <a:r>
              <a:rPr lang="en-US" sz="2000" b="1" dirty="0"/>
              <a:t> </a:t>
            </a:r>
            <a:r>
              <a:rPr lang="en-US" sz="2000" b="1" dirty="0" err="1"/>
              <a:t>chako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nyisechegi</a:t>
            </a:r>
            <a:r>
              <a:rPr lang="en-US" sz="2000" b="1" dirty="0"/>
              <a:t>, kendo </a:t>
            </a:r>
            <a:r>
              <a:rPr lang="en-US" sz="2000" b="1" dirty="0" err="1"/>
              <a:t>gikone</a:t>
            </a:r>
            <a:r>
              <a:rPr lang="en-US" sz="2000" b="1" dirty="0"/>
              <a:t> ne </a:t>
            </a:r>
            <a:r>
              <a:rPr lang="en-US" sz="2000" b="1" dirty="0" err="1"/>
              <a:t>gibiro</a:t>
            </a:r>
            <a:r>
              <a:rPr lang="en-US" sz="2000" b="1" dirty="0"/>
              <a:t> </a:t>
            </a:r>
            <a:r>
              <a:rPr lang="en-US" sz="2000" b="1" dirty="0" err="1"/>
              <a:t>lamogi</a:t>
            </a:r>
            <a:r>
              <a:rPr lang="en-US" sz="2000" b="1" dirty="0"/>
              <a:t>. Mano e kaka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chien</a:t>
            </a:r>
            <a:r>
              <a:rPr lang="en-US" sz="2000" b="1" dirty="0"/>
              <a:t> mar Solomon ne </a:t>
            </a:r>
            <a:r>
              <a:rPr lang="en-US" sz="2000" b="1" dirty="0" err="1"/>
              <a:t>ochakore</a:t>
            </a:r>
            <a:r>
              <a:rPr lang="en-US" sz="2000" b="1" dirty="0"/>
              <a:t> (1 </a:t>
            </a:r>
            <a:r>
              <a:rPr lang="en-US" sz="2000" b="1" dirty="0" err="1"/>
              <a:t>Ruodhi</a:t>
            </a:r>
            <a:r>
              <a:rPr lang="en-US" sz="2000" b="1" dirty="0"/>
              <a:t> 11:4).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454170" y="1958291"/>
            <a:ext cx="710207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locho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Kanaan,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nyisi</a:t>
            </a:r>
            <a:r>
              <a:rPr lang="en-US" sz="2000" b="1" dirty="0"/>
              <a:t> e yore </a:t>
            </a:r>
            <a:r>
              <a:rPr lang="en-US" sz="2000" b="1" dirty="0" err="1"/>
              <a:t>adek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:</a:t>
            </a:r>
          </a:p>
          <a:p>
            <a:pPr>
              <a:spcBef>
                <a:spcPts val="600"/>
              </a:spcBef>
            </a:pP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GIMA NYAKA WATIM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neuru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uhero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Nyasachu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(Joshua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 ne Joshua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yudore</a:t>
            </a:r>
            <a:r>
              <a:rPr lang="en-US" sz="2000" b="1" dirty="0"/>
              <a:t> e </a:t>
            </a:r>
            <a:r>
              <a:rPr lang="en-US" sz="2000" b="1" dirty="0" err="1"/>
              <a:t>wes</a:t>
            </a:r>
            <a:r>
              <a:rPr lang="en-US" sz="2000" b="1" dirty="0"/>
              <a:t> 11: hero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5105" y="3477722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omedo</a:t>
            </a:r>
            <a:r>
              <a:rPr lang="en-US" sz="2000" b="1" dirty="0"/>
              <a:t>, Joshua </a:t>
            </a:r>
            <a:r>
              <a:rPr lang="en-US" sz="2000" b="1" dirty="0" err="1"/>
              <a:t>ogolo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mar </a:t>
            </a:r>
            <a:r>
              <a:rPr lang="en-US" sz="2000" b="1" dirty="0" err="1"/>
              <a:t>jiwo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herano</a:t>
            </a:r>
            <a:r>
              <a:rPr lang="en-US" sz="2000" b="1" dirty="0"/>
              <a:t>: </a:t>
            </a:r>
            <a:r>
              <a:rPr lang="en-US" sz="2000" b="1" dirty="0" err="1"/>
              <a:t>adiera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(Joshua 23:14).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52234" y="4182512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Ndaloni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jip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moloyo</a:t>
            </a:r>
            <a:r>
              <a:rPr lang="en-US" sz="2000" b="1" dirty="0"/>
              <a:t>: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(Johana 13:34)</a:t>
            </a:r>
            <a:r>
              <a:rPr lang="en" sz="2000" b="1"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52234" y="4835374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donjo</a:t>
            </a:r>
            <a:r>
              <a:rPr lang="en-US" sz="2000" b="1" dirty="0"/>
              <a:t> e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ma </a:t>
            </a:r>
            <a:r>
              <a:rPr lang="en-US" sz="2000" b="1" dirty="0" err="1"/>
              <a:t>orwako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mare.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65802" y="2332038"/>
            <a:ext cx="5584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Israel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nyis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margi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weyo</a:t>
            </a:r>
            <a:r>
              <a:rPr lang="en-US" sz="2000" b="1" dirty="0"/>
              <a:t> hero </a:t>
            </a:r>
            <a:r>
              <a:rPr lang="en-US" sz="2000" b="1" dirty="0" err="1"/>
              <a:t>nyiseche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, ma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kelonegi</a:t>
            </a:r>
            <a:r>
              <a:rPr lang="en-US" sz="2000" b="1" dirty="0"/>
              <a:t> </a:t>
            </a:r>
            <a:r>
              <a:rPr lang="en-US" sz="2000" b="1" dirty="0" err="1"/>
              <a:t>chandruok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(Josh. 23:12-13).</a:t>
            </a:r>
            <a:endParaRPr lang="en" sz="2000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8428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hera</a:t>
            </a:r>
            <a:r>
              <a:rPr lang="en-US" sz="2000" b="1" dirty="0"/>
              <a:t> mare ne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waherre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" sz="2000" b="1" dirty="0"/>
              <a:t>.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KUM KUOM BEDO MAONGE ADIERA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Adier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osetimonu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mabeyo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notimnu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urito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singruok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nomiyou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ulamo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mamoko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enokech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nolal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piyopiyo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maber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mosemiyouni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23:15-16)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8" y="1668447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wuoyone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mabiro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mirimb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(Joshua 23:15-16).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506295"/>
            <a:ext cx="4685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ochiwo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nyisore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mirimbe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mopadore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(Johana 3:16; Jo-Rumi 2:5).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nong’eyo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Mosingi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gitugo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mirimb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singruokno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58443" y="5402867"/>
            <a:ext cx="4577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(Johana 15:9)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Morni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loch e </a:t>
            </a:r>
            <a:r>
              <a:rPr lang="en-US" sz="2800" b="1" dirty="0" err="1">
                <a:latin typeface="Constantia" panose="02030602050306030303" pitchFamily="18" charset="0"/>
              </a:rPr>
              <a:t>ngimani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luwore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adieri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moyiengore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 biro </a:t>
            </a:r>
            <a:r>
              <a:rPr lang="en-US" sz="2800" b="1" dirty="0" err="1">
                <a:latin typeface="Constantia" panose="02030602050306030303" pitchFamily="18" charset="0"/>
              </a:rPr>
              <a:t>miyo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adiera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Ng’eyo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ma in-go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duong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geng’o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marach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amora</a:t>
            </a:r>
            <a:r>
              <a:rPr lang="en-US" sz="2800" b="1" dirty="0">
                <a:latin typeface="Constantia" panose="02030602050306030303" pitchFamily="18" charset="0"/>
              </a:rPr>
              <a:t>, kendo </a:t>
            </a:r>
            <a:r>
              <a:rPr lang="en-US" sz="2800" b="1" dirty="0" err="1">
                <a:latin typeface="Constantia" panose="02030602050306030303" pitchFamily="18" charset="0"/>
              </a:rPr>
              <a:t>chwali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Yesu</a:t>
            </a:r>
            <a:r>
              <a:rPr lang="en-US" sz="2800" b="1" dirty="0">
                <a:latin typeface="Constantia" panose="02030602050306030303" pitchFamily="18" charset="0"/>
              </a:rPr>
              <a:t> kaka </a:t>
            </a:r>
            <a:r>
              <a:rPr lang="en-US" sz="2800" b="1" dirty="0" err="1">
                <a:latin typeface="Constantia" panose="02030602050306030303" pitchFamily="18" charset="0"/>
              </a:rPr>
              <a:t>ng’at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weyoni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richo</a:t>
            </a:r>
            <a:r>
              <a:rPr lang="en-US" sz="2800" b="1" dirty="0">
                <a:latin typeface="Constantia" panose="02030602050306030303" pitchFamily="18" charset="0"/>
              </a:rPr>
              <a:t> magi, </a:t>
            </a:r>
            <a:r>
              <a:rPr lang="en-US" sz="2800" b="1" dirty="0" err="1">
                <a:latin typeface="Constantia" panose="02030602050306030303" pitchFamily="18" charset="0"/>
              </a:rPr>
              <a:t>ng’at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mor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udi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madongo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osedhi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Odwaro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idag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entie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ibed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mochwere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osimbo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duong</a:t>
            </a:r>
            <a:r>
              <a:rPr lang="en-US" sz="2800" b="1">
                <a:latin typeface="Constantia" panose="02030602050306030303" pitchFamily="18" charset="0"/>
              </a:rPr>
              <a:t>’</a:t>
            </a:r>
            <a:r>
              <a:rPr lang="en" sz="2800" b="1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1117</Words>
  <Application>Microsoft Office PowerPoint</Application>
  <PresentationFormat>Panorámica</PresentationFormat>
  <Paragraphs>54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141</cp:revision>
  <dcterms:created xsi:type="dcterms:W3CDTF">2025-11-21T08:17:24Z</dcterms:created>
  <dcterms:modified xsi:type="dcterms:W3CDTF">2025-12-08T07:14:37Z</dcterms:modified>
</cp:coreProperties>
</file>