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10" r:id="rId4"/>
    <p:sldId id="257" r:id="rId5"/>
    <p:sldId id="258" r:id="rId6"/>
    <p:sldId id="259" r:id="rId7"/>
    <p:sldId id="26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F4B"/>
    <a:srgbClr val="036C94"/>
    <a:srgbClr val="B2BF5E"/>
    <a:srgbClr val="F7DC83"/>
    <a:srgbClr val="F389CD"/>
    <a:srgbClr val="9BFF9B"/>
    <a:srgbClr val="2E1500"/>
    <a:srgbClr val="752C24"/>
    <a:srgbClr val="E9B477"/>
    <a:srgbClr val="FDD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5C10AE-1E1C-4EA3-A425-6F58F6688395}" type="doc">
      <dgm:prSet loTypeId="urn:microsoft.com/office/officeart/2005/8/layout/v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9D3DE4F-B035-4419-AD42-BC19FCCA72F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en-US" sz="1800" b="1" dirty="0" err="1"/>
            <a:t>Sigana</a:t>
          </a:r>
          <a:r>
            <a:rPr lang="en-US" sz="1800" b="1" dirty="0"/>
            <a:t> ma </a:t>
          </a:r>
          <a:r>
            <a:rPr lang="en-US" sz="1800" b="1" dirty="0" err="1"/>
            <a:t>Nyasaye</a:t>
          </a:r>
          <a:r>
            <a:rPr lang="en-US" sz="1800" b="1" dirty="0"/>
            <a:t> </a:t>
          </a:r>
          <a:r>
            <a:rPr lang="en-US" sz="1800" b="1" dirty="0" err="1"/>
            <a:t>nondiko</a:t>
          </a:r>
          <a:r>
            <a:rPr lang="en" sz="1800" b="1" dirty="0"/>
            <a:t> (Joshua 24:1-13)</a:t>
          </a:r>
          <a:endParaRPr lang="es-ES" sz="1800" dirty="0"/>
        </a:p>
      </dgm:t>
    </dgm:pt>
    <dgm:pt modelId="{A1B53E60-9D13-4BE9-91F7-7B16909B0AEF}" type="parTrans" cxnId="{97D0D79E-C93E-499D-9A9D-28C6673EB9ED}">
      <dgm:prSet/>
      <dgm:spPr/>
      <dgm:t>
        <a:bodyPr/>
        <a:lstStyle/>
        <a:p>
          <a:endParaRPr lang="es-ES" sz="1800"/>
        </a:p>
      </dgm:t>
    </dgm:pt>
    <dgm:pt modelId="{91A12EA2-232C-43CD-8203-FBE0C5DE4404}" type="sibTrans" cxnId="{97D0D79E-C93E-499D-9A9D-28C6673EB9ED}">
      <dgm:prSet custT="1"/>
      <dgm:spPr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800"/>
        </a:p>
      </dgm:t>
    </dgm:pt>
    <dgm:pt modelId="{1A6284D3-E313-48D3-B99B-D0070036B406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en" sz="1800" b="1" dirty="0"/>
            <a:t>Luong mar chuny modimbore kod adiera (Joshua 24:14-15)</a:t>
          </a:r>
          <a:endParaRPr lang="es-ES" sz="1800" dirty="0"/>
        </a:p>
      </dgm:t>
    </dgm:pt>
    <dgm:pt modelId="{49CF05A3-0305-44C5-B26D-D1CA93F52DB9}" type="parTrans" cxnId="{B4001F67-C065-4AE4-9419-B5FA3125DDB3}">
      <dgm:prSet/>
      <dgm:spPr/>
      <dgm:t>
        <a:bodyPr/>
        <a:lstStyle/>
        <a:p>
          <a:endParaRPr lang="es-ES" sz="1800"/>
        </a:p>
      </dgm:t>
    </dgm:pt>
    <dgm:pt modelId="{B70DD2CC-751A-4730-9BEE-743ABCDC9BBB}" type="sibTrans" cxnId="{B4001F67-C065-4AE4-9419-B5FA3125DDB3}">
      <dgm:prSet custT="1"/>
      <dgm:spPr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800"/>
        </a:p>
      </dgm:t>
    </dgm:pt>
    <dgm:pt modelId="{B0754501-22AF-43A4-95CC-8DBB6EC082B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en-US" sz="1800" b="1" dirty="0" err="1"/>
            <a:t>Yiero</a:t>
          </a:r>
          <a:r>
            <a:rPr lang="en-US" sz="1800" b="1" dirty="0"/>
            <a:t> mar </a:t>
          </a:r>
          <a:r>
            <a:rPr lang="en-US" sz="1800" b="1" dirty="0" err="1"/>
            <a:t>oganda</a:t>
          </a:r>
          <a:r>
            <a:rPr lang="en" sz="1800" b="1" dirty="0"/>
            <a:t> (Joshua 24:16-21)</a:t>
          </a:r>
          <a:endParaRPr lang="es-ES" sz="1800" dirty="0"/>
        </a:p>
      </dgm:t>
    </dgm:pt>
    <dgm:pt modelId="{AE2A275F-E5F3-4212-BC77-A4CDD94A7B18}" type="parTrans" cxnId="{F802C522-6422-4224-88CC-62D8C8E722BB}">
      <dgm:prSet/>
      <dgm:spPr/>
      <dgm:t>
        <a:bodyPr/>
        <a:lstStyle/>
        <a:p>
          <a:endParaRPr lang="es-ES" sz="1800"/>
        </a:p>
      </dgm:t>
    </dgm:pt>
    <dgm:pt modelId="{58DA6EA0-74B8-401E-AA9D-EC13163F1649}" type="sibTrans" cxnId="{F802C522-6422-4224-88CC-62D8C8E722BB}">
      <dgm:prSet custT="1"/>
      <dgm:spPr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800"/>
        </a:p>
      </dgm:t>
    </dgm:pt>
    <dgm:pt modelId="{96ADB1B9-DB91-4486-8D5A-89A253DAD0F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en" sz="1800" b="1" dirty="0"/>
            <a:t>Nyieno singruok (Joshua 24:22-28)</a:t>
          </a:r>
          <a:endParaRPr lang="es-ES" sz="1800" dirty="0"/>
        </a:p>
      </dgm:t>
    </dgm:pt>
    <dgm:pt modelId="{E23060D4-195C-4D2F-9188-99FC0E923E8A}" type="parTrans" cxnId="{8F841D31-1B66-4CD5-81FB-BDEC6215F39C}">
      <dgm:prSet/>
      <dgm:spPr/>
      <dgm:t>
        <a:bodyPr/>
        <a:lstStyle/>
        <a:p>
          <a:endParaRPr lang="es-ES" sz="1800"/>
        </a:p>
      </dgm:t>
    </dgm:pt>
    <dgm:pt modelId="{9107974C-75DB-4635-BA96-54C674F07C83}" type="sibTrans" cxnId="{8F841D31-1B66-4CD5-81FB-BDEC6215F39C}">
      <dgm:prSet custT="1"/>
      <dgm:spPr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800"/>
        </a:p>
      </dgm:t>
    </dgm:pt>
    <dgm:pt modelId="{EAF55A3F-1180-4F60-BCD7-EEB76A322046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en" sz="1800" b="1" dirty="0"/>
            <a:t>Siganano dhi nyime (Joshua 24:29-33)</a:t>
          </a:r>
          <a:endParaRPr lang="es-ES" sz="1800" dirty="0"/>
        </a:p>
      </dgm:t>
    </dgm:pt>
    <dgm:pt modelId="{7F4AD1DA-3CDA-4037-980B-73E5F6F9EDA1}" type="parTrans" cxnId="{EA680ABF-567B-47B3-AADB-26012927175B}">
      <dgm:prSet/>
      <dgm:spPr/>
      <dgm:t>
        <a:bodyPr/>
        <a:lstStyle/>
        <a:p>
          <a:endParaRPr lang="es-ES" sz="1800"/>
        </a:p>
      </dgm:t>
    </dgm:pt>
    <dgm:pt modelId="{762135BC-7C22-4CCC-BC86-65612B40F1D6}" type="sibTrans" cxnId="{EA680ABF-567B-47B3-AADB-26012927175B}">
      <dgm:prSet/>
      <dgm:spPr/>
      <dgm:t>
        <a:bodyPr/>
        <a:lstStyle/>
        <a:p>
          <a:endParaRPr lang="es-ES" sz="1800"/>
        </a:p>
      </dgm:t>
    </dgm:pt>
    <dgm:pt modelId="{52AC8C0A-D394-4FD5-8DCB-AF5430D490F0}" type="pres">
      <dgm:prSet presAssocID="{7D5C10AE-1E1C-4EA3-A425-6F58F6688395}" presName="outerComposite" presStyleCnt="0">
        <dgm:presLayoutVars>
          <dgm:chMax val="5"/>
          <dgm:dir/>
          <dgm:resizeHandles val="exact"/>
        </dgm:presLayoutVars>
      </dgm:prSet>
      <dgm:spPr/>
    </dgm:pt>
    <dgm:pt modelId="{013482AC-7192-4E8E-8F9D-7C92992CA12E}" type="pres">
      <dgm:prSet presAssocID="{7D5C10AE-1E1C-4EA3-A425-6F58F6688395}" presName="dummyMaxCanvas" presStyleCnt="0">
        <dgm:presLayoutVars/>
      </dgm:prSet>
      <dgm:spPr/>
    </dgm:pt>
    <dgm:pt modelId="{2127D0A3-08E0-4B77-9149-12877E4553DC}" type="pres">
      <dgm:prSet presAssocID="{7D5C10AE-1E1C-4EA3-A425-6F58F6688395}" presName="FiveNodes_1" presStyleLbl="node1" presStyleIdx="0" presStyleCnt="5">
        <dgm:presLayoutVars>
          <dgm:bulletEnabled val="1"/>
        </dgm:presLayoutVars>
      </dgm:prSet>
      <dgm:spPr/>
    </dgm:pt>
    <dgm:pt modelId="{FC48FDAD-A8DC-4628-A83F-0C218EBE3173}" type="pres">
      <dgm:prSet presAssocID="{7D5C10AE-1E1C-4EA3-A425-6F58F6688395}" presName="FiveNodes_2" presStyleLbl="node1" presStyleIdx="1" presStyleCnt="5">
        <dgm:presLayoutVars>
          <dgm:bulletEnabled val="1"/>
        </dgm:presLayoutVars>
      </dgm:prSet>
      <dgm:spPr/>
    </dgm:pt>
    <dgm:pt modelId="{171BE40D-DF9A-40DE-B4BB-CCE5EF279C3E}" type="pres">
      <dgm:prSet presAssocID="{7D5C10AE-1E1C-4EA3-A425-6F58F6688395}" presName="FiveNodes_3" presStyleLbl="node1" presStyleIdx="2" presStyleCnt="5">
        <dgm:presLayoutVars>
          <dgm:bulletEnabled val="1"/>
        </dgm:presLayoutVars>
      </dgm:prSet>
      <dgm:spPr/>
    </dgm:pt>
    <dgm:pt modelId="{7A0EC5D2-A8C8-43F0-949B-679A0C3ED567}" type="pres">
      <dgm:prSet presAssocID="{7D5C10AE-1E1C-4EA3-A425-6F58F6688395}" presName="FiveNodes_4" presStyleLbl="node1" presStyleIdx="3" presStyleCnt="5">
        <dgm:presLayoutVars>
          <dgm:bulletEnabled val="1"/>
        </dgm:presLayoutVars>
      </dgm:prSet>
      <dgm:spPr/>
    </dgm:pt>
    <dgm:pt modelId="{A69A85D2-7D25-468F-B109-5D85D6A87DA0}" type="pres">
      <dgm:prSet presAssocID="{7D5C10AE-1E1C-4EA3-A425-6F58F6688395}" presName="FiveNodes_5" presStyleLbl="node1" presStyleIdx="4" presStyleCnt="5">
        <dgm:presLayoutVars>
          <dgm:bulletEnabled val="1"/>
        </dgm:presLayoutVars>
      </dgm:prSet>
      <dgm:spPr/>
    </dgm:pt>
    <dgm:pt modelId="{942E5999-5789-441C-A104-F2DD05307549}" type="pres">
      <dgm:prSet presAssocID="{7D5C10AE-1E1C-4EA3-A425-6F58F6688395}" presName="FiveConn_1-2" presStyleLbl="fgAccFollowNode1" presStyleIdx="0" presStyleCnt="4">
        <dgm:presLayoutVars>
          <dgm:bulletEnabled val="1"/>
        </dgm:presLayoutVars>
      </dgm:prSet>
      <dgm:spPr/>
    </dgm:pt>
    <dgm:pt modelId="{BC1B2083-8856-4B85-9091-BF19E4CB9BFA}" type="pres">
      <dgm:prSet presAssocID="{7D5C10AE-1E1C-4EA3-A425-6F58F6688395}" presName="FiveConn_2-3" presStyleLbl="fgAccFollowNode1" presStyleIdx="1" presStyleCnt="4">
        <dgm:presLayoutVars>
          <dgm:bulletEnabled val="1"/>
        </dgm:presLayoutVars>
      </dgm:prSet>
      <dgm:spPr/>
    </dgm:pt>
    <dgm:pt modelId="{C4F65A43-9A3C-4A61-BCB0-8631152C7599}" type="pres">
      <dgm:prSet presAssocID="{7D5C10AE-1E1C-4EA3-A425-6F58F6688395}" presName="FiveConn_3-4" presStyleLbl="fgAccFollowNode1" presStyleIdx="2" presStyleCnt="4">
        <dgm:presLayoutVars>
          <dgm:bulletEnabled val="1"/>
        </dgm:presLayoutVars>
      </dgm:prSet>
      <dgm:spPr/>
    </dgm:pt>
    <dgm:pt modelId="{E2A91DB1-799A-4297-93C2-42494D9CE027}" type="pres">
      <dgm:prSet presAssocID="{7D5C10AE-1E1C-4EA3-A425-6F58F6688395}" presName="FiveConn_4-5" presStyleLbl="fgAccFollowNode1" presStyleIdx="3" presStyleCnt="4">
        <dgm:presLayoutVars>
          <dgm:bulletEnabled val="1"/>
        </dgm:presLayoutVars>
      </dgm:prSet>
      <dgm:spPr/>
    </dgm:pt>
    <dgm:pt modelId="{180508B8-0DEE-4CAC-8443-C8FD4B94EDD4}" type="pres">
      <dgm:prSet presAssocID="{7D5C10AE-1E1C-4EA3-A425-6F58F6688395}" presName="FiveNodes_1_text" presStyleLbl="node1" presStyleIdx="4" presStyleCnt="5">
        <dgm:presLayoutVars>
          <dgm:bulletEnabled val="1"/>
        </dgm:presLayoutVars>
      </dgm:prSet>
      <dgm:spPr/>
    </dgm:pt>
    <dgm:pt modelId="{D5504A13-09B0-47C9-9B67-0B097066B96E}" type="pres">
      <dgm:prSet presAssocID="{7D5C10AE-1E1C-4EA3-A425-6F58F6688395}" presName="FiveNodes_2_text" presStyleLbl="node1" presStyleIdx="4" presStyleCnt="5">
        <dgm:presLayoutVars>
          <dgm:bulletEnabled val="1"/>
        </dgm:presLayoutVars>
      </dgm:prSet>
      <dgm:spPr/>
    </dgm:pt>
    <dgm:pt modelId="{95F916E9-4C9A-4EE6-9048-3FED81429CCC}" type="pres">
      <dgm:prSet presAssocID="{7D5C10AE-1E1C-4EA3-A425-6F58F6688395}" presName="FiveNodes_3_text" presStyleLbl="node1" presStyleIdx="4" presStyleCnt="5">
        <dgm:presLayoutVars>
          <dgm:bulletEnabled val="1"/>
        </dgm:presLayoutVars>
      </dgm:prSet>
      <dgm:spPr/>
    </dgm:pt>
    <dgm:pt modelId="{A06B007F-F2B4-4A30-B5C1-FAC497B4C24C}" type="pres">
      <dgm:prSet presAssocID="{7D5C10AE-1E1C-4EA3-A425-6F58F6688395}" presName="FiveNodes_4_text" presStyleLbl="node1" presStyleIdx="4" presStyleCnt="5">
        <dgm:presLayoutVars>
          <dgm:bulletEnabled val="1"/>
        </dgm:presLayoutVars>
      </dgm:prSet>
      <dgm:spPr/>
    </dgm:pt>
    <dgm:pt modelId="{5E7BF8F3-DF6A-4EAC-871F-3A9230D88A55}" type="pres">
      <dgm:prSet presAssocID="{7D5C10AE-1E1C-4EA3-A425-6F58F668839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D50A80E-DE05-4D1F-922F-900FCC36881A}" type="presOf" srcId="{69D3DE4F-B035-4419-AD42-BC19FCCA72FE}" destId="{180508B8-0DEE-4CAC-8443-C8FD4B94EDD4}" srcOrd="1" destOrd="0" presId="urn:microsoft.com/office/officeart/2005/8/layout/vProcess5"/>
    <dgm:cxn modelId="{90C4A616-1B2F-4CAF-8173-8DB27BAEB8C7}" type="presOf" srcId="{58DA6EA0-74B8-401E-AA9D-EC13163F1649}" destId="{C4F65A43-9A3C-4A61-BCB0-8631152C7599}" srcOrd="0" destOrd="0" presId="urn:microsoft.com/office/officeart/2005/8/layout/vProcess5"/>
    <dgm:cxn modelId="{1978631C-27C1-491A-8303-F98F3DC645FC}" type="presOf" srcId="{9107974C-75DB-4635-BA96-54C674F07C83}" destId="{E2A91DB1-799A-4297-93C2-42494D9CE027}" srcOrd="0" destOrd="0" presId="urn:microsoft.com/office/officeart/2005/8/layout/vProcess5"/>
    <dgm:cxn modelId="{F802C522-6422-4224-88CC-62D8C8E722BB}" srcId="{7D5C10AE-1E1C-4EA3-A425-6F58F6688395}" destId="{B0754501-22AF-43A4-95CC-8DBB6EC082BD}" srcOrd="2" destOrd="0" parTransId="{AE2A275F-E5F3-4212-BC77-A4CDD94A7B18}" sibTransId="{58DA6EA0-74B8-401E-AA9D-EC13163F1649}"/>
    <dgm:cxn modelId="{8F841D31-1B66-4CD5-81FB-BDEC6215F39C}" srcId="{7D5C10AE-1E1C-4EA3-A425-6F58F6688395}" destId="{96ADB1B9-DB91-4486-8D5A-89A253DAD0F3}" srcOrd="3" destOrd="0" parTransId="{E23060D4-195C-4D2F-9188-99FC0E923E8A}" sibTransId="{9107974C-75DB-4635-BA96-54C674F07C83}"/>
    <dgm:cxn modelId="{CE2E9733-22B2-414E-AF0D-5B8C2EB8BC77}" type="presOf" srcId="{7D5C10AE-1E1C-4EA3-A425-6F58F6688395}" destId="{52AC8C0A-D394-4FD5-8DCB-AF5430D490F0}" srcOrd="0" destOrd="0" presId="urn:microsoft.com/office/officeart/2005/8/layout/vProcess5"/>
    <dgm:cxn modelId="{92DE0645-F61F-4CD9-9322-7A431E97DB57}" type="presOf" srcId="{91A12EA2-232C-43CD-8203-FBE0C5DE4404}" destId="{942E5999-5789-441C-A104-F2DD05307549}" srcOrd="0" destOrd="0" presId="urn:microsoft.com/office/officeart/2005/8/layout/vProcess5"/>
    <dgm:cxn modelId="{6C800647-5285-4DBD-8219-DE24891D1C18}" type="presOf" srcId="{96ADB1B9-DB91-4486-8D5A-89A253DAD0F3}" destId="{7A0EC5D2-A8C8-43F0-949B-679A0C3ED567}" srcOrd="0" destOrd="0" presId="urn:microsoft.com/office/officeart/2005/8/layout/vProcess5"/>
    <dgm:cxn modelId="{B4001F67-C065-4AE4-9419-B5FA3125DDB3}" srcId="{7D5C10AE-1E1C-4EA3-A425-6F58F6688395}" destId="{1A6284D3-E313-48D3-B99B-D0070036B406}" srcOrd="1" destOrd="0" parTransId="{49CF05A3-0305-44C5-B26D-D1CA93F52DB9}" sibTransId="{B70DD2CC-751A-4730-9BEE-743ABCDC9BBB}"/>
    <dgm:cxn modelId="{4D5DB26C-5312-471D-ADB6-73DC7A06F50E}" type="presOf" srcId="{B70DD2CC-751A-4730-9BEE-743ABCDC9BBB}" destId="{BC1B2083-8856-4B85-9091-BF19E4CB9BFA}" srcOrd="0" destOrd="0" presId="urn:microsoft.com/office/officeart/2005/8/layout/vProcess5"/>
    <dgm:cxn modelId="{7C56337E-00BF-4CFD-93A6-7A67B3E2AA04}" type="presOf" srcId="{EAF55A3F-1180-4F60-BCD7-EEB76A322046}" destId="{5E7BF8F3-DF6A-4EAC-871F-3A9230D88A55}" srcOrd="1" destOrd="0" presId="urn:microsoft.com/office/officeart/2005/8/layout/vProcess5"/>
    <dgm:cxn modelId="{97D0D79E-C93E-499D-9A9D-28C6673EB9ED}" srcId="{7D5C10AE-1E1C-4EA3-A425-6F58F6688395}" destId="{69D3DE4F-B035-4419-AD42-BC19FCCA72FE}" srcOrd="0" destOrd="0" parTransId="{A1B53E60-9D13-4BE9-91F7-7B16909B0AEF}" sibTransId="{91A12EA2-232C-43CD-8203-FBE0C5DE4404}"/>
    <dgm:cxn modelId="{20F619A1-3BA3-41BA-BF7C-FC63F0AB2BEC}" type="presOf" srcId="{B0754501-22AF-43A4-95CC-8DBB6EC082BD}" destId="{95F916E9-4C9A-4EE6-9048-3FED81429CCC}" srcOrd="1" destOrd="0" presId="urn:microsoft.com/office/officeart/2005/8/layout/vProcess5"/>
    <dgm:cxn modelId="{83E139AB-42A2-4C34-B669-2A979ECE2A42}" type="presOf" srcId="{96ADB1B9-DB91-4486-8D5A-89A253DAD0F3}" destId="{A06B007F-F2B4-4A30-B5C1-FAC497B4C24C}" srcOrd="1" destOrd="0" presId="urn:microsoft.com/office/officeart/2005/8/layout/vProcess5"/>
    <dgm:cxn modelId="{C5BE20BD-0317-415F-84A0-1B63451CAAB4}" type="presOf" srcId="{EAF55A3F-1180-4F60-BCD7-EEB76A322046}" destId="{A69A85D2-7D25-468F-B109-5D85D6A87DA0}" srcOrd="0" destOrd="0" presId="urn:microsoft.com/office/officeart/2005/8/layout/vProcess5"/>
    <dgm:cxn modelId="{EA680ABF-567B-47B3-AADB-26012927175B}" srcId="{7D5C10AE-1E1C-4EA3-A425-6F58F6688395}" destId="{EAF55A3F-1180-4F60-BCD7-EEB76A322046}" srcOrd="4" destOrd="0" parTransId="{7F4AD1DA-3CDA-4037-980B-73E5F6F9EDA1}" sibTransId="{762135BC-7C22-4CCC-BC86-65612B40F1D6}"/>
    <dgm:cxn modelId="{BE830ED1-2ECC-4E6F-A3C8-79C2FEFA23F5}" type="presOf" srcId="{1A6284D3-E313-48D3-B99B-D0070036B406}" destId="{D5504A13-09B0-47C9-9B67-0B097066B96E}" srcOrd="1" destOrd="0" presId="urn:microsoft.com/office/officeart/2005/8/layout/vProcess5"/>
    <dgm:cxn modelId="{0AD243DD-5C00-4EC8-842D-EE6214933BA6}" type="presOf" srcId="{B0754501-22AF-43A4-95CC-8DBB6EC082BD}" destId="{171BE40D-DF9A-40DE-B4BB-CCE5EF279C3E}" srcOrd="0" destOrd="0" presId="urn:microsoft.com/office/officeart/2005/8/layout/vProcess5"/>
    <dgm:cxn modelId="{FCE387E9-2EAF-4592-94B5-684BB76F9776}" type="presOf" srcId="{1A6284D3-E313-48D3-B99B-D0070036B406}" destId="{FC48FDAD-A8DC-4628-A83F-0C218EBE3173}" srcOrd="0" destOrd="0" presId="urn:microsoft.com/office/officeart/2005/8/layout/vProcess5"/>
    <dgm:cxn modelId="{349286FA-4086-43BF-970D-912C2F4787FC}" type="presOf" srcId="{69D3DE4F-B035-4419-AD42-BC19FCCA72FE}" destId="{2127D0A3-08E0-4B77-9149-12877E4553DC}" srcOrd="0" destOrd="0" presId="urn:microsoft.com/office/officeart/2005/8/layout/vProcess5"/>
    <dgm:cxn modelId="{8A7F8A19-40D5-45DC-B973-1D149C40F084}" type="presParOf" srcId="{52AC8C0A-D394-4FD5-8DCB-AF5430D490F0}" destId="{013482AC-7192-4E8E-8F9D-7C92992CA12E}" srcOrd="0" destOrd="0" presId="urn:microsoft.com/office/officeart/2005/8/layout/vProcess5"/>
    <dgm:cxn modelId="{FEC341C8-8547-4CE8-9F45-F8BA673D688E}" type="presParOf" srcId="{52AC8C0A-D394-4FD5-8DCB-AF5430D490F0}" destId="{2127D0A3-08E0-4B77-9149-12877E4553DC}" srcOrd="1" destOrd="0" presId="urn:microsoft.com/office/officeart/2005/8/layout/vProcess5"/>
    <dgm:cxn modelId="{F2D546D0-A159-4316-A1F3-D4FE4DF53238}" type="presParOf" srcId="{52AC8C0A-D394-4FD5-8DCB-AF5430D490F0}" destId="{FC48FDAD-A8DC-4628-A83F-0C218EBE3173}" srcOrd="2" destOrd="0" presId="urn:microsoft.com/office/officeart/2005/8/layout/vProcess5"/>
    <dgm:cxn modelId="{9B355BBB-6126-4771-BBFF-E2EBAE758C7A}" type="presParOf" srcId="{52AC8C0A-D394-4FD5-8DCB-AF5430D490F0}" destId="{171BE40D-DF9A-40DE-B4BB-CCE5EF279C3E}" srcOrd="3" destOrd="0" presId="urn:microsoft.com/office/officeart/2005/8/layout/vProcess5"/>
    <dgm:cxn modelId="{696E1FDA-35CF-424D-91C1-7DC74DCC8E9F}" type="presParOf" srcId="{52AC8C0A-D394-4FD5-8DCB-AF5430D490F0}" destId="{7A0EC5D2-A8C8-43F0-949B-679A0C3ED567}" srcOrd="4" destOrd="0" presId="urn:microsoft.com/office/officeart/2005/8/layout/vProcess5"/>
    <dgm:cxn modelId="{41BFC8CA-F71F-4365-A176-C46FCF83B99F}" type="presParOf" srcId="{52AC8C0A-D394-4FD5-8DCB-AF5430D490F0}" destId="{A69A85D2-7D25-468F-B109-5D85D6A87DA0}" srcOrd="5" destOrd="0" presId="urn:microsoft.com/office/officeart/2005/8/layout/vProcess5"/>
    <dgm:cxn modelId="{62649F23-4350-4B4A-9465-02C9952EF4BA}" type="presParOf" srcId="{52AC8C0A-D394-4FD5-8DCB-AF5430D490F0}" destId="{942E5999-5789-441C-A104-F2DD05307549}" srcOrd="6" destOrd="0" presId="urn:microsoft.com/office/officeart/2005/8/layout/vProcess5"/>
    <dgm:cxn modelId="{9EB95C67-EDA8-4927-A762-956A5CECFEA7}" type="presParOf" srcId="{52AC8C0A-D394-4FD5-8DCB-AF5430D490F0}" destId="{BC1B2083-8856-4B85-9091-BF19E4CB9BFA}" srcOrd="7" destOrd="0" presId="urn:microsoft.com/office/officeart/2005/8/layout/vProcess5"/>
    <dgm:cxn modelId="{B3881BE3-8119-4714-8527-11A6E14E66FC}" type="presParOf" srcId="{52AC8C0A-D394-4FD5-8DCB-AF5430D490F0}" destId="{C4F65A43-9A3C-4A61-BCB0-8631152C7599}" srcOrd="8" destOrd="0" presId="urn:microsoft.com/office/officeart/2005/8/layout/vProcess5"/>
    <dgm:cxn modelId="{41161A11-2727-42F0-B2ED-0798E7E8B2F5}" type="presParOf" srcId="{52AC8C0A-D394-4FD5-8DCB-AF5430D490F0}" destId="{E2A91DB1-799A-4297-93C2-42494D9CE027}" srcOrd="9" destOrd="0" presId="urn:microsoft.com/office/officeart/2005/8/layout/vProcess5"/>
    <dgm:cxn modelId="{B1FE44CD-4E38-4FCF-AD1A-8B36E5D85331}" type="presParOf" srcId="{52AC8C0A-D394-4FD5-8DCB-AF5430D490F0}" destId="{180508B8-0DEE-4CAC-8443-C8FD4B94EDD4}" srcOrd="10" destOrd="0" presId="urn:microsoft.com/office/officeart/2005/8/layout/vProcess5"/>
    <dgm:cxn modelId="{11F35ADC-8320-4BEB-86FF-B4C8B6F29248}" type="presParOf" srcId="{52AC8C0A-D394-4FD5-8DCB-AF5430D490F0}" destId="{D5504A13-09B0-47C9-9B67-0B097066B96E}" srcOrd="11" destOrd="0" presId="urn:microsoft.com/office/officeart/2005/8/layout/vProcess5"/>
    <dgm:cxn modelId="{5406C82C-9C6A-466B-AEFF-8B071E90DE12}" type="presParOf" srcId="{52AC8C0A-D394-4FD5-8DCB-AF5430D490F0}" destId="{95F916E9-4C9A-4EE6-9048-3FED81429CCC}" srcOrd="12" destOrd="0" presId="urn:microsoft.com/office/officeart/2005/8/layout/vProcess5"/>
    <dgm:cxn modelId="{A09A7486-9F65-4722-8159-D50CBFED7F1A}" type="presParOf" srcId="{52AC8C0A-D394-4FD5-8DCB-AF5430D490F0}" destId="{A06B007F-F2B4-4A30-B5C1-FAC497B4C24C}" srcOrd="13" destOrd="0" presId="urn:microsoft.com/office/officeart/2005/8/layout/vProcess5"/>
    <dgm:cxn modelId="{38865636-8BBC-49B5-B4DC-0FBCA15AD7EE}" type="presParOf" srcId="{52AC8C0A-D394-4FD5-8DCB-AF5430D490F0}" destId="{5E7BF8F3-DF6A-4EAC-871F-3A9230D88A5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C10BB6-9906-415A-9957-9AAB382B0671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D387350-E4A0-417A-8737-FF93E2BBE432}">
      <dgm:prSet custT="1"/>
      <dgm:spPr>
        <a:solidFill>
          <a:srgbClr val="7030A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Ne en kama Ibrahim nokwongo dakie e piny Kanaan (Chak.12:6)</a:t>
          </a:r>
        </a:p>
      </dgm:t>
    </dgm:pt>
    <dgm:pt modelId="{4E04A33F-3951-4B2E-BDCB-6C608C23C2B9}" type="parTrans" cxnId="{DF583B94-4596-4A0D-B099-A88C06C373AE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59C789-2916-481C-AC45-2AC6DEE08FF2}" type="sibTrans" cxnId="{DF583B94-4596-4A0D-B099-A88C06C373AE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8AB19D-ECD5-4E83-93C1-1F58EE9C9242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Ne en ka mokwongo mane Jakobo ogure hema e Kanaan (Chak. 33:18)</a:t>
          </a:r>
        </a:p>
      </dgm:t>
    </dgm:pt>
    <dgm:pt modelId="{B31D8306-6909-42BF-A6B5-E5BFCA4E097A}" type="parTrans" cxnId="{5DA6ADCE-4E43-45EC-92C5-E6D7E74035A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747D89-E1FA-4F40-B4AD-1013812343E6}" type="sibTrans" cxnId="{5DA6ADCE-4E43-45EC-92C5-E6D7E74035A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932EA2-E8FC-4F08-9329-B9288A5015F7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Kanyo ema Jakobo nong’iewe lowo mane ogedoe(Chak. 33:19)</a:t>
          </a:r>
        </a:p>
      </dgm:t>
    </dgm:pt>
    <dgm:pt modelId="{A6FF5F50-66DE-4BD0-B98A-7F76583B89BD}" type="parTrans" cxnId="{074F620C-B815-4835-A0E1-BF177369AD7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6B1D79-C48C-4C6E-9381-445E99C7E658}" type="sibTrans" cxnId="{074F620C-B815-4835-A0E1-BF177369AD7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1201E9-3500-4A94-AC51-4821C99C61EC}">
      <dgm:prSet custT="1"/>
      <dgm:spPr>
        <a:solidFill>
          <a:srgbClr val="375170"/>
        </a:solidFill>
      </dgm:spPr>
      <dgm:t>
        <a:bodyPr/>
        <a:lstStyle/>
        <a:p>
          <a:r>
            <a:rPr lang="en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Kanyo ema Jakobo noyike nyiseche mag pinje mamoko joode pod ne nigo (Chak. 35:4)</a:t>
          </a:r>
        </a:p>
      </dgm:t>
    </dgm:pt>
    <dgm:pt modelId="{4700FFD2-0BCB-4419-BE9D-92530486C4B7}" type="parTrans" cxnId="{5A09459B-61BE-4C65-BAD8-6C027EE7CBC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6424F7-61A9-48A4-9816-9017B5555AE2}" type="sibTrans" cxnId="{5A09459B-61BE-4C65-BAD8-6C027EE7CBC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F698DE-538E-4611-B39E-0660C0FA78DD}" type="pres">
      <dgm:prSet presAssocID="{9AC10BB6-9906-415A-9957-9AAB382B0671}" presName="linear" presStyleCnt="0">
        <dgm:presLayoutVars>
          <dgm:animLvl val="lvl"/>
          <dgm:resizeHandles val="exact"/>
        </dgm:presLayoutVars>
      </dgm:prSet>
      <dgm:spPr/>
    </dgm:pt>
    <dgm:pt modelId="{11E0DE68-D6C6-4A99-AE8F-6B0DB7F1EF15}" type="pres">
      <dgm:prSet presAssocID="{CD387350-E4A0-417A-8737-FF93E2BBE43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AE775A6-BC74-4981-AFFA-CCE0C81B60DB}" type="pres">
      <dgm:prSet presAssocID="{D159C789-2916-481C-AC45-2AC6DEE08FF2}" presName="spacer" presStyleCnt="0"/>
      <dgm:spPr/>
    </dgm:pt>
    <dgm:pt modelId="{F28057B6-914F-4162-A1E6-62C0FACC967C}" type="pres">
      <dgm:prSet presAssocID="{798AB19D-ECD5-4E83-93C1-1F58EE9C924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57CCA0B-0676-4C3E-A6E4-DA3282A1084A}" type="pres">
      <dgm:prSet presAssocID="{4E747D89-E1FA-4F40-B4AD-1013812343E6}" presName="spacer" presStyleCnt="0"/>
      <dgm:spPr/>
    </dgm:pt>
    <dgm:pt modelId="{AC61220C-B99C-49DF-98C9-45D044822E5A}" type="pres">
      <dgm:prSet presAssocID="{D1932EA2-E8FC-4F08-9329-B9288A5015F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850C61C-B71E-4A5B-95DB-D1885DF61CFA}" type="pres">
      <dgm:prSet presAssocID="{906B1D79-C48C-4C6E-9381-445E99C7E658}" presName="spacer" presStyleCnt="0"/>
      <dgm:spPr/>
    </dgm:pt>
    <dgm:pt modelId="{D8E3A47D-7AAD-492B-87DB-471556F70C0E}" type="pres">
      <dgm:prSet presAssocID="{7E1201E9-3500-4A94-AC51-4821C99C61EC}" presName="parentText" presStyleLbl="node1" presStyleIdx="3" presStyleCnt="4" custScaleY="124496" custLinFactY="8585" custLinFactNeighborX="1360" custLinFactNeighborY="100000">
        <dgm:presLayoutVars>
          <dgm:chMax val="0"/>
          <dgm:bulletEnabled val="1"/>
        </dgm:presLayoutVars>
      </dgm:prSet>
      <dgm:spPr/>
    </dgm:pt>
  </dgm:ptLst>
  <dgm:cxnLst>
    <dgm:cxn modelId="{074F620C-B815-4835-A0E1-BF177369AD77}" srcId="{9AC10BB6-9906-415A-9957-9AAB382B0671}" destId="{D1932EA2-E8FC-4F08-9329-B9288A5015F7}" srcOrd="2" destOrd="0" parTransId="{A6FF5F50-66DE-4BD0-B98A-7F76583B89BD}" sibTransId="{906B1D79-C48C-4C6E-9381-445E99C7E658}"/>
    <dgm:cxn modelId="{7430F156-280A-4F8F-AB88-82FD3BBE04DB}" type="presOf" srcId="{7E1201E9-3500-4A94-AC51-4821C99C61EC}" destId="{D8E3A47D-7AAD-492B-87DB-471556F70C0E}" srcOrd="0" destOrd="0" presId="urn:microsoft.com/office/officeart/2005/8/layout/vList2"/>
    <dgm:cxn modelId="{FE490D5A-4FC7-477D-81C1-B9B994831A4B}" type="presOf" srcId="{798AB19D-ECD5-4E83-93C1-1F58EE9C9242}" destId="{F28057B6-914F-4162-A1E6-62C0FACC967C}" srcOrd="0" destOrd="0" presId="urn:microsoft.com/office/officeart/2005/8/layout/vList2"/>
    <dgm:cxn modelId="{FC606192-AE35-484D-8FE2-E4F289761943}" type="presOf" srcId="{9AC10BB6-9906-415A-9957-9AAB382B0671}" destId="{8CF698DE-538E-4611-B39E-0660C0FA78DD}" srcOrd="0" destOrd="0" presId="urn:microsoft.com/office/officeart/2005/8/layout/vList2"/>
    <dgm:cxn modelId="{DF583B94-4596-4A0D-B099-A88C06C373AE}" srcId="{9AC10BB6-9906-415A-9957-9AAB382B0671}" destId="{CD387350-E4A0-417A-8737-FF93E2BBE432}" srcOrd="0" destOrd="0" parTransId="{4E04A33F-3951-4B2E-BDCB-6C608C23C2B9}" sibTransId="{D159C789-2916-481C-AC45-2AC6DEE08FF2}"/>
    <dgm:cxn modelId="{5A09459B-61BE-4C65-BAD8-6C027EE7CBC4}" srcId="{9AC10BB6-9906-415A-9957-9AAB382B0671}" destId="{7E1201E9-3500-4A94-AC51-4821C99C61EC}" srcOrd="3" destOrd="0" parTransId="{4700FFD2-0BCB-4419-BE9D-92530486C4B7}" sibTransId="{B16424F7-61A9-48A4-9816-9017B5555AE2}"/>
    <dgm:cxn modelId="{17AC4EB7-811B-4AF4-93E0-EDC902B84062}" type="presOf" srcId="{D1932EA2-E8FC-4F08-9329-B9288A5015F7}" destId="{AC61220C-B99C-49DF-98C9-45D044822E5A}" srcOrd="0" destOrd="0" presId="urn:microsoft.com/office/officeart/2005/8/layout/vList2"/>
    <dgm:cxn modelId="{5DA6ADCE-4E43-45EC-92C5-E6D7E74035A2}" srcId="{9AC10BB6-9906-415A-9957-9AAB382B0671}" destId="{798AB19D-ECD5-4E83-93C1-1F58EE9C9242}" srcOrd="1" destOrd="0" parTransId="{B31D8306-6909-42BF-A6B5-E5BFCA4E097A}" sibTransId="{4E747D89-E1FA-4F40-B4AD-1013812343E6}"/>
    <dgm:cxn modelId="{EA3726E5-E0F4-4774-9894-D89BFB1DB371}" type="presOf" srcId="{CD387350-E4A0-417A-8737-FF93E2BBE432}" destId="{11E0DE68-D6C6-4A99-AE8F-6B0DB7F1EF15}" srcOrd="0" destOrd="0" presId="urn:microsoft.com/office/officeart/2005/8/layout/vList2"/>
    <dgm:cxn modelId="{B59D99D7-75D0-4320-841F-D90D137ABDA8}" type="presParOf" srcId="{8CF698DE-538E-4611-B39E-0660C0FA78DD}" destId="{11E0DE68-D6C6-4A99-AE8F-6B0DB7F1EF15}" srcOrd="0" destOrd="0" presId="urn:microsoft.com/office/officeart/2005/8/layout/vList2"/>
    <dgm:cxn modelId="{B27704F9-E769-4C20-8129-D3E9C548EDA1}" type="presParOf" srcId="{8CF698DE-538E-4611-B39E-0660C0FA78DD}" destId="{DAE775A6-BC74-4981-AFFA-CCE0C81B60DB}" srcOrd="1" destOrd="0" presId="urn:microsoft.com/office/officeart/2005/8/layout/vList2"/>
    <dgm:cxn modelId="{E71B7355-D340-4F7B-B3A9-ABA5EDF5E096}" type="presParOf" srcId="{8CF698DE-538E-4611-B39E-0660C0FA78DD}" destId="{F28057B6-914F-4162-A1E6-62C0FACC967C}" srcOrd="2" destOrd="0" presId="urn:microsoft.com/office/officeart/2005/8/layout/vList2"/>
    <dgm:cxn modelId="{8C5F8303-1897-4B13-A383-DBF62493FE8E}" type="presParOf" srcId="{8CF698DE-538E-4611-B39E-0660C0FA78DD}" destId="{557CCA0B-0676-4C3E-A6E4-DA3282A1084A}" srcOrd="3" destOrd="0" presId="urn:microsoft.com/office/officeart/2005/8/layout/vList2"/>
    <dgm:cxn modelId="{52E12894-1D35-4A0D-B23B-692C486A3AFA}" type="presParOf" srcId="{8CF698DE-538E-4611-B39E-0660C0FA78DD}" destId="{AC61220C-B99C-49DF-98C9-45D044822E5A}" srcOrd="4" destOrd="0" presId="urn:microsoft.com/office/officeart/2005/8/layout/vList2"/>
    <dgm:cxn modelId="{F04F0397-253A-467E-982B-F7130487ACCF}" type="presParOf" srcId="{8CF698DE-538E-4611-B39E-0660C0FA78DD}" destId="{8850C61C-B71E-4A5B-95DB-D1885DF61CFA}" srcOrd="5" destOrd="0" presId="urn:microsoft.com/office/officeart/2005/8/layout/vList2"/>
    <dgm:cxn modelId="{9040D6CD-DDB9-4FCB-9232-8A0C72C31B1D}" type="presParOf" srcId="{8CF698DE-538E-4611-B39E-0660C0FA78DD}" destId="{D8E3A47D-7AAD-492B-87DB-471556F70C0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C756E1-E72D-4807-8D87-6D8E689921C8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82ED169-2531-4C62-A3DC-2B0118B8A22F}">
      <dgm:prSet custT="1"/>
      <dgm:spPr/>
      <dgm:t>
        <a:bodyPr/>
        <a:lstStyle/>
        <a:p>
          <a:pPr algn="ctr"/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Luoro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Nyasaye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BB5BF2-3FF5-420E-B500-A2CC5076C520}" type="parTrans" cxnId="{EF160BF2-027B-4562-907E-0F5BA055FB20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9B741E-FD94-4C9B-BF46-E2AC0EF3ABC3}" type="sibTrans" cxnId="{EF160BF2-027B-4562-907E-0F5BA055FB20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D5B538-CBC3-4A5D-96C6-835A833FD8DB}">
      <dgm:prSet custT="1"/>
      <dgm:spPr/>
      <dgm:t>
        <a:bodyPr/>
        <a:lstStyle/>
        <a:p>
          <a:pPr>
            <a:buClr>
              <a:schemeClr val="accent5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es-ES" sz="1800" b="1" dirty="0" err="1">
              <a:effectLst/>
            </a:rPr>
            <a:t>Nyiso</a:t>
          </a:r>
          <a:r>
            <a:rPr lang="es-ES" sz="1800" b="1" dirty="0">
              <a:effectLst/>
            </a:rPr>
            <a:t> </a:t>
          </a:r>
          <a:r>
            <a:rPr lang="es-ES" sz="1800" b="1" dirty="0" err="1">
              <a:effectLst/>
            </a:rPr>
            <a:t>luor</a:t>
          </a:r>
          <a:r>
            <a:rPr lang="es-ES" sz="1800" b="1" dirty="0">
              <a:effectLst/>
            </a:rPr>
            <a:t> </a:t>
          </a:r>
          <a:r>
            <a:rPr lang="es-ES" sz="1800" b="1" dirty="0" err="1">
              <a:effectLst/>
            </a:rPr>
            <a:t>matut</a:t>
          </a:r>
          <a:r>
            <a:rPr lang="es-ES" sz="1800" b="1" dirty="0">
              <a:effectLst/>
            </a:rPr>
            <a:t> </a:t>
          </a:r>
          <a:r>
            <a:rPr lang="es-ES" sz="1800" b="1" dirty="0" err="1">
              <a:effectLst/>
            </a:rPr>
            <a:t>ne</a:t>
          </a:r>
          <a:r>
            <a:rPr lang="es-ES" sz="1800" b="1" dirty="0">
              <a:effectLst/>
            </a:rPr>
            <a:t> </a:t>
          </a:r>
          <a:r>
            <a:rPr lang="es-ES" sz="1800" b="1" dirty="0" err="1">
              <a:effectLst/>
            </a:rPr>
            <a:t>Ng’at</a:t>
          </a:r>
          <a:r>
            <a:rPr lang="es-ES" sz="1800" b="1" dirty="0">
              <a:effectLst/>
            </a:rPr>
            <a:t> </a:t>
          </a:r>
          <a:r>
            <a:rPr lang="es-ES" sz="1800" b="1" dirty="0" err="1">
              <a:effectLst/>
            </a:rPr>
            <a:t>ma</a:t>
          </a:r>
          <a:r>
            <a:rPr lang="es-ES" sz="1800" b="1" dirty="0">
              <a:effectLst/>
            </a:rPr>
            <a:t> </a:t>
          </a:r>
          <a:r>
            <a:rPr lang="es-ES" sz="1800" b="1" dirty="0" err="1">
              <a:effectLst/>
            </a:rPr>
            <a:t>duong</a:t>
          </a:r>
          <a:r>
            <a:rPr lang="es-ES" sz="1800" b="1" dirty="0">
              <a:effectLst/>
            </a:rPr>
            <a:t>’ </a:t>
          </a:r>
          <a:r>
            <a:rPr lang="es-ES" sz="1800" b="1" dirty="0" err="1">
              <a:effectLst/>
            </a:rPr>
            <a:t>moloya</a:t>
          </a:r>
          <a:r>
            <a:rPr lang="es-ES" sz="1800" b="1" dirty="0">
              <a:effectLst/>
            </a:rPr>
            <a:t> </a:t>
          </a:r>
          <a:r>
            <a:rPr lang="es-ES" sz="1800" b="1" dirty="0" err="1">
              <a:effectLst/>
            </a:rPr>
            <a:t>maonge</a:t>
          </a:r>
          <a:r>
            <a:rPr lang="es-ES" sz="1800" b="1" dirty="0">
              <a:effectLst/>
            </a:rPr>
            <a:t> </a:t>
          </a:r>
          <a:r>
            <a:rPr lang="es-ES" sz="1800" b="1" dirty="0" err="1">
              <a:effectLst/>
            </a:rPr>
            <a:t>giko</a:t>
          </a:r>
          <a:r>
            <a:rPr lang="es-ES" sz="1800" b="1" dirty="0">
              <a:effectLst/>
            </a:rPr>
            <a:t>, kendo mondo </a:t>
          </a:r>
          <a:r>
            <a:rPr lang="es-ES" sz="1800" b="1" dirty="0" err="1">
              <a:effectLst/>
            </a:rPr>
            <a:t>ayie</a:t>
          </a:r>
          <a:r>
            <a:rPr lang="es-ES" sz="1800" b="1" dirty="0">
              <a:effectLst/>
            </a:rPr>
            <a:t> ni en </a:t>
          </a:r>
          <a:r>
            <a:rPr lang="es-ES" sz="1800" b="1" dirty="0" err="1">
              <a:effectLst/>
            </a:rPr>
            <a:t>Ruodha</a:t>
          </a:r>
          <a:r>
            <a:rPr lang="es-ES" sz="1800" b="1" dirty="0">
              <a:effectLst/>
            </a:rPr>
            <a:t> kendo </a:t>
          </a:r>
          <a:r>
            <a:rPr lang="es-ES" sz="1800" b="1" dirty="0" err="1">
              <a:effectLst/>
            </a:rPr>
            <a:t>Jaduong</a:t>
          </a:r>
          <a:r>
            <a:rPr lang="es-ES" sz="1800" b="1" dirty="0">
              <a:effectLst/>
            </a:rPr>
            <a:t>’ mara</a:t>
          </a:r>
          <a:endParaRPr lang="es-ES" sz="1800" dirty="0">
            <a:effectLst/>
          </a:endParaRPr>
        </a:p>
      </dgm:t>
    </dgm:pt>
    <dgm:pt modelId="{284CEC1C-7B15-4C33-8C7F-D2AB55074723}" type="parTrans" cxnId="{8C11E631-1CA3-4840-9693-88064502F191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FC5BBF-A54A-4F39-B01A-76BAF292E932}" type="sibTrans" cxnId="{8C11E631-1CA3-4840-9693-88064502F191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54EEC4-DF4A-4B57-AE62-D704C4B36887}">
      <dgm:prSet custT="1"/>
      <dgm:spPr>
        <a:gradFill rotWithShape="0">
          <a:gsLst>
            <a:gs pos="0">
              <a:schemeClr val="accent5">
                <a:hueOff val="503999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rgbClr val="00C000"/>
            </a:gs>
            <a:gs pos="100000">
              <a:srgbClr val="00B800"/>
            </a:gs>
          </a:gsLst>
        </a:gradFill>
      </dgm:spPr>
      <dgm:t>
        <a:bodyPr/>
        <a:lstStyle/>
        <a:p>
          <a:pPr algn="ctr"/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Tiyo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ni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Nyasaye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chuny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modimbore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adiera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484190-5C0A-4B78-91B4-4459ED2044DF}" type="parTrans" cxnId="{B630FDE3-8E01-40EA-8EBB-2CDE72CD207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EF28C9-33F4-472A-B31A-126855C473C9}" type="sibTrans" cxnId="{B630FDE3-8E01-40EA-8EBB-2CDE72CD207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E6E93B-5677-45CB-B94E-91B158F39FBD}">
      <dgm:prSet custT="1"/>
      <dgm:spPr/>
      <dgm:t>
        <a:bodyPr/>
        <a:lstStyle/>
        <a:p>
          <a:pPr>
            <a:buClr>
              <a:schemeClr val="accent4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es-ES" sz="1800" b="1" dirty="0" err="1">
              <a:effectLst/>
            </a:rPr>
            <a:t>Tich</a:t>
          </a:r>
          <a:r>
            <a:rPr lang="es-ES" sz="1800" b="1" dirty="0">
              <a:effectLst/>
            </a:rPr>
            <a:t> </a:t>
          </a:r>
          <a:r>
            <a:rPr lang="es-ES" sz="1800" b="1" dirty="0" err="1">
              <a:effectLst/>
            </a:rPr>
            <a:t>ma</a:t>
          </a:r>
          <a:r>
            <a:rPr lang="es-ES" sz="1800" b="1" dirty="0">
              <a:effectLst/>
            </a:rPr>
            <a:t> </a:t>
          </a:r>
          <a:r>
            <a:rPr lang="es-ES" sz="1800" b="1" dirty="0" err="1">
              <a:effectLst/>
            </a:rPr>
            <a:t>onge</a:t>
          </a:r>
          <a:r>
            <a:rPr lang="es-ES" sz="1800" b="1" dirty="0">
              <a:effectLst/>
            </a:rPr>
            <a:t> songa (</a:t>
          </a:r>
          <a:r>
            <a:rPr lang="es-ES" sz="1800" b="1" dirty="0" err="1">
              <a:effectLst/>
            </a:rPr>
            <a:t>ma</a:t>
          </a:r>
          <a:r>
            <a:rPr lang="es-ES" sz="1800" b="1" dirty="0">
              <a:effectLst/>
            </a:rPr>
            <a:t> e </a:t>
          </a:r>
          <a:r>
            <a:rPr lang="es-ES" sz="1800" b="1" dirty="0" err="1">
              <a:effectLst/>
            </a:rPr>
            <a:t>kaka</a:t>
          </a:r>
          <a:r>
            <a:rPr lang="es-ES" sz="1800" b="1" dirty="0">
              <a:effectLst/>
            </a:rPr>
            <a:t> </a:t>
          </a:r>
          <a:r>
            <a:rPr lang="es-ES" sz="1800" b="1" dirty="0" err="1">
              <a:effectLst/>
            </a:rPr>
            <a:t>ne</a:t>
          </a:r>
          <a:r>
            <a:rPr lang="es-ES" sz="1800" b="1" dirty="0">
              <a:effectLst/>
            </a:rPr>
            <a:t> oler </a:t>
          </a:r>
          <a:r>
            <a:rPr lang="es-ES" sz="1800" b="1" dirty="0" err="1">
              <a:effectLst/>
            </a:rPr>
            <a:t>chiaye</a:t>
          </a:r>
          <a:r>
            <a:rPr lang="es-ES" sz="1800" b="1" dirty="0">
              <a:effectLst/>
            </a:rPr>
            <a:t> mane </a:t>
          </a:r>
          <a:r>
            <a:rPr lang="es-ES" sz="1800" b="1" dirty="0" err="1">
              <a:effectLst/>
            </a:rPr>
            <a:t>owinjore</a:t>
          </a:r>
          <a:r>
            <a:rPr lang="es-ES" sz="1800" b="1" dirty="0">
              <a:effectLst/>
            </a:rPr>
            <a:t> mondo </a:t>
          </a:r>
          <a:r>
            <a:rPr lang="es-ES" sz="1800" b="1" dirty="0" err="1">
              <a:effectLst/>
            </a:rPr>
            <a:t>oyang</a:t>
          </a:r>
          <a:r>
            <a:rPr lang="es-ES" sz="1800" b="1" dirty="0">
              <a:effectLst/>
            </a:rPr>
            <a:t>’ “</a:t>
          </a:r>
          <a:r>
            <a:rPr lang="es-ES" sz="1800" b="1" dirty="0" err="1">
              <a:effectLst/>
            </a:rPr>
            <a:t>ma</a:t>
          </a:r>
          <a:r>
            <a:rPr lang="es-ES" sz="1800" b="1" dirty="0">
              <a:effectLst/>
            </a:rPr>
            <a:t> </a:t>
          </a:r>
          <a:r>
            <a:rPr lang="es-ES" sz="1800" b="1" dirty="0" err="1">
              <a:effectLst/>
            </a:rPr>
            <a:t>onge</a:t>
          </a:r>
          <a:r>
            <a:rPr lang="es-ES" sz="1800" b="1" dirty="0">
              <a:effectLst/>
            </a:rPr>
            <a:t> songa” [</a:t>
          </a:r>
          <a:r>
            <a:rPr lang="es-ES" sz="1800" b="1" dirty="0" err="1">
              <a:effectLst/>
            </a:rPr>
            <a:t>mangima</a:t>
          </a:r>
          <a:r>
            <a:rPr lang="es-ES" sz="1800" b="1" dirty="0">
              <a:effectLst/>
            </a:rPr>
            <a:t>])</a:t>
          </a:r>
          <a:endParaRPr lang="es-ES" sz="1800" dirty="0">
            <a:effectLst/>
          </a:endParaRPr>
        </a:p>
      </dgm:t>
    </dgm:pt>
    <dgm:pt modelId="{F0B31A59-10F3-47A4-8561-F4FCFCB6FF16}" type="parTrans" cxnId="{340BDA03-D6D1-43A9-8404-3850DFEBB7C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961B2D-1246-4AEB-83D3-E6EB6B95BA43}" type="sibTrans" cxnId="{340BDA03-D6D1-43A9-8404-3850DFEBB7C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57E65D-C111-415A-97A6-2D0FDEF89D6E}">
      <dgm:prSet custT="1"/>
      <dgm:spPr/>
      <dgm:t>
        <a:bodyPr/>
        <a:lstStyle/>
        <a:p>
          <a:pPr algn="ctr"/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Tiyo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ni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Nyasaye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adiera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602198-6F05-418E-9FF0-66A183B9187A}" type="parTrans" cxnId="{F64AF563-DA2F-4381-8DC9-8AD4331854E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277E73-D29A-4FB2-ADBF-5CD71A1DE245}" type="sibTrans" cxnId="{F64AF563-DA2F-4381-8DC9-8AD4331854E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57E86D-CC5D-41E7-9D5C-8F0BF098E704}">
      <dgm:prSet custT="1"/>
      <dgm:spPr/>
      <dgm:t>
        <a:bodyPr/>
        <a:lstStyle/>
        <a:p>
          <a:pPr>
            <a:buClr>
              <a:schemeClr val="accent6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es-ES" sz="1800" b="1">
              <a:effectLst/>
            </a:rPr>
            <a:t>Bedo ja-adiera, ng'at migeno, ma nigi yie, ma ok opogore, kendo ma ochung’ kar tiende. Mondo anyisi, ka okalo e ngimana, erokamano mara ne Nyasaye kuom gima osetimona</a:t>
          </a:r>
          <a:endParaRPr lang="es-ES" sz="1800" dirty="0">
            <a:effectLst/>
          </a:endParaRPr>
        </a:p>
      </dgm:t>
    </dgm:pt>
    <dgm:pt modelId="{7FFEA975-AF79-4D38-B73E-D59FC536A63D}" type="parTrans" cxnId="{35B242FF-77B2-4A09-8454-3A6DAFE2C6C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1D6C82-253A-4160-8B21-1EFD9CA8DCEB}" type="sibTrans" cxnId="{35B242FF-77B2-4A09-8454-3A6DAFE2C6C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B4658F-1381-4912-BDD2-CF4A73DDEF41}" type="pres">
      <dgm:prSet presAssocID="{67C756E1-E72D-4807-8D87-6D8E689921C8}" presName="linear" presStyleCnt="0">
        <dgm:presLayoutVars>
          <dgm:animLvl val="lvl"/>
          <dgm:resizeHandles val="exact"/>
        </dgm:presLayoutVars>
      </dgm:prSet>
      <dgm:spPr/>
    </dgm:pt>
    <dgm:pt modelId="{2E1229BB-88F6-4208-A452-84AC4F717891}" type="pres">
      <dgm:prSet presAssocID="{B82ED169-2531-4C62-A3DC-2B0118B8A22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FC0917A-666E-4386-A178-EAEDC9B5C3CB}" type="pres">
      <dgm:prSet presAssocID="{B82ED169-2531-4C62-A3DC-2B0118B8A22F}" presName="childText" presStyleLbl="revTx" presStyleIdx="0" presStyleCnt="3">
        <dgm:presLayoutVars>
          <dgm:bulletEnabled val="1"/>
        </dgm:presLayoutVars>
      </dgm:prSet>
      <dgm:spPr/>
    </dgm:pt>
    <dgm:pt modelId="{91EBD55B-773A-4BEF-B76C-4D8BBE65E8E9}" type="pres">
      <dgm:prSet presAssocID="{0554EEC4-DF4A-4B57-AE62-D704C4B3688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7DCEFFE-6AE9-40F5-937C-54D0EFC40140}" type="pres">
      <dgm:prSet presAssocID="{0554EEC4-DF4A-4B57-AE62-D704C4B36887}" presName="childText" presStyleLbl="revTx" presStyleIdx="1" presStyleCnt="3">
        <dgm:presLayoutVars>
          <dgm:bulletEnabled val="1"/>
        </dgm:presLayoutVars>
      </dgm:prSet>
      <dgm:spPr/>
    </dgm:pt>
    <dgm:pt modelId="{DC838278-61D5-4F0B-A5CA-D07614038E8A}" type="pres">
      <dgm:prSet presAssocID="{3B57E65D-C111-415A-97A6-2D0FDEF89D6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3B3005E-8F3C-4976-A39D-3374EA511995}" type="pres">
      <dgm:prSet presAssocID="{3B57E65D-C111-415A-97A6-2D0FDEF89D6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31181601-8C1A-4DBC-BBD9-82AA1BB0D262}" type="presOf" srcId="{3B57E65D-C111-415A-97A6-2D0FDEF89D6E}" destId="{DC838278-61D5-4F0B-A5CA-D07614038E8A}" srcOrd="0" destOrd="0" presId="urn:microsoft.com/office/officeart/2005/8/layout/vList2"/>
    <dgm:cxn modelId="{340BDA03-D6D1-43A9-8404-3850DFEBB7C8}" srcId="{0554EEC4-DF4A-4B57-AE62-D704C4B36887}" destId="{B2E6E93B-5677-45CB-B94E-91B158F39FBD}" srcOrd="0" destOrd="0" parTransId="{F0B31A59-10F3-47A4-8561-F4FCFCB6FF16}" sibTransId="{5A961B2D-1246-4AEB-83D3-E6EB6B95BA43}"/>
    <dgm:cxn modelId="{8C11E631-1CA3-4840-9693-88064502F191}" srcId="{B82ED169-2531-4C62-A3DC-2B0118B8A22F}" destId="{03D5B538-CBC3-4A5D-96C6-835A833FD8DB}" srcOrd="0" destOrd="0" parTransId="{284CEC1C-7B15-4C33-8C7F-D2AB55074723}" sibTransId="{47FC5BBF-A54A-4F39-B01A-76BAF292E932}"/>
    <dgm:cxn modelId="{A1D31F41-FC3F-43E8-B4E5-29E829516421}" type="presOf" srcId="{67C756E1-E72D-4807-8D87-6D8E689921C8}" destId="{80B4658F-1381-4912-BDD2-CF4A73DDEF41}" srcOrd="0" destOrd="0" presId="urn:microsoft.com/office/officeart/2005/8/layout/vList2"/>
    <dgm:cxn modelId="{F64AF563-DA2F-4381-8DC9-8AD4331854EF}" srcId="{67C756E1-E72D-4807-8D87-6D8E689921C8}" destId="{3B57E65D-C111-415A-97A6-2D0FDEF89D6E}" srcOrd="2" destOrd="0" parTransId="{E9602198-6F05-418E-9FF0-66A183B9187A}" sibTransId="{49277E73-D29A-4FB2-ADBF-5CD71A1DE245}"/>
    <dgm:cxn modelId="{85145A65-65F9-4B28-AB31-77E4F9A5C09A}" type="presOf" srcId="{B82ED169-2531-4C62-A3DC-2B0118B8A22F}" destId="{2E1229BB-88F6-4208-A452-84AC4F717891}" srcOrd="0" destOrd="0" presId="urn:microsoft.com/office/officeart/2005/8/layout/vList2"/>
    <dgm:cxn modelId="{9B291C68-AA3C-4E90-9BF3-7BE81A425C9B}" type="presOf" srcId="{03D5B538-CBC3-4A5D-96C6-835A833FD8DB}" destId="{DFC0917A-666E-4386-A178-EAEDC9B5C3CB}" srcOrd="0" destOrd="0" presId="urn:microsoft.com/office/officeart/2005/8/layout/vList2"/>
    <dgm:cxn modelId="{CFB06557-1BFE-43BC-91C9-48F3802597E7}" type="presOf" srcId="{B2E6E93B-5677-45CB-B94E-91B158F39FBD}" destId="{17DCEFFE-6AE9-40F5-937C-54D0EFC40140}" srcOrd="0" destOrd="0" presId="urn:microsoft.com/office/officeart/2005/8/layout/vList2"/>
    <dgm:cxn modelId="{4B755A9B-75AB-431F-A0BA-3C38E6484BB9}" type="presOf" srcId="{4F57E86D-CC5D-41E7-9D5C-8F0BF098E704}" destId="{C3B3005E-8F3C-4976-A39D-3374EA511995}" srcOrd="0" destOrd="0" presId="urn:microsoft.com/office/officeart/2005/8/layout/vList2"/>
    <dgm:cxn modelId="{B630FDE3-8E01-40EA-8EBB-2CDE72CD207A}" srcId="{67C756E1-E72D-4807-8D87-6D8E689921C8}" destId="{0554EEC4-DF4A-4B57-AE62-D704C4B36887}" srcOrd="1" destOrd="0" parTransId="{D7484190-5C0A-4B78-91B4-4459ED2044DF}" sibTransId="{D3EF28C9-33F4-472A-B31A-126855C473C9}"/>
    <dgm:cxn modelId="{EF160BF2-027B-4562-907E-0F5BA055FB20}" srcId="{67C756E1-E72D-4807-8D87-6D8E689921C8}" destId="{B82ED169-2531-4C62-A3DC-2B0118B8A22F}" srcOrd="0" destOrd="0" parTransId="{2DBB5BF2-3FF5-420E-B500-A2CC5076C520}" sibTransId="{A29B741E-FD94-4C9B-BF46-E2AC0EF3ABC3}"/>
    <dgm:cxn modelId="{0014A3F8-4DBE-4DCF-A216-9BB1F3734AC8}" type="presOf" srcId="{0554EEC4-DF4A-4B57-AE62-D704C4B36887}" destId="{91EBD55B-773A-4BEF-B76C-4D8BBE65E8E9}" srcOrd="0" destOrd="0" presId="urn:microsoft.com/office/officeart/2005/8/layout/vList2"/>
    <dgm:cxn modelId="{35B242FF-77B2-4A09-8454-3A6DAFE2C6CC}" srcId="{3B57E65D-C111-415A-97A6-2D0FDEF89D6E}" destId="{4F57E86D-CC5D-41E7-9D5C-8F0BF098E704}" srcOrd="0" destOrd="0" parTransId="{7FFEA975-AF79-4D38-B73E-D59FC536A63D}" sibTransId="{DE1D6C82-253A-4160-8B21-1EFD9CA8DCEB}"/>
    <dgm:cxn modelId="{40D46EE7-A723-437C-9580-7363811E2F69}" type="presParOf" srcId="{80B4658F-1381-4912-BDD2-CF4A73DDEF41}" destId="{2E1229BB-88F6-4208-A452-84AC4F717891}" srcOrd="0" destOrd="0" presId="urn:microsoft.com/office/officeart/2005/8/layout/vList2"/>
    <dgm:cxn modelId="{3975E036-5DFE-4F9E-A97B-27F3DFB411E2}" type="presParOf" srcId="{80B4658F-1381-4912-BDD2-CF4A73DDEF41}" destId="{DFC0917A-666E-4386-A178-EAEDC9B5C3CB}" srcOrd="1" destOrd="0" presId="urn:microsoft.com/office/officeart/2005/8/layout/vList2"/>
    <dgm:cxn modelId="{2D208C10-D221-4F25-88C4-0B91199D3110}" type="presParOf" srcId="{80B4658F-1381-4912-BDD2-CF4A73DDEF41}" destId="{91EBD55B-773A-4BEF-B76C-4D8BBE65E8E9}" srcOrd="2" destOrd="0" presId="urn:microsoft.com/office/officeart/2005/8/layout/vList2"/>
    <dgm:cxn modelId="{E63421BC-6915-4C61-93CC-6C9CA07C9507}" type="presParOf" srcId="{80B4658F-1381-4912-BDD2-CF4A73DDEF41}" destId="{17DCEFFE-6AE9-40F5-937C-54D0EFC40140}" srcOrd="3" destOrd="0" presId="urn:microsoft.com/office/officeart/2005/8/layout/vList2"/>
    <dgm:cxn modelId="{11F3707E-8C09-4B17-A79E-4397933BC1E3}" type="presParOf" srcId="{80B4658F-1381-4912-BDD2-CF4A73DDEF41}" destId="{DC838278-61D5-4F0B-A5CA-D07614038E8A}" srcOrd="4" destOrd="0" presId="urn:microsoft.com/office/officeart/2005/8/layout/vList2"/>
    <dgm:cxn modelId="{01CB2ADC-2EC8-452C-89B8-A942B4C11D23}" type="presParOf" srcId="{80B4658F-1381-4912-BDD2-CF4A73DDEF41}" destId="{C3B3005E-8F3C-4976-A39D-3374EA51199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7D0A3-08E0-4B77-9149-12877E4553DC}">
      <dsp:nvSpPr>
        <dsp:cNvPr id="0" name=""/>
        <dsp:cNvSpPr/>
      </dsp:nvSpPr>
      <dsp:spPr>
        <a:xfrm>
          <a:off x="0" y="0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Sigana</a:t>
          </a:r>
          <a:r>
            <a:rPr lang="en-US" sz="1800" b="1" kern="1200" dirty="0"/>
            <a:t> ma </a:t>
          </a:r>
          <a:r>
            <a:rPr lang="en-US" sz="1800" b="1" kern="1200" dirty="0" err="1"/>
            <a:t>Nyasaye</a:t>
          </a:r>
          <a:r>
            <a:rPr lang="en-US" sz="1800" b="1" kern="1200" dirty="0"/>
            <a:t> </a:t>
          </a:r>
          <a:r>
            <a:rPr lang="en-US" sz="1800" b="1" kern="1200" dirty="0" err="1"/>
            <a:t>nondiko</a:t>
          </a:r>
          <a:r>
            <a:rPr lang="en" sz="1800" b="1" kern="1200" dirty="0"/>
            <a:t> (Joshua 24:1-13)</a:t>
          </a:r>
          <a:endParaRPr lang="es-ES" sz="1800" kern="1200" dirty="0"/>
        </a:p>
      </dsp:txBody>
      <dsp:txXfrm>
        <a:off x="15307" y="15307"/>
        <a:ext cx="5158035" cy="492010"/>
      </dsp:txXfrm>
    </dsp:sp>
    <dsp:sp modelId="{FC48FDAD-A8DC-4628-A83F-0C218EBE3173}">
      <dsp:nvSpPr>
        <dsp:cNvPr id="0" name=""/>
        <dsp:cNvSpPr/>
      </dsp:nvSpPr>
      <dsp:spPr>
        <a:xfrm>
          <a:off x="431857" y="595211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Luong mar chuny modimbore kod adiera (Joshua 24:14-15)</a:t>
          </a:r>
          <a:endParaRPr lang="es-ES" sz="1800" kern="1200" dirty="0"/>
        </a:p>
      </dsp:txBody>
      <dsp:txXfrm>
        <a:off x="447164" y="610518"/>
        <a:ext cx="4980957" cy="492010"/>
      </dsp:txXfrm>
    </dsp:sp>
    <dsp:sp modelId="{171BE40D-DF9A-40DE-B4BB-CCE5EF279C3E}">
      <dsp:nvSpPr>
        <dsp:cNvPr id="0" name=""/>
        <dsp:cNvSpPr/>
      </dsp:nvSpPr>
      <dsp:spPr>
        <a:xfrm>
          <a:off x="863714" y="1190422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Yiero</a:t>
          </a:r>
          <a:r>
            <a:rPr lang="en-US" sz="1800" b="1" kern="1200" dirty="0"/>
            <a:t> mar </a:t>
          </a:r>
          <a:r>
            <a:rPr lang="en-US" sz="1800" b="1" kern="1200" dirty="0" err="1"/>
            <a:t>oganda</a:t>
          </a:r>
          <a:r>
            <a:rPr lang="en" sz="1800" b="1" kern="1200" dirty="0"/>
            <a:t> (Joshua 24:16-21)</a:t>
          </a:r>
          <a:endParaRPr lang="es-ES" sz="1800" kern="1200" dirty="0"/>
        </a:p>
      </dsp:txBody>
      <dsp:txXfrm>
        <a:off x="879021" y="1205729"/>
        <a:ext cx="4980957" cy="492010"/>
      </dsp:txXfrm>
    </dsp:sp>
    <dsp:sp modelId="{7A0EC5D2-A8C8-43F0-949B-679A0C3ED567}">
      <dsp:nvSpPr>
        <dsp:cNvPr id="0" name=""/>
        <dsp:cNvSpPr/>
      </dsp:nvSpPr>
      <dsp:spPr>
        <a:xfrm>
          <a:off x="1295572" y="1785634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Nyieno singruok (Joshua 24:22-28)</a:t>
          </a:r>
          <a:endParaRPr lang="es-ES" sz="1800" kern="1200" dirty="0"/>
        </a:p>
      </dsp:txBody>
      <dsp:txXfrm>
        <a:off x="1310879" y="1800941"/>
        <a:ext cx="4980957" cy="492010"/>
      </dsp:txXfrm>
    </dsp:sp>
    <dsp:sp modelId="{A69A85D2-7D25-468F-B109-5D85D6A87DA0}">
      <dsp:nvSpPr>
        <dsp:cNvPr id="0" name=""/>
        <dsp:cNvSpPr/>
      </dsp:nvSpPr>
      <dsp:spPr>
        <a:xfrm>
          <a:off x="1727429" y="2380845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Siganano dhi nyime (Joshua 24:29-33)</a:t>
          </a:r>
          <a:endParaRPr lang="es-ES" sz="1800" kern="1200" dirty="0"/>
        </a:p>
      </dsp:txBody>
      <dsp:txXfrm>
        <a:off x="1742736" y="2396152"/>
        <a:ext cx="4980957" cy="492010"/>
      </dsp:txXfrm>
    </dsp:sp>
    <dsp:sp modelId="{942E5999-5789-441C-A104-F2DD05307549}">
      <dsp:nvSpPr>
        <dsp:cNvPr id="0" name=""/>
        <dsp:cNvSpPr/>
      </dsp:nvSpPr>
      <dsp:spPr>
        <a:xfrm>
          <a:off x="5443429" y="381806"/>
          <a:ext cx="339705" cy="33970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5519863" y="381806"/>
        <a:ext cx="186837" cy="255628"/>
      </dsp:txXfrm>
    </dsp:sp>
    <dsp:sp modelId="{BC1B2083-8856-4B85-9091-BF19E4CB9BFA}">
      <dsp:nvSpPr>
        <dsp:cNvPr id="0" name=""/>
        <dsp:cNvSpPr/>
      </dsp:nvSpPr>
      <dsp:spPr>
        <a:xfrm>
          <a:off x="5875286" y="977017"/>
          <a:ext cx="339705" cy="33970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5951720" y="977017"/>
        <a:ext cx="186837" cy="255628"/>
      </dsp:txXfrm>
    </dsp:sp>
    <dsp:sp modelId="{C4F65A43-9A3C-4A61-BCB0-8631152C7599}">
      <dsp:nvSpPr>
        <dsp:cNvPr id="0" name=""/>
        <dsp:cNvSpPr/>
      </dsp:nvSpPr>
      <dsp:spPr>
        <a:xfrm>
          <a:off x="6307144" y="1563518"/>
          <a:ext cx="339705" cy="33970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6383578" y="1563518"/>
        <a:ext cx="186837" cy="255628"/>
      </dsp:txXfrm>
    </dsp:sp>
    <dsp:sp modelId="{E2A91DB1-799A-4297-93C2-42494D9CE027}">
      <dsp:nvSpPr>
        <dsp:cNvPr id="0" name=""/>
        <dsp:cNvSpPr/>
      </dsp:nvSpPr>
      <dsp:spPr>
        <a:xfrm>
          <a:off x="6739001" y="2164536"/>
          <a:ext cx="339705" cy="33970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6815435" y="2164536"/>
        <a:ext cx="186837" cy="2556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0DE68-D6C6-4A99-AE8F-6B0DB7F1EF15}">
      <dsp:nvSpPr>
        <dsp:cNvPr id="0" name=""/>
        <dsp:cNvSpPr/>
      </dsp:nvSpPr>
      <dsp:spPr>
        <a:xfrm>
          <a:off x="0" y="25736"/>
          <a:ext cx="8467725" cy="361968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Ne en kama Ibrahim nokwongo dakie e piny Kanaan (Chak.12:6)</a:t>
          </a:r>
        </a:p>
      </dsp:txBody>
      <dsp:txXfrm>
        <a:off x="17670" y="43406"/>
        <a:ext cx="8432385" cy="326628"/>
      </dsp:txXfrm>
    </dsp:sp>
    <dsp:sp modelId="{F28057B6-914F-4162-A1E6-62C0FACC967C}">
      <dsp:nvSpPr>
        <dsp:cNvPr id="0" name=""/>
        <dsp:cNvSpPr/>
      </dsp:nvSpPr>
      <dsp:spPr>
        <a:xfrm>
          <a:off x="0" y="402105"/>
          <a:ext cx="8467725" cy="361968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Ne en ka mokwongo mane Jakobo ogure hema e Kanaan (Chak. 33:18)</a:t>
          </a:r>
        </a:p>
      </dsp:txBody>
      <dsp:txXfrm>
        <a:off x="17670" y="419775"/>
        <a:ext cx="8432385" cy="326628"/>
      </dsp:txXfrm>
    </dsp:sp>
    <dsp:sp modelId="{AC61220C-B99C-49DF-98C9-45D044822E5A}">
      <dsp:nvSpPr>
        <dsp:cNvPr id="0" name=""/>
        <dsp:cNvSpPr/>
      </dsp:nvSpPr>
      <dsp:spPr>
        <a:xfrm>
          <a:off x="0" y="778474"/>
          <a:ext cx="8467725" cy="361968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Kanyo ema Jakobo nong’iewe lowo mane ogedoe(Chak. 33:19)</a:t>
          </a:r>
        </a:p>
      </dsp:txBody>
      <dsp:txXfrm>
        <a:off x="17670" y="796144"/>
        <a:ext cx="8432385" cy="326628"/>
      </dsp:txXfrm>
    </dsp:sp>
    <dsp:sp modelId="{D8E3A47D-7AAD-492B-87DB-471556F70C0E}">
      <dsp:nvSpPr>
        <dsp:cNvPr id="0" name=""/>
        <dsp:cNvSpPr/>
      </dsp:nvSpPr>
      <dsp:spPr>
        <a:xfrm>
          <a:off x="0" y="1180579"/>
          <a:ext cx="8467725" cy="450636"/>
        </a:xfrm>
        <a:prstGeom prst="roundRect">
          <a:avLst/>
        </a:prstGeom>
        <a:solidFill>
          <a:srgbClr val="37517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Kanyo ema Jakobo noyike nyiseche mag pinje mamoko joode pod ne nigo (Chak. 35:4)</a:t>
          </a:r>
        </a:p>
      </dsp:txBody>
      <dsp:txXfrm>
        <a:off x="21998" y="1202577"/>
        <a:ext cx="8423729" cy="4066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229BB-88F6-4208-A452-84AC4F717891}">
      <dsp:nvSpPr>
        <dsp:cNvPr id="0" name=""/>
        <dsp:cNvSpPr/>
      </dsp:nvSpPr>
      <dsp:spPr>
        <a:xfrm>
          <a:off x="0" y="24899"/>
          <a:ext cx="9088067" cy="4329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Luoro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Nyasaye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132" y="46031"/>
        <a:ext cx="9045803" cy="390636"/>
      </dsp:txXfrm>
    </dsp:sp>
    <dsp:sp modelId="{DFC0917A-666E-4386-A178-EAEDC9B5C3CB}">
      <dsp:nvSpPr>
        <dsp:cNvPr id="0" name=""/>
        <dsp:cNvSpPr/>
      </dsp:nvSpPr>
      <dsp:spPr>
        <a:xfrm>
          <a:off x="0" y="457799"/>
          <a:ext cx="9088067" cy="527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54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5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es-ES" sz="1800" b="1" kern="1200" dirty="0" err="1">
              <a:effectLst/>
            </a:rPr>
            <a:t>Nyiso</a:t>
          </a:r>
          <a:r>
            <a:rPr lang="es-ES" sz="1800" b="1" kern="1200" dirty="0">
              <a:effectLst/>
            </a:rPr>
            <a:t> </a:t>
          </a:r>
          <a:r>
            <a:rPr lang="es-ES" sz="1800" b="1" kern="1200" dirty="0" err="1">
              <a:effectLst/>
            </a:rPr>
            <a:t>luor</a:t>
          </a:r>
          <a:r>
            <a:rPr lang="es-ES" sz="1800" b="1" kern="1200" dirty="0">
              <a:effectLst/>
            </a:rPr>
            <a:t> </a:t>
          </a:r>
          <a:r>
            <a:rPr lang="es-ES" sz="1800" b="1" kern="1200" dirty="0" err="1">
              <a:effectLst/>
            </a:rPr>
            <a:t>matut</a:t>
          </a:r>
          <a:r>
            <a:rPr lang="es-ES" sz="1800" b="1" kern="1200" dirty="0">
              <a:effectLst/>
            </a:rPr>
            <a:t> </a:t>
          </a:r>
          <a:r>
            <a:rPr lang="es-ES" sz="1800" b="1" kern="1200" dirty="0" err="1">
              <a:effectLst/>
            </a:rPr>
            <a:t>ne</a:t>
          </a:r>
          <a:r>
            <a:rPr lang="es-ES" sz="1800" b="1" kern="1200" dirty="0">
              <a:effectLst/>
            </a:rPr>
            <a:t> </a:t>
          </a:r>
          <a:r>
            <a:rPr lang="es-ES" sz="1800" b="1" kern="1200" dirty="0" err="1">
              <a:effectLst/>
            </a:rPr>
            <a:t>Ng’at</a:t>
          </a:r>
          <a:r>
            <a:rPr lang="es-ES" sz="1800" b="1" kern="1200" dirty="0">
              <a:effectLst/>
            </a:rPr>
            <a:t> </a:t>
          </a:r>
          <a:r>
            <a:rPr lang="es-ES" sz="1800" b="1" kern="1200" dirty="0" err="1">
              <a:effectLst/>
            </a:rPr>
            <a:t>ma</a:t>
          </a:r>
          <a:r>
            <a:rPr lang="es-ES" sz="1800" b="1" kern="1200" dirty="0">
              <a:effectLst/>
            </a:rPr>
            <a:t> </a:t>
          </a:r>
          <a:r>
            <a:rPr lang="es-ES" sz="1800" b="1" kern="1200" dirty="0" err="1">
              <a:effectLst/>
            </a:rPr>
            <a:t>duong</a:t>
          </a:r>
          <a:r>
            <a:rPr lang="es-ES" sz="1800" b="1" kern="1200" dirty="0">
              <a:effectLst/>
            </a:rPr>
            <a:t>’ </a:t>
          </a:r>
          <a:r>
            <a:rPr lang="es-ES" sz="1800" b="1" kern="1200" dirty="0" err="1">
              <a:effectLst/>
            </a:rPr>
            <a:t>moloya</a:t>
          </a:r>
          <a:r>
            <a:rPr lang="es-ES" sz="1800" b="1" kern="1200" dirty="0">
              <a:effectLst/>
            </a:rPr>
            <a:t> </a:t>
          </a:r>
          <a:r>
            <a:rPr lang="es-ES" sz="1800" b="1" kern="1200" dirty="0" err="1">
              <a:effectLst/>
            </a:rPr>
            <a:t>maonge</a:t>
          </a:r>
          <a:r>
            <a:rPr lang="es-ES" sz="1800" b="1" kern="1200" dirty="0">
              <a:effectLst/>
            </a:rPr>
            <a:t> </a:t>
          </a:r>
          <a:r>
            <a:rPr lang="es-ES" sz="1800" b="1" kern="1200" dirty="0" err="1">
              <a:effectLst/>
            </a:rPr>
            <a:t>giko</a:t>
          </a:r>
          <a:r>
            <a:rPr lang="es-ES" sz="1800" b="1" kern="1200" dirty="0">
              <a:effectLst/>
            </a:rPr>
            <a:t>, kendo mondo </a:t>
          </a:r>
          <a:r>
            <a:rPr lang="es-ES" sz="1800" b="1" kern="1200" dirty="0" err="1">
              <a:effectLst/>
            </a:rPr>
            <a:t>ayie</a:t>
          </a:r>
          <a:r>
            <a:rPr lang="es-ES" sz="1800" b="1" kern="1200" dirty="0">
              <a:effectLst/>
            </a:rPr>
            <a:t> ni en </a:t>
          </a:r>
          <a:r>
            <a:rPr lang="es-ES" sz="1800" b="1" kern="1200" dirty="0" err="1">
              <a:effectLst/>
            </a:rPr>
            <a:t>Ruodha</a:t>
          </a:r>
          <a:r>
            <a:rPr lang="es-ES" sz="1800" b="1" kern="1200" dirty="0">
              <a:effectLst/>
            </a:rPr>
            <a:t> kendo </a:t>
          </a:r>
          <a:r>
            <a:rPr lang="es-ES" sz="1800" b="1" kern="1200" dirty="0" err="1">
              <a:effectLst/>
            </a:rPr>
            <a:t>Jaduong</a:t>
          </a:r>
          <a:r>
            <a:rPr lang="es-ES" sz="1800" b="1" kern="1200" dirty="0">
              <a:effectLst/>
            </a:rPr>
            <a:t>’ mara</a:t>
          </a:r>
          <a:endParaRPr lang="es-ES" sz="1800" kern="1200" dirty="0">
            <a:effectLst/>
          </a:endParaRPr>
        </a:p>
      </dsp:txBody>
      <dsp:txXfrm>
        <a:off x="0" y="457799"/>
        <a:ext cx="9088067" cy="527850"/>
      </dsp:txXfrm>
    </dsp:sp>
    <dsp:sp modelId="{91EBD55B-773A-4BEF-B76C-4D8BBE65E8E9}">
      <dsp:nvSpPr>
        <dsp:cNvPr id="0" name=""/>
        <dsp:cNvSpPr/>
      </dsp:nvSpPr>
      <dsp:spPr>
        <a:xfrm>
          <a:off x="0" y="985649"/>
          <a:ext cx="9088067" cy="432900"/>
        </a:xfrm>
        <a:prstGeom prst="roundRect">
          <a:avLst/>
        </a:prstGeom>
        <a:gradFill rotWithShape="0">
          <a:gsLst>
            <a:gs pos="0">
              <a:schemeClr val="accent5">
                <a:hueOff val="503999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rgbClr val="00C000"/>
            </a:gs>
            <a:gs pos="100000">
              <a:srgbClr val="00B8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Tiyo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ni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Nyasaye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chuny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modimbore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adiera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132" y="1006781"/>
        <a:ext cx="9045803" cy="390636"/>
      </dsp:txXfrm>
    </dsp:sp>
    <dsp:sp modelId="{17DCEFFE-6AE9-40F5-937C-54D0EFC40140}">
      <dsp:nvSpPr>
        <dsp:cNvPr id="0" name=""/>
        <dsp:cNvSpPr/>
      </dsp:nvSpPr>
      <dsp:spPr>
        <a:xfrm>
          <a:off x="0" y="1418549"/>
          <a:ext cx="9088067" cy="527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54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4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es-ES" sz="1800" b="1" kern="1200" dirty="0" err="1">
              <a:effectLst/>
            </a:rPr>
            <a:t>Tich</a:t>
          </a:r>
          <a:r>
            <a:rPr lang="es-ES" sz="1800" b="1" kern="1200" dirty="0">
              <a:effectLst/>
            </a:rPr>
            <a:t> </a:t>
          </a:r>
          <a:r>
            <a:rPr lang="es-ES" sz="1800" b="1" kern="1200" dirty="0" err="1">
              <a:effectLst/>
            </a:rPr>
            <a:t>ma</a:t>
          </a:r>
          <a:r>
            <a:rPr lang="es-ES" sz="1800" b="1" kern="1200" dirty="0">
              <a:effectLst/>
            </a:rPr>
            <a:t> </a:t>
          </a:r>
          <a:r>
            <a:rPr lang="es-ES" sz="1800" b="1" kern="1200" dirty="0" err="1">
              <a:effectLst/>
            </a:rPr>
            <a:t>onge</a:t>
          </a:r>
          <a:r>
            <a:rPr lang="es-ES" sz="1800" b="1" kern="1200" dirty="0">
              <a:effectLst/>
            </a:rPr>
            <a:t> songa (</a:t>
          </a:r>
          <a:r>
            <a:rPr lang="es-ES" sz="1800" b="1" kern="1200" dirty="0" err="1">
              <a:effectLst/>
            </a:rPr>
            <a:t>ma</a:t>
          </a:r>
          <a:r>
            <a:rPr lang="es-ES" sz="1800" b="1" kern="1200" dirty="0">
              <a:effectLst/>
            </a:rPr>
            <a:t> e </a:t>
          </a:r>
          <a:r>
            <a:rPr lang="es-ES" sz="1800" b="1" kern="1200" dirty="0" err="1">
              <a:effectLst/>
            </a:rPr>
            <a:t>kaka</a:t>
          </a:r>
          <a:r>
            <a:rPr lang="es-ES" sz="1800" b="1" kern="1200" dirty="0">
              <a:effectLst/>
            </a:rPr>
            <a:t> </a:t>
          </a:r>
          <a:r>
            <a:rPr lang="es-ES" sz="1800" b="1" kern="1200" dirty="0" err="1">
              <a:effectLst/>
            </a:rPr>
            <a:t>ne</a:t>
          </a:r>
          <a:r>
            <a:rPr lang="es-ES" sz="1800" b="1" kern="1200" dirty="0">
              <a:effectLst/>
            </a:rPr>
            <a:t> oler </a:t>
          </a:r>
          <a:r>
            <a:rPr lang="es-ES" sz="1800" b="1" kern="1200" dirty="0" err="1">
              <a:effectLst/>
            </a:rPr>
            <a:t>chiaye</a:t>
          </a:r>
          <a:r>
            <a:rPr lang="es-ES" sz="1800" b="1" kern="1200" dirty="0">
              <a:effectLst/>
            </a:rPr>
            <a:t> mane </a:t>
          </a:r>
          <a:r>
            <a:rPr lang="es-ES" sz="1800" b="1" kern="1200" dirty="0" err="1">
              <a:effectLst/>
            </a:rPr>
            <a:t>owinjore</a:t>
          </a:r>
          <a:r>
            <a:rPr lang="es-ES" sz="1800" b="1" kern="1200" dirty="0">
              <a:effectLst/>
            </a:rPr>
            <a:t> mondo </a:t>
          </a:r>
          <a:r>
            <a:rPr lang="es-ES" sz="1800" b="1" kern="1200" dirty="0" err="1">
              <a:effectLst/>
            </a:rPr>
            <a:t>oyang</a:t>
          </a:r>
          <a:r>
            <a:rPr lang="es-ES" sz="1800" b="1" kern="1200" dirty="0">
              <a:effectLst/>
            </a:rPr>
            <a:t>’ “</a:t>
          </a:r>
          <a:r>
            <a:rPr lang="es-ES" sz="1800" b="1" kern="1200" dirty="0" err="1">
              <a:effectLst/>
            </a:rPr>
            <a:t>ma</a:t>
          </a:r>
          <a:r>
            <a:rPr lang="es-ES" sz="1800" b="1" kern="1200" dirty="0">
              <a:effectLst/>
            </a:rPr>
            <a:t> </a:t>
          </a:r>
          <a:r>
            <a:rPr lang="es-ES" sz="1800" b="1" kern="1200" dirty="0" err="1">
              <a:effectLst/>
            </a:rPr>
            <a:t>onge</a:t>
          </a:r>
          <a:r>
            <a:rPr lang="es-ES" sz="1800" b="1" kern="1200" dirty="0">
              <a:effectLst/>
            </a:rPr>
            <a:t> songa” [</a:t>
          </a:r>
          <a:r>
            <a:rPr lang="es-ES" sz="1800" b="1" kern="1200" dirty="0" err="1">
              <a:effectLst/>
            </a:rPr>
            <a:t>mangima</a:t>
          </a:r>
          <a:r>
            <a:rPr lang="es-ES" sz="1800" b="1" kern="1200" dirty="0">
              <a:effectLst/>
            </a:rPr>
            <a:t>])</a:t>
          </a:r>
          <a:endParaRPr lang="es-ES" sz="1800" kern="1200" dirty="0">
            <a:effectLst/>
          </a:endParaRPr>
        </a:p>
      </dsp:txBody>
      <dsp:txXfrm>
        <a:off x="0" y="1418549"/>
        <a:ext cx="9088067" cy="527850"/>
      </dsp:txXfrm>
    </dsp:sp>
    <dsp:sp modelId="{DC838278-61D5-4F0B-A5CA-D07614038E8A}">
      <dsp:nvSpPr>
        <dsp:cNvPr id="0" name=""/>
        <dsp:cNvSpPr/>
      </dsp:nvSpPr>
      <dsp:spPr>
        <a:xfrm>
          <a:off x="0" y="1946399"/>
          <a:ext cx="9088067" cy="432900"/>
        </a:xfrm>
        <a:prstGeom prst="roundRect">
          <a:avLst/>
        </a:prstGeom>
        <a:gradFill rotWithShape="0">
          <a:gsLst>
            <a:gs pos="0">
              <a:schemeClr val="accent5">
                <a:hueOff val="1007998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07998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07998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Tiyo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ni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Nyasaye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adiera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132" y="1967531"/>
        <a:ext cx="9045803" cy="390636"/>
      </dsp:txXfrm>
    </dsp:sp>
    <dsp:sp modelId="{C3B3005E-8F3C-4976-A39D-3374EA511995}">
      <dsp:nvSpPr>
        <dsp:cNvPr id="0" name=""/>
        <dsp:cNvSpPr/>
      </dsp:nvSpPr>
      <dsp:spPr>
        <a:xfrm>
          <a:off x="0" y="2379299"/>
          <a:ext cx="9088067" cy="765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54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6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es-ES" sz="1800" b="1" kern="1200">
              <a:effectLst/>
            </a:rPr>
            <a:t>Bedo ja-adiera, ng'at migeno, ma nigi yie, ma ok opogore, kendo ma ochung’ kar tiende. Mondo anyisi, ka okalo e ngimana, erokamano mara ne Nyasaye kuom gima osetimona</a:t>
          </a:r>
          <a:endParaRPr lang="es-ES" sz="1800" kern="1200" dirty="0">
            <a:effectLst/>
          </a:endParaRPr>
        </a:p>
      </dsp:txBody>
      <dsp:txXfrm>
        <a:off x="0" y="2379299"/>
        <a:ext cx="9088067" cy="765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DB8773-DC8C-7B87-CCE8-22525452E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F5439F-DADC-ACCA-FC81-344701BB8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1256B9-7E34-4937-ACFB-08194E9A2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623A86-5C39-6B06-64FA-56A521F67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96CDD3-1707-F676-3B90-F508AEE57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47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39037-6D5B-6971-04BA-1B0D78D44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908CB8-22AE-2A25-8606-1A5893B01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19974E-7BCD-3241-A148-52CDCEB2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0726DC-1DD3-AC36-BAA3-1C6C4DBCE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B5D9D1-FD0B-6B4D-1DD5-A283E9382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26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D1D9C00-71B1-E6F1-1748-39EEBC6C77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9F61124-7D92-81A6-C54B-A0B7A2966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6A3457-973F-4A47-16A5-AB696D1DF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001FF6-A193-4105-5DF3-AB398AD3E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036A79-7F1D-23DD-F798-9E385110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087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79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669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606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09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521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043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838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1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8DAFEA-B890-EF1E-7D3B-78F6A1822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3A6EAC-4006-9A11-5A10-D36F587A9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CB7384-AEF9-59F2-3147-B257D98BD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3CF877-A089-AE15-FBB6-2FCB9881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428D3B-94ED-60A1-C4C1-6F64762D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77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6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120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79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E6773A-C394-495D-0975-DB432CBF3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520582-3954-CD53-92D6-D53B91024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1230E5-2716-92B2-AEBD-65A270CF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108F22-91F3-B441-5D54-F987CC235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12568F-5D1B-52D9-3AAF-858FDC9A5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06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E2662-AB21-AAF1-335E-1C5F49E99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326BB1-0DB9-74AC-DE56-DD63FAE56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E53B20-0B4C-835D-58E2-78EBC4505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358C9F-08BD-8EB9-CD1E-71DFC704C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806249-0701-16F1-4C00-133C0A38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37DBC6-1AF2-E34E-F653-FBCDE034E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917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69CD15-9730-77FC-4C9C-C889E295E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083516-2BB3-A074-35DE-CDC0AE2CA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96A8868-D21F-207F-79AF-E90D026CD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21F6740-5A76-D747-B49B-8537D0C43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22024C-C1CA-3E84-D035-B9BEA87625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596A790-F89B-3ACB-2432-FFB3A06B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2BAE489-6375-B679-4DA4-56730FF5E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0F27D4-ED7C-BE7C-1A86-AABE994DE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552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4AD523-2A5F-7733-713E-80D9FAE6E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FA0C58-8138-2534-4B9E-69134FF96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C445D3F-EF01-1811-C7BD-F97B0E85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30A882B-DEE4-D85F-260C-9A231CBC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852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254BC5-D173-4608-E6AB-FDC3481FD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2B15AC4-63D8-BBE5-7374-0F092E100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B49F302-2D40-B164-D393-F56C39ADD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25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630ACE-403C-D523-07EA-9699B78F8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F580A1-0F33-29B2-21E8-B0B9DD328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4E98E1-A283-64C5-DF88-E4A961B31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A50291-B444-A7B4-6558-1B7A3D28D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BD0AB6-2219-A430-6F45-A01740F64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44F5DE-F7B4-C1A5-B9F4-A4E354A58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228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0D9303-8643-2173-2E77-C616571C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2332910-154E-6682-CD6F-00CA5A8F37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74566D-EE41-0325-5C34-E098259B2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9E5E30-3F0E-B00C-4061-6848C0CE8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F4C389-B818-E053-709C-B6A929B74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6ED8B3-D0DB-2DA5-AF06-98AC00BD7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5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645652E-C87B-0481-65A5-9010EAC9C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B74D6B-90B9-E328-4594-43C5B6077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BCBFE9-E79F-3FD6-B003-08BCE3D5C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60A959-2ABA-42A8-AE29-75CF5FEA74BB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2ABA19-88E2-51A8-C2E1-DB8DD38C8A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DEC6BE-0D8A-D348-FC5E-569F685ADF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182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722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2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1.jpeg"/><Relationship Id="rId4" Type="http://schemas.openxmlformats.org/officeDocument/2006/relationships/diagramData" Target="../diagrams/data2.xml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7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8.pn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03A100F-CC3E-B442-E2CB-AFBBCD6CA90B}"/>
              </a:ext>
            </a:extLst>
          </p:cNvPr>
          <p:cNvSpPr txBox="1"/>
          <p:nvPr/>
        </p:nvSpPr>
        <p:spPr>
          <a:xfrm>
            <a:off x="2851740" y="405309"/>
            <a:ext cx="6488520" cy="193899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alpha val="74000"/>
              </a:schemeClr>
            </a:outerShdw>
          </a:effectLst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31750">
              <a:bevelT h="25400" prst="softRound"/>
              <a:contourClr>
                <a:schemeClr val="accent6">
                  <a:lumMod val="75000"/>
                </a:schemeClr>
              </a:contourClr>
            </a:sp3d>
          </a:bodyPr>
          <a:lstStyle/>
          <a:p>
            <a:pPr algn="ctr"/>
            <a:r>
              <a:rPr lang="en" sz="6000" b="1" spc="6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75170"/>
                </a:solidFill>
                <a:effectLst>
                  <a:outerShdw dist="38100" dir="2700000" algn="bl" rotWithShape="0">
                    <a:srgbClr val="F5F86C"/>
                  </a:outerShdw>
                </a:effectLst>
              </a:rPr>
              <a:t>YIERURU TINENDENI!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114AEA-31C6-2C8D-584A-CF7A10B6BA16}"/>
              </a:ext>
            </a:extLst>
          </p:cNvPr>
          <p:cNvSpPr txBox="1"/>
          <p:nvPr/>
        </p:nvSpPr>
        <p:spPr>
          <a:xfrm>
            <a:off x="8304397" y="6519446"/>
            <a:ext cx="3887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FBF8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13 mar Desemba 27, 2025</a:t>
            </a:r>
          </a:p>
        </p:txBody>
      </p:sp>
    </p:spTree>
    <p:extLst>
      <p:ext uri="{BB962C8B-B14F-4D97-AF65-F5344CB8AC3E}">
        <p14:creationId xmlns:p14="http://schemas.microsoft.com/office/powerpoint/2010/main" val="321640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B66A97-DDA3-A931-11B5-15F0CFC2C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39DEE7D-F634-9202-C70F-72070F884E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3" b="16651"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8" name="Imagen 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EE37D356-7B3D-8587-9B57-957C922CFC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9" r="9029"/>
          <a:stretch>
            <a:fillRect/>
          </a:stretch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pic>
        <p:nvPicPr>
          <p:cNvPr id="11" name="Imagen 10" descr="Imagen que contiene exterior, persona, hombre, agua&#10;&#10;El contenido generado por IA puede ser incorrecto.">
            <a:extLst>
              <a:ext uri="{FF2B5EF4-FFF2-40B4-BE49-F238E27FC236}">
                <a16:creationId xmlns:a16="http://schemas.microsoft.com/office/drawing/2014/main" id="{0D13B86A-E0F2-4799-15EC-7929E2FC26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" b="10508"/>
          <a:stretch>
            <a:fillRect/>
          </a:stretch>
        </p:blipFill>
        <p:spPr>
          <a:xfrm>
            <a:off x="1" y="4065775"/>
            <a:ext cx="5001186" cy="279222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DB49A09-688F-7843-AA3A-16F026BB02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162052" y="3272588"/>
            <a:ext cx="6105382" cy="35854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4BC364-77D0-43BC-53E2-AA31799ADD4A}"/>
              </a:ext>
            </a:extLst>
          </p:cNvPr>
          <p:cNvSpPr txBox="1"/>
          <p:nvPr/>
        </p:nvSpPr>
        <p:spPr>
          <a:xfrm>
            <a:off x="5090745" y="3557184"/>
            <a:ext cx="6176689" cy="30162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ok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uikoru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mar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tiyone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to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yieruru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tinendeni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nyasaye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mubiro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tiyone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. . . To an,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kaachiel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jooda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wabiro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tiyo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Ruoth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Nyasaye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(Joshua 24:15)</a:t>
            </a:r>
          </a:p>
        </p:txBody>
      </p:sp>
    </p:spTree>
    <p:extLst>
      <p:ext uri="{BB962C8B-B14F-4D97-AF65-F5344CB8AC3E}">
        <p14:creationId xmlns:p14="http://schemas.microsoft.com/office/powerpoint/2010/main" val="411316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3778858-28B2-FBDC-37D8-4B5AC2BAEC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1521131"/>
              </p:ext>
            </p:extLst>
          </p:nvPr>
        </p:nvGraphicFramePr>
        <p:xfrm>
          <a:off x="4633810" y="3852153"/>
          <a:ext cx="7510565" cy="290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B628F2F-2C94-90B3-31B1-D5F4C02C80F2}"/>
              </a:ext>
            </a:extLst>
          </p:cNvPr>
          <p:cNvSpPr txBox="1"/>
          <p:nvPr/>
        </p:nvSpPr>
        <p:spPr>
          <a:xfrm>
            <a:off x="224616" y="-12228"/>
            <a:ext cx="69151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Joshua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oneno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giko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chiegni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osekedo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lweny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maber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osetieko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ng’weye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oserito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onyalo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kaka Paulo,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osimbo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mimiyo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joma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makare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 Tim. 4:7-8).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95332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Imagen que contiene grupo, grande, parado, viejo&#10;&#10;El contenido generado por IA puede ser incorrecto.">
            <a:extLst>
              <a:ext uri="{FF2B5EF4-FFF2-40B4-BE49-F238E27FC236}">
                <a16:creationId xmlns:a16="http://schemas.microsoft.com/office/drawing/2014/main" id="{E80D3438-B228-FFDD-5104-2C5D3647EF8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4616" y="3540158"/>
            <a:ext cx="4378999" cy="299363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95332E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734384E2-2A96-C75D-6829-54FD4CEFD11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5200" y="160745"/>
            <a:ext cx="4731290" cy="343778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542BA6D-5D0E-E71A-1311-C395944CDEE0}"/>
              </a:ext>
            </a:extLst>
          </p:cNvPr>
          <p:cNvSpPr txBox="1"/>
          <p:nvPr/>
        </p:nvSpPr>
        <p:spPr>
          <a:xfrm>
            <a:off x="234678" y="2353920"/>
            <a:ext cx="69151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Kuom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ochoko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Shekem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ginyien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singruok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jo-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adiera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kendo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ojiwgi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giyier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ngima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tiyo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Nyasaye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E76650F-569B-405C-F97D-C438C3688631}"/>
              </a:ext>
            </a:extLst>
          </p:cNvPr>
          <p:cNvSpPr txBox="1"/>
          <p:nvPr/>
        </p:nvSpPr>
        <p:spPr>
          <a:xfrm>
            <a:off x="234678" y="1479677"/>
            <a:ext cx="69151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To, mana kaka Kaleb, pod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nyaka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jomoko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kawo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kendo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Nyasaye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makare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810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127D0A3-08E0-4B77-9149-12877E455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graphicEl>
                                              <a:dgm id="{2127D0A3-08E0-4B77-9149-12877E4553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graphicEl>
                                              <a:dgm id="{2127D0A3-08E0-4B77-9149-12877E455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2127D0A3-08E0-4B77-9149-12877E455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42E5999-5789-441C-A104-F2DD05307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graphicEl>
                                              <a:dgm id="{942E5999-5789-441C-A104-F2DD053075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942E5999-5789-441C-A104-F2DD05307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graphicEl>
                                              <a:dgm id="{942E5999-5789-441C-A104-F2DD05307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48FDAD-A8DC-4628-A83F-0C218EBE3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graphicEl>
                                              <a:dgm id="{FC48FDAD-A8DC-4628-A83F-0C218EBE31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graphicEl>
                                              <a:dgm id="{FC48FDAD-A8DC-4628-A83F-0C218EBE3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FC48FDAD-A8DC-4628-A83F-0C218EBE3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1B2083-8856-4B85-9091-BF19E4CB9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graphicEl>
                                              <a:dgm id="{BC1B2083-8856-4B85-9091-BF19E4CB9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BC1B2083-8856-4B85-9091-BF19E4CB9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graphicEl>
                                              <a:dgm id="{BC1B2083-8856-4B85-9091-BF19E4CB9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1BE40D-DF9A-40DE-B4BB-CCE5EF279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graphicEl>
                                              <a:dgm id="{171BE40D-DF9A-40DE-B4BB-CCE5EF279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graphicEl>
                                              <a:dgm id="{171BE40D-DF9A-40DE-B4BB-CCE5EF279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graphicEl>
                                              <a:dgm id="{171BE40D-DF9A-40DE-B4BB-CCE5EF279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F65A43-9A3C-4A61-BCB0-8631152C7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graphicEl>
                                              <a:dgm id="{C4F65A43-9A3C-4A61-BCB0-8631152C75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graphicEl>
                                              <a:dgm id="{C4F65A43-9A3C-4A61-BCB0-8631152C7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graphicEl>
                                              <a:dgm id="{C4F65A43-9A3C-4A61-BCB0-8631152C7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0EC5D2-A8C8-43F0-949B-679A0C3ED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>
                                            <p:graphicEl>
                                              <a:dgm id="{7A0EC5D2-A8C8-43F0-949B-679A0C3ED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graphicEl>
                                              <a:dgm id="{7A0EC5D2-A8C8-43F0-949B-679A0C3ED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7A0EC5D2-A8C8-43F0-949B-679A0C3ED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2A91DB1-799A-4297-93C2-42494D9CE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>
                                            <p:graphicEl>
                                              <a:dgm id="{E2A91DB1-799A-4297-93C2-42494D9CE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E2A91DB1-799A-4297-93C2-42494D9CE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graphicEl>
                                              <a:dgm id="{E2A91DB1-799A-4297-93C2-42494D9CE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69A85D2-7D25-468F-B109-5D85D6A87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">
                                            <p:graphicEl>
                                              <a:dgm id="{A69A85D2-7D25-468F-B109-5D85D6A87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>
                                            <p:graphicEl>
                                              <a:dgm id="{A69A85D2-7D25-468F-B109-5D85D6A87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A69A85D2-7D25-468F-B109-5D85D6A87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3" grpId="0"/>
      <p:bldP spid="4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 descr="Vista de una ciudad&#10;&#10;El contenido generado por IA puede ser incorrecto.">
            <a:extLst>
              <a:ext uri="{FF2B5EF4-FFF2-40B4-BE49-F238E27FC236}">
                <a16:creationId xmlns:a16="http://schemas.microsoft.com/office/drawing/2014/main" id="{DD031E11-868D-60ED-DAD4-A251ED6E46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9021" y="81756"/>
            <a:ext cx="2426774" cy="1365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1000" dist="5000" dir="5400000" sy="-100000" algn="bl" rotWithShape="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C038E1B-6E5D-7350-4C3F-AD4AFFBD2495}"/>
              </a:ext>
            </a:extLst>
          </p:cNvPr>
          <p:cNvSpPr txBox="1"/>
          <p:nvPr/>
        </p:nvSpPr>
        <p:spPr>
          <a:xfrm>
            <a:off x="-1" y="-23335"/>
            <a:ext cx="967902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1">
                    <a:lumMod val="50000"/>
                  </a:schemeClr>
                </a:solidFill>
              </a:rPr>
              <a:t>SIGANA MA NYASAYE NONDIKO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69549F-F539-BC14-D64F-4AD14B99F660}"/>
              </a:ext>
            </a:extLst>
          </p:cNvPr>
          <p:cNvSpPr txBox="1"/>
          <p:nvPr/>
        </p:nvSpPr>
        <p:spPr>
          <a:xfrm>
            <a:off x="270651" y="646464"/>
            <a:ext cx="91377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Namiyou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piny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mane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luchu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ok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ochurie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kod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mier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mane ok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ugero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ma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koro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udakie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kendo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uchamoe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olemb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mzabibu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kod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zeituni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mane ok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upidho</a:t>
            </a:r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(Joshua 24:13)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3CF3B3-EB09-F2FA-778F-B0B067FE70A2}"/>
              </a:ext>
            </a:extLst>
          </p:cNvPr>
          <p:cNvSpPr txBox="1"/>
          <p:nvPr/>
        </p:nvSpPr>
        <p:spPr>
          <a:xfrm>
            <a:off x="101527" y="1439696"/>
            <a:ext cx="11772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Kama ne Joshua </a:t>
            </a:r>
            <a:r>
              <a:rPr lang="en-US" sz="2000" b="1" dirty="0" err="1"/>
              <a:t>oyiero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ochiwie</a:t>
            </a:r>
            <a:r>
              <a:rPr lang="en-US" sz="2000" b="1" dirty="0"/>
              <a:t> </a:t>
            </a:r>
            <a:r>
              <a:rPr lang="en-US" sz="2000" b="1" dirty="0" err="1"/>
              <a:t>twakne</a:t>
            </a:r>
            <a:r>
              <a:rPr lang="en-US" sz="2000" b="1" dirty="0"/>
              <a:t> </a:t>
            </a:r>
            <a:r>
              <a:rPr lang="en-US" sz="2000" b="1" dirty="0" err="1"/>
              <a:t>mogik</a:t>
            </a:r>
            <a:r>
              <a:rPr lang="en-US" sz="2000" b="1" dirty="0"/>
              <a:t> ne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kama</a:t>
            </a:r>
            <a:r>
              <a:rPr lang="en-US" sz="2000" b="1" dirty="0"/>
              <a:t> </a:t>
            </a:r>
            <a:r>
              <a:rPr lang="en-US" sz="2000" b="1" dirty="0" err="1"/>
              <a:t>nigi</a:t>
            </a:r>
            <a:r>
              <a:rPr lang="en-US" sz="2000" b="1" dirty="0"/>
              <a:t> </a:t>
            </a:r>
            <a:r>
              <a:rPr lang="en-US" sz="2000" b="1" dirty="0" err="1"/>
              <a:t>sigana</a:t>
            </a:r>
            <a:r>
              <a:rPr lang="en" sz="2000" b="1" dirty="0"/>
              <a:t>: Shechem (Josh. 24:1).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06ECA78-EB9D-A22F-DA05-19E6940216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1006609"/>
              </p:ext>
            </p:extLst>
          </p:nvPr>
        </p:nvGraphicFramePr>
        <p:xfrm>
          <a:off x="2207595" y="1797785"/>
          <a:ext cx="8467725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25397633-5406-A6F1-CF51-A456DD737843}"/>
              </a:ext>
            </a:extLst>
          </p:cNvPr>
          <p:cNvSpPr txBox="1"/>
          <p:nvPr/>
        </p:nvSpPr>
        <p:spPr>
          <a:xfrm>
            <a:off x="2135874" y="3382662"/>
            <a:ext cx="83126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Joshua </a:t>
            </a:r>
            <a:r>
              <a:rPr lang="en-US" sz="2000" b="1" dirty="0" err="1"/>
              <a:t>nochako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nyisogi</a:t>
            </a:r>
            <a:r>
              <a:rPr lang="en-US" sz="2000" b="1" dirty="0"/>
              <a:t> </a:t>
            </a:r>
            <a:r>
              <a:rPr lang="en-US" sz="2000" b="1" dirty="0" err="1"/>
              <a:t>wach</a:t>
            </a:r>
            <a:r>
              <a:rPr lang="en-US" sz="2000" b="1" dirty="0"/>
              <a:t> “</a:t>
            </a:r>
            <a:r>
              <a:rPr lang="en-US" sz="2000" b="1" dirty="0" err="1"/>
              <a:t>nyiseche</a:t>
            </a:r>
            <a:r>
              <a:rPr lang="en-US" sz="2000" b="1" dirty="0"/>
              <a:t> ma </a:t>
            </a:r>
            <a:r>
              <a:rPr lang="en-US" sz="2000" b="1" dirty="0" err="1"/>
              <a:t>moko</a:t>
            </a:r>
            <a:r>
              <a:rPr lang="en-US" sz="2000" b="1" dirty="0"/>
              <a:t>” ma </a:t>
            </a:r>
            <a:r>
              <a:rPr lang="en-US" sz="2000" b="1" dirty="0" err="1"/>
              <a:t>kwargi</a:t>
            </a:r>
            <a:r>
              <a:rPr lang="en-US" sz="2000" b="1" dirty="0"/>
              <a:t> Tera ne </a:t>
            </a:r>
            <a:r>
              <a:rPr lang="en-US" sz="2000" b="1" dirty="0" err="1"/>
              <a:t>lamo</a:t>
            </a:r>
            <a:r>
              <a:rPr lang="en-US" sz="2000" b="1" dirty="0"/>
              <a:t> (Josh’ 24:2). Koa </a:t>
            </a:r>
            <a:r>
              <a:rPr lang="en-US" sz="2000" b="1" dirty="0" err="1"/>
              <a:t>kanyo</a:t>
            </a:r>
            <a:r>
              <a:rPr lang="en-US" sz="2000" b="1" dirty="0"/>
              <a:t>, ne </a:t>
            </a:r>
            <a:r>
              <a:rPr lang="en-US" sz="2000" b="1" dirty="0" err="1"/>
              <a:t>oparonegi</a:t>
            </a:r>
            <a:r>
              <a:rPr lang="en-US" sz="2000" b="1" dirty="0"/>
              <a:t> e </a:t>
            </a:r>
            <a:r>
              <a:rPr lang="en-US" sz="2000" b="1" dirty="0" err="1"/>
              <a:t>yo</a:t>
            </a:r>
            <a:r>
              <a:rPr lang="en-US" sz="2000" b="1" dirty="0"/>
              <a:t> </a:t>
            </a:r>
            <a:r>
              <a:rPr lang="en-US" sz="2000" b="1" dirty="0" err="1"/>
              <a:t>mokwongo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ma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nosetimo</a:t>
            </a:r>
            <a:r>
              <a:rPr lang="en-US" sz="2000" b="1" dirty="0"/>
              <a:t>: Ne </a:t>
            </a:r>
            <a:r>
              <a:rPr lang="en-US" sz="2000" b="1" dirty="0" err="1"/>
              <a:t>agolo</a:t>
            </a:r>
            <a:r>
              <a:rPr lang="en-US" sz="2000" b="1" dirty="0"/>
              <a:t>; Ne </a:t>
            </a:r>
            <a:r>
              <a:rPr lang="en-US" sz="2000" b="1" dirty="0" err="1"/>
              <a:t>akelo</a:t>
            </a:r>
            <a:r>
              <a:rPr lang="en-US" sz="2000" b="1" dirty="0"/>
              <a:t>; Ne </a:t>
            </a:r>
            <a:r>
              <a:rPr lang="en-US" sz="2000" b="1" dirty="0" err="1"/>
              <a:t>amedo</a:t>
            </a:r>
            <a:r>
              <a:rPr lang="en-US" sz="2000" b="1" dirty="0"/>
              <a:t>; Ne </a:t>
            </a:r>
            <a:r>
              <a:rPr lang="en-US" sz="2000" b="1" dirty="0" err="1"/>
              <a:t>aoro</a:t>
            </a:r>
            <a:r>
              <a:rPr lang="en-US" sz="2000" b="1" dirty="0"/>
              <a:t>; Ne </a:t>
            </a:r>
            <a:r>
              <a:rPr lang="en-US" sz="2000" b="1" dirty="0" err="1"/>
              <a:t>agoyo</a:t>
            </a:r>
            <a:r>
              <a:rPr lang="en-US" sz="2000" b="1" dirty="0"/>
              <a:t>; Ne </a:t>
            </a:r>
            <a:r>
              <a:rPr lang="en-US" sz="2000" b="1" dirty="0" err="1"/>
              <a:t>agolo</a:t>
            </a:r>
            <a:r>
              <a:rPr lang="en-US" sz="2000" b="1" dirty="0"/>
              <a:t> </a:t>
            </a:r>
            <a:r>
              <a:rPr lang="en-US" sz="2000" b="1" dirty="0" err="1"/>
              <a:t>oko</a:t>
            </a:r>
            <a:r>
              <a:rPr lang="en-US" sz="2000" b="1" dirty="0"/>
              <a:t>; Ne </a:t>
            </a:r>
            <a:r>
              <a:rPr lang="en-US" sz="2000" b="1" dirty="0" err="1"/>
              <a:t>akelou</a:t>
            </a:r>
            <a:r>
              <a:rPr lang="en-US" sz="2000" b="1" dirty="0"/>
              <a:t> e </a:t>
            </a:r>
            <a:r>
              <a:rPr lang="en-US" sz="2000" b="1" dirty="0" err="1"/>
              <a:t>pinyni</a:t>
            </a:r>
            <a:r>
              <a:rPr lang="en-US" sz="2000" b="1" dirty="0"/>
              <a:t>; Ne </a:t>
            </a:r>
            <a:r>
              <a:rPr lang="en-US" sz="2000" b="1" dirty="0" err="1"/>
              <a:t>agologi</a:t>
            </a:r>
            <a:r>
              <a:rPr lang="en-US" sz="2000" b="1" dirty="0"/>
              <a:t>; Ne </a:t>
            </a:r>
            <a:r>
              <a:rPr lang="en-US" sz="2000" b="1" dirty="0" err="1"/>
              <a:t>akethogi</a:t>
            </a:r>
            <a:r>
              <a:rPr lang="en-US" sz="2000" b="1" dirty="0"/>
              <a:t>; Ne ok </a:t>
            </a:r>
            <a:r>
              <a:rPr lang="en-US" sz="2000" b="1" dirty="0" err="1"/>
              <a:t>awinjo</a:t>
            </a:r>
            <a:r>
              <a:rPr lang="en-US" sz="2000" b="1" dirty="0"/>
              <a:t> </a:t>
            </a:r>
            <a:r>
              <a:rPr lang="en-US" sz="2000" b="1" dirty="0" err="1"/>
              <a:t>wach</a:t>
            </a:r>
            <a:r>
              <a:rPr lang="en-US" sz="2000" b="1" dirty="0"/>
              <a:t> Balaam; Ne </a:t>
            </a:r>
            <a:r>
              <a:rPr lang="en-US" sz="2000" b="1" dirty="0" err="1"/>
              <a:t>aresou</a:t>
            </a:r>
            <a:r>
              <a:rPr lang="en-US" sz="2000" b="1" dirty="0"/>
              <a:t>; Ne </a:t>
            </a:r>
            <a:r>
              <a:rPr lang="en-US" sz="2000" b="1" dirty="0" err="1"/>
              <a:t>aweyogi</a:t>
            </a:r>
            <a:r>
              <a:rPr lang="en-US" sz="2000" b="1" dirty="0"/>
              <a:t>; Ne </a:t>
            </a:r>
            <a:r>
              <a:rPr lang="en-US" sz="2000" b="1" dirty="0" err="1"/>
              <a:t>aoro</a:t>
            </a:r>
            <a:r>
              <a:rPr lang="en-US" sz="2000" b="1" dirty="0"/>
              <a:t> </a:t>
            </a:r>
            <a:r>
              <a:rPr lang="en-US" sz="2000" b="1" dirty="0" err="1"/>
              <a:t>winyo</a:t>
            </a:r>
            <a:r>
              <a:rPr lang="en-US" sz="2000" b="1" dirty="0"/>
              <a:t>; Ne </a:t>
            </a:r>
            <a:r>
              <a:rPr lang="en-US" sz="2000" b="1" dirty="0" err="1"/>
              <a:t>amiyou</a:t>
            </a:r>
            <a:r>
              <a:rPr lang="en-US" sz="2000" b="1" dirty="0"/>
              <a:t> </a:t>
            </a:r>
            <a:r>
              <a:rPr lang="en-US" sz="2000" b="1" dirty="0" err="1"/>
              <a:t>pinyno</a:t>
            </a:r>
            <a:r>
              <a:rPr lang="en-US" sz="2000" b="1" dirty="0"/>
              <a:t> (Josh. 24:3-13).</a:t>
            </a:r>
            <a:endParaRPr lang="en" sz="2000" b="1" dirty="0"/>
          </a:p>
        </p:txBody>
      </p:sp>
      <p:pic>
        <p:nvPicPr>
          <p:cNvPr id="9" name="Imagen 8" descr="Una pintura de un grupo de personas posando para una foto&#10;&#10;El contenido generado por IA puede ser incorrecto.">
            <a:extLst>
              <a:ext uri="{FF2B5EF4-FFF2-40B4-BE49-F238E27FC236}">
                <a16:creationId xmlns:a16="http://schemas.microsoft.com/office/drawing/2014/main" id="{4F5B217F-EF1D-8DAF-3659-31B5ACB4D22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5" y="1915657"/>
            <a:ext cx="1930471" cy="1158283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11" name="Imagen 10" descr="Imagen que contiene edificio, parado, colgando, grupo&#10;&#10;El contenido generado por IA puede ser incorrecto.">
            <a:extLst>
              <a:ext uri="{FF2B5EF4-FFF2-40B4-BE49-F238E27FC236}">
                <a16:creationId xmlns:a16="http://schemas.microsoft.com/office/drawing/2014/main" id="{80B7B1CE-8EF0-D122-EC4A-BB7DA118E9E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6894" y="1905000"/>
            <a:ext cx="1273179" cy="169757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3" name="Imagen 12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DC39884F-4AFB-D873-7AF7-0DA19F1E137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3" y="3170262"/>
            <a:ext cx="1939995" cy="1697572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5" name="Imagen 14" descr="Imagen que contiene persona, parado, hombre, gente&#10;&#10;El contenido generado por IA puede ser incorrecto.">
            <a:extLst>
              <a:ext uri="{FF2B5EF4-FFF2-40B4-BE49-F238E27FC236}">
                <a16:creationId xmlns:a16="http://schemas.microsoft.com/office/drawing/2014/main" id="{85257F27-8005-43A8-484F-7DB8412DA91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0756893" y="3688237"/>
            <a:ext cx="1273179" cy="1488332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EFB3F69-1589-89E4-DEEF-975A5AE2914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3" y="4964156"/>
            <a:ext cx="1930473" cy="1726828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pic>
        <p:nvPicPr>
          <p:cNvPr id="19" name="Imagen 18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709B02A7-10C7-90C8-2EAE-52E61F2A21E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56893" y="5262234"/>
            <a:ext cx="1273179" cy="1428750"/>
          </a:xfrm>
          <a:prstGeom prst="rect">
            <a:avLst/>
          </a:prstGeom>
          <a:ln w="28575">
            <a:solidFill>
              <a:srgbClr val="D5D000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AEED6FE-27C1-B0D5-C8F1-4A344581AC77}"/>
              </a:ext>
            </a:extLst>
          </p:cNvPr>
          <p:cNvSpPr txBox="1"/>
          <p:nvPr/>
        </p:nvSpPr>
        <p:spPr>
          <a:xfrm>
            <a:off x="2162207" y="5232938"/>
            <a:ext cx="85248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wachni</a:t>
            </a:r>
            <a:r>
              <a:rPr lang="en-US" sz="2000" b="1" dirty="0"/>
              <a:t>, </a:t>
            </a:r>
            <a:r>
              <a:rPr lang="en-US" sz="2000" b="1" dirty="0" err="1"/>
              <a:t>anyuola</a:t>
            </a:r>
            <a:r>
              <a:rPr lang="en-US" sz="2000" b="1" dirty="0"/>
              <a:t> </a:t>
            </a:r>
            <a:r>
              <a:rPr lang="en-US" sz="2000" b="1" dirty="0" err="1"/>
              <a:t>kalo</a:t>
            </a:r>
            <a:r>
              <a:rPr lang="en-US" sz="2000" b="1" dirty="0"/>
              <a:t> </a:t>
            </a:r>
            <a:r>
              <a:rPr lang="en-US" sz="2000" b="1" dirty="0" err="1"/>
              <a:t>achiel</a:t>
            </a:r>
            <a:r>
              <a:rPr lang="en-US" sz="2000" b="1" dirty="0"/>
              <a:t> bang’ </a:t>
            </a:r>
            <a:r>
              <a:rPr lang="en-US" sz="2000" b="1" dirty="0" err="1"/>
              <a:t>machielo</a:t>
            </a:r>
            <a:r>
              <a:rPr lang="en-US" sz="2000" b="1" dirty="0"/>
              <a:t> ma </a:t>
            </a:r>
            <a:r>
              <a:rPr lang="en-US" sz="2000" b="1" dirty="0" err="1"/>
              <a:t>onge</a:t>
            </a:r>
            <a:r>
              <a:rPr lang="en-US" sz="2000" b="1" dirty="0"/>
              <a:t> </a:t>
            </a:r>
            <a:r>
              <a:rPr lang="en-US" sz="2000" b="1" dirty="0" err="1"/>
              <a:t>pogruok</a:t>
            </a:r>
            <a:r>
              <a:rPr lang="en-US" sz="2000" b="1" dirty="0"/>
              <a:t>. </a:t>
            </a:r>
            <a:r>
              <a:rPr lang="en-US" sz="2000" b="1" dirty="0" err="1"/>
              <a:t>Giduto</a:t>
            </a:r>
            <a:r>
              <a:rPr lang="en-US" sz="2000" b="1" dirty="0"/>
              <a:t> </a:t>
            </a:r>
            <a:r>
              <a:rPr lang="en-US" sz="2000" b="1" dirty="0" err="1"/>
              <a:t>oriwgi</a:t>
            </a:r>
            <a:r>
              <a:rPr lang="en-US" sz="2000" b="1" dirty="0"/>
              <a:t>. </a:t>
            </a:r>
            <a:r>
              <a:rPr lang="en-US" sz="2000" b="1" dirty="0" err="1"/>
              <a:t>Joma</a:t>
            </a:r>
            <a:r>
              <a:rPr lang="en-US" sz="2000" b="1" dirty="0"/>
              <a:t> ne </a:t>
            </a:r>
            <a:r>
              <a:rPr lang="en-US" sz="2000" b="1" dirty="0" err="1"/>
              <a:t>winjo</a:t>
            </a:r>
            <a:r>
              <a:rPr lang="en-US" sz="2000" b="1" dirty="0"/>
              <a:t> Joshua ne </a:t>
            </a:r>
            <a:r>
              <a:rPr lang="en-US" sz="2000" b="1" dirty="0" err="1"/>
              <a:t>owuok</a:t>
            </a:r>
            <a:r>
              <a:rPr lang="en-US" sz="2000" b="1" dirty="0"/>
              <a:t> “</a:t>
            </a:r>
            <a:r>
              <a:rPr lang="en-US" sz="2000" b="1" dirty="0" err="1"/>
              <a:t>loka</a:t>
            </a:r>
            <a:r>
              <a:rPr lang="en-US" sz="2000" b="1" dirty="0"/>
              <a:t> mar </a:t>
            </a:r>
            <a:r>
              <a:rPr lang="en-US" sz="2000" b="1" dirty="0" err="1"/>
              <a:t>aora</a:t>
            </a:r>
            <a:r>
              <a:rPr lang="en-US" sz="2000" b="1" dirty="0"/>
              <a:t>”; ne </a:t>
            </a:r>
            <a:r>
              <a:rPr lang="en-US" sz="2000" b="1" dirty="0" err="1"/>
              <a:t>gidhi</a:t>
            </a:r>
            <a:r>
              <a:rPr lang="en-US" sz="2000" b="1" dirty="0"/>
              <a:t> </a:t>
            </a:r>
            <a:r>
              <a:rPr lang="en-US" sz="2000" b="1" dirty="0" err="1"/>
              <a:t>piny</a:t>
            </a:r>
            <a:r>
              <a:rPr lang="en-US" sz="2000" b="1" dirty="0"/>
              <a:t> </a:t>
            </a:r>
            <a:r>
              <a:rPr lang="en-US" sz="2000" b="1" dirty="0" err="1"/>
              <a:t>Misri</a:t>
            </a:r>
            <a:r>
              <a:rPr lang="en-US" sz="2000" b="1" dirty="0"/>
              <a:t>; ne </a:t>
            </a:r>
            <a:r>
              <a:rPr lang="en-US" sz="2000" b="1" dirty="0" err="1"/>
              <a:t>giwuok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teko</a:t>
            </a:r>
            <a:r>
              <a:rPr lang="en-US" sz="2000" b="1" dirty="0"/>
              <a:t> </a:t>
            </a:r>
            <a:r>
              <a:rPr lang="en-US" sz="2000" b="1" dirty="0" err="1"/>
              <a:t>maduong</a:t>
            </a:r>
            <a:r>
              <a:rPr lang="en-US" sz="2000" b="1" dirty="0"/>
              <a:t>’; ne </a:t>
            </a:r>
            <a:r>
              <a:rPr lang="en-US" sz="2000" b="1" dirty="0" err="1"/>
              <a:t>gikalo</a:t>
            </a:r>
            <a:r>
              <a:rPr lang="en-US" sz="2000" b="1" dirty="0"/>
              <a:t> </a:t>
            </a:r>
            <a:r>
              <a:rPr lang="en-US" sz="2000" b="1" dirty="0" err="1"/>
              <a:t>nam</a:t>
            </a:r>
            <a:r>
              <a:rPr lang="en-US" sz="2000" b="1" dirty="0"/>
              <a:t>; ne </a:t>
            </a:r>
            <a:r>
              <a:rPr lang="en-US" sz="2000" b="1" dirty="0" err="1"/>
              <a:t>gikawo</a:t>
            </a:r>
            <a:r>
              <a:rPr lang="en-US" sz="2000" b="1" dirty="0"/>
              <a:t> </a:t>
            </a:r>
            <a:r>
              <a:rPr lang="en-US" sz="2000" b="1" dirty="0" err="1"/>
              <a:t>piny</a:t>
            </a:r>
            <a:r>
              <a:rPr lang="en-US" sz="2000" b="1" dirty="0"/>
              <a:t> Jordan; ne </a:t>
            </a:r>
            <a:r>
              <a:rPr lang="en-US" sz="2000" b="1" dirty="0" err="1"/>
              <a:t>gikawo</a:t>
            </a:r>
            <a:r>
              <a:rPr lang="en-US" sz="2000" b="1" dirty="0"/>
              <a:t> Kanaan. Gima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notimo</a:t>
            </a:r>
            <a:r>
              <a:rPr lang="en-US" sz="2000" b="1" dirty="0"/>
              <a:t> ne </a:t>
            </a:r>
            <a:r>
              <a:rPr lang="en-US" sz="2000" b="1" dirty="0" err="1"/>
              <a:t>kweregi</a:t>
            </a:r>
            <a:r>
              <a:rPr lang="en-US" sz="2000" b="1" dirty="0"/>
              <a:t> </a:t>
            </a:r>
            <a:r>
              <a:rPr lang="en-US" sz="2000" b="1" dirty="0" err="1"/>
              <a:t>machon</a:t>
            </a:r>
            <a:r>
              <a:rPr lang="en-US" sz="2000" b="1" dirty="0"/>
              <a:t>, pod </a:t>
            </a:r>
            <a:r>
              <a:rPr lang="en-US" sz="2000" b="1" dirty="0" err="1"/>
              <a:t>otimo</a:t>
            </a:r>
            <a:r>
              <a:rPr lang="en-US" sz="2000" b="1" dirty="0"/>
              <a:t> </a:t>
            </a:r>
            <a:r>
              <a:rPr lang="en-US" sz="2000" b="1" dirty="0" err="1"/>
              <a:t>kodgi</a:t>
            </a:r>
            <a:r>
              <a:rPr lang="en-US" sz="2000" b="1" dirty="0"/>
              <a:t>, kendo </a:t>
            </a:r>
            <a:r>
              <a:rPr lang="en-US" sz="2000" b="1" dirty="0" err="1"/>
              <a:t>obiro</a:t>
            </a:r>
            <a:r>
              <a:rPr lang="en-US" sz="2000" b="1" dirty="0"/>
              <a:t> </a:t>
            </a:r>
            <a:r>
              <a:rPr lang="en-US" sz="2000" b="1" dirty="0" err="1"/>
              <a:t>timo</a:t>
            </a:r>
            <a:r>
              <a:rPr lang="en-US" sz="2000" b="1" dirty="0"/>
              <a:t> ne wan </a:t>
            </a:r>
            <a:r>
              <a:rPr lang="en-US" sz="2000" b="1" dirty="0" err="1"/>
              <a:t>bende</a:t>
            </a:r>
            <a:r>
              <a:rPr lang="en-US" sz="2000" b="1" dirty="0"/>
              <a:t> e </a:t>
            </a:r>
            <a:r>
              <a:rPr lang="en-US" sz="2000" b="1" dirty="0" err="1"/>
              <a:t>kindeni</a:t>
            </a:r>
            <a:r>
              <a:rPr lang="en-U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653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28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28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28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28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7973D90-6B37-DAAF-0243-0CD383DC431A}"/>
              </a:ext>
            </a:extLst>
          </p:cNvPr>
          <p:cNvSpPr txBox="1"/>
          <p:nvPr/>
        </p:nvSpPr>
        <p:spPr>
          <a:xfrm>
            <a:off x="0" y="-77824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LUONG MAR CHUNY MODIMBORE KOD ADIERA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A39841-FFC3-94CF-1925-D159799B6498}"/>
              </a:ext>
            </a:extLst>
          </p:cNvPr>
          <p:cNvSpPr txBox="1"/>
          <p:nvPr/>
        </p:nvSpPr>
        <p:spPr>
          <a:xfrm>
            <a:off x="-147030" y="46676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ok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uikoru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mar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tiyone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to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yieruru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tinendeni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mubiro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tiyone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Unyalo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tiyo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ne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nyiseche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mane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kwereu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lamo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loka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aora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Yufrate,kata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nyiseche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mag jo-Amor, ma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koro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udak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pinygini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To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kaachiel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jooda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wabiro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tiyo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Nyasaye</a:t>
            </a:r>
            <a:r>
              <a:rPr lang="en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(Joshua 24:15)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4A76E-A254-1A85-942A-A3A8B5029A99}"/>
              </a:ext>
            </a:extLst>
          </p:cNvPr>
          <p:cNvSpPr txBox="1"/>
          <p:nvPr/>
        </p:nvSpPr>
        <p:spPr>
          <a:xfrm>
            <a:off x="3088884" y="1835728"/>
            <a:ext cx="906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Mana kaka </a:t>
            </a:r>
            <a:r>
              <a:rPr lang="en-US" sz="2000" b="1" dirty="0" err="1"/>
              <a:t>Jakobo</a:t>
            </a:r>
            <a:r>
              <a:rPr lang="en-US" sz="2000" b="1" dirty="0"/>
              <a:t> </a:t>
            </a:r>
            <a:r>
              <a:rPr lang="en-US" sz="2000" b="1" dirty="0" err="1"/>
              <a:t>noluongo</a:t>
            </a:r>
            <a:r>
              <a:rPr lang="en-US" sz="2000" b="1" dirty="0"/>
              <a:t> </a:t>
            </a:r>
            <a:r>
              <a:rPr lang="en-US" sz="2000" b="1" dirty="0" err="1"/>
              <a:t>joode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giyik</a:t>
            </a:r>
            <a:r>
              <a:rPr lang="en-US" sz="2000" b="1" dirty="0"/>
              <a:t> </a:t>
            </a:r>
            <a:r>
              <a:rPr lang="en-US" sz="2000" b="1" dirty="0" err="1"/>
              <a:t>nyisechegi</a:t>
            </a:r>
            <a:r>
              <a:rPr lang="en-US" sz="2000" b="1" dirty="0"/>
              <a:t> kapok </a:t>
            </a:r>
            <a:r>
              <a:rPr lang="en-US" sz="2000" b="1" dirty="0" err="1"/>
              <a:t>ginyieno</a:t>
            </a:r>
            <a:r>
              <a:rPr lang="en-US" sz="2000" b="1" dirty="0"/>
              <a:t> </a:t>
            </a:r>
            <a:r>
              <a:rPr lang="en-US" sz="2000" b="1" dirty="0" err="1"/>
              <a:t>singruokgi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e Bethel, Joshua </a:t>
            </a:r>
            <a:r>
              <a:rPr lang="en-US" sz="2000" b="1" dirty="0" err="1"/>
              <a:t>bende</a:t>
            </a:r>
            <a:r>
              <a:rPr lang="en-US" sz="2000" b="1" dirty="0"/>
              <a:t> </a:t>
            </a:r>
            <a:r>
              <a:rPr lang="en-US" sz="2000" b="1" dirty="0" err="1"/>
              <a:t>noluongo</a:t>
            </a:r>
            <a:r>
              <a:rPr lang="en-US" sz="2000" b="1" dirty="0"/>
              <a:t> </a:t>
            </a:r>
            <a:r>
              <a:rPr lang="en-US" sz="2000" b="1" dirty="0" err="1"/>
              <a:t>oganda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owe </a:t>
            </a:r>
            <a:r>
              <a:rPr lang="en-US" sz="2000" b="1" dirty="0" err="1"/>
              <a:t>nyisechegi</a:t>
            </a:r>
            <a:r>
              <a:rPr lang="en-US" sz="2000" b="1" dirty="0"/>
              <a:t> kapok </a:t>
            </a:r>
            <a:r>
              <a:rPr lang="en-US" sz="2000" b="1" dirty="0" err="1"/>
              <a:t>ginyieno</a:t>
            </a:r>
            <a:r>
              <a:rPr lang="en-US" sz="2000" b="1" dirty="0"/>
              <a:t> </a:t>
            </a:r>
            <a:r>
              <a:rPr lang="en-US" sz="2000" b="1" dirty="0" err="1"/>
              <a:t>singruokgi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(Josh. 24:14b).</a:t>
            </a:r>
            <a:endParaRPr lang="en" sz="2000" b="1" dirty="0"/>
          </a:p>
        </p:txBody>
      </p:sp>
      <p:pic>
        <p:nvPicPr>
          <p:cNvPr id="4" name="Imagen 3" descr="Grupo de personas con instrumentos musicales&#10;&#10;El contenido generado por IA puede ser incorrecto.">
            <a:extLst>
              <a:ext uri="{FF2B5EF4-FFF2-40B4-BE49-F238E27FC236}">
                <a16:creationId xmlns:a16="http://schemas.microsoft.com/office/drawing/2014/main" id="{E960CFFD-0A65-C3A9-F933-5768349C58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576" y="1557807"/>
            <a:ext cx="2842910" cy="1971842"/>
          </a:xfrm>
          <a:prstGeom prst="roundRect">
            <a:avLst>
              <a:gd name="adj" fmla="val 1173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B4A68F0-C1A9-162B-1F11-62150D26D6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1014" y="3368063"/>
            <a:ext cx="2359410" cy="3305111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1489275-2147-86CE-66D9-EF51F7B2D359}"/>
              </a:ext>
            </a:extLst>
          </p:cNvPr>
          <p:cNvSpPr txBox="1"/>
          <p:nvPr/>
        </p:nvSpPr>
        <p:spPr>
          <a:xfrm>
            <a:off x="3054486" y="2855982"/>
            <a:ext cx="77539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Ne </a:t>
            </a:r>
            <a:r>
              <a:rPr lang="en-US" sz="2000" b="1" dirty="0" err="1"/>
              <a:t>onego</a:t>
            </a:r>
            <a:r>
              <a:rPr lang="en-US" sz="2000" b="1" dirty="0"/>
              <a:t> </a:t>
            </a:r>
            <a:r>
              <a:rPr lang="en-US" sz="2000" b="1" dirty="0" err="1"/>
              <a:t>giluor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kendo </a:t>
            </a:r>
            <a:r>
              <a:rPr lang="en-US" sz="2000" b="1" dirty="0" err="1"/>
              <a:t>gitine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“</a:t>
            </a:r>
            <a:r>
              <a:rPr lang="en-US" sz="2000" b="1" dirty="0" err="1"/>
              <a:t>chuny</a:t>
            </a:r>
            <a:r>
              <a:rPr lang="en-US" sz="2000" b="1" dirty="0"/>
              <a:t> </a:t>
            </a:r>
            <a:r>
              <a:rPr lang="en-US" sz="2000" b="1" dirty="0" err="1"/>
              <a:t>modimbore</a:t>
            </a:r>
            <a:r>
              <a:rPr lang="en-US" sz="2000" b="1" dirty="0"/>
              <a:t>” (Josh. 24:14a). Mano </a:t>
            </a:r>
            <a:r>
              <a:rPr lang="en-US" sz="2000" b="1" dirty="0" err="1"/>
              <a:t>nyiso</a:t>
            </a:r>
            <a:r>
              <a:rPr lang="en-US" sz="2000" b="1" dirty="0"/>
              <a:t> </a:t>
            </a:r>
            <a:r>
              <a:rPr lang="en-US" sz="2000" b="1" dirty="0" err="1"/>
              <a:t>ang’o</a:t>
            </a:r>
            <a:r>
              <a:rPr lang="en-US" sz="2000" b="1" dirty="0"/>
              <a:t>?</a:t>
            </a:r>
            <a:endParaRPr lang="en" sz="2000" b="1" dirty="0"/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9AD67315-3A25-3F3A-A20B-7FB53B6CC0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2959474"/>
              </p:ext>
            </p:extLst>
          </p:nvPr>
        </p:nvGraphicFramePr>
        <p:xfrm>
          <a:off x="211576" y="3690868"/>
          <a:ext cx="9088067" cy="3170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5321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E1229BB-88F6-4208-A452-84AC4F717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graphicEl>
                                              <a:dgm id="{2E1229BB-88F6-4208-A452-84AC4F717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graphicEl>
                                              <a:dgm id="{2E1229BB-88F6-4208-A452-84AC4F717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graphicEl>
                                              <a:dgm id="{2E1229BB-88F6-4208-A452-84AC4F717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FC0917A-666E-4386-A178-EAEDC9B5C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graphicEl>
                                              <a:dgm id="{DFC0917A-666E-4386-A178-EAEDC9B5C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>
                                            <p:graphicEl>
                                              <a:dgm id="{DFC0917A-666E-4386-A178-EAEDC9B5C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>
                                            <p:graphicEl>
                                              <a:dgm id="{DFC0917A-666E-4386-A178-EAEDC9B5C3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1EBD55B-773A-4BEF-B76C-4D8BBE65E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>
                                            <p:graphicEl>
                                              <a:dgm id="{91EBD55B-773A-4BEF-B76C-4D8BBE65E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>
                                            <p:graphicEl>
                                              <a:dgm id="{91EBD55B-773A-4BEF-B76C-4D8BBE65E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>
                                            <p:graphicEl>
                                              <a:dgm id="{91EBD55B-773A-4BEF-B76C-4D8BBE65E8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7DCEFFE-6AE9-40F5-937C-54D0EFC40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>
                                            <p:graphicEl>
                                              <a:dgm id="{17DCEFFE-6AE9-40F5-937C-54D0EFC40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>
                                            <p:graphicEl>
                                              <a:dgm id="{17DCEFFE-6AE9-40F5-937C-54D0EFC40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>
                                            <p:graphicEl>
                                              <a:dgm id="{17DCEFFE-6AE9-40F5-937C-54D0EFC401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C838278-61D5-4F0B-A5CA-D07614038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>
                                            <p:graphicEl>
                                              <a:dgm id="{DC838278-61D5-4F0B-A5CA-D07614038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>
                                            <p:graphicEl>
                                              <a:dgm id="{DC838278-61D5-4F0B-A5CA-D07614038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>
                                            <p:graphicEl>
                                              <a:dgm id="{DC838278-61D5-4F0B-A5CA-D07614038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3B3005E-8F3C-4976-A39D-3374EA511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>
                                            <p:graphicEl>
                                              <a:dgm id="{C3B3005E-8F3C-4976-A39D-3374EA511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>
                                            <p:graphicEl>
                                              <a:dgm id="{C3B3005E-8F3C-4976-A39D-3374EA511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>
                                            <p:graphicEl>
                                              <a:dgm id="{C3B3005E-8F3C-4976-A39D-3374EA511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Graphic spid="10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AF27709-7696-10EB-0B3B-D50741D169ED}"/>
              </a:ext>
            </a:extLst>
          </p:cNvPr>
          <p:cNvSpPr txBox="1"/>
          <p:nvPr/>
        </p:nvSpPr>
        <p:spPr>
          <a:xfrm>
            <a:off x="1847850" y="0"/>
            <a:ext cx="1034415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52C24"/>
                </a:solidFill>
                <a:effectLst>
                  <a:outerShdw dist="38100" dir="2700000" algn="bl" rotWithShape="0">
                    <a:schemeClr val="accent5">
                      <a:lumMod val="75000"/>
                    </a:schemeClr>
                  </a:outerShdw>
                </a:effectLst>
              </a:rPr>
              <a:t>YIERO MAR OGANDA</a:t>
            </a:r>
            <a:endParaRPr lang="en" sz="4400" b="1" spc="300" dirty="0">
              <a:ln w="13462">
                <a:solidFill>
                  <a:schemeClr val="bg1"/>
                </a:solidFill>
                <a:prstDash val="solid"/>
              </a:ln>
              <a:solidFill>
                <a:srgbClr val="752C24"/>
              </a:solidFill>
              <a:effectLst>
                <a:outerShdw dist="38100" dir="2700000" algn="bl" rotWithShape="0">
                  <a:schemeClr val="accent5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D0EFA1-92E4-690D-28C2-A1D2B66E7D66}"/>
              </a:ext>
            </a:extLst>
          </p:cNvPr>
          <p:cNvSpPr txBox="1"/>
          <p:nvPr/>
        </p:nvSpPr>
        <p:spPr>
          <a:xfrm>
            <a:off x="5535037" y="680812"/>
            <a:ext cx="6358647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Jo-Israel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nodwoko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Joshua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niya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‘Ok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wadwar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weyo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kata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matin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mondo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wati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nyiseche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mamoko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!’”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(Joshua 24:16)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DD57D5-F0E1-EF01-8D35-EBB9AE127102}"/>
              </a:ext>
            </a:extLst>
          </p:cNvPr>
          <p:cNvSpPr txBox="1"/>
          <p:nvPr/>
        </p:nvSpPr>
        <p:spPr>
          <a:xfrm>
            <a:off x="5466432" y="1642760"/>
            <a:ext cx="67736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Ne en dwoko mane kuom</a:t>
            </a:r>
            <a:r>
              <a:rPr lang="en-US" sz="2000" b="1" dirty="0"/>
              <a:t> </a:t>
            </a:r>
            <a:r>
              <a:rPr lang="en-US" sz="2000" b="1" dirty="0" err="1"/>
              <a:t>lwong</a:t>
            </a:r>
            <a:r>
              <a:rPr lang="en-US" sz="2000" b="1" dirty="0"/>
              <a:t> mar Joshua (</a:t>
            </a:r>
            <a:r>
              <a:rPr lang="en-US" sz="2000" b="1" dirty="0" err="1"/>
              <a:t>Josua</a:t>
            </a:r>
            <a:r>
              <a:rPr lang="en-US" sz="2000" b="1" dirty="0"/>
              <a:t> 24:16)? </a:t>
            </a:r>
            <a:r>
              <a:rPr lang="en-US" sz="2000" b="1" dirty="0" err="1"/>
              <a:t>Oganda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</a:t>
            </a:r>
            <a:r>
              <a:rPr lang="en-US" sz="2000" b="1" dirty="0" err="1"/>
              <a:t>nowacho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ooyo</a:t>
            </a:r>
            <a:r>
              <a:rPr lang="en-US" sz="2000" b="1" dirty="0"/>
              <a:t> ne </a:t>
            </a:r>
            <a:r>
              <a:rPr lang="en-US" sz="2000" b="1" dirty="0" err="1"/>
              <a:t>nyisechegi</a:t>
            </a:r>
            <a:r>
              <a:rPr lang="en-US" sz="2000" b="1" dirty="0"/>
              <a:t>, kendo ne </a:t>
            </a:r>
            <a:r>
              <a:rPr lang="en-US" sz="2000" b="1" dirty="0" err="1"/>
              <a:t>giyie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gin mana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achiel</a:t>
            </a:r>
            <a:r>
              <a:rPr lang="en-US" sz="2000" b="1" dirty="0"/>
              <a:t>: “</a:t>
            </a:r>
            <a:r>
              <a:rPr lang="en-US" sz="2000" b="1" dirty="0" err="1"/>
              <a:t>Nyasachwa</a:t>
            </a:r>
            <a:r>
              <a:rPr lang="en-US" sz="2000" b="1" dirty="0"/>
              <a:t>,”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achielno</a:t>
            </a:r>
            <a:r>
              <a:rPr lang="en-US" sz="2000" b="1" dirty="0"/>
              <a:t> ma ne </a:t>
            </a:r>
            <a:r>
              <a:rPr lang="en-US" sz="2000" b="1" dirty="0" err="1"/>
              <a:t>otelo</a:t>
            </a:r>
            <a:r>
              <a:rPr lang="en-US" sz="2000" b="1" dirty="0"/>
              <a:t> </a:t>
            </a:r>
            <a:r>
              <a:rPr lang="en-US" sz="2000" b="1" dirty="0" err="1"/>
              <a:t>negi</a:t>
            </a:r>
            <a:r>
              <a:rPr lang="en-US" sz="2000" b="1" dirty="0"/>
              <a:t>—</a:t>
            </a:r>
            <a:r>
              <a:rPr lang="en-US" sz="2000" b="1" dirty="0" err="1"/>
              <a:t>kweregi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gin </a:t>
            </a:r>
            <a:r>
              <a:rPr lang="en-US" sz="2000" b="1" dirty="0" err="1"/>
              <a:t>giwegi</a:t>
            </a:r>
            <a:r>
              <a:rPr lang="en-US" sz="2000" b="1" dirty="0"/>
              <a:t>— </a:t>
            </a:r>
            <a:r>
              <a:rPr lang="en-US" sz="2000" b="1" dirty="0" err="1"/>
              <a:t>nyaka</a:t>
            </a:r>
            <a:r>
              <a:rPr lang="en-US" sz="2000" b="1" dirty="0"/>
              <a:t> e </a:t>
            </a:r>
            <a:r>
              <a:rPr lang="en-US" sz="2000" b="1" dirty="0" err="1"/>
              <a:t>kindeno</a:t>
            </a:r>
            <a:r>
              <a:rPr lang="en-US" sz="2000" b="1" dirty="0"/>
              <a:t> (Josh. 24:17-18)</a:t>
            </a:r>
            <a:r>
              <a:rPr lang="en" sz="2000" b="1" dirty="0"/>
              <a:t>.</a:t>
            </a:r>
          </a:p>
        </p:txBody>
      </p:sp>
      <p:pic>
        <p:nvPicPr>
          <p:cNvPr id="4" name="Imagen 3" descr="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9C4DD677-BEF9-D158-62D7-A5255FA7A6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20"/>
          <a:stretch>
            <a:fillRect/>
          </a:stretch>
        </p:blipFill>
        <p:spPr>
          <a:xfrm>
            <a:off x="6432566" y="3429000"/>
            <a:ext cx="5640118" cy="3282260"/>
          </a:xfrm>
          <a:prstGeom prst="rect">
            <a:avLst/>
          </a:prstGeom>
          <a:ln w="88900" cap="sq" cmpd="thickThin">
            <a:solidFill>
              <a:srgbClr val="752C2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Grupo de personas posando delante de una montaña&#10;&#10;El contenido generado por IA puede ser incorrecto.">
            <a:extLst>
              <a:ext uri="{FF2B5EF4-FFF2-40B4-BE49-F238E27FC236}">
                <a16:creationId xmlns:a16="http://schemas.microsoft.com/office/drawing/2014/main" id="{BD755FF6-2C27-75DA-8799-E7B99B22C7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250"/>
          <a:stretch>
            <a:fillRect/>
          </a:stretch>
        </p:blipFill>
        <p:spPr>
          <a:xfrm>
            <a:off x="170537" y="828675"/>
            <a:ext cx="5247769" cy="2469901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3D3D9A0-2C3B-2338-BB43-650283C8903B}"/>
              </a:ext>
            </a:extLst>
          </p:cNvPr>
          <p:cNvSpPr txBox="1"/>
          <p:nvPr/>
        </p:nvSpPr>
        <p:spPr>
          <a:xfrm>
            <a:off x="170536" y="3357810"/>
            <a:ext cx="61427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Kar</a:t>
            </a:r>
            <a:r>
              <a:rPr lang="en-US" sz="2000" b="1" dirty="0"/>
              <a:t> </a:t>
            </a:r>
            <a:r>
              <a:rPr lang="en-US" sz="2000" b="1" dirty="0" err="1"/>
              <a:t>pako</a:t>
            </a:r>
            <a:r>
              <a:rPr lang="en-US" sz="2000" b="1" dirty="0"/>
              <a:t> </a:t>
            </a:r>
            <a:r>
              <a:rPr lang="en-US" sz="2000" b="1" dirty="0" err="1"/>
              <a:t>oganda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yiero</a:t>
            </a:r>
            <a:r>
              <a:rPr lang="en-US" sz="2000" b="1" dirty="0"/>
              <a:t> mane </a:t>
            </a:r>
            <a:r>
              <a:rPr lang="en-US" sz="2000" b="1" dirty="0" err="1"/>
              <a:t>gikawo</a:t>
            </a:r>
            <a:r>
              <a:rPr lang="en-US" sz="2000" b="1" dirty="0"/>
              <a:t>, Joshua </a:t>
            </a:r>
            <a:r>
              <a:rPr lang="en-US" sz="2000" b="1" dirty="0" err="1"/>
              <a:t>nomiyogi</a:t>
            </a:r>
            <a:r>
              <a:rPr lang="en-US" sz="2000" b="1" dirty="0"/>
              <a:t> </a:t>
            </a:r>
            <a:r>
              <a:rPr lang="en-US" sz="2000" b="1" dirty="0" err="1"/>
              <a:t>dwoko</a:t>
            </a:r>
            <a:r>
              <a:rPr lang="en-US" sz="2000" b="1" dirty="0"/>
              <a:t> mane ok </a:t>
            </a:r>
            <a:r>
              <a:rPr lang="en-US" sz="2000" b="1" dirty="0" err="1"/>
              <a:t>gigen</a:t>
            </a:r>
            <a:r>
              <a:rPr lang="en-US" sz="2000" b="1" dirty="0"/>
              <a:t>: “Ok </a:t>
            </a:r>
            <a:r>
              <a:rPr lang="en-US" sz="2000" b="1" dirty="0" err="1"/>
              <a:t>dunyal</a:t>
            </a:r>
            <a:r>
              <a:rPr lang="en-US" sz="2000" b="1" dirty="0"/>
              <a:t> </a:t>
            </a:r>
            <a:r>
              <a:rPr lang="en-US" sz="2000" b="1" dirty="0" err="1"/>
              <a:t>tiyo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Ruoth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” (Josh. 24:19). Mano </a:t>
            </a:r>
            <a:r>
              <a:rPr lang="en-US" sz="2000" b="1" dirty="0" err="1"/>
              <a:t>doko</a:t>
            </a:r>
            <a:r>
              <a:rPr lang="en-US" sz="2000" b="1" dirty="0"/>
              <a:t> </a:t>
            </a:r>
            <a:r>
              <a:rPr lang="en-US" sz="2000" b="1" dirty="0" err="1"/>
              <a:t>ketho</a:t>
            </a:r>
            <a:r>
              <a:rPr lang="en-US" sz="2000" b="1" dirty="0"/>
              <a:t> </a:t>
            </a:r>
            <a:r>
              <a:rPr lang="en-US" sz="2000" b="1" dirty="0" err="1"/>
              <a:t>chuny</a:t>
            </a:r>
            <a:r>
              <a:rPr lang="en-US" sz="2000" b="1" dirty="0"/>
              <a:t>!                           </a:t>
            </a:r>
            <a:r>
              <a:rPr lang="en" sz="2000" b="1" dirty="0"/>
              <a:t>                                   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A808A0F-A66A-E63B-9D59-69B512E42D95}"/>
              </a:ext>
            </a:extLst>
          </p:cNvPr>
          <p:cNvSpPr txBox="1"/>
          <p:nvPr/>
        </p:nvSpPr>
        <p:spPr>
          <a:xfrm>
            <a:off x="170537" y="5851027"/>
            <a:ext cx="61427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Dwoko</a:t>
            </a:r>
            <a:r>
              <a:rPr lang="en-US" sz="2000" b="1" dirty="0"/>
              <a:t> </a:t>
            </a:r>
            <a:r>
              <a:rPr lang="en-US" sz="2000" b="1" dirty="0" err="1"/>
              <a:t>magerno</a:t>
            </a:r>
            <a:r>
              <a:rPr lang="en-US" sz="2000" b="1" dirty="0"/>
              <a:t> ne </a:t>
            </a:r>
            <a:r>
              <a:rPr lang="en-US" sz="2000" b="1" dirty="0" err="1"/>
              <a:t>ochopo</a:t>
            </a:r>
            <a:r>
              <a:rPr lang="en-US" sz="2000" b="1" dirty="0"/>
              <a:t> </a:t>
            </a:r>
            <a:r>
              <a:rPr lang="en-US" sz="2000" b="1" dirty="0" err="1"/>
              <a:t>dwaro</a:t>
            </a:r>
            <a:r>
              <a:rPr lang="en-US" sz="2000" b="1" dirty="0"/>
              <a:t> mare. Tieng’ </a:t>
            </a:r>
            <a:r>
              <a:rPr lang="en-US" sz="2000" b="1" dirty="0" err="1"/>
              <a:t>manyien</a:t>
            </a:r>
            <a:r>
              <a:rPr lang="en-US" sz="2000" b="1" dirty="0"/>
              <a:t> ne </a:t>
            </a:r>
            <a:r>
              <a:rPr lang="en-US" sz="2000" b="1" dirty="0" err="1"/>
              <a:t>ochung</a:t>
            </a:r>
            <a:r>
              <a:rPr lang="en-US" sz="2000" b="1" dirty="0"/>
              <a:t>’ </a:t>
            </a:r>
            <a:r>
              <a:rPr lang="en-US" sz="2000" b="1" dirty="0" err="1"/>
              <a:t>motegno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kik</a:t>
            </a:r>
            <a:r>
              <a:rPr lang="en-US" sz="2000" b="1" dirty="0"/>
              <a:t> </a:t>
            </a:r>
            <a:r>
              <a:rPr lang="en-US" sz="2000" b="1" dirty="0" err="1"/>
              <a:t>ginwo</a:t>
            </a:r>
            <a:r>
              <a:rPr lang="en-US" sz="2000" b="1" dirty="0"/>
              <a:t> </a:t>
            </a:r>
            <a:r>
              <a:rPr lang="en-US" sz="2000" b="1" dirty="0" err="1"/>
              <a:t>kethgo</a:t>
            </a:r>
            <a:r>
              <a:rPr lang="en-US" sz="2000" b="1" dirty="0"/>
              <a:t> (Josh. 24:21).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3885664-13F6-7FAA-E898-113364F04451}"/>
              </a:ext>
            </a:extLst>
          </p:cNvPr>
          <p:cNvSpPr txBox="1"/>
          <p:nvPr/>
        </p:nvSpPr>
        <p:spPr>
          <a:xfrm>
            <a:off x="170537" y="4758306"/>
            <a:ext cx="61427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Joshua ne </a:t>
            </a:r>
            <a:r>
              <a:rPr lang="en-US" sz="2000" b="1" dirty="0" err="1"/>
              <a:t>osewinjo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jonyuolne</a:t>
            </a:r>
            <a:r>
              <a:rPr lang="en-US" sz="2000" b="1" dirty="0"/>
              <a:t> </a:t>
            </a:r>
            <a:r>
              <a:rPr lang="en-US" sz="2000" b="1" dirty="0" err="1"/>
              <a:t>timo</a:t>
            </a:r>
            <a:r>
              <a:rPr lang="en-US" sz="2000" b="1" dirty="0"/>
              <a:t> </a:t>
            </a:r>
            <a:r>
              <a:rPr lang="en-US" sz="2000" b="1" dirty="0" err="1"/>
              <a:t>singruok</a:t>
            </a:r>
            <a:r>
              <a:rPr lang="en-US" sz="2000" b="1" dirty="0"/>
              <a:t> ma </a:t>
            </a:r>
            <a:r>
              <a:rPr lang="en-US" sz="2000" b="1" dirty="0" err="1"/>
              <a:t>kamano</a:t>
            </a:r>
            <a:r>
              <a:rPr lang="en-US" sz="2000" b="1" dirty="0"/>
              <a:t> (</a:t>
            </a:r>
            <a:r>
              <a:rPr lang="en-US" sz="2000" b="1" dirty="0" err="1"/>
              <a:t>Wuok</a:t>
            </a:r>
            <a:r>
              <a:rPr lang="en-US" sz="2000" b="1" dirty="0"/>
              <a:t>. 19:8), kendo ne </a:t>
            </a:r>
            <a:r>
              <a:rPr lang="en-US" sz="2000" b="1" dirty="0" err="1"/>
              <a:t>oseneno</a:t>
            </a:r>
            <a:r>
              <a:rPr lang="en-US" sz="2000" b="1" dirty="0"/>
              <a:t> kaka ne </a:t>
            </a:r>
            <a:r>
              <a:rPr lang="en-US" sz="2000" b="1" dirty="0" err="1"/>
              <a:t>giketho</a:t>
            </a:r>
            <a:r>
              <a:rPr lang="en-US" sz="2000" b="1" dirty="0"/>
              <a:t> </a:t>
            </a:r>
            <a:r>
              <a:rPr lang="en-US" sz="2000" b="1" dirty="0" err="1"/>
              <a:t>singruokno</a:t>
            </a:r>
            <a:r>
              <a:rPr lang="en-US" sz="2000" b="1" dirty="0"/>
              <a:t> </a:t>
            </a:r>
            <a:r>
              <a:rPr lang="en-US" sz="2000" b="1" dirty="0" err="1"/>
              <a:t>nyadimang’eny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higni</a:t>
            </a:r>
            <a:r>
              <a:rPr lang="en-US" sz="2000" b="1" dirty="0"/>
              <a:t> 40.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61524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6FB5FC50-B865-D378-A6BA-CA28F53112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19778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BED3742-56EF-8569-A26E-290E9443C66E}"/>
              </a:ext>
            </a:extLst>
          </p:cNvPr>
          <p:cNvSpPr txBox="1"/>
          <p:nvPr/>
        </p:nvSpPr>
        <p:spPr>
          <a:xfrm>
            <a:off x="0" y="-762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ontrasting" dir="t"/>
            </a:scene3d>
            <a:sp3d extrusionH="57150" contourW="31750" prstMaterial="powder">
              <a:bevelT h="25400" prst="softRound"/>
            </a:sp3d>
          </a:bodyPr>
          <a:lstStyle/>
          <a:p>
            <a:pPr algn="ctr"/>
            <a:r>
              <a:rPr lang="en" sz="4400" b="1" spc="600" dirty="0">
                <a:ln w="6600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NYIENO SINGRUOK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C1FE5A-4290-A5D7-5EE4-1E75318C76E1}"/>
              </a:ext>
            </a:extLst>
          </p:cNvPr>
          <p:cNvSpPr txBox="1"/>
          <p:nvPr/>
        </p:nvSpPr>
        <p:spPr>
          <a:xfrm>
            <a:off x="1670539" y="513277"/>
            <a:ext cx="97067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Kamano</a:t>
            </a:r>
            <a:r>
              <a:rPr 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Joshua </a:t>
            </a:r>
            <a:r>
              <a:rPr lang="en-US" b="1" dirty="0" err="1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nomiyo</a:t>
            </a:r>
            <a:r>
              <a:rPr 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jo-Israel </a:t>
            </a:r>
            <a:r>
              <a:rPr lang="en-US" b="1" dirty="0" err="1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otimo</a:t>
            </a:r>
            <a:r>
              <a:rPr 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singruok</a:t>
            </a:r>
            <a:r>
              <a:rPr 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gin </a:t>
            </a:r>
            <a:r>
              <a:rPr lang="en-US" b="1" dirty="0" err="1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Shekem</a:t>
            </a:r>
            <a:r>
              <a:rPr 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odiechiengno</a:t>
            </a:r>
            <a:r>
              <a:rPr 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mi </a:t>
            </a:r>
            <a:r>
              <a:rPr lang="en-US" b="1" dirty="0" err="1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nomiyogi</a:t>
            </a:r>
            <a:r>
              <a:rPr 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chike</a:t>
            </a:r>
            <a:r>
              <a:rPr lang="en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(Joshua 24:25)</a:t>
            </a:r>
            <a:endParaRPr lang="es-ES" b="1" dirty="0">
              <a:solidFill>
                <a:srgbClr val="9BFF9B"/>
              </a:solidFill>
              <a:effectLst>
                <a:glow rad="127000">
                  <a:srgbClr val="2E15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AB2C04F-332D-3864-786D-1E82D59EAB01}"/>
              </a:ext>
            </a:extLst>
          </p:cNvPr>
          <p:cNvSpPr txBox="1"/>
          <p:nvPr/>
        </p:nvSpPr>
        <p:spPr>
          <a:xfrm>
            <a:off x="2309662" y="1181240"/>
            <a:ext cx="9882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otieko</a:t>
            </a:r>
            <a:r>
              <a:rPr lang="en-US" sz="2000" b="1" dirty="0"/>
              <a:t> </a:t>
            </a:r>
            <a:r>
              <a:rPr lang="en-US" sz="2000" b="1" dirty="0" err="1"/>
              <a:t>wachne</a:t>
            </a:r>
            <a:r>
              <a:rPr lang="en-US" sz="2000" b="1" dirty="0"/>
              <a:t>, Joshua </a:t>
            </a:r>
            <a:r>
              <a:rPr lang="en-US" sz="2000" b="1" dirty="0" err="1"/>
              <a:t>nokwayogi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giwiti</a:t>
            </a:r>
            <a:r>
              <a:rPr lang="en-US" sz="2000" b="1" dirty="0"/>
              <a:t> </a:t>
            </a:r>
            <a:r>
              <a:rPr lang="en-US" sz="2000" b="1" dirty="0" err="1"/>
              <a:t>nyiseche</a:t>
            </a:r>
            <a:r>
              <a:rPr lang="en-US" sz="2000" b="1" dirty="0"/>
              <a:t> ma “</a:t>
            </a:r>
            <a:r>
              <a:rPr lang="en-US" sz="2000" b="1" dirty="0" err="1"/>
              <a:t>ni</a:t>
            </a:r>
            <a:r>
              <a:rPr lang="en-US" sz="2000" b="1" dirty="0"/>
              <a:t> e </a:t>
            </a:r>
            <a:r>
              <a:rPr lang="en-US" sz="2000" b="1" dirty="0" err="1"/>
              <a:t>kindu</a:t>
            </a:r>
            <a:r>
              <a:rPr lang="en-US" sz="2000" b="1" dirty="0"/>
              <a:t>,” kendo </a:t>
            </a:r>
            <a:r>
              <a:rPr lang="en-US" sz="2000" b="1" dirty="0" err="1"/>
              <a:t>giket</a:t>
            </a:r>
            <a:r>
              <a:rPr lang="en-US" sz="2000" b="1" dirty="0"/>
              <a:t> </a:t>
            </a:r>
            <a:r>
              <a:rPr lang="en-US" sz="2000" b="1" dirty="0" err="1"/>
              <a:t>chunygi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lamo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(Joshua 24:23).</a:t>
            </a:r>
            <a:endParaRPr lang="en" sz="2000" b="1" dirty="0"/>
          </a:p>
        </p:txBody>
      </p:sp>
      <p:pic>
        <p:nvPicPr>
          <p:cNvPr id="4" name="Imagen 3" descr="Un grupo de personas posando delante de una multitud de gente&#10;&#10;El contenido generado por IA puede ser incorrecto.">
            <a:extLst>
              <a:ext uri="{FF2B5EF4-FFF2-40B4-BE49-F238E27FC236}">
                <a16:creationId xmlns:a16="http://schemas.microsoft.com/office/drawing/2014/main" id="{EE44073D-F304-D653-A747-55E56DFF01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8846" y="2692362"/>
            <a:ext cx="2991912" cy="29678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grupo, hombre, gente&#10;&#10;El contenido generado por IA puede ser incorrecto.">
            <a:extLst>
              <a:ext uri="{FF2B5EF4-FFF2-40B4-BE49-F238E27FC236}">
                <a16:creationId xmlns:a16="http://schemas.microsoft.com/office/drawing/2014/main" id="{9072121F-A758-4CD0-3869-E279506C43A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04540" y="2681631"/>
            <a:ext cx="3240381" cy="4035435"/>
          </a:xfrm>
          <a:prstGeom prst="snip2DiagRect">
            <a:avLst>
              <a:gd name="adj1" fmla="val 1798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301FF75A-C590-03AD-3326-C6DD6325D8C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79" y="1374074"/>
            <a:ext cx="1993726" cy="25486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16828F0-8D5B-C9B7-E473-D31B98ECE2B2}"/>
              </a:ext>
            </a:extLst>
          </p:cNvPr>
          <p:cNvSpPr txBox="1"/>
          <p:nvPr/>
        </p:nvSpPr>
        <p:spPr>
          <a:xfrm>
            <a:off x="2309661" y="5811352"/>
            <a:ext cx="64948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Ne </a:t>
            </a:r>
            <a:r>
              <a:rPr lang="en-US" sz="2000" b="1" dirty="0" err="1"/>
              <a:t>ondiko</a:t>
            </a:r>
            <a:r>
              <a:rPr lang="en-US" sz="2000" b="1" dirty="0"/>
              <a:t> </a:t>
            </a:r>
            <a:r>
              <a:rPr lang="en-US" sz="2000" b="1" dirty="0" err="1"/>
              <a:t>singruokno</a:t>
            </a:r>
            <a:r>
              <a:rPr lang="en-US" sz="2000" b="1" dirty="0"/>
              <a:t>, kendo ne </a:t>
            </a:r>
            <a:r>
              <a:rPr lang="en-US" sz="2000" b="1" dirty="0" err="1"/>
              <a:t>ochungo</a:t>
            </a:r>
            <a:r>
              <a:rPr lang="en-US" sz="2000" b="1" dirty="0"/>
              <a:t> </a:t>
            </a:r>
            <a:r>
              <a:rPr lang="en-US" sz="2000" b="1" dirty="0" err="1"/>
              <a:t>kidi</a:t>
            </a:r>
            <a:r>
              <a:rPr lang="en-US" sz="2000" b="1" dirty="0"/>
              <a:t> mar </a:t>
            </a:r>
            <a:r>
              <a:rPr lang="en-US" sz="2000" b="1" dirty="0" err="1"/>
              <a:t>paro</a:t>
            </a:r>
            <a:r>
              <a:rPr lang="en-US" sz="2000" b="1" dirty="0"/>
              <a:t>: </a:t>
            </a:r>
            <a:r>
              <a:rPr lang="en-US" sz="2000" b="1" dirty="0" err="1"/>
              <a:t>kidi</a:t>
            </a:r>
            <a:r>
              <a:rPr lang="en-US" sz="2000" b="1" dirty="0"/>
              <a:t> mane </a:t>
            </a:r>
            <a:r>
              <a:rPr lang="en-US" sz="2000" b="1" dirty="0" err="1"/>
              <a:t>dhi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kaka </a:t>
            </a:r>
            <a:r>
              <a:rPr lang="en-US" sz="2000" b="1" dirty="0" err="1"/>
              <a:t>janeno</a:t>
            </a:r>
            <a:r>
              <a:rPr lang="en-US" sz="2000" b="1" dirty="0"/>
              <a:t> mar </a:t>
            </a:r>
            <a:r>
              <a:rPr lang="en-US" sz="2000" b="1" dirty="0" err="1"/>
              <a:t>singruok</a:t>
            </a:r>
            <a:r>
              <a:rPr lang="en-US" sz="2000" b="1" dirty="0"/>
              <a:t> mane </a:t>
            </a:r>
            <a:r>
              <a:rPr lang="en-US" sz="2000" b="1" dirty="0" err="1"/>
              <a:t>gitimo</a:t>
            </a:r>
            <a:r>
              <a:rPr lang="en-US" sz="2000" b="1" dirty="0"/>
              <a:t> (Josh. 24:26-27).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9C2B083-2995-DF5C-B723-D59542E9732F}"/>
              </a:ext>
            </a:extLst>
          </p:cNvPr>
          <p:cNvSpPr txBox="1"/>
          <p:nvPr/>
        </p:nvSpPr>
        <p:spPr>
          <a:xfrm>
            <a:off x="5382619" y="2590541"/>
            <a:ext cx="334749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Kata </a:t>
            </a:r>
            <a:r>
              <a:rPr lang="en-US" sz="2000" b="1" dirty="0" err="1"/>
              <a:t>obedo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singruok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ochung</a:t>
            </a:r>
            <a:r>
              <a:rPr lang="en-US" sz="2000" b="1" dirty="0"/>
              <a:t>’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tudruok</a:t>
            </a:r>
            <a:r>
              <a:rPr lang="en-US" sz="2000" b="1" dirty="0"/>
              <a:t> </a:t>
            </a:r>
            <a:r>
              <a:rPr lang="en-US" sz="2000" b="1" dirty="0" err="1"/>
              <a:t>mangima</a:t>
            </a:r>
            <a:r>
              <a:rPr lang="en-US" sz="2000" b="1" dirty="0"/>
              <a:t> </a:t>
            </a:r>
            <a:r>
              <a:rPr lang="en-US" sz="2000" b="1" dirty="0" err="1"/>
              <a:t>kode</a:t>
            </a:r>
            <a:r>
              <a:rPr lang="en-US" sz="2000" b="1" dirty="0"/>
              <a:t> kendo ok </a:t>
            </a:r>
            <a:r>
              <a:rPr lang="en-US" sz="2000" b="1" dirty="0" err="1"/>
              <a:t>nyal</a:t>
            </a:r>
            <a:r>
              <a:rPr lang="en-US" sz="2000" b="1" dirty="0"/>
              <a:t> </a:t>
            </a:r>
            <a:r>
              <a:rPr lang="en-US" sz="2000" b="1" dirty="0" err="1"/>
              <a:t>nyise</a:t>
            </a:r>
            <a:r>
              <a:rPr lang="en-US" sz="2000" b="1" dirty="0"/>
              <a:t> </a:t>
            </a:r>
            <a:r>
              <a:rPr lang="en-US" sz="2000" b="1" dirty="0" err="1"/>
              <a:t>malong’o</a:t>
            </a:r>
            <a:r>
              <a:rPr lang="en-US" sz="2000" b="1" dirty="0"/>
              <a:t> </a:t>
            </a:r>
            <a:r>
              <a:rPr lang="en-US" sz="2000" b="1" dirty="0" err="1"/>
              <a:t>kokalo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chike</a:t>
            </a:r>
            <a:r>
              <a:rPr lang="en-US" sz="2000" b="1" dirty="0"/>
              <a:t>, Joshua ne </a:t>
            </a:r>
            <a:r>
              <a:rPr lang="en-US" sz="2000" b="1" dirty="0" err="1"/>
              <a:t>ong’eyo</a:t>
            </a:r>
            <a:r>
              <a:rPr lang="en-US" sz="2000" b="1" dirty="0"/>
              <a:t> nine </a:t>
            </a:r>
            <a:r>
              <a:rPr lang="en-US" sz="2000" b="1" dirty="0" err="1"/>
              <a:t>dwarore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owenegi</a:t>
            </a:r>
            <a:r>
              <a:rPr lang="en-US" sz="2000" b="1" dirty="0"/>
              <a:t> </a:t>
            </a:r>
            <a:r>
              <a:rPr lang="en-US" sz="2000" b="1" dirty="0" err="1"/>
              <a:t>ranyisi</a:t>
            </a:r>
            <a:r>
              <a:rPr lang="en-US" sz="2000" b="1" dirty="0"/>
              <a:t> </a:t>
            </a:r>
            <a:r>
              <a:rPr lang="en-US" sz="2000" b="1" dirty="0" err="1"/>
              <a:t>maler</a:t>
            </a:r>
            <a:r>
              <a:rPr lang="en-US" sz="2000" b="1" dirty="0"/>
              <a:t> mane </a:t>
            </a:r>
            <a:r>
              <a:rPr lang="en-US" sz="2000" b="1" dirty="0" err="1"/>
              <a:t>dhi</a:t>
            </a:r>
            <a:r>
              <a:rPr lang="en-US" sz="2000" b="1" dirty="0"/>
              <a:t> </a:t>
            </a:r>
            <a:r>
              <a:rPr lang="en-US" sz="2000" b="1" dirty="0" err="1"/>
              <a:t>paronegi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gibed e </a:t>
            </a:r>
            <a:r>
              <a:rPr lang="en-US" sz="2000" b="1" dirty="0" err="1"/>
              <a:t>singruokno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18" name="Imagen 17" descr="Grupo de personas posando delante de una montaña&#10;&#10;El contenido generado por IA puede ser incorrecto.">
            <a:extLst>
              <a:ext uri="{FF2B5EF4-FFF2-40B4-BE49-F238E27FC236}">
                <a16:creationId xmlns:a16="http://schemas.microsoft.com/office/drawing/2014/main" id="{663AC796-3F93-D44D-5460-8A47B2F147C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079" y="4013994"/>
            <a:ext cx="1993725" cy="2703073"/>
          </a:xfrm>
          <a:prstGeom prst="roundRect">
            <a:avLst>
              <a:gd name="adj" fmla="val 12623"/>
            </a:avLst>
          </a:prstGeom>
          <a:ln w="762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7991D8D-0DE4-C8D3-F345-D64E6A5C670F}"/>
              </a:ext>
            </a:extLst>
          </p:cNvPr>
          <p:cNvSpPr txBox="1"/>
          <p:nvPr/>
        </p:nvSpPr>
        <p:spPr>
          <a:xfrm>
            <a:off x="2309661" y="1916038"/>
            <a:ext cx="98823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okang</a:t>
            </a:r>
            <a:r>
              <a:rPr lang="en-US" sz="2000" b="1" dirty="0"/>
              <a:t>’ mar </a:t>
            </a:r>
            <a:r>
              <a:rPr lang="en-US" sz="2000" b="1" dirty="0" err="1"/>
              <a:t>adek</a:t>
            </a:r>
            <a:r>
              <a:rPr lang="en-US" sz="2000" b="1" dirty="0"/>
              <a:t>, </a:t>
            </a:r>
            <a:r>
              <a:rPr lang="en-US" sz="2000" b="1" dirty="0" err="1"/>
              <a:t>oganda</a:t>
            </a:r>
            <a:r>
              <a:rPr lang="en-US" sz="2000" b="1" dirty="0"/>
              <a:t> </a:t>
            </a:r>
            <a:r>
              <a:rPr lang="en-US" sz="2000" b="1" dirty="0" err="1"/>
              <a:t>nosingo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gibiro</a:t>
            </a:r>
            <a:r>
              <a:rPr lang="en-US" sz="2000" b="1" dirty="0"/>
              <a:t> </a:t>
            </a:r>
            <a:r>
              <a:rPr lang="en-US" sz="2000" b="1" dirty="0" err="1"/>
              <a:t>tiyo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(Josh. 24:24). Ne </a:t>
            </a:r>
            <a:r>
              <a:rPr lang="en-US" sz="2000" b="1" dirty="0" err="1"/>
              <a:t>otim</a:t>
            </a:r>
            <a:r>
              <a:rPr lang="en-US" sz="2000" b="1" dirty="0"/>
              <a:t> </a:t>
            </a:r>
            <a:r>
              <a:rPr lang="en-US" sz="2000" b="1" dirty="0" err="1"/>
              <a:t>singruok</a:t>
            </a:r>
            <a:r>
              <a:rPr lang="en-US" sz="2000" b="1" dirty="0"/>
              <a:t>, kendo mana kaka Musa, Joshua “ne </a:t>
            </a:r>
            <a:r>
              <a:rPr lang="en-US" sz="2000" b="1" dirty="0" err="1"/>
              <a:t>omiyogi</a:t>
            </a:r>
            <a:r>
              <a:rPr lang="en-US" sz="2000" b="1" dirty="0"/>
              <a:t> </a:t>
            </a:r>
            <a:r>
              <a:rPr lang="en-US" sz="2000" b="1" dirty="0" err="1"/>
              <a:t>chike</a:t>
            </a:r>
            <a:r>
              <a:rPr lang="en-US" sz="2000" b="1" dirty="0"/>
              <a:t>” (Joshua 24:25).</a:t>
            </a:r>
          </a:p>
        </p:txBody>
      </p:sp>
    </p:spTree>
    <p:extLst>
      <p:ext uri="{BB962C8B-B14F-4D97-AF65-F5344CB8AC3E}">
        <p14:creationId xmlns:p14="http://schemas.microsoft.com/office/powerpoint/2010/main" val="171460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ED13D27-CBCA-217C-03DB-DF81DCFBCED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" sz="4400" b="1" dirty="0">
                <a:ln/>
                <a:pattFill prst="dkUpDiag">
                  <a:fgClr>
                    <a:schemeClr val="bg1">
                      <a:lumMod val="75000"/>
                    </a:schemeClr>
                  </a:fgClr>
                  <a:bgClr>
                    <a:schemeClr val="accent2">
                      <a:lumMod val="7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SIGANANO DHI NYIME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4A1A73-8EE7-1A40-CBCA-6DAC81F1E139}"/>
              </a:ext>
            </a:extLst>
          </p:cNvPr>
          <p:cNvSpPr txBox="1"/>
          <p:nvPr/>
        </p:nvSpPr>
        <p:spPr>
          <a:xfrm>
            <a:off x="0" y="642848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Jo-Israel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notiyo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ndalo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duto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mag Joshua,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kod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ndalo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mag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jodongo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mane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odong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’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bang’e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, kendo mane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ong’eyo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gik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mane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otimo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Israel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(Joshua 24:31)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34A7B3D-EC19-0D1F-D77C-5C7964A6A6F8}"/>
              </a:ext>
            </a:extLst>
          </p:cNvPr>
          <p:cNvSpPr txBox="1"/>
          <p:nvPr/>
        </p:nvSpPr>
        <p:spPr>
          <a:xfrm>
            <a:off x="59577" y="1425645"/>
            <a:ext cx="46554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Kitap</a:t>
            </a:r>
            <a:r>
              <a:rPr lang="en-US" sz="2000" b="1" dirty="0"/>
              <a:t> Joshua </a:t>
            </a:r>
            <a:r>
              <a:rPr lang="en-US" sz="2000" b="1" dirty="0" err="1"/>
              <a:t>otieki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ik</a:t>
            </a:r>
            <a:r>
              <a:rPr lang="en-US" sz="2000" b="1" dirty="0"/>
              <a:t> mag </a:t>
            </a:r>
            <a:r>
              <a:rPr lang="en-US" sz="2000" b="1" dirty="0" err="1"/>
              <a:t>ji</a:t>
            </a:r>
            <a:r>
              <a:rPr lang="en-US" sz="2000" b="1" dirty="0"/>
              <a:t> </a:t>
            </a:r>
            <a:r>
              <a:rPr lang="en-US" sz="2000" b="1" dirty="0" err="1"/>
              <a:t>adek</a:t>
            </a:r>
            <a:r>
              <a:rPr lang="en-US" sz="2000" b="1" dirty="0"/>
              <a:t>. </a:t>
            </a:r>
            <a:r>
              <a:rPr lang="en-US" sz="2000" b="1" dirty="0" err="1"/>
              <a:t>Achiel</a:t>
            </a:r>
            <a:r>
              <a:rPr lang="en-US" sz="2000" b="1" dirty="0"/>
              <a:t> </a:t>
            </a:r>
            <a:r>
              <a:rPr lang="en-US" sz="2000" b="1" dirty="0" err="1"/>
              <a:t>kuomgi</a:t>
            </a:r>
            <a:r>
              <a:rPr lang="en-US" sz="2000" b="1" dirty="0"/>
              <a:t>, mane </a:t>
            </a:r>
            <a:r>
              <a:rPr lang="en-US" sz="2000" b="1" dirty="0" err="1"/>
              <a:t>okor</a:t>
            </a:r>
            <a:r>
              <a:rPr lang="en-US" sz="2000" b="1" dirty="0"/>
              <a:t> </a:t>
            </a:r>
            <a:r>
              <a:rPr lang="en-US" sz="2000" b="1" dirty="0" err="1"/>
              <a:t>higni</a:t>
            </a:r>
            <a:r>
              <a:rPr lang="en-US" sz="2000" b="1" dirty="0"/>
              <a:t> </a:t>
            </a:r>
            <a:r>
              <a:rPr lang="en-US" sz="2000" b="1" dirty="0" err="1"/>
              <a:t>miche</a:t>
            </a:r>
            <a:r>
              <a:rPr lang="en-US" sz="2000" b="1" dirty="0"/>
              <a:t> </a:t>
            </a:r>
            <a:r>
              <a:rPr lang="en-US" sz="2000" b="1" dirty="0" err="1"/>
              <a:t>mokalo</a:t>
            </a:r>
            <a:r>
              <a:rPr lang="en-US" sz="2000" b="1" dirty="0"/>
              <a:t>, ne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ik</a:t>
            </a:r>
            <a:r>
              <a:rPr lang="en-US" sz="2000" b="1" dirty="0"/>
              <a:t> mar Josef e </a:t>
            </a:r>
            <a:r>
              <a:rPr lang="en-US" sz="2000" b="1" dirty="0" err="1"/>
              <a:t>lowo</a:t>
            </a:r>
            <a:r>
              <a:rPr lang="en-US" sz="2000" b="1" dirty="0"/>
              <a:t> ma </a:t>
            </a:r>
            <a:r>
              <a:rPr lang="en-US" sz="2000" b="1" dirty="0" err="1"/>
              <a:t>Jakobo</a:t>
            </a:r>
            <a:r>
              <a:rPr lang="en-US" sz="2000" b="1" dirty="0"/>
              <a:t> </a:t>
            </a:r>
            <a:r>
              <a:rPr lang="en-US" sz="2000" b="1" dirty="0" err="1"/>
              <a:t>nong’iewo</a:t>
            </a:r>
            <a:r>
              <a:rPr lang="en-US" sz="2000" b="1" dirty="0"/>
              <a:t> (</a:t>
            </a:r>
            <a:r>
              <a:rPr lang="en-US" sz="2000" b="1" dirty="0" err="1"/>
              <a:t>Chak</a:t>
            </a:r>
            <a:r>
              <a:rPr lang="en-US" sz="2000" b="1" dirty="0"/>
              <a:t>. 50:24-26; Josh. 24:32).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631A66D-77BB-788F-5CA4-7BCA8DA325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3290" y="1412290"/>
            <a:ext cx="2200656" cy="1650492"/>
          </a:xfrm>
          <a:prstGeom prst="rect">
            <a:avLst/>
          </a:prstGeom>
          <a:ln w="38100" cap="sq">
            <a:solidFill>
              <a:srgbClr val="F7DC8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7FA0E38B-BB85-023E-C7FA-781D02E4A1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41866" y="1411604"/>
            <a:ext cx="2391156" cy="1650492"/>
          </a:xfrm>
          <a:prstGeom prst="rect">
            <a:avLst/>
          </a:prstGeom>
          <a:ln w="38100" cap="sq">
            <a:solidFill>
              <a:srgbClr val="F389C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4F8F4B4-476E-00B6-91F3-E7884DB34E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4214" y="1412289"/>
            <a:ext cx="2200657" cy="1650492"/>
          </a:xfrm>
          <a:prstGeom prst="rect">
            <a:avLst/>
          </a:prstGeom>
          <a:ln w="38100" cap="sq">
            <a:solidFill>
              <a:srgbClr val="CBCF4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persona, pastel, tabla, cumpleaños&#10;&#10;El contenido generado por IA puede ser incorrecto.">
            <a:extLst>
              <a:ext uri="{FF2B5EF4-FFF2-40B4-BE49-F238E27FC236}">
                <a16:creationId xmlns:a16="http://schemas.microsoft.com/office/drawing/2014/main" id="{C18E1F97-0853-9989-A51B-4D6C672851C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7288" y="4112356"/>
            <a:ext cx="3883640" cy="274564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062A7FD-2A65-CA42-1A9D-004BA1FC610F}"/>
              </a:ext>
            </a:extLst>
          </p:cNvPr>
          <p:cNvSpPr txBox="1"/>
          <p:nvPr/>
        </p:nvSpPr>
        <p:spPr>
          <a:xfrm>
            <a:off x="2714520" y="4809822"/>
            <a:ext cx="55127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Tieng’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tieng</a:t>
            </a:r>
            <a:r>
              <a:rPr lang="en-US" sz="2000" b="1" dirty="0"/>
              <a:t>’ </a:t>
            </a:r>
            <a:r>
              <a:rPr lang="en-US" sz="2000" b="1" dirty="0" err="1"/>
              <a:t>timo</a:t>
            </a:r>
            <a:r>
              <a:rPr lang="en-US" sz="2000" b="1" dirty="0"/>
              <a:t> </a:t>
            </a:r>
            <a:r>
              <a:rPr lang="en-US" sz="2000" b="1" dirty="0" err="1"/>
              <a:t>singruok</a:t>
            </a:r>
            <a:r>
              <a:rPr lang="en-US" sz="2000" b="1" dirty="0"/>
              <a:t> mare </a:t>
            </a:r>
            <a:r>
              <a:rPr lang="en-US" sz="2000" b="1" dirty="0" err="1"/>
              <a:t>owuon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. </a:t>
            </a:r>
            <a:r>
              <a:rPr lang="en-US" sz="2000" b="1" dirty="0" err="1"/>
              <a:t>Yie</a:t>
            </a:r>
            <a:r>
              <a:rPr lang="en-US" sz="2000" b="1" dirty="0"/>
              <a:t> mar </a:t>
            </a:r>
            <a:r>
              <a:rPr lang="en-US" sz="2000" b="1" dirty="0" err="1"/>
              <a:t>jonyuolgi</a:t>
            </a:r>
            <a:r>
              <a:rPr lang="en-US" sz="2000" b="1" dirty="0"/>
              <a:t> </a:t>
            </a:r>
            <a:r>
              <a:rPr lang="en-US" sz="2000" b="1" dirty="0" err="1"/>
              <a:t>nyalo</a:t>
            </a:r>
            <a:r>
              <a:rPr lang="en-US" sz="2000" b="1" dirty="0"/>
              <a:t> </a:t>
            </a:r>
            <a:r>
              <a:rPr lang="en-US" sz="2000" b="1" dirty="0" err="1"/>
              <a:t>konyogi</a:t>
            </a:r>
            <a:r>
              <a:rPr lang="en-US" sz="2000" b="1" dirty="0"/>
              <a:t> </a:t>
            </a:r>
            <a:r>
              <a:rPr lang="en-US" sz="2000" b="1" dirty="0" err="1"/>
              <a:t>ng’ado</a:t>
            </a:r>
            <a:r>
              <a:rPr lang="en-US" sz="2000" b="1" dirty="0"/>
              <a:t> </a:t>
            </a:r>
            <a:r>
              <a:rPr lang="en-US" sz="2000" b="1" dirty="0" err="1"/>
              <a:t>wach</a:t>
            </a:r>
            <a:r>
              <a:rPr lang="en-US" sz="2000" b="1" dirty="0"/>
              <a:t> </a:t>
            </a:r>
            <a:r>
              <a:rPr lang="en-US" sz="2000" b="1" dirty="0" err="1"/>
              <a:t>maber</a:t>
            </a:r>
            <a:r>
              <a:rPr lang="en-US" sz="2000" b="1" dirty="0"/>
              <a:t>. To </a:t>
            </a:r>
            <a:r>
              <a:rPr lang="en-US" sz="2000" b="1" dirty="0" err="1"/>
              <a:t>yiero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margi</a:t>
            </a:r>
            <a:r>
              <a:rPr lang="en-US" sz="2000" b="1" dirty="0"/>
              <a:t>. Watim </a:t>
            </a:r>
            <a:r>
              <a:rPr lang="en-US" sz="2000" b="1" dirty="0" err="1"/>
              <a:t>yiero</a:t>
            </a:r>
            <a:r>
              <a:rPr lang="en-US" sz="2000" b="1" dirty="0"/>
              <a:t> </a:t>
            </a:r>
            <a:r>
              <a:rPr lang="en-US" sz="2000" b="1" dirty="0" err="1"/>
              <a:t>marwa</a:t>
            </a:r>
            <a:r>
              <a:rPr lang="en-US" sz="2000" b="1" dirty="0"/>
              <a:t> </a:t>
            </a:r>
            <a:r>
              <a:rPr lang="en-US" sz="2000" b="1" dirty="0" err="1"/>
              <a:t>kawuono</a:t>
            </a:r>
            <a:r>
              <a:rPr lang="en-US" sz="2000" b="1" dirty="0"/>
              <a:t>: “To an, </a:t>
            </a:r>
            <a:r>
              <a:rPr lang="en-US" sz="2000" b="1" dirty="0" err="1"/>
              <a:t>kaachiel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jooda</a:t>
            </a:r>
            <a:r>
              <a:rPr lang="en-US" sz="2000" b="1" dirty="0"/>
              <a:t>, </a:t>
            </a:r>
            <a:r>
              <a:rPr lang="en-US" sz="2000" b="1" dirty="0" err="1"/>
              <a:t>wabiro</a:t>
            </a:r>
            <a:r>
              <a:rPr lang="en-US" sz="2000" b="1" dirty="0"/>
              <a:t> </a:t>
            </a:r>
            <a:r>
              <a:rPr lang="en-US" sz="2000" b="1" dirty="0" err="1"/>
              <a:t>tiyo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Ruoth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” </a:t>
            </a:r>
            <a:br>
              <a:rPr lang="en-US" sz="2000" b="1" dirty="0"/>
            </a:br>
            <a:r>
              <a:rPr lang="en-US" sz="2000" b="1" dirty="0"/>
              <a:t>(Josh. 24:15 NIV).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FAAA361-84A7-E21A-B7F0-80148A8CA996}"/>
              </a:ext>
            </a:extLst>
          </p:cNvPr>
          <p:cNvSpPr txBox="1"/>
          <p:nvPr/>
        </p:nvSpPr>
        <p:spPr>
          <a:xfrm>
            <a:off x="70325" y="3154036"/>
            <a:ext cx="119245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Tieng’ ma </a:t>
            </a:r>
            <a:r>
              <a:rPr lang="en-US" sz="2000" b="1" dirty="0" err="1"/>
              <a:t>jong’anjo</a:t>
            </a:r>
            <a:r>
              <a:rPr lang="en-US" sz="2000" b="1" dirty="0"/>
              <a:t> mane </a:t>
            </a:r>
            <a:r>
              <a:rPr lang="en-US" sz="2000" b="1" dirty="0" err="1"/>
              <a:t>owuok</a:t>
            </a:r>
            <a:r>
              <a:rPr lang="en-US" sz="2000" b="1" dirty="0"/>
              <a:t> </a:t>
            </a:r>
            <a:r>
              <a:rPr lang="en-US" sz="2000" b="1" dirty="0" err="1"/>
              <a:t>Misri</a:t>
            </a:r>
            <a:r>
              <a:rPr lang="en-US" sz="2000" b="1" dirty="0"/>
              <a:t> ne </a:t>
            </a:r>
            <a:r>
              <a:rPr lang="en-US" sz="2000" b="1" dirty="0" err="1"/>
              <a:t>oiki</a:t>
            </a:r>
            <a:r>
              <a:rPr lang="en-US" sz="2000" b="1" dirty="0"/>
              <a:t> e </a:t>
            </a:r>
            <a:r>
              <a:rPr lang="en-US" sz="2000" b="1" dirty="0" err="1"/>
              <a:t>thim</a:t>
            </a:r>
            <a:r>
              <a:rPr lang="en-US" sz="2000" b="1" dirty="0"/>
              <a:t>. To </a:t>
            </a:r>
            <a:r>
              <a:rPr lang="en-US" sz="2000" b="1" dirty="0" err="1"/>
              <a:t>anyuola</a:t>
            </a:r>
            <a:r>
              <a:rPr lang="en-US" sz="2000" b="1" dirty="0"/>
              <a:t> </a:t>
            </a:r>
            <a:r>
              <a:rPr lang="en-US" sz="2000" b="1" dirty="0" err="1"/>
              <a:t>manyien</a:t>
            </a:r>
            <a:r>
              <a:rPr lang="en-US" sz="2000" b="1" dirty="0"/>
              <a:t> ne </a:t>
            </a:r>
            <a:r>
              <a:rPr lang="en-US" sz="2000" b="1" dirty="0" err="1"/>
              <a:t>idhi</a:t>
            </a:r>
            <a:r>
              <a:rPr lang="en-US" sz="2000" b="1" dirty="0"/>
              <a:t> </a:t>
            </a:r>
            <a:r>
              <a:rPr lang="en-US" sz="2000" b="1" dirty="0" err="1"/>
              <a:t>iki</a:t>
            </a:r>
            <a:r>
              <a:rPr lang="en-US" sz="2000" b="1" dirty="0"/>
              <a:t> e “</a:t>
            </a:r>
            <a:r>
              <a:rPr lang="en-US" sz="2000" b="1" dirty="0" err="1"/>
              <a:t>kar</a:t>
            </a:r>
            <a:r>
              <a:rPr lang="en-US" sz="2000" b="1" dirty="0"/>
              <a:t> </a:t>
            </a:r>
            <a:r>
              <a:rPr lang="en-US" sz="2000" b="1" dirty="0" err="1"/>
              <a:t>gikenigi</a:t>
            </a:r>
            <a:r>
              <a:rPr lang="en-US" sz="2000" b="1" dirty="0"/>
              <a:t>,” </a:t>
            </a:r>
            <a:r>
              <a:rPr lang="en-US" sz="2000" b="1" dirty="0" err="1"/>
              <a:t>kaachiel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jogo</a:t>
            </a:r>
            <a:r>
              <a:rPr lang="en-US" sz="2000" b="1" dirty="0"/>
              <a:t> mane </a:t>
            </a:r>
            <a:r>
              <a:rPr lang="en-US" sz="2000" b="1" dirty="0" err="1"/>
              <a:t>osiko</a:t>
            </a:r>
            <a:r>
              <a:rPr lang="en-US" sz="2000" b="1" dirty="0"/>
              <a:t> ka gin jo-</a:t>
            </a:r>
            <a:r>
              <a:rPr lang="en-US" sz="2000" b="1" dirty="0" err="1"/>
              <a:t>adieri</a:t>
            </a:r>
            <a:r>
              <a:rPr lang="en-US" sz="2000" b="1" dirty="0"/>
              <a:t> e </a:t>
            </a:r>
            <a:r>
              <a:rPr lang="en-US" sz="2000" b="1" dirty="0" err="1"/>
              <a:t>tieng</a:t>
            </a:r>
            <a:r>
              <a:rPr lang="en-US" sz="2000" b="1" dirty="0"/>
              <a:t>’ ma ok jo-</a:t>
            </a:r>
            <a:r>
              <a:rPr lang="en-US" sz="2000" b="1" dirty="0" err="1"/>
              <a:t>adiera</a:t>
            </a:r>
            <a:r>
              <a:rPr lang="en-US" sz="2000" b="1" dirty="0"/>
              <a:t>: Joshua </a:t>
            </a:r>
            <a:r>
              <a:rPr lang="en-US" sz="2000" b="1" dirty="0" err="1"/>
              <a:t>kod</a:t>
            </a:r>
            <a:r>
              <a:rPr lang="en-US" sz="2000" b="1" dirty="0"/>
              <a:t> Eleazar </a:t>
            </a:r>
            <a:br>
              <a:rPr lang="en-US" sz="2000" b="1" dirty="0"/>
            </a:br>
            <a:r>
              <a:rPr lang="en-US" sz="2000" b="1" dirty="0"/>
              <a:t>(Joshua 24:29-30, 33).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55448D7-3CDB-421F-6E7B-36A78322AC0D}"/>
              </a:ext>
            </a:extLst>
          </p:cNvPr>
          <p:cNvSpPr txBox="1"/>
          <p:nvPr/>
        </p:nvSpPr>
        <p:spPr>
          <a:xfrm>
            <a:off x="2714520" y="4066691"/>
            <a:ext cx="65533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Tieng’ </a:t>
            </a:r>
            <a:r>
              <a:rPr lang="en-US" sz="2000" b="1" dirty="0" err="1"/>
              <a:t>manyienni</a:t>
            </a:r>
            <a:r>
              <a:rPr lang="en-US" sz="2000" b="1" dirty="0"/>
              <a:t> ne </a:t>
            </a:r>
            <a:r>
              <a:rPr lang="en-US" sz="2000" b="1" dirty="0" err="1"/>
              <a:t>osiko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gin jo-</a:t>
            </a:r>
            <a:r>
              <a:rPr lang="en-US" sz="2000" b="1" dirty="0" err="1"/>
              <a:t>adiera</a:t>
            </a:r>
            <a:r>
              <a:rPr lang="en-US" sz="2000" b="1" dirty="0"/>
              <a:t> (Josh. 24:31). To </a:t>
            </a:r>
            <a:r>
              <a:rPr lang="en-US" sz="2000" b="1" dirty="0" err="1"/>
              <a:t>tieng</a:t>
            </a:r>
            <a:r>
              <a:rPr lang="en-US" sz="2000" b="1" dirty="0"/>
              <a:t>’ </a:t>
            </a:r>
            <a:r>
              <a:rPr lang="en-US" sz="2000" b="1" dirty="0" err="1"/>
              <a:t>mabiro</a:t>
            </a:r>
            <a:r>
              <a:rPr lang="en-US" sz="2000" b="1" dirty="0"/>
              <a:t> </a:t>
            </a:r>
            <a:r>
              <a:rPr lang="en-US" sz="2000" b="1" dirty="0" err="1"/>
              <a:t>bang’e</a:t>
            </a:r>
            <a:r>
              <a:rPr lang="en-US" sz="2000" b="1" dirty="0"/>
              <a:t> (</a:t>
            </a:r>
            <a:r>
              <a:rPr lang="en-US" sz="2000" b="1" dirty="0" err="1"/>
              <a:t>Bura</a:t>
            </a:r>
            <a:r>
              <a:rPr lang="en-US" sz="2000" b="1" dirty="0"/>
              <a:t> 2:10-11)?</a:t>
            </a:r>
            <a:endParaRPr lang="en" sz="2000" b="1" dirty="0"/>
          </a:p>
        </p:txBody>
      </p:sp>
      <p:pic>
        <p:nvPicPr>
          <p:cNvPr id="20" name="Imagen 19" descr="Imagen que contiene vestido&#10;&#10;El contenido generado por IA puede ser incorrecto.">
            <a:extLst>
              <a:ext uri="{FF2B5EF4-FFF2-40B4-BE49-F238E27FC236}">
                <a16:creationId xmlns:a16="http://schemas.microsoft.com/office/drawing/2014/main" id="{9D9B5072-7B84-A6F6-35AB-E9C42FE336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794" y="4237406"/>
            <a:ext cx="2470874" cy="2511408"/>
          </a:xfrm>
          <a:prstGeom prst="rect">
            <a:avLst/>
          </a:prstGeom>
          <a:effectLst>
            <a:innerShdw blurRad="114300">
              <a:schemeClr val="accent2">
                <a:lumMod val="50000"/>
              </a:schemeClr>
            </a:innerShdw>
          </a:effectLst>
        </p:spPr>
      </p:pic>
    </p:spTree>
    <p:extLst>
      <p:ext uri="{BB962C8B-B14F-4D97-AF65-F5344CB8AC3E}">
        <p14:creationId xmlns:p14="http://schemas.microsoft.com/office/powerpoint/2010/main" val="428525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3A462DA-B35C-4DD5-D6F7-DB5F7B617DEB}"/>
              </a:ext>
            </a:extLst>
          </p:cNvPr>
          <p:cNvSpPr txBox="1"/>
          <p:nvPr/>
        </p:nvSpPr>
        <p:spPr>
          <a:xfrm>
            <a:off x="2084501" y="183913"/>
            <a:ext cx="969665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3200" b="1" dirty="0">
                <a:latin typeface="Constantia" panose="02030602050306030303" pitchFamily="18" charset="0"/>
              </a:rPr>
              <a:t>“</a:t>
            </a:r>
            <a:r>
              <a:rPr lang="en-US" sz="3200" b="1" dirty="0" err="1">
                <a:latin typeface="Constantia" panose="02030602050306030303" pitchFamily="18" charset="0"/>
              </a:rPr>
              <a:t>Jatendwa</a:t>
            </a:r>
            <a:r>
              <a:rPr lang="en-US" sz="3200" b="1" dirty="0">
                <a:latin typeface="Constantia" panose="02030602050306030303" pitchFamily="18" charset="0"/>
              </a:rPr>
              <a:t> e </a:t>
            </a:r>
            <a:r>
              <a:rPr lang="en-US" sz="3200" b="1" dirty="0" err="1">
                <a:latin typeface="Constantia" panose="02030602050306030303" pitchFamily="18" charset="0"/>
              </a:rPr>
              <a:t>lweny</a:t>
            </a:r>
            <a:r>
              <a:rPr lang="en-US" sz="3200" b="1" dirty="0">
                <a:latin typeface="Constantia" panose="02030602050306030303" pitchFamily="18" charset="0"/>
              </a:rPr>
              <a:t>, ma </a:t>
            </a:r>
            <a:r>
              <a:rPr lang="en-US" sz="3200" b="1" dirty="0" err="1">
                <a:latin typeface="Constantia" panose="02030602050306030303" pitchFamily="18" charset="0"/>
              </a:rPr>
              <a:t>pok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olo</a:t>
            </a:r>
            <a:r>
              <a:rPr lang="en-US" sz="3200" b="1" dirty="0">
                <a:latin typeface="Constantia" panose="02030602050306030303" pitchFamily="18" charset="0"/>
              </a:rPr>
              <a:t> e </a:t>
            </a:r>
            <a:r>
              <a:rPr lang="en-US" sz="3200" b="1" dirty="0" err="1">
                <a:latin typeface="Constantia" panose="02030602050306030303" pitchFamily="18" charset="0"/>
              </a:rPr>
              <a:t>lweny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moro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amora</a:t>
            </a:r>
            <a:r>
              <a:rPr lang="en-US" sz="3200" b="1" dirty="0">
                <a:latin typeface="Constantia" panose="02030602050306030303" pitchFamily="18" charset="0"/>
              </a:rPr>
              <a:t>, </a:t>
            </a:r>
            <a:r>
              <a:rPr lang="en-US" sz="3200" b="1" dirty="0" err="1">
                <a:latin typeface="Constantia" panose="02030602050306030303" pitchFamily="18" charset="0"/>
              </a:rPr>
              <a:t>geno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ni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ng’ato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ng’ato</a:t>
            </a:r>
            <a:r>
              <a:rPr lang="en-US" sz="3200" b="1" dirty="0">
                <a:latin typeface="Constantia" panose="02030602050306030303" pitchFamily="18" charset="0"/>
              </a:rPr>
              <a:t> ma </a:t>
            </a:r>
            <a:r>
              <a:rPr lang="en-US" sz="3200" b="1" dirty="0" err="1">
                <a:latin typeface="Constantia" panose="02030602050306030303" pitchFamily="18" charset="0"/>
              </a:rPr>
              <a:t>osedonjo</a:t>
            </a:r>
            <a:r>
              <a:rPr lang="en-US" sz="3200" b="1" dirty="0">
                <a:latin typeface="Constantia" panose="02030602050306030303" pitchFamily="18" charset="0"/>
              </a:rPr>
              <a:t> e </a:t>
            </a:r>
            <a:r>
              <a:rPr lang="en-US" sz="3200" b="1" dirty="0" err="1">
                <a:latin typeface="Constantia" panose="02030602050306030303" pitchFamily="18" charset="0"/>
              </a:rPr>
              <a:t>lweny</a:t>
            </a:r>
            <a:r>
              <a:rPr lang="en-US" sz="3200" b="1" dirty="0">
                <a:latin typeface="Constantia" panose="02030602050306030303" pitchFamily="18" charset="0"/>
              </a:rPr>
              <a:t> e </a:t>
            </a:r>
            <a:r>
              <a:rPr lang="en-US" sz="3200" b="1" dirty="0" err="1">
                <a:latin typeface="Constantia" panose="02030602050306030303" pitchFamily="18" charset="0"/>
              </a:rPr>
              <a:t>bwo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bendera</a:t>
            </a:r>
            <a:r>
              <a:rPr lang="en-US" sz="3200" b="1" dirty="0">
                <a:latin typeface="Constantia" panose="02030602050306030303" pitchFamily="18" charset="0"/>
              </a:rPr>
              <a:t> mare biro </a:t>
            </a:r>
            <a:r>
              <a:rPr lang="en-US" sz="3200" b="1" dirty="0" err="1">
                <a:latin typeface="Constantia" panose="02030602050306030303" pitchFamily="18" charset="0"/>
              </a:rPr>
              <a:t>tiyone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gi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chunye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duto</a:t>
            </a:r>
            <a:r>
              <a:rPr lang="en-US" sz="3200" b="1" dirty="0">
                <a:latin typeface="Constantia" panose="02030602050306030303" pitchFamily="18" charset="0"/>
              </a:rPr>
              <a:t> kendo </a:t>
            </a:r>
            <a:r>
              <a:rPr lang="en-US" sz="3200" b="1" dirty="0" err="1">
                <a:latin typeface="Constantia" panose="02030602050306030303" pitchFamily="18" charset="0"/>
              </a:rPr>
              <a:t>gi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adiera</a:t>
            </a:r>
            <a:r>
              <a:rPr lang="en-US" sz="3200" b="1" dirty="0">
                <a:latin typeface="Constantia" panose="02030602050306030303" pitchFamily="18" charset="0"/>
              </a:rPr>
              <a:t>. E </a:t>
            </a:r>
            <a:r>
              <a:rPr lang="en-US" sz="3200" b="1" dirty="0" err="1">
                <a:latin typeface="Constantia" panose="02030602050306030303" pitchFamily="18" charset="0"/>
              </a:rPr>
              <a:t>sa</a:t>
            </a:r>
            <a:r>
              <a:rPr lang="en-US" sz="3200" b="1" dirty="0">
                <a:latin typeface="Constantia" panose="02030602050306030303" pitchFamily="18" charset="0"/>
              </a:rPr>
              <a:t> ma </a:t>
            </a:r>
            <a:r>
              <a:rPr lang="en-US" sz="3200" b="1" dirty="0" err="1">
                <a:latin typeface="Constantia" panose="02030602050306030303" pitchFamily="18" charset="0"/>
              </a:rPr>
              <a:t>lweny</a:t>
            </a:r>
            <a:r>
              <a:rPr lang="en-US" sz="3200" b="1">
                <a:latin typeface="Constantia" panose="02030602050306030303" pitchFamily="18" charset="0"/>
              </a:rPr>
              <a:t> ma dhi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nyime</a:t>
            </a:r>
            <a:r>
              <a:rPr lang="en-US" sz="3200" b="1" dirty="0">
                <a:latin typeface="Constantia" panose="02030602050306030303" pitchFamily="18" charset="0"/>
              </a:rPr>
              <a:t> e kind </a:t>
            </a:r>
            <a:r>
              <a:rPr lang="en-US" sz="3200" b="1" dirty="0" err="1">
                <a:latin typeface="Constantia" panose="02030602050306030303" pitchFamily="18" charset="0"/>
              </a:rPr>
              <a:t>jolweny</a:t>
            </a:r>
            <a:r>
              <a:rPr lang="en-US" sz="3200" b="1" dirty="0">
                <a:latin typeface="Constantia" panose="02030602050306030303" pitchFamily="18" charset="0"/>
              </a:rPr>
              <a:t> mag </a:t>
            </a:r>
            <a:r>
              <a:rPr lang="en-US" sz="3200" b="1" dirty="0" err="1">
                <a:latin typeface="Constantia" panose="02030602050306030303" pitchFamily="18" charset="0"/>
              </a:rPr>
              <a:t>ber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kod</a:t>
            </a:r>
            <a:r>
              <a:rPr lang="en-US" sz="3200" b="1" dirty="0">
                <a:latin typeface="Constantia" panose="02030602050306030303" pitchFamily="18" charset="0"/>
              </a:rPr>
              <a:t> mag </a:t>
            </a:r>
            <a:r>
              <a:rPr lang="en-US" sz="3200" b="1" dirty="0" err="1">
                <a:latin typeface="Constantia" panose="02030602050306030303" pitchFamily="18" charset="0"/>
              </a:rPr>
              <a:t>richo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dhi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rumo</a:t>
            </a:r>
            <a:r>
              <a:rPr lang="en-US" sz="3200" b="1" dirty="0">
                <a:latin typeface="Constantia" panose="02030602050306030303" pitchFamily="18" charset="0"/>
              </a:rPr>
              <a:t>, </a:t>
            </a:r>
            <a:r>
              <a:rPr lang="en-US" sz="3200" b="1" dirty="0" err="1">
                <a:latin typeface="Constantia" panose="02030602050306030303" pitchFamily="18" charset="0"/>
              </a:rPr>
              <a:t>ogeno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ni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ji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duto</a:t>
            </a:r>
            <a:r>
              <a:rPr lang="en-US" sz="3200" b="1" dirty="0">
                <a:latin typeface="Constantia" panose="02030602050306030303" pitchFamily="18" charset="0"/>
              </a:rPr>
              <a:t>, </a:t>
            </a:r>
            <a:r>
              <a:rPr lang="en-US" sz="3200" b="1" dirty="0" err="1">
                <a:latin typeface="Constantia" panose="02030602050306030303" pitchFamily="18" charset="0"/>
              </a:rPr>
              <a:t>joma</a:t>
            </a:r>
            <a:r>
              <a:rPr lang="en-US" sz="3200" b="1" dirty="0">
                <a:latin typeface="Constantia" panose="02030602050306030303" pitchFamily="18" charset="0"/>
              </a:rPr>
              <a:t> ok </a:t>
            </a:r>
            <a:r>
              <a:rPr lang="en-US" sz="3200" b="1" dirty="0" err="1">
                <a:latin typeface="Constantia" panose="02030602050306030303" pitchFamily="18" charset="0"/>
              </a:rPr>
              <a:t>olony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kaachiel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gi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joyalo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molony</a:t>
            </a:r>
            <a:r>
              <a:rPr lang="en-US" sz="3200" b="1" dirty="0">
                <a:latin typeface="Constantia" panose="02030602050306030303" pitchFamily="18" charset="0"/>
              </a:rPr>
              <a:t>, biro </a:t>
            </a:r>
            <a:r>
              <a:rPr lang="en-US" sz="3200" b="1" dirty="0" err="1">
                <a:latin typeface="Constantia" panose="02030602050306030303" pitchFamily="18" charset="0"/>
              </a:rPr>
              <a:t>timo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tich</a:t>
            </a:r>
            <a:r>
              <a:rPr lang="en-US" sz="3200" b="1" dirty="0">
                <a:latin typeface="Constantia" panose="02030602050306030303" pitchFamily="18" charset="0"/>
              </a:rPr>
              <a:t>. Jogo </a:t>
            </a:r>
            <a:r>
              <a:rPr lang="en-US" sz="3200" b="1" dirty="0" err="1">
                <a:latin typeface="Constantia" panose="02030602050306030303" pitchFamily="18" charset="0"/>
              </a:rPr>
              <a:t>duto</a:t>
            </a:r>
            <a:r>
              <a:rPr lang="en-US" sz="3200" b="1" dirty="0">
                <a:latin typeface="Constantia" panose="02030602050306030303" pitchFamily="18" charset="0"/>
              </a:rPr>
              <a:t> ma </a:t>
            </a:r>
            <a:r>
              <a:rPr lang="en-US" sz="3200" b="1" dirty="0" err="1">
                <a:latin typeface="Constantia" panose="02030602050306030303" pitchFamily="18" charset="0"/>
              </a:rPr>
              <a:t>osendikore</a:t>
            </a:r>
            <a:r>
              <a:rPr lang="en-US" sz="3200" b="1" dirty="0">
                <a:latin typeface="Constantia" panose="02030602050306030303" pitchFamily="18" charset="0"/>
              </a:rPr>
              <a:t> kaka </a:t>
            </a:r>
            <a:r>
              <a:rPr lang="en-US" sz="3200" b="1" dirty="0" err="1">
                <a:latin typeface="Constantia" panose="02030602050306030303" pitchFamily="18" charset="0"/>
              </a:rPr>
              <a:t>jolweny</a:t>
            </a:r>
            <a:r>
              <a:rPr lang="en-US" sz="3200" b="1" dirty="0">
                <a:latin typeface="Constantia" panose="02030602050306030303" pitchFamily="18" charset="0"/>
              </a:rPr>
              <a:t> mage </a:t>
            </a:r>
            <a:r>
              <a:rPr lang="en-US" sz="3200" b="1" dirty="0" err="1">
                <a:latin typeface="Constantia" panose="02030602050306030303" pitchFamily="18" charset="0"/>
              </a:rPr>
              <a:t>onego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otim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tijno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gi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adier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jokachero</a:t>
            </a:r>
            <a:r>
              <a:rPr lang="en-US" sz="3200" b="1" dirty="0">
                <a:latin typeface="Constantia" panose="02030602050306030303" pitchFamily="18" charset="0"/>
              </a:rPr>
              <a:t>, </a:t>
            </a:r>
            <a:r>
              <a:rPr lang="en-US" sz="3200" b="1" dirty="0" err="1">
                <a:latin typeface="Constantia" panose="02030602050306030303" pitchFamily="18" charset="0"/>
              </a:rPr>
              <a:t>ka</a:t>
            </a:r>
            <a:r>
              <a:rPr lang="en-US" sz="3200" b="1" dirty="0">
                <a:latin typeface="Constantia" panose="02030602050306030303" pitchFamily="18" charset="0"/>
              </a:rPr>
              <a:t> gin </a:t>
            </a:r>
            <a:r>
              <a:rPr lang="en-US" sz="3200" b="1" dirty="0" err="1">
                <a:latin typeface="Constantia" panose="02030602050306030303" pitchFamily="18" charset="0"/>
              </a:rPr>
              <a:t>gi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ng’eyo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matut</a:t>
            </a:r>
            <a:r>
              <a:rPr lang="en-US" sz="3200" b="1" dirty="0">
                <a:latin typeface="Constantia" panose="02030602050306030303" pitchFamily="18" charset="0"/>
              </a:rPr>
              <a:t> mar ting’ ma </a:t>
            </a:r>
            <a:r>
              <a:rPr lang="en-US" sz="3200" b="1" dirty="0" err="1">
                <a:latin typeface="Constantia" panose="02030602050306030303" pitchFamily="18" charset="0"/>
              </a:rPr>
              <a:t>ni</a:t>
            </a:r>
            <a:r>
              <a:rPr lang="en-US" sz="3200" b="1" dirty="0">
                <a:latin typeface="Constantia" panose="02030602050306030303" pitchFamily="18" charset="0"/>
              </a:rPr>
              <a:t> e </a:t>
            </a:r>
            <a:r>
              <a:rPr lang="en-US" sz="3200" b="1" dirty="0" err="1">
                <a:latin typeface="Constantia" panose="02030602050306030303" pitchFamily="18" charset="0"/>
              </a:rPr>
              <a:t>wigi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ng’ato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ng’ato</a:t>
            </a:r>
            <a:r>
              <a:rPr lang="en" sz="32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B76F75-3111-93EE-FB74-5E2DC4989168}"/>
              </a:ext>
            </a:extLst>
          </p:cNvPr>
          <p:cNvSpPr txBox="1"/>
          <p:nvPr/>
        </p:nvSpPr>
        <p:spPr>
          <a:xfrm>
            <a:off x="7474981" y="5577525"/>
            <a:ext cx="4542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(Testimonies for the Church, vol. 9, p. 116)</a:t>
            </a:r>
          </a:p>
        </p:txBody>
      </p:sp>
    </p:spTree>
    <p:extLst>
      <p:ext uri="{BB962C8B-B14F-4D97-AF65-F5344CB8AC3E}">
        <p14:creationId xmlns:p14="http://schemas.microsoft.com/office/powerpoint/2010/main" val="133015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1297</Words>
  <Application>Microsoft Office PowerPoint</Application>
  <PresentationFormat>Panorámica</PresentationFormat>
  <Paragraphs>51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Wingdings</vt:lpstr>
      <vt:lpstr>Aptos Display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142</cp:revision>
  <dcterms:created xsi:type="dcterms:W3CDTF">2025-12-04T08:44:01Z</dcterms:created>
  <dcterms:modified xsi:type="dcterms:W3CDTF">2025-12-09T15:48:55Z</dcterms:modified>
</cp:coreProperties>
</file>