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 tudruok (Fil.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US" sz="1800" b="1" dirty="0" err="1"/>
            <a:t>Ka</a:t>
          </a:r>
          <a:r>
            <a:rPr lang="en-US" sz="1800" b="1" dirty="0"/>
            <a:t> </a:t>
          </a:r>
          <a:r>
            <a:rPr lang="en-US" sz="1800" b="1" dirty="0" err="1"/>
            <a:t>watiyo</a:t>
          </a:r>
          <a:r>
            <a:rPr lang="en-US" sz="1800" b="1" dirty="0"/>
            <a:t> </a:t>
          </a:r>
          <a:r>
            <a:rPr lang="en-US" sz="1800" b="1" dirty="0" err="1"/>
            <a:t>kanyakla</a:t>
          </a:r>
          <a:r>
            <a:rPr lang="en-US" sz="1800" b="1" dirty="0"/>
            <a:t>, ok </a:t>
          </a:r>
          <a:r>
            <a:rPr lang="en-US" sz="1800" b="1" dirty="0" err="1"/>
            <a:t>onego</a:t>
          </a:r>
          <a:r>
            <a:rPr lang="en-US" sz="1800" b="1" dirty="0"/>
            <a:t> </a:t>
          </a:r>
          <a:r>
            <a:rPr lang="en-US" sz="1800" b="1" dirty="0" err="1"/>
            <a:t>kuoth</a:t>
          </a:r>
          <a:r>
            <a:rPr lang="en-US" sz="1800" b="1" dirty="0"/>
            <a:t>, </a:t>
          </a:r>
          <a:r>
            <a:rPr lang="en-US" sz="1800" b="1" dirty="0" err="1"/>
            <a:t>lwerruok</a:t>
          </a:r>
          <a:r>
            <a:rPr lang="en-US" sz="1800" b="1" dirty="0"/>
            <a:t>, </a:t>
          </a:r>
          <a:r>
            <a:rPr lang="en-US" sz="1800" b="1" dirty="0" err="1"/>
            <a:t>piem</a:t>
          </a:r>
          <a:r>
            <a:rPr lang="en-US" sz="1800" b="1" dirty="0"/>
            <a:t>, kata </a:t>
          </a:r>
          <a:r>
            <a:rPr lang="en-US" sz="1800" b="1" dirty="0" err="1"/>
            <a:t>mino</a:t>
          </a:r>
          <a:r>
            <a:rPr lang="en-US" sz="1800" b="1" dirty="0"/>
            <a:t> </a:t>
          </a:r>
          <a:r>
            <a:rPr lang="en-US" sz="1800" b="1" dirty="0" err="1"/>
            <a:t>wach</a:t>
          </a:r>
          <a:r>
            <a:rPr lang="en-US" sz="1800" b="1" dirty="0"/>
            <a:t> </a:t>
          </a:r>
          <a:r>
            <a:rPr lang="en-US" sz="1800" b="1" dirty="0" err="1"/>
            <a:t>obed</a:t>
          </a:r>
          <a:r>
            <a:rPr lang="en-US" sz="1800" b="1" dirty="0"/>
            <a:t> e </a:t>
          </a:r>
          <a:r>
            <a:rPr lang="en-US" sz="1800" b="1" dirty="0" err="1"/>
            <a:t>kindwa</a:t>
          </a:r>
          <a:r>
            <a:rPr lang="en" sz="1800" b="1" dirty="0"/>
            <a:t>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 maonge ketho (Fil.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-US" sz="1800" b="1" dirty="0" err="1"/>
            <a:t>Luoro</a:t>
          </a:r>
          <a:r>
            <a:rPr lang="en-US" sz="1800" b="1" dirty="0"/>
            <a:t> </a:t>
          </a:r>
          <a:r>
            <a:rPr lang="en-US" sz="1800" b="1" dirty="0" err="1"/>
            <a:t>Wuonwa</a:t>
          </a:r>
          <a:r>
            <a:rPr lang="en-US" sz="1800" b="1" dirty="0"/>
            <a:t> </a:t>
          </a:r>
          <a:r>
            <a:rPr lang="en-US" sz="1800" b="1" dirty="0" err="1"/>
            <a:t>gi</a:t>
          </a:r>
          <a:r>
            <a:rPr lang="en-US" sz="1800" b="1" dirty="0"/>
            <a:t> </a:t>
          </a:r>
          <a:r>
            <a:rPr lang="en-US" sz="1800" b="1" dirty="0" err="1"/>
            <a:t>yo</a:t>
          </a:r>
          <a:r>
            <a:rPr lang="en-US" sz="1800" b="1" dirty="0"/>
            <a:t> </a:t>
          </a:r>
          <a:r>
            <a:rPr lang="en-US" sz="1800" b="1" dirty="0" err="1"/>
            <a:t>mayot</a:t>
          </a:r>
          <a:r>
            <a:rPr lang="en-US" sz="1800" b="1" dirty="0"/>
            <a:t> </a:t>
          </a:r>
          <a:r>
            <a:rPr lang="en-US" sz="1800" b="1" dirty="0" err="1"/>
            <a:t>opogore</a:t>
          </a:r>
          <a:r>
            <a:rPr lang="en-US" sz="1800" b="1" dirty="0"/>
            <a:t> </a:t>
          </a:r>
          <a:r>
            <a:rPr lang="en-US" sz="1800" b="1" dirty="0" err="1"/>
            <a:t>ahinya</a:t>
          </a:r>
          <a:r>
            <a:rPr lang="en-US" sz="1800" b="1" dirty="0"/>
            <a:t> </a:t>
          </a:r>
          <a:r>
            <a:rPr lang="en-US" sz="1800" b="1" dirty="0" err="1"/>
            <a:t>gi</a:t>
          </a:r>
          <a:r>
            <a:rPr lang="en-US" sz="1800" b="1" dirty="0"/>
            <a:t> </a:t>
          </a:r>
          <a:r>
            <a:rPr lang="en-US" sz="1800" b="1" dirty="0" err="1"/>
            <a:t>tim</a:t>
          </a:r>
          <a:r>
            <a:rPr lang="en-US" sz="1800" b="1" dirty="0"/>
            <a:t> </a:t>
          </a:r>
          <a:r>
            <a:rPr lang="en-US" sz="1800" b="1" dirty="0" err="1"/>
            <a:t>marach</a:t>
          </a:r>
          <a:r>
            <a:rPr lang="en-US" sz="1800" b="1" dirty="0"/>
            <a:t> </a:t>
          </a:r>
          <a:r>
            <a:rPr lang="en-US" sz="1800" b="1" dirty="0" err="1"/>
            <a:t>kod</a:t>
          </a:r>
          <a:r>
            <a:rPr lang="en-US" sz="1800" b="1" dirty="0"/>
            <a:t> </a:t>
          </a:r>
          <a:r>
            <a:rPr lang="en-US" sz="1800" b="1" dirty="0" err="1"/>
            <a:t>ketho</a:t>
          </a:r>
          <a:r>
            <a:rPr lang="en-US" sz="1800" b="1" dirty="0"/>
            <a:t> ma </a:t>
          </a:r>
          <a:r>
            <a:rPr lang="en-US" sz="1800" b="1" dirty="0" err="1"/>
            <a:t>nitie</a:t>
          </a:r>
          <a:r>
            <a:rPr lang="en-US" sz="1800" b="1" dirty="0"/>
            <a:t> </a:t>
          </a:r>
          <a:r>
            <a:rPr lang="en-US" sz="1800" b="1" dirty="0" err="1"/>
            <a:t>kuonde</a:t>
          </a:r>
          <a:r>
            <a:rPr lang="en-US" sz="1800" b="1" dirty="0"/>
            <a:t> </a:t>
          </a:r>
          <a:r>
            <a:rPr lang="en-US" sz="1800" b="1" dirty="0" err="1"/>
            <a:t>duto</a:t>
          </a:r>
          <a:r>
            <a:rPr lang="en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Bedo gi yie kuom Wach Nyasaye (Fil.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-US" sz="1800" b="1" dirty="0" err="1"/>
            <a:t>Timbewa</a:t>
          </a:r>
          <a:r>
            <a:rPr lang="en-US" sz="1800" b="1" dirty="0"/>
            <a:t> </a:t>
          </a:r>
          <a:r>
            <a:rPr lang="en-US" sz="1800" b="1" dirty="0" err="1"/>
            <a:t>kod</a:t>
          </a:r>
          <a:r>
            <a:rPr lang="en-US" sz="1800" b="1" dirty="0"/>
            <a:t> </a:t>
          </a:r>
          <a:r>
            <a:rPr lang="en-US" sz="1800" b="1" dirty="0" err="1"/>
            <a:t>pachwa</a:t>
          </a:r>
          <a:r>
            <a:rPr lang="en-US" sz="1800" b="1" dirty="0"/>
            <a:t> </a:t>
          </a:r>
          <a:r>
            <a:rPr lang="en-US" sz="1800" b="1" dirty="0" err="1"/>
            <a:t>nyaka</a:t>
          </a:r>
          <a:r>
            <a:rPr lang="en-US" sz="1800" b="1" dirty="0"/>
            <a:t> </a:t>
          </a:r>
          <a:r>
            <a:rPr lang="en-US" sz="1800" b="1" dirty="0" err="1"/>
            <a:t>luwre</a:t>
          </a:r>
          <a:r>
            <a:rPr lang="en-US" sz="1800" b="1" dirty="0"/>
            <a:t> </a:t>
          </a:r>
          <a:r>
            <a:rPr lang="en-US" sz="1800" b="1" dirty="0" err="1"/>
            <a:t>gi</a:t>
          </a:r>
          <a:r>
            <a:rPr lang="en-US" sz="1800" b="1" dirty="0"/>
            <a:t> </a:t>
          </a:r>
          <a:r>
            <a:rPr lang="en-US" sz="1800" b="1" dirty="0" err="1"/>
            <a:t>gima</a:t>
          </a:r>
          <a:r>
            <a:rPr lang="en-US" sz="1800" b="1" dirty="0"/>
            <a:t> </a:t>
          </a:r>
          <a:r>
            <a:rPr lang="en-US" sz="1800" b="1" dirty="0" err="1"/>
            <a:t>Biblos</a:t>
          </a:r>
          <a:r>
            <a:rPr lang="en-US" sz="1800" b="1" dirty="0"/>
            <a:t> </a:t>
          </a:r>
          <a:r>
            <a:rPr lang="en-US" sz="1800" b="1" dirty="0" err="1"/>
            <a:t>puonjo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Ka</a:t>
          </a:r>
          <a:r>
            <a:rPr lang="en-US" sz="1800" b="1" kern="1200" dirty="0"/>
            <a:t> </a:t>
          </a:r>
          <a:r>
            <a:rPr lang="en-US" sz="1800" b="1" kern="1200" dirty="0" err="1"/>
            <a:t>watiyo</a:t>
          </a:r>
          <a:r>
            <a:rPr lang="en-US" sz="1800" b="1" kern="1200" dirty="0"/>
            <a:t> </a:t>
          </a:r>
          <a:r>
            <a:rPr lang="en-US" sz="1800" b="1" kern="1200" dirty="0" err="1"/>
            <a:t>kanyakla</a:t>
          </a:r>
          <a:r>
            <a:rPr lang="en-US" sz="1800" b="1" kern="1200" dirty="0"/>
            <a:t>, ok </a:t>
          </a:r>
          <a:r>
            <a:rPr lang="en-US" sz="1800" b="1" kern="1200" dirty="0" err="1"/>
            <a:t>onego</a:t>
          </a:r>
          <a:r>
            <a:rPr lang="en-US" sz="1800" b="1" kern="1200" dirty="0"/>
            <a:t> </a:t>
          </a:r>
          <a:r>
            <a:rPr lang="en-US" sz="1800" b="1" kern="1200" dirty="0" err="1"/>
            <a:t>kuoth</a:t>
          </a:r>
          <a:r>
            <a:rPr lang="en-US" sz="1800" b="1" kern="1200" dirty="0"/>
            <a:t>, </a:t>
          </a:r>
          <a:r>
            <a:rPr lang="en-US" sz="1800" b="1" kern="1200" dirty="0" err="1"/>
            <a:t>lwerruok</a:t>
          </a:r>
          <a:r>
            <a:rPr lang="en-US" sz="1800" b="1" kern="1200" dirty="0"/>
            <a:t>, </a:t>
          </a:r>
          <a:r>
            <a:rPr lang="en-US" sz="1800" b="1" kern="1200" dirty="0" err="1"/>
            <a:t>piem</a:t>
          </a:r>
          <a:r>
            <a:rPr lang="en-US" sz="1800" b="1" kern="1200" dirty="0"/>
            <a:t>, kata </a:t>
          </a:r>
          <a:r>
            <a:rPr lang="en-US" sz="1800" b="1" kern="1200" dirty="0" err="1"/>
            <a:t>mino</a:t>
          </a:r>
          <a:r>
            <a:rPr lang="en-US" sz="1800" b="1" kern="1200" dirty="0"/>
            <a:t> </a:t>
          </a:r>
          <a:r>
            <a:rPr lang="en-US" sz="1800" b="1" kern="1200" dirty="0" err="1"/>
            <a:t>wach</a:t>
          </a:r>
          <a:r>
            <a:rPr lang="en-US" sz="1800" b="1" kern="1200" dirty="0"/>
            <a:t> </a:t>
          </a:r>
          <a:r>
            <a:rPr lang="en-US" sz="1800" b="1" kern="1200" dirty="0" err="1"/>
            <a:t>obed</a:t>
          </a:r>
          <a:r>
            <a:rPr lang="en-US" sz="1800" b="1" kern="1200" dirty="0"/>
            <a:t> e </a:t>
          </a:r>
          <a:r>
            <a:rPr lang="en-US" sz="1800" b="1" kern="1200" dirty="0" err="1"/>
            <a:t>kindwa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Rit tudruok (Fil.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Luoro</a:t>
          </a:r>
          <a:r>
            <a:rPr lang="en-US" sz="1800" b="1" kern="1200" dirty="0"/>
            <a:t> </a:t>
          </a:r>
          <a:r>
            <a:rPr lang="en-US" sz="1800" b="1" kern="1200" dirty="0" err="1"/>
            <a:t>Wuonwa</a:t>
          </a:r>
          <a:r>
            <a:rPr lang="en-US" sz="1800" b="1" kern="1200" dirty="0"/>
            <a:t> </a:t>
          </a:r>
          <a:r>
            <a:rPr lang="en-US" sz="1800" b="1" kern="1200" dirty="0" err="1"/>
            <a:t>gi</a:t>
          </a:r>
          <a:r>
            <a:rPr lang="en-US" sz="1800" b="1" kern="1200" dirty="0"/>
            <a:t> </a:t>
          </a:r>
          <a:r>
            <a:rPr lang="en-US" sz="1800" b="1" kern="1200" dirty="0" err="1"/>
            <a:t>yo</a:t>
          </a:r>
          <a:r>
            <a:rPr lang="en-US" sz="1800" b="1" kern="1200" dirty="0"/>
            <a:t> </a:t>
          </a:r>
          <a:r>
            <a:rPr lang="en-US" sz="1800" b="1" kern="1200" dirty="0" err="1"/>
            <a:t>mayot</a:t>
          </a:r>
          <a:r>
            <a:rPr lang="en-US" sz="1800" b="1" kern="1200" dirty="0"/>
            <a:t> </a:t>
          </a:r>
          <a:r>
            <a:rPr lang="en-US" sz="1800" b="1" kern="1200" dirty="0" err="1"/>
            <a:t>opogore</a:t>
          </a:r>
          <a:r>
            <a:rPr lang="en-US" sz="1800" b="1" kern="1200" dirty="0"/>
            <a:t> </a:t>
          </a:r>
          <a:r>
            <a:rPr lang="en-US" sz="1800" b="1" kern="1200" dirty="0" err="1"/>
            <a:t>ahinya</a:t>
          </a:r>
          <a:r>
            <a:rPr lang="en-US" sz="1800" b="1" kern="1200" dirty="0"/>
            <a:t> </a:t>
          </a:r>
          <a:r>
            <a:rPr lang="en-US" sz="1800" b="1" kern="1200" dirty="0" err="1"/>
            <a:t>gi</a:t>
          </a:r>
          <a:r>
            <a:rPr lang="en-US" sz="1800" b="1" kern="1200" dirty="0"/>
            <a:t> </a:t>
          </a:r>
          <a:r>
            <a:rPr lang="en-US" sz="1800" b="1" kern="1200" dirty="0" err="1"/>
            <a:t>tim</a:t>
          </a:r>
          <a:r>
            <a:rPr lang="en-US" sz="1800" b="1" kern="1200" dirty="0"/>
            <a:t> </a:t>
          </a:r>
          <a:r>
            <a:rPr lang="en-US" sz="1800" b="1" kern="1200" dirty="0" err="1"/>
            <a:t>marach</a:t>
          </a:r>
          <a:r>
            <a:rPr lang="en-US" sz="1800" b="1" kern="1200" dirty="0"/>
            <a:t> </a:t>
          </a:r>
          <a:r>
            <a:rPr lang="en-US" sz="1800" b="1" kern="1200" dirty="0" err="1"/>
            <a:t>kod</a:t>
          </a:r>
          <a:r>
            <a:rPr lang="en-US" sz="1800" b="1" kern="1200" dirty="0"/>
            <a:t> </a:t>
          </a:r>
          <a:r>
            <a:rPr lang="en-US" sz="1800" b="1" kern="1200" dirty="0" err="1"/>
            <a:t>ketho</a:t>
          </a:r>
          <a:r>
            <a:rPr lang="en-US" sz="1800" b="1" kern="1200" dirty="0"/>
            <a:t> ma </a:t>
          </a:r>
          <a:r>
            <a:rPr lang="en-US" sz="1800" b="1" kern="1200" dirty="0" err="1"/>
            <a:t>nitie</a:t>
          </a:r>
          <a:r>
            <a:rPr lang="en-US" sz="1800" b="1" kern="1200" dirty="0"/>
            <a:t> </a:t>
          </a:r>
          <a:r>
            <a:rPr lang="en-US" sz="1800" b="1" kern="1200" dirty="0" err="1"/>
            <a:t>kuonde</a:t>
          </a:r>
          <a:r>
            <a:rPr lang="en-US" sz="1800" b="1" kern="1200" dirty="0"/>
            <a:t> </a:t>
          </a:r>
          <a:r>
            <a:rPr lang="en-US" sz="1800" b="1" kern="1200" dirty="0" err="1"/>
            <a:t>duto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 maonge ketho (Fil.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Timbewa</a:t>
          </a:r>
          <a:r>
            <a:rPr lang="en-US" sz="1800" b="1" kern="1200" dirty="0"/>
            <a:t> </a:t>
          </a:r>
          <a:r>
            <a:rPr lang="en-US" sz="1800" b="1" kern="1200" dirty="0" err="1"/>
            <a:t>kod</a:t>
          </a:r>
          <a:r>
            <a:rPr lang="en-US" sz="1800" b="1" kern="1200" dirty="0"/>
            <a:t> </a:t>
          </a:r>
          <a:r>
            <a:rPr lang="en-US" sz="1800" b="1" kern="1200" dirty="0" err="1"/>
            <a:t>pachwa</a:t>
          </a:r>
          <a:r>
            <a:rPr lang="en-US" sz="1800" b="1" kern="1200" dirty="0"/>
            <a:t> </a:t>
          </a:r>
          <a:r>
            <a:rPr lang="en-US" sz="1800" b="1" kern="1200" dirty="0" err="1"/>
            <a:t>nyaka</a:t>
          </a:r>
          <a:r>
            <a:rPr lang="en-US" sz="1800" b="1" kern="1200" dirty="0"/>
            <a:t> </a:t>
          </a:r>
          <a:r>
            <a:rPr lang="en-US" sz="1800" b="1" kern="1200" dirty="0" err="1"/>
            <a:t>luwre</a:t>
          </a:r>
          <a:r>
            <a:rPr lang="en-US" sz="1800" b="1" kern="1200" dirty="0"/>
            <a:t> </a:t>
          </a:r>
          <a:r>
            <a:rPr lang="en-US" sz="1800" b="1" kern="1200" dirty="0" err="1"/>
            <a:t>gi</a:t>
          </a:r>
          <a:r>
            <a:rPr lang="en-US" sz="1800" b="1" kern="1200" dirty="0"/>
            <a:t> </a:t>
          </a:r>
          <a:r>
            <a:rPr lang="en-US" sz="1800" b="1" kern="1200" dirty="0" err="1"/>
            <a:t>gima</a:t>
          </a:r>
          <a:r>
            <a:rPr lang="en-US" sz="1800" b="1" kern="1200" dirty="0"/>
            <a:t> </a:t>
          </a:r>
          <a:r>
            <a:rPr lang="en-US" sz="1800" b="1" kern="1200" dirty="0" err="1"/>
            <a:t>Biblos</a:t>
          </a:r>
          <a:r>
            <a:rPr lang="en-US" sz="1800" b="1" kern="1200" dirty="0"/>
            <a:t> </a:t>
          </a:r>
          <a:r>
            <a:rPr lang="en-US" sz="1800" b="1" kern="1200" dirty="0" err="1"/>
            <a:t>puonjo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Bedo gi yie kuom Wach Nyasaye (Fil.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RIENY KA LER E DIER OTIENO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427829" y="0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</a:t>
            </a:r>
            <a:r>
              <a:rPr lang="en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mar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Januar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EPAFRODITO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Aseneno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ber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aornu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owadwa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Epafrodito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bende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ma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jatich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wadwa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wasekedogo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kaachiel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Osebedo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jaoteu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uoro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okonya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adwaro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Jo-Filipi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6" y="1341304"/>
            <a:ext cx="873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Jo-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otwe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jela</a:t>
            </a:r>
            <a:r>
              <a:rPr lang="en-US" sz="2000" b="1" dirty="0">
                <a:solidFill>
                  <a:prstClr val="black"/>
                </a:solidFill>
              </a:rPr>
              <a:t> e Rumi, ne </a:t>
            </a:r>
            <a:r>
              <a:rPr lang="en-US" sz="2000" b="1" dirty="0" err="1">
                <a:solidFill>
                  <a:prstClr val="black"/>
                </a:solidFill>
              </a:rPr>
              <a:t>ging’ado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giorne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ochop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dwaro</a:t>
            </a:r>
            <a:r>
              <a:rPr lang="en-US" sz="2000" b="1" dirty="0">
                <a:solidFill>
                  <a:prstClr val="black"/>
                </a:solidFill>
              </a:rPr>
              <a:t> mage (</a:t>
            </a:r>
            <a:r>
              <a:rPr lang="en-US" sz="2000" b="1" dirty="0" err="1">
                <a:solidFill>
                  <a:prstClr val="black"/>
                </a:solidFill>
              </a:rPr>
              <a:t>chulo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chiemo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lewni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mamoko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Epafrodito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ochung</a:t>
            </a:r>
            <a:r>
              <a:rPr lang="en-US" sz="2000" b="1" dirty="0">
                <a:solidFill>
                  <a:prstClr val="black"/>
                </a:solidFill>
              </a:rPr>
              <a:t>’ ne </a:t>
            </a:r>
            <a:r>
              <a:rPr lang="en-US" sz="2000" b="1" dirty="0" err="1">
                <a:solidFill>
                  <a:prstClr val="black"/>
                </a:solidFill>
              </a:rPr>
              <a:t>tero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konygo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jaote</a:t>
            </a:r>
            <a:r>
              <a:rPr lang="en-US" sz="2000" b="1" dirty="0">
                <a:solidFill>
                  <a:prstClr val="black"/>
                </a:solidFill>
              </a:rPr>
              <a:t> (Fil. 4:18; 2:25)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32" y="3571093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76094"/>
            <a:ext cx="51013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oherogo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injili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noketo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ngimane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marach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(Fil. 2:27, 30). Jo-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parruok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giwinjo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wachno</a:t>
            </a:r>
            <a:r>
              <a:rPr lang="en-US" sz="2000" b="1" dirty="0">
                <a:solidFill>
                  <a:prstClr val="black"/>
                </a:solidFill>
              </a:rPr>
              <a:t>. Mano e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mane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oore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oter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barua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6" y="2592052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Epafrodito</a:t>
            </a:r>
            <a:r>
              <a:rPr lang="en-US" sz="2000" b="1" dirty="0">
                <a:solidFill>
                  <a:prstClr val="black"/>
                </a:solidFill>
              </a:rPr>
              <a:t> ne ok </a:t>
            </a:r>
            <a:r>
              <a:rPr lang="en-US" sz="2000" b="1" dirty="0" err="1">
                <a:solidFill>
                  <a:prstClr val="black"/>
                </a:solidFill>
              </a:rPr>
              <a:t>otero</a:t>
            </a:r>
            <a:r>
              <a:rPr lang="en-US" sz="2000" b="1" dirty="0">
                <a:solidFill>
                  <a:prstClr val="black"/>
                </a:solidFill>
              </a:rPr>
              <a:t> mana </a:t>
            </a:r>
            <a:r>
              <a:rPr lang="en-US" sz="2000" b="1" dirty="0" err="1">
                <a:solidFill>
                  <a:prstClr val="black"/>
                </a:solidFill>
              </a:rPr>
              <a:t>kony</a:t>
            </a:r>
            <a:r>
              <a:rPr lang="en-US" sz="2000" b="1" dirty="0">
                <a:solidFill>
                  <a:prstClr val="black"/>
                </a:solidFill>
              </a:rPr>
              <a:t>, to ne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jawuodh</a:t>
            </a:r>
            <a:r>
              <a:rPr lang="en-US" sz="2000" b="1" dirty="0">
                <a:solidFill>
                  <a:prstClr val="black"/>
                </a:solidFill>
              </a:rPr>
              <a:t> Paulo, </a:t>
            </a:r>
            <a:r>
              <a:rPr lang="en-US" sz="2000" b="1" dirty="0" err="1">
                <a:solidFill>
                  <a:prstClr val="black"/>
                </a:solidFill>
              </a:rPr>
              <a:t>nokonye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dwaro</a:t>
            </a:r>
            <a:r>
              <a:rPr lang="en-US" sz="2000" b="1" dirty="0">
                <a:solidFill>
                  <a:prstClr val="black"/>
                </a:solidFill>
              </a:rPr>
              <a:t> mage, kendo ne </a:t>
            </a:r>
            <a:r>
              <a:rPr lang="en-US" sz="2000" b="1" dirty="0" err="1">
                <a:solidFill>
                  <a:prstClr val="black"/>
                </a:solidFill>
              </a:rPr>
              <a:t>otiyo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lando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injili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7" y="5414188"/>
            <a:ext cx="5101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Paulo </a:t>
            </a:r>
            <a:r>
              <a:rPr lang="en-US" sz="2000" b="1" dirty="0" err="1">
                <a:solidFill>
                  <a:prstClr val="black"/>
                </a:solidFill>
              </a:rPr>
              <a:t>kwayo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miuru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’” (Fil. 2:29). Onge </a:t>
            </a:r>
            <a:r>
              <a:rPr lang="en-US" sz="2000" b="1" dirty="0" err="1">
                <a:solidFill>
                  <a:prstClr val="black"/>
                </a:solidFill>
              </a:rPr>
              <a:t>kiawa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Epafrodito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Jakristo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motegno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358938" y="951124"/>
            <a:ext cx="77903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seche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Jakwayo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marwa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kwayonwa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polo,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Maler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tiyo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chunywa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komiyowa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timo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gima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long’one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Polo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dwaro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warruok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To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ang’o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mamiyo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wabedo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kiawa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Ruoth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biro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konyowa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kata mana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sani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? Wan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wapuonjo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wan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wawegi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wabed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tudruok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maduong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ahinya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.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kendo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onego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wabed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kaka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soko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mar pi,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nikech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manie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en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soko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pige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babni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ngima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chieng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’.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Kuyo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rem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nyalo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temo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kinda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kod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yie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marwa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; to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ler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Ng’at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ma ok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nenre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kodwa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wapondi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>
                <a:solidFill>
                  <a:prstClr val="black"/>
                </a:solidFill>
                <a:latin typeface="Constantia" panose="02030602050306030303" pitchFamily="18" charset="0"/>
              </a:rPr>
              <a:t>Yesu</a:t>
            </a:r>
            <a:r>
              <a:rPr kumimoji="0" lang="e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221288" y="157438"/>
            <a:ext cx="5680447" cy="53553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Gimoro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amora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mutimo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to </a:t>
            </a:r>
            <a:r>
              <a:rPr kumimoji="0" lang="en-U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timuru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ma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ok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ung’ur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, kata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mino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wach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eka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unubed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joma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ler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kendo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maonge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wach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gi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ng’ato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. Mano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nomi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ubed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nyithind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Nyasaye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ma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wach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moro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amora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marach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ok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ogajo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kudak</a:t>
            </a:r>
            <a:r>
              <a:rPr kumimoji="0" lang="en-US" sz="2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e kind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tieng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’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mobamni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kendo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matimo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richo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.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Ler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maru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nyaka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rieny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sulue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manie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kor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 polo e kind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tieng’ni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F583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Ler e piny: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Ranyisi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(Fil.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Ler e piny (Fil.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Misango mangima (Fil. 2:17-18)</a:t>
            </a:r>
          </a:p>
          <a:p>
            <a:pPr lvl="0">
              <a:spcBef>
                <a:spcPts val="18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</a:rPr>
              <a:t>Ranyisi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</a:rPr>
              <a:t> mag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</a:rPr>
              <a:t>ler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Timotheo (Fil.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Epafrodito (Fil.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un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rieny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nyim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timbeu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mabeyo</a:t>
            </a:r>
            <a:r>
              <a:rPr lang="en-US" sz="2000" b="1" dirty="0">
                <a:solidFill>
                  <a:prstClr val="black"/>
                </a:solidFill>
              </a:rPr>
              <a:t> mi </a:t>
            </a:r>
            <a:r>
              <a:rPr lang="en-US" sz="2000" b="1" dirty="0" err="1">
                <a:solidFill>
                  <a:prstClr val="black"/>
                </a:solidFill>
              </a:rPr>
              <a:t>gimi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mae</a:t>
            </a:r>
            <a:r>
              <a:rPr lang="en-US" sz="2000" b="1" dirty="0">
                <a:solidFill>
                  <a:prstClr val="black"/>
                </a:solidFill>
              </a:rPr>
              <a:t> polo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(Math.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158836"/>
            <a:ext cx="4124324" cy="3532782"/>
          </a:xfrm>
          <a:custGeom>
            <a:avLst/>
            <a:gdLst>
              <a:gd name="csX0" fmla="*/ 0 w 4124324"/>
              <a:gd name="csY0" fmla="*/ 0 h 3532782"/>
              <a:gd name="csX1" fmla="*/ 671676 w 4124324"/>
              <a:gd name="csY1" fmla="*/ 0 h 3532782"/>
              <a:gd name="csX2" fmla="*/ 1178378 w 4124324"/>
              <a:gd name="csY2" fmla="*/ 0 h 3532782"/>
              <a:gd name="csX3" fmla="*/ 1643838 w 4124324"/>
              <a:gd name="csY3" fmla="*/ 0 h 3532782"/>
              <a:gd name="csX4" fmla="*/ 2191784 w 4124324"/>
              <a:gd name="csY4" fmla="*/ 0 h 3532782"/>
              <a:gd name="csX5" fmla="*/ 2863459 w 4124324"/>
              <a:gd name="csY5" fmla="*/ 0 h 3532782"/>
              <a:gd name="csX6" fmla="*/ 3535135 w 4124324"/>
              <a:gd name="csY6" fmla="*/ 0 h 3532782"/>
              <a:gd name="csX7" fmla="*/ 4124324 w 4124324"/>
              <a:gd name="csY7" fmla="*/ 0 h 3532782"/>
              <a:gd name="csX8" fmla="*/ 4124324 w 4124324"/>
              <a:gd name="csY8" fmla="*/ 624125 h 3532782"/>
              <a:gd name="csX9" fmla="*/ 4124324 w 4124324"/>
              <a:gd name="csY9" fmla="*/ 1248250 h 3532782"/>
              <a:gd name="csX10" fmla="*/ 4124324 w 4124324"/>
              <a:gd name="csY10" fmla="*/ 1731063 h 3532782"/>
              <a:gd name="csX11" fmla="*/ 4124324 w 4124324"/>
              <a:gd name="csY11" fmla="*/ 2390516 h 3532782"/>
              <a:gd name="csX12" fmla="*/ 4124324 w 4124324"/>
              <a:gd name="csY12" fmla="*/ 2943985 h 3532782"/>
              <a:gd name="csX13" fmla="*/ 4124324 w 4124324"/>
              <a:gd name="csY13" fmla="*/ 3532782 h 3532782"/>
              <a:gd name="csX14" fmla="*/ 3452648 w 4124324"/>
              <a:gd name="csY14" fmla="*/ 3532782 h 3532782"/>
              <a:gd name="csX15" fmla="*/ 2904702 w 4124324"/>
              <a:gd name="csY15" fmla="*/ 3532782 h 3532782"/>
              <a:gd name="csX16" fmla="*/ 2439243 w 4124324"/>
              <a:gd name="csY16" fmla="*/ 3532782 h 3532782"/>
              <a:gd name="csX17" fmla="*/ 1767567 w 4124324"/>
              <a:gd name="csY17" fmla="*/ 3532782 h 3532782"/>
              <a:gd name="csX18" fmla="*/ 1219622 w 4124324"/>
              <a:gd name="csY18" fmla="*/ 3532782 h 3532782"/>
              <a:gd name="csX19" fmla="*/ 630432 w 4124324"/>
              <a:gd name="csY19" fmla="*/ 3532782 h 3532782"/>
              <a:gd name="csX20" fmla="*/ 0 w 4124324"/>
              <a:gd name="csY20" fmla="*/ 3532782 h 3532782"/>
              <a:gd name="csX21" fmla="*/ 0 w 4124324"/>
              <a:gd name="csY21" fmla="*/ 3014641 h 3532782"/>
              <a:gd name="csX22" fmla="*/ 0 w 4124324"/>
              <a:gd name="csY22" fmla="*/ 2461171 h 3532782"/>
              <a:gd name="csX23" fmla="*/ 0 w 4124324"/>
              <a:gd name="csY23" fmla="*/ 1801719 h 3532782"/>
              <a:gd name="csX24" fmla="*/ 0 w 4124324"/>
              <a:gd name="csY24" fmla="*/ 1283577 h 3532782"/>
              <a:gd name="csX25" fmla="*/ 0 w 4124324"/>
              <a:gd name="csY25" fmla="*/ 730108 h 3532782"/>
              <a:gd name="csX26" fmla="*/ 0 w 4124324"/>
              <a:gd name="csY26" fmla="*/ 0 h 35327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124324" h="3532782" fill="none" extrusionOk="0">
                <a:moveTo>
                  <a:pt x="0" y="0"/>
                </a:moveTo>
                <a:cubicBezTo>
                  <a:pt x="139253" y="-52788"/>
                  <a:pt x="359034" y="44573"/>
                  <a:pt x="671676" y="0"/>
                </a:cubicBezTo>
                <a:cubicBezTo>
                  <a:pt x="984318" y="-44573"/>
                  <a:pt x="1020387" y="6141"/>
                  <a:pt x="1178378" y="0"/>
                </a:cubicBezTo>
                <a:cubicBezTo>
                  <a:pt x="1336369" y="-6141"/>
                  <a:pt x="1446058" y="30185"/>
                  <a:pt x="1643838" y="0"/>
                </a:cubicBezTo>
                <a:cubicBezTo>
                  <a:pt x="1841618" y="-30185"/>
                  <a:pt x="1964681" y="53363"/>
                  <a:pt x="2191784" y="0"/>
                </a:cubicBezTo>
                <a:cubicBezTo>
                  <a:pt x="2418887" y="-53363"/>
                  <a:pt x="2534370" y="66662"/>
                  <a:pt x="2863459" y="0"/>
                </a:cubicBezTo>
                <a:cubicBezTo>
                  <a:pt x="3192549" y="-66662"/>
                  <a:pt x="3393436" y="20186"/>
                  <a:pt x="3535135" y="0"/>
                </a:cubicBezTo>
                <a:cubicBezTo>
                  <a:pt x="3676834" y="-20186"/>
                  <a:pt x="3955016" y="33615"/>
                  <a:pt x="4124324" y="0"/>
                </a:cubicBezTo>
                <a:cubicBezTo>
                  <a:pt x="4141076" y="199455"/>
                  <a:pt x="4055620" y="488091"/>
                  <a:pt x="4124324" y="624125"/>
                </a:cubicBezTo>
                <a:cubicBezTo>
                  <a:pt x="4193028" y="760160"/>
                  <a:pt x="4120679" y="1098837"/>
                  <a:pt x="4124324" y="1248250"/>
                </a:cubicBezTo>
                <a:cubicBezTo>
                  <a:pt x="4127969" y="1397664"/>
                  <a:pt x="4078098" y="1541763"/>
                  <a:pt x="4124324" y="1731063"/>
                </a:cubicBezTo>
                <a:cubicBezTo>
                  <a:pt x="4170550" y="1920363"/>
                  <a:pt x="4112081" y="2171807"/>
                  <a:pt x="4124324" y="2390516"/>
                </a:cubicBezTo>
                <a:cubicBezTo>
                  <a:pt x="4136567" y="2609225"/>
                  <a:pt x="4098866" y="2668413"/>
                  <a:pt x="4124324" y="2943985"/>
                </a:cubicBezTo>
                <a:cubicBezTo>
                  <a:pt x="4149782" y="3219557"/>
                  <a:pt x="4117813" y="3370947"/>
                  <a:pt x="4124324" y="3532782"/>
                </a:cubicBezTo>
                <a:cubicBezTo>
                  <a:pt x="3804135" y="3549731"/>
                  <a:pt x="3660739" y="3459552"/>
                  <a:pt x="3452648" y="3532782"/>
                </a:cubicBezTo>
                <a:cubicBezTo>
                  <a:pt x="3244557" y="3606012"/>
                  <a:pt x="3093097" y="3505798"/>
                  <a:pt x="2904702" y="3532782"/>
                </a:cubicBezTo>
                <a:cubicBezTo>
                  <a:pt x="2716307" y="3559766"/>
                  <a:pt x="2555343" y="3529339"/>
                  <a:pt x="2439243" y="3532782"/>
                </a:cubicBezTo>
                <a:cubicBezTo>
                  <a:pt x="2323143" y="3536225"/>
                  <a:pt x="2082989" y="3480925"/>
                  <a:pt x="1767567" y="3532782"/>
                </a:cubicBezTo>
                <a:cubicBezTo>
                  <a:pt x="1452145" y="3584639"/>
                  <a:pt x="1440214" y="3525153"/>
                  <a:pt x="1219622" y="3532782"/>
                </a:cubicBezTo>
                <a:cubicBezTo>
                  <a:pt x="999030" y="3540411"/>
                  <a:pt x="852188" y="3476409"/>
                  <a:pt x="630432" y="3532782"/>
                </a:cubicBezTo>
                <a:cubicBezTo>
                  <a:pt x="408676" y="3589155"/>
                  <a:pt x="196858" y="3469305"/>
                  <a:pt x="0" y="3532782"/>
                </a:cubicBezTo>
                <a:cubicBezTo>
                  <a:pt x="-2653" y="3354136"/>
                  <a:pt x="33355" y="3203093"/>
                  <a:pt x="0" y="3014641"/>
                </a:cubicBezTo>
                <a:cubicBezTo>
                  <a:pt x="-33355" y="2826189"/>
                  <a:pt x="15939" y="2720902"/>
                  <a:pt x="0" y="2461171"/>
                </a:cubicBezTo>
                <a:cubicBezTo>
                  <a:pt x="-15939" y="2201440"/>
                  <a:pt x="73431" y="2126174"/>
                  <a:pt x="0" y="1801719"/>
                </a:cubicBezTo>
                <a:cubicBezTo>
                  <a:pt x="-73431" y="1477264"/>
                  <a:pt x="23379" y="1488463"/>
                  <a:pt x="0" y="1283577"/>
                </a:cubicBezTo>
                <a:cubicBezTo>
                  <a:pt x="-23379" y="1078691"/>
                  <a:pt x="5418" y="923502"/>
                  <a:pt x="0" y="730108"/>
                </a:cubicBezTo>
                <a:cubicBezTo>
                  <a:pt x="-5418" y="536714"/>
                  <a:pt x="61632" y="246004"/>
                  <a:pt x="0" y="0"/>
                </a:cubicBezTo>
                <a:close/>
              </a:path>
              <a:path w="4124324" h="3532782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41089" y="202472"/>
                  <a:pt x="4105885" y="352810"/>
                  <a:pt x="4124324" y="659453"/>
                </a:cubicBezTo>
                <a:cubicBezTo>
                  <a:pt x="4142763" y="966096"/>
                  <a:pt x="4122668" y="1033959"/>
                  <a:pt x="4124324" y="1212922"/>
                </a:cubicBezTo>
                <a:cubicBezTo>
                  <a:pt x="4125980" y="1391885"/>
                  <a:pt x="4114390" y="1615199"/>
                  <a:pt x="4124324" y="1837047"/>
                </a:cubicBezTo>
                <a:cubicBezTo>
                  <a:pt x="4134258" y="2058896"/>
                  <a:pt x="4072070" y="2281708"/>
                  <a:pt x="4124324" y="2461171"/>
                </a:cubicBezTo>
                <a:cubicBezTo>
                  <a:pt x="4176578" y="2640634"/>
                  <a:pt x="4090531" y="2827782"/>
                  <a:pt x="4124324" y="2979313"/>
                </a:cubicBezTo>
                <a:cubicBezTo>
                  <a:pt x="4158117" y="3130844"/>
                  <a:pt x="4075089" y="3320955"/>
                  <a:pt x="4124324" y="3532782"/>
                </a:cubicBezTo>
                <a:cubicBezTo>
                  <a:pt x="3859353" y="3572067"/>
                  <a:pt x="3805695" y="3531074"/>
                  <a:pt x="3576378" y="3532782"/>
                </a:cubicBezTo>
                <a:cubicBezTo>
                  <a:pt x="3347061" y="3534490"/>
                  <a:pt x="3241655" y="3477660"/>
                  <a:pt x="2945946" y="3532782"/>
                </a:cubicBezTo>
                <a:cubicBezTo>
                  <a:pt x="2650237" y="3587904"/>
                  <a:pt x="2442612" y="3466669"/>
                  <a:pt x="2274270" y="3532782"/>
                </a:cubicBezTo>
                <a:cubicBezTo>
                  <a:pt x="2105928" y="3598895"/>
                  <a:pt x="1838430" y="3509743"/>
                  <a:pt x="1726324" y="3532782"/>
                </a:cubicBezTo>
                <a:cubicBezTo>
                  <a:pt x="1614218" y="3555821"/>
                  <a:pt x="1452341" y="3506063"/>
                  <a:pt x="1219622" y="3532782"/>
                </a:cubicBezTo>
                <a:cubicBezTo>
                  <a:pt x="986903" y="3559501"/>
                  <a:pt x="913974" y="3495888"/>
                  <a:pt x="671676" y="3532782"/>
                </a:cubicBezTo>
                <a:cubicBezTo>
                  <a:pt x="429378" y="3569676"/>
                  <a:pt x="301004" y="3499760"/>
                  <a:pt x="0" y="3532782"/>
                </a:cubicBezTo>
                <a:cubicBezTo>
                  <a:pt x="-29333" y="3367067"/>
                  <a:pt x="43501" y="3008495"/>
                  <a:pt x="0" y="2873329"/>
                </a:cubicBezTo>
                <a:cubicBezTo>
                  <a:pt x="-43501" y="2738163"/>
                  <a:pt x="13053" y="2511548"/>
                  <a:pt x="0" y="2355188"/>
                </a:cubicBezTo>
                <a:cubicBezTo>
                  <a:pt x="-13053" y="2198828"/>
                  <a:pt x="20627" y="2036601"/>
                  <a:pt x="0" y="1837047"/>
                </a:cubicBezTo>
                <a:cubicBezTo>
                  <a:pt x="-20627" y="1637493"/>
                  <a:pt x="22845" y="1548127"/>
                  <a:pt x="0" y="1283577"/>
                </a:cubicBezTo>
                <a:cubicBezTo>
                  <a:pt x="-22845" y="1019027"/>
                  <a:pt x="23974" y="853733"/>
                  <a:pt x="0" y="694780"/>
                </a:cubicBezTo>
                <a:cubicBezTo>
                  <a:pt x="-23974" y="535827"/>
                  <a:pt x="4625" y="147513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Kaka </a:t>
            </a:r>
            <a:r>
              <a:rPr lang="en-US" sz="2000" b="1" dirty="0" err="1">
                <a:solidFill>
                  <a:prstClr val="black"/>
                </a:solidFill>
              </a:rPr>
              <a:t>wadak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Chik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inyono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tielo</a:t>
            </a:r>
            <a:r>
              <a:rPr lang="en-US" sz="2000" b="1" dirty="0">
                <a:solidFill>
                  <a:prstClr val="black"/>
                </a:solidFill>
              </a:rPr>
              <a:t>, wan </a:t>
            </a:r>
            <a:r>
              <a:rPr lang="en-US" sz="2000" b="1" dirty="0" err="1">
                <a:solidFill>
                  <a:prstClr val="black"/>
                </a:solidFill>
              </a:rPr>
              <a:t>Jokristo</a:t>
            </a:r>
            <a:r>
              <a:rPr lang="en-US" sz="2000" b="1" dirty="0">
                <a:solidFill>
                  <a:prstClr val="black"/>
                </a:solidFill>
              </a:rPr>
              <a:t>, ma </a:t>
            </a:r>
            <a:r>
              <a:rPr lang="en-US" sz="2000" b="1" dirty="0" err="1">
                <a:solidFill>
                  <a:prstClr val="black"/>
                </a:solidFill>
              </a:rPr>
              <a:t>wagombo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kaluwore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Chikno</a:t>
            </a:r>
            <a:r>
              <a:rPr lang="en-US" sz="2000" b="1" dirty="0">
                <a:solidFill>
                  <a:prstClr val="black"/>
                </a:solidFill>
              </a:rPr>
              <a:t>, wan e </a:t>
            </a:r>
            <a:r>
              <a:rPr lang="en-US" sz="2000" b="1" dirty="0" err="1">
                <a:solidFill>
                  <a:prstClr val="black"/>
                </a:solidFill>
              </a:rPr>
              <a:t>ler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rieny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mudho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E Jo-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 2:12-18 </a:t>
            </a:r>
            <a:r>
              <a:rPr lang="en-US" sz="2000" b="1" dirty="0" err="1">
                <a:solidFill>
                  <a:prstClr val="black"/>
                </a:solidFill>
              </a:rPr>
              <a:t>wanyalo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somo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andiko</a:t>
            </a:r>
            <a:r>
              <a:rPr lang="en-US" sz="2000" b="1" dirty="0">
                <a:solidFill>
                  <a:prstClr val="black"/>
                </a:solidFill>
              </a:rPr>
              <a:t> mar Paulo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chikni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LER E PINY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RANYISI MAR NYASAYE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owuon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tiyo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chunyu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komiyou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dwaro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long’one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(Jo-Filipi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423816" y="1339646"/>
            <a:ext cx="5661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US" sz="2000" b="1" dirty="0">
                <a:solidFill>
                  <a:prstClr val="black"/>
                </a:solidFill>
              </a:rPr>
              <a:t>Bang’ </a:t>
            </a:r>
            <a:r>
              <a:rPr lang="en-US" sz="2000" b="1" dirty="0" err="1">
                <a:solidFill>
                  <a:prstClr val="black"/>
                </a:solidFill>
              </a:rPr>
              <a:t>nyiso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mar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, Paulo </a:t>
            </a:r>
            <a:r>
              <a:rPr lang="en-US" sz="2000" b="1" dirty="0" err="1">
                <a:solidFill>
                  <a:prstClr val="black"/>
                </a:solidFill>
              </a:rPr>
              <a:t>medo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emomiyo</a:t>
            </a:r>
            <a:r>
              <a:rPr lang="en-US" sz="2000" b="1" dirty="0">
                <a:solidFill>
                  <a:prstClr val="black"/>
                </a:solidFill>
              </a:rPr>
              <a:t>.” </a:t>
            </a:r>
            <a:r>
              <a:rPr lang="en-US" sz="2000" b="1" dirty="0" err="1">
                <a:solidFill>
                  <a:prstClr val="black"/>
                </a:solidFill>
              </a:rPr>
              <a:t>Tiende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notimore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nono</a:t>
            </a:r>
            <a:r>
              <a:rPr lang="en-US" sz="2000" b="1" dirty="0">
                <a:solidFill>
                  <a:prstClr val="black"/>
                </a:solidFill>
              </a:rPr>
              <a:t> kendo ne </a:t>
            </a:r>
            <a:r>
              <a:rPr lang="en-US" sz="2000" b="1" dirty="0" err="1">
                <a:solidFill>
                  <a:prstClr val="black"/>
                </a:solidFill>
              </a:rPr>
              <a:t>omiye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 “kendo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ohul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Yesu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Kristo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Ruoth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oyud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duong</a:t>
            </a:r>
            <a:r>
              <a:rPr lang="en-US" sz="2000" b="1" dirty="0">
                <a:solidFill>
                  <a:prstClr val="black"/>
                </a:solidFill>
              </a:rPr>
              <a:t>’” (Fil. 2:11), jo-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moyie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koriwore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wan)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watim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2955131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2878786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0893" y="1517336"/>
            <a:ext cx="2766003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399417" y="4468429"/>
            <a:ext cx="87925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Tijwa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mokwongo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luoro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kibaji</a:t>
            </a:r>
            <a:r>
              <a:rPr lang="en-US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warruokwa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ochop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kare</a:t>
            </a:r>
            <a:r>
              <a:rPr lang="en-US" sz="2000" b="1" dirty="0">
                <a:solidFill>
                  <a:prstClr val="black"/>
                </a:solidFill>
              </a:rPr>
              <a:t> (Fil. 2:12).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e ma </a:t>
            </a:r>
            <a:r>
              <a:rPr lang="en-US" sz="2000" b="1" dirty="0" err="1">
                <a:solidFill>
                  <a:prstClr val="black"/>
                </a:solidFill>
              </a:rPr>
              <a:t>resowa</a:t>
            </a:r>
            <a:r>
              <a:rPr lang="en-US" sz="2000" b="1" dirty="0">
                <a:solidFill>
                  <a:prstClr val="black"/>
                </a:solidFill>
              </a:rPr>
              <a:t> (Tito 2:11),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onego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wachno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442448" y="5648545"/>
            <a:ext cx="8693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Luoro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kibaji</a:t>
            </a:r>
            <a:r>
              <a:rPr lang="en-US" sz="2000" b="1" dirty="0">
                <a:solidFill>
                  <a:prstClr val="black"/>
                </a:solidFill>
              </a:rPr>
              <a:t> gin yore ma </a:t>
            </a:r>
            <a:r>
              <a:rPr lang="en-US" sz="2000" b="1" dirty="0" err="1">
                <a:solidFill>
                  <a:prstClr val="black"/>
                </a:solidFill>
              </a:rPr>
              <a:t>itiyogo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. (</a:t>
            </a:r>
            <a:r>
              <a:rPr lang="en-US" sz="2000" b="1" dirty="0" err="1">
                <a:solidFill>
                  <a:prstClr val="black"/>
                </a:solidFill>
              </a:rPr>
              <a:t>Zaburi</a:t>
            </a:r>
            <a:r>
              <a:rPr lang="en-US" sz="2000" b="1" dirty="0">
                <a:solidFill>
                  <a:prstClr val="black"/>
                </a:solidFill>
              </a:rPr>
              <a:t> 2:11).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, Paulo </a:t>
            </a:r>
            <a:r>
              <a:rPr lang="en-US" sz="2000" b="1" dirty="0" err="1">
                <a:solidFill>
                  <a:prstClr val="black"/>
                </a:solidFill>
              </a:rPr>
              <a:t>jiwo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ema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chunywa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komiyowa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dwaro</a:t>
            </a:r>
            <a:r>
              <a:rPr lang="en-US" sz="2000" b="1" dirty="0">
                <a:solidFill>
                  <a:prstClr val="black"/>
                </a:solidFill>
              </a:rPr>
              <a:t> kendo </a:t>
            </a:r>
            <a:r>
              <a:rPr lang="en-US" sz="2000" b="1" dirty="0" err="1">
                <a:solidFill>
                  <a:prstClr val="black"/>
                </a:solidFill>
              </a:rPr>
              <a:t>timo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long’one</a:t>
            </a:r>
            <a:r>
              <a:rPr lang="en-US" sz="2000" b="1" dirty="0">
                <a:solidFill>
                  <a:prstClr val="black"/>
                </a:solidFill>
              </a:rPr>
              <a:t>. (Jo-Filipi 2:13).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LER E PINY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0" y="75223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ubed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nyithind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amora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marach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ogajo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kudak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kind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mobamni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matimo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richo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Ler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rieny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sulue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manie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polo e kind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tieng’ni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(Jo-Filipi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Paulo </a:t>
            </a:r>
            <a:r>
              <a:rPr lang="en-US" sz="2000" b="1" dirty="0" err="1">
                <a:solidFill>
                  <a:prstClr val="black"/>
                </a:solidFill>
              </a:rPr>
              <a:t>ogolo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adek</a:t>
            </a:r>
            <a:r>
              <a:rPr lang="en-US" sz="2000" b="1" dirty="0">
                <a:solidFill>
                  <a:prstClr val="black"/>
                </a:solidFill>
              </a:rPr>
              <a:t> ma biro </a:t>
            </a:r>
            <a:r>
              <a:rPr lang="en-US" sz="2000" b="1" dirty="0" err="1">
                <a:solidFill>
                  <a:prstClr val="black"/>
                </a:solidFill>
              </a:rPr>
              <a:t>miyo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orieny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180424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Kama </a:t>
            </a:r>
            <a:r>
              <a:rPr lang="en-US" sz="2000" b="1" dirty="0" err="1">
                <a:solidFill>
                  <a:prstClr val="black"/>
                </a:solidFill>
              </a:rPr>
              <a:t>nitie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mudho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ndiwa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taya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rienye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. E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osikie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ikwedo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, wan </a:t>
            </a:r>
            <a:r>
              <a:rPr lang="en-US" sz="2000" b="1" dirty="0" err="1">
                <a:solidFill>
                  <a:prstClr val="black"/>
                </a:solidFill>
              </a:rPr>
              <a:t>Jokristo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warieny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ler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Kristo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MISANGO MANGIMA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maru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misango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muchiwo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omiyo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obedo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remba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iolo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kimedo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misangono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berna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adwaro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uduto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ung’e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amor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(Jo-Filipi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64181" y="1314196"/>
            <a:ext cx="7335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Kata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Paulo ne </a:t>
            </a:r>
            <a:r>
              <a:rPr lang="en-US" sz="2000" b="1" dirty="0" err="1">
                <a:solidFill>
                  <a:prstClr val="black"/>
                </a:solidFill>
              </a:rPr>
              <a:t>nigi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inyal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gonye</a:t>
            </a:r>
            <a:r>
              <a:rPr lang="en-US" sz="2000" b="1" dirty="0">
                <a:solidFill>
                  <a:prstClr val="black"/>
                </a:solidFill>
              </a:rPr>
              <a:t>, ​​</a:t>
            </a:r>
            <a:r>
              <a:rPr lang="en-US" sz="2000" b="1" dirty="0" err="1">
                <a:solidFill>
                  <a:prstClr val="black"/>
                </a:solidFill>
              </a:rPr>
              <a:t>samoro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idhi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ng’adne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bura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Onyiso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nyalo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“kata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remba</a:t>
            </a:r>
            <a:r>
              <a:rPr lang="en-US" sz="2000" b="1" dirty="0">
                <a:solidFill>
                  <a:prstClr val="black"/>
                </a:solidFill>
              </a:rPr>
              <a:t> iolo </a:t>
            </a:r>
            <a:r>
              <a:rPr lang="en-US" sz="2000" b="1" dirty="0" err="1">
                <a:solidFill>
                  <a:prstClr val="black"/>
                </a:solidFill>
              </a:rPr>
              <a:t>kimedo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misangono</a:t>
            </a:r>
            <a:r>
              <a:rPr lang="en-US" sz="2000" b="1" dirty="0">
                <a:solidFill>
                  <a:prstClr val="black"/>
                </a:solidFill>
              </a:rPr>
              <a:t>” (Fil. 2:17).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655" y="1446013"/>
            <a:ext cx="4491093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Paulo ne ok </a:t>
            </a:r>
            <a:r>
              <a:rPr lang="en-US" sz="2000" b="1" dirty="0" err="1">
                <a:solidFill>
                  <a:prstClr val="black"/>
                </a:solidFill>
              </a:rPr>
              <a:t>odewo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nikech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neno</a:t>
            </a:r>
            <a:r>
              <a:rPr lang="en-US" sz="2000" b="1" dirty="0">
                <a:solidFill>
                  <a:prstClr val="black"/>
                </a:solidFill>
              </a:rPr>
              <a:t> mare ne </a:t>
            </a:r>
            <a:r>
              <a:rPr lang="en-US" sz="2000" b="1" dirty="0" err="1">
                <a:solidFill>
                  <a:prstClr val="black"/>
                </a:solidFill>
              </a:rPr>
              <a:t>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joyie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osebedo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joneno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mowinjore</a:t>
            </a:r>
            <a:r>
              <a:rPr lang="en-US" sz="2000" b="1" dirty="0">
                <a:solidFill>
                  <a:prstClr val="black"/>
                </a:solidFill>
              </a:rPr>
              <a:t> mag </a:t>
            </a:r>
            <a:r>
              <a:rPr lang="en-US" sz="2000" b="1" dirty="0" err="1">
                <a:solidFill>
                  <a:prstClr val="black"/>
                </a:solidFill>
              </a:rPr>
              <a:t>Injili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moloyo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chir</a:t>
            </a:r>
            <a:r>
              <a:rPr lang="en-US" sz="2000" b="1" dirty="0">
                <a:solidFill>
                  <a:prstClr val="black"/>
                </a:solidFill>
              </a:rPr>
              <a:t>, kendo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gibedo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mowinjore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nyithind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64181" y="2529378"/>
            <a:ext cx="40373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Misango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miolo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piny</a:t>
            </a:r>
            <a:r>
              <a:rPr lang="en-US" sz="2000" b="1" dirty="0">
                <a:solidFill>
                  <a:prstClr val="black"/>
                </a:solidFill>
              </a:rPr>
              <a:t> [</a:t>
            </a:r>
            <a:r>
              <a:rPr lang="en-US" sz="2000" b="1" dirty="0" err="1">
                <a:solidFill>
                  <a:prstClr val="black"/>
                </a:solidFill>
              </a:rPr>
              <a:t>chiwo</a:t>
            </a:r>
            <a:r>
              <a:rPr lang="en-US" sz="2000" b="1" dirty="0">
                <a:solidFill>
                  <a:prstClr val="black"/>
                </a:solidFill>
              </a:rPr>
              <a:t> mar math] ne </a:t>
            </a:r>
            <a:r>
              <a:rPr lang="en-US" sz="2000" b="1" dirty="0" err="1">
                <a:solidFill>
                  <a:prstClr val="black"/>
                </a:solidFill>
              </a:rPr>
              <a:t>oriwo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divai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miolo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wi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misango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Wuok</a:t>
            </a:r>
            <a:r>
              <a:rPr lang="en-US" sz="2000" b="1" dirty="0">
                <a:solidFill>
                  <a:prstClr val="black"/>
                </a:solidFill>
              </a:rPr>
              <a:t> 29:39-40). E </a:t>
            </a:r>
            <a:r>
              <a:rPr lang="en-US" sz="2000" b="1" dirty="0" err="1">
                <a:solidFill>
                  <a:prstClr val="black"/>
                </a:solidFill>
              </a:rPr>
              <a:t>wachni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misango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iwuoyoe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mar jo-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0103" y="2766247"/>
            <a:ext cx="2581834" cy="393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04776" y="4694931"/>
            <a:ext cx="39628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Be jo-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dhi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tho</a:t>
            </a:r>
            <a:r>
              <a:rPr lang="en-US" sz="2000" b="1" dirty="0">
                <a:solidFill>
                  <a:prstClr val="black"/>
                </a:solidFill>
              </a:rPr>
              <a:t>? Ok </a:t>
            </a:r>
            <a:r>
              <a:rPr lang="en-US" sz="2000" b="1" dirty="0" err="1">
                <a:solidFill>
                  <a:prstClr val="black"/>
                </a:solidFill>
              </a:rPr>
              <a:t>kamano</a:t>
            </a:r>
            <a:r>
              <a:rPr lang="en-US" sz="2000" b="1" dirty="0">
                <a:solidFill>
                  <a:prstClr val="black"/>
                </a:solidFill>
              </a:rPr>
              <a:t> kata </a:t>
            </a:r>
            <a:r>
              <a:rPr lang="en-US" sz="2000" b="1" dirty="0" err="1">
                <a:solidFill>
                  <a:prstClr val="black"/>
                </a:solidFill>
              </a:rPr>
              <a:t>matin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Misangogi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oriwo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yie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maru</a:t>
            </a:r>
            <a:r>
              <a:rPr lang="en-US" sz="2000" b="1" dirty="0">
                <a:solidFill>
                  <a:prstClr val="black"/>
                </a:solidFill>
              </a:rPr>
              <a:t>.”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misango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mangima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misango</a:t>
            </a:r>
            <a:r>
              <a:rPr lang="en-US" sz="2000" b="1" dirty="0">
                <a:solidFill>
                  <a:prstClr val="black"/>
                </a:solidFill>
              </a:rPr>
              <a:t> ma wan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wachiw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Nyasaye</a:t>
            </a:r>
            <a:r>
              <a:rPr lang="en-US" sz="2000" b="1" dirty="0">
                <a:solidFill>
                  <a:prstClr val="black"/>
                </a:solidFill>
              </a:rPr>
              <a:t> (Rumi 12:1)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342966" y="-561884"/>
            <a:ext cx="7610167" cy="4339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RANYISI MAG LER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TIMOTHEO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uduto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ung’eyo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Timotheo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kendo kaka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osekonya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tich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mar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lando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Injili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, mana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wuowi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makonyo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wuon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(Jo-Filipi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3383280" y="706307"/>
            <a:ext cx="8623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Timotheo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mane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kanyakla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Paulo kendo ne </a:t>
            </a:r>
            <a:r>
              <a:rPr lang="en-US" sz="2000" b="1" dirty="0" err="1">
                <a:solidFill>
                  <a:prstClr val="black"/>
                </a:solidFill>
              </a:rPr>
              <a:t>gindiko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barupe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auchiel</a:t>
            </a:r>
            <a:r>
              <a:rPr lang="en-US" sz="2000" b="1" dirty="0">
                <a:solidFill>
                  <a:prstClr val="black"/>
                </a:solidFill>
              </a:rPr>
              <a:t> (2 Jo-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, Jo-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, Jo-</a:t>
            </a:r>
            <a:r>
              <a:rPr lang="en-US" sz="2000" b="1" dirty="0" err="1">
                <a:solidFill>
                  <a:prstClr val="black"/>
                </a:solidFill>
              </a:rPr>
              <a:t>Kolosai</a:t>
            </a:r>
            <a:r>
              <a:rPr lang="en-US" sz="2000" b="1" dirty="0">
                <a:solidFill>
                  <a:prstClr val="black"/>
                </a:solidFill>
              </a:rPr>
              <a:t>, 1 Jo-</a:t>
            </a:r>
            <a:r>
              <a:rPr lang="en-US" sz="2000" b="1" dirty="0" err="1">
                <a:solidFill>
                  <a:prstClr val="black"/>
                </a:solidFill>
              </a:rPr>
              <a:t>Thesalonika</a:t>
            </a:r>
            <a:r>
              <a:rPr lang="en-US" sz="2000" b="1" dirty="0">
                <a:solidFill>
                  <a:prstClr val="black"/>
                </a:solidFill>
              </a:rPr>
              <a:t>, 2 Jo-</a:t>
            </a:r>
            <a:r>
              <a:rPr lang="en-US" sz="2000" b="1" dirty="0" err="1">
                <a:solidFill>
                  <a:prstClr val="black"/>
                </a:solidFill>
              </a:rPr>
              <a:t>Thesalonika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Filemon</a:t>
            </a:r>
            <a:r>
              <a:rPr lang="en-US" sz="2000" b="1" dirty="0">
                <a:solidFill>
                  <a:prstClr val="black"/>
                </a:solidFill>
              </a:rPr>
              <a:t>). Paulo </a:t>
            </a:r>
            <a:r>
              <a:rPr lang="en-US" sz="2000" b="1" dirty="0" err="1">
                <a:solidFill>
                  <a:prstClr val="black"/>
                </a:solidFill>
              </a:rPr>
              <a:t>owuon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noyiere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obed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jaland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injili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Joote</a:t>
            </a:r>
            <a:r>
              <a:rPr lang="en-US" sz="2000" b="1" dirty="0">
                <a:solidFill>
                  <a:prstClr val="black"/>
                </a:solidFill>
              </a:rPr>
              <a:t> 16:1-3). </a:t>
            </a:r>
            <a:r>
              <a:rPr lang="en-US" sz="2000" b="1" dirty="0" err="1">
                <a:solidFill>
                  <a:prstClr val="black"/>
                </a:solidFill>
              </a:rPr>
              <a:t>Ang’o</a:t>
            </a:r>
            <a:r>
              <a:rPr lang="en-US" sz="2000" b="1" dirty="0">
                <a:solidFill>
                  <a:prstClr val="black"/>
                </a:solidFill>
              </a:rPr>
              <a:t> ma Paulo ne </a:t>
            </a:r>
            <a:r>
              <a:rPr lang="en-US" sz="2000" b="1" dirty="0" err="1">
                <a:solidFill>
                  <a:prstClr val="black"/>
                </a:solidFill>
              </a:rPr>
              <a:t>oneno</a:t>
            </a:r>
            <a:r>
              <a:rPr lang="en-US" sz="2000" b="1" dirty="0">
                <a:solidFill>
                  <a:prstClr val="black"/>
                </a:solidFill>
              </a:rPr>
              <a:t> ma ne </a:t>
            </a:r>
            <a:r>
              <a:rPr lang="en-US" sz="2000" b="1" dirty="0" err="1">
                <a:solidFill>
                  <a:prstClr val="black"/>
                </a:solidFill>
              </a:rPr>
              <a:t>opogore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ahinya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wuowi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matinno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172163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" y="834569"/>
            <a:ext cx="3172162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1883" y="2165154"/>
            <a:ext cx="2324994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3415553" y="2528672"/>
            <a:ext cx="61103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Mokwongo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ji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duto</a:t>
            </a:r>
            <a:r>
              <a:rPr lang="en-US" sz="2000" b="1" dirty="0">
                <a:solidFill>
                  <a:prstClr val="black"/>
                </a:solidFill>
              </a:rPr>
              <a:t> “ne </a:t>
            </a:r>
            <a:r>
              <a:rPr lang="en-US" sz="2000" b="1" dirty="0" err="1">
                <a:solidFill>
                  <a:prstClr val="black"/>
                </a:solidFill>
              </a:rPr>
              <a:t>wuoyo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kuome</a:t>
            </a:r>
            <a:r>
              <a:rPr lang="en-US" sz="2000" b="1" dirty="0">
                <a:solidFill>
                  <a:prstClr val="black"/>
                </a:solidFill>
              </a:rPr>
              <a:t>.” </a:t>
            </a:r>
            <a:r>
              <a:rPr lang="en-US" sz="2000" b="1" dirty="0" err="1">
                <a:solidFill>
                  <a:prstClr val="black"/>
                </a:solidFill>
              </a:rPr>
              <a:t>Winjruokne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lendo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okor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jonabi</a:t>
            </a:r>
            <a:r>
              <a:rPr lang="en-US" sz="2000" b="1" dirty="0">
                <a:solidFill>
                  <a:prstClr val="black"/>
                </a:solidFill>
              </a:rPr>
              <a:t> (1 Tim. 1:18).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rawera</a:t>
            </a:r>
            <a:r>
              <a:rPr lang="en-US" sz="2000" b="1" dirty="0">
                <a:solidFill>
                  <a:prstClr val="black"/>
                </a:solidFill>
              </a:rPr>
              <a:t>, Paulo ne </a:t>
            </a:r>
            <a:r>
              <a:rPr lang="en-US" sz="2000" b="1" dirty="0" err="1">
                <a:solidFill>
                  <a:prstClr val="black"/>
                </a:solidFill>
              </a:rPr>
              <a:t>okawe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nyathine</a:t>
            </a:r>
            <a:r>
              <a:rPr lang="en-US" sz="2000" b="1" dirty="0">
                <a:solidFill>
                  <a:prstClr val="black"/>
                </a:solidFill>
              </a:rPr>
              <a:t>, (1 Tim 1:2; 4:12). </a:t>
            </a:r>
            <a:r>
              <a:rPr lang="en-US" sz="2000" b="1" dirty="0" err="1">
                <a:solidFill>
                  <a:prstClr val="black"/>
                </a:solidFill>
              </a:rPr>
              <a:t>Kor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</a:t>
            </a:r>
            <a:r>
              <a:rPr lang="en-US" sz="2000" b="1" dirty="0">
                <a:solidFill>
                  <a:prstClr val="black"/>
                </a:solidFill>
              </a:rPr>
              <a:t> kore, </a:t>
            </a:r>
            <a:r>
              <a:rPr lang="en-US" sz="2000" b="1" dirty="0" err="1">
                <a:solidFill>
                  <a:prstClr val="black"/>
                </a:solidFill>
              </a:rPr>
              <a:t>Timotheo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omiyo</a:t>
            </a:r>
            <a:r>
              <a:rPr lang="en-US" sz="2000" b="1" dirty="0">
                <a:solidFill>
                  <a:prstClr val="black"/>
                </a:solidFill>
              </a:rPr>
              <a:t> Paulo </a:t>
            </a:r>
            <a:r>
              <a:rPr lang="en-US" sz="2000" b="1" dirty="0" err="1">
                <a:solidFill>
                  <a:prstClr val="black"/>
                </a:solidFill>
              </a:rPr>
              <a:t>luoro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hera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wuowi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nigo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wuon</a:t>
            </a:r>
            <a:r>
              <a:rPr lang="en-US" sz="2000" b="1" dirty="0">
                <a:solidFill>
                  <a:prstClr val="black"/>
                </a:solidFill>
              </a:rPr>
              <a:t> mare (Fil.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3453206" y="4806920"/>
            <a:ext cx="60726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Paulo ne </a:t>
            </a:r>
            <a:r>
              <a:rPr lang="en-US" sz="2000" b="1" dirty="0" err="1">
                <a:solidFill>
                  <a:prstClr val="black"/>
                </a:solidFill>
              </a:rPr>
              <a:t>okawe</a:t>
            </a:r>
            <a:r>
              <a:rPr lang="en-US" sz="2000" b="1" dirty="0">
                <a:solidFill>
                  <a:prstClr val="black"/>
                </a:solidFill>
              </a:rPr>
              <a:t> kaka </a:t>
            </a:r>
            <a:r>
              <a:rPr lang="en-US" sz="2000" b="1" dirty="0" err="1">
                <a:solidFill>
                  <a:prstClr val="black"/>
                </a:solidFill>
              </a:rPr>
              <a:t>ng’at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tiyo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maber</a:t>
            </a:r>
            <a:r>
              <a:rPr lang="en-US" sz="2000" b="1" dirty="0">
                <a:solidFill>
                  <a:prstClr val="black"/>
                </a:solidFill>
              </a:rPr>
              <a:t> mana kaka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(1 Kor. 16:10). Ne </a:t>
            </a:r>
            <a:r>
              <a:rPr lang="en-US" sz="2000" b="1" dirty="0" err="1">
                <a:solidFill>
                  <a:prstClr val="black"/>
                </a:solidFill>
              </a:rPr>
              <a:t>omiye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tich</a:t>
            </a:r>
            <a:r>
              <a:rPr lang="en-US" sz="2000" b="1" dirty="0">
                <a:solidFill>
                  <a:prstClr val="black"/>
                </a:solidFill>
              </a:rPr>
              <a:t> mar </a:t>
            </a:r>
            <a:r>
              <a:rPr lang="en-US" sz="2000" b="1" dirty="0" err="1">
                <a:solidFill>
                  <a:prstClr val="black"/>
                </a:solidFill>
              </a:rPr>
              <a:t>rito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kanisni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mang’eny</a:t>
            </a:r>
            <a:r>
              <a:rPr lang="en-US" sz="2000" b="1" dirty="0">
                <a:solidFill>
                  <a:prstClr val="black"/>
                </a:solidFill>
              </a:rPr>
              <a:t>, kaka </a:t>
            </a:r>
            <a:r>
              <a:rPr lang="en-US" sz="2000" b="1" dirty="0" err="1">
                <a:solidFill>
                  <a:prstClr val="black"/>
                </a:solidFill>
              </a:rPr>
              <a:t>Korintho</a:t>
            </a:r>
            <a:r>
              <a:rPr lang="en-US" sz="2000" b="1" dirty="0">
                <a:solidFill>
                  <a:prstClr val="black"/>
                </a:solidFill>
              </a:rPr>
              <a:t> (1 Kor. 4:17); </a:t>
            </a:r>
            <a:r>
              <a:rPr lang="en-US" sz="2000" b="1" dirty="0" err="1">
                <a:solidFill>
                  <a:prstClr val="black"/>
                </a:solidFill>
              </a:rPr>
              <a:t>Filipi</a:t>
            </a:r>
            <a:r>
              <a:rPr lang="en-US" sz="2000" b="1" dirty="0">
                <a:solidFill>
                  <a:prstClr val="black"/>
                </a:solidFill>
              </a:rPr>
              <a:t> (Fil. 2:19); </a:t>
            </a:r>
            <a:r>
              <a:rPr lang="en-US" sz="2000" b="1" dirty="0" err="1">
                <a:solidFill>
                  <a:prstClr val="black"/>
                </a:solidFill>
              </a:rPr>
              <a:t>kod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Thesalonika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Thes</a:t>
            </a:r>
            <a:r>
              <a:rPr lang="en-US" sz="2000" b="1" dirty="0">
                <a:solidFill>
                  <a:prstClr val="black"/>
                </a:solidFill>
              </a:rPr>
              <a:t>. 3:2). </a:t>
            </a:r>
            <a:r>
              <a:rPr lang="en-US" sz="2000" b="1" dirty="0" err="1">
                <a:solidFill>
                  <a:prstClr val="black"/>
                </a:solidFill>
              </a:rPr>
              <a:t>En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bende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otueye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jela</a:t>
            </a:r>
            <a:r>
              <a:rPr lang="en-US" sz="2000" b="1" dirty="0">
                <a:solidFill>
                  <a:prstClr val="black"/>
                </a:solidFill>
              </a:rPr>
              <a:t> kaka Paulo (Hib. 13:23)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1237</Words>
  <Application>Microsoft Office PowerPoint</Application>
  <PresentationFormat>Panorámica</PresentationFormat>
  <Paragraphs>50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86</cp:revision>
  <dcterms:created xsi:type="dcterms:W3CDTF">2026-01-05T23:20:28Z</dcterms:created>
  <dcterms:modified xsi:type="dcterms:W3CDTF">2026-01-16T20:27:48Z</dcterms:modified>
</cp:coreProperties>
</file>