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8" autoAdjust="0"/>
    <p:restoredTop sz="95540" autoAdjust="0"/>
  </p:normalViewPr>
  <p:slideViewPr>
    <p:cSldViewPr snapToGrid="0">
      <p:cViewPr varScale="1">
        <p:scale>
          <a:sx n="107" d="100"/>
          <a:sy n="107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Yudo</a:t>
          </a:r>
          <a:r>
            <a:rPr lang="en-US" sz="1800" b="1" dirty="0"/>
            <a:t> </a:t>
          </a:r>
          <a:r>
            <a:rPr lang="en-US" sz="1800" b="1" dirty="0" err="1"/>
            <a:t>ng’uono</a:t>
          </a:r>
          <a:r>
            <a:rPr lang="en-US" sz="1800" b="1" dirty="0"/>
            <a:t> mar </a:t>
          </a:r>
          <a:r>
            <a:rPr lang="en-US" sz="1800" b="1" dirty="0" err="1"/>
            <a:t>Nyasaye</a:t>
          </a:r>
          <a:r>
            <a:rPr lang="en" sz="1800" b="1" dirty="0"/>
            <a:t> (Zaburi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Keto genowa kuome (Zaburi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Rwako gweth mag warruok (Zaburi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Rito Chik Nyasaye (Zaburi 119:14; Isaya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Yie kuom Wachne (Zaburi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Pidho</a:t>
          </a:r>
          <a:r>
            <a:rPr lang="en-US" sz="1800" b="1" dirty="0"/>
            <a:t> </a:t>
          </a:r>
          <a:r>
            <a:rPr lang="en-US" sz="1800" b="1" dirty="0" err="1"/>
            <a:t>nyithindo</a:t>
          </a:r>
          <a:r>
            <a:rPr lang="en-US" sz="1800" b="1" dirty="0"/>
            <a:t> </a:t>
          </a:r>
          <a:r>
            <a:rPr lang="en-US" sz="1800" b="1" dirty="0" err="1"/>
            <a:t>moluoro</a:t>
          </a:r>
          <a:r>
            <a:rPr lang="en-US" sz="1800" b="1" dirty="0"/>
            <a:t> </a:t>
          </a:r>
          <a:r>
            <a:rPr lang="en-US" sz="1800" b="1" dirty="0" err="1"/>
            <a:t>Nyasaye</a:t>
          </a:r>
          <a:r>
            <a:rPr lang="en" sz="1800" b="1" dirty="0"/>
            <a:t> (Ngeche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" sz="1800" b="1" dirty="0"/>
            <a:t>Notere nyangu chieng’ mar aboro; wuod jonywol moluoro Nyasaye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800" b="1"/>
            <a:t>ja-Hibrania </a:t>
          </a:r>
          <a:r>
            <a:rPr lang="en-US" sz="1800" b="1" dirty="0"/>
            <a:t>ma </a:t>
          </a:r>
          <a:r>
            <a:rPr lang="en-US" sz="1800" b="1" dirty="0" err="1"/>
            <a:t>wuod</a:t>
          </a:r>
          <a:r>
            <a:rPr lang="en-US" sz="1800" b="1" dirty="0"/>
            <a:t> jo-</a:t>
          </a:r>
          <a:r>
            <a:rPr lang="en-US" sz="1800" b="1" dirty="0" err="1"/>
            <a:t>Hibrania</a:t>
          </a:r>
          <a:r>
            <a:rPr lang="en" sz="1800" b="1" dirty="0"/>
            <a:t>; jadhood Benjamin ma ok okikore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" sz="1800" b="1" dirty="0"/>
            <a:t>Kuom rito chik, chuny ja-Farisai</a:t>
          </a: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/>
            <a:t>Kuom kinda mane en-go, ne osando jo-Kanisa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" sz="1800" b="1" dirty="0"/>
            <a:t>Kuom rito Chik, onge ng’ama diyud ketho moro kuome</a:t>
          </a: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 custLinFactNeighborX="510" custLinFactNeighborY="54460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 custLinFactNeighborX="-459" custLinFactNeighborY="-1155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 custLinFactNeighborX="1244" custLinFactNeighborY="3222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 custLinFactNeighborX="-1377" custLinFactNeighborY="-2318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 custLinFactNeighborX="9563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 custLinFactNeighborX="3673" custLinFactNeighborY="-1155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 custLinFactNeighborX="-459" custLinFactNeighborY="-20240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" sz="2000" b="1" dirty="0"/>
            <a:t>Ka wasomo Wachne</a:t>
          </a:r>
          <a:endParaRPr lang="es-ES" sz="2000" dirty="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" sz="2000" b="1" dirty="0"/>
            <a:t>Ka Roho Maler telonwa</a:t>
          </a:r>
          <a:endParaRPr lang="es-ES" sz="2000" dirty="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" sz="2000" b="1" dirty="0"/>
            <a:t>Ka wariwore kode e sandne</a:t>
          </a:r>
          <a:endParaRPr lang="es-ES" sz="2000" dirty="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" sz="2000" b="1" dirty="0"/>
            <a:t>Ka wachopo kar giko</a:t>
          </a:r>
          <a:endParaRPr lang="es-ES" sz="2000" dirty="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 custLinFactY="244" custLinFactNeighborX="1629" custLinFactNeighborY="100000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Yudo</a:t>
          </a:r>
          <a:r>
            <a:rPr lang="en-US" sz="1800" b="1" kern="1200" dirty="0"/>
            <a:t> </a:t>
          </a:r>
          <a:r>
            <a:rPr lang="en-US" sz="1800" b="1" kern="1200" dirty="0" err="1"/>
            <a:t>ng’uono</a:t>
          </a:r>
          <a:r>
            <a:rPr lang="en-US" sz="1800" b="1" kern="1200" dirty="0"/>
            <a:t> mar </a:t>
          </a:r>
          <a:r>
            <a:rPr lang="en-US" sz="1800" b="1" kern="1200" dirty="0" err="1"/>
            <a:t>Nyasaye</a:t>
          </a:r>
          <a:r>
            <a:rPr lang="en" sz="1800" b="1" kern="1200" dirty="0"/>
            <a:t> (Zaburi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Keto genowa kuome (Zaburi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Rwako gweth mag warruok (Zaburi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Rito Chik Nyasaye (Zaburi 119:14; Isaya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Yie kuom Wachne (Zaburi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Pidho</a:t>
          </a:r>
          <a:r>
            <a:rPr lang="en-US" sz="1800" b="1" kern="1200" dirty="0"/>
            <a:t> </a:t>
          </a:r>
          <a:r>
            <a:rPr lang="en-US" sz="1800" b="1" kern="1200" dirty="0" err="1"/>
            <a:t>nyithindo</a:t>
          </a:r>
          <a:r>
            <a:rPr lang="en-US" sz="1800" b="1" kern="1200" dirty="0"/>
            <a:t> </a:t>
          </a:r>
          <a:r>
            <a:rPr lang="en-US" sz="1800" b="1" kern="1200" dirty="0" err="1"/>
            <a:t>moluoro</a:t>
          </a:r>
          <a:r>
            <a:rPr lang="en-US" sz="1800" b="1" kern="1200" dirty="0"/>
            <a:t> </a:t>
          </a:r>
          <a:r>
            <a:rPr lang="en-US" sz="1800" b="1" kern="1200" dirty="0" err="1"/>
            <a:t>Nyasaye</a:t>
          </a:r>
          <a:r>
            <a:rPr lang="en" sz="1800" b="1" kern="1200" dirty="0"/>
            <a:t> (Ngeche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Notere nyangu chieng’ mar aboro; wuod jonywol moluoro Nyasaye</a:t>
          </a:r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2467" y="77084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716638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ja-Hibrania </a:t>
          </a:r>
          <a:r>
            <a:rPr lang="en-US" sz="1800" b="1" kern="1200" dirty="0"/>
            <a:t>ma </a:t>
          </a:r>
          <a:r>
            <a:rPr lang="en-US" sz="1800" b="1" kern="1200" dirty="0" err="1"/>
            <a:t>wuod</a:t>
          </a:r>
          <a:r>
            <a:rPr lang="en-US" sz="1800" b="1" kern="1200" dirty="0"/>
            <a:t> jo-</a:t>
          </a:r>
          <a:r>
            <a:rPr lang="en-US" sz="1800" b="1" kern="1200" dirty="0" err="1"/>
            <a:t>Hibrania</a:t>
          </a:r>
          <a:r>
            <a:rPr lang="en" sz="1800" b="1" kern="1200" dirty="0"/>
            <a:t>; jadhood Benjamin ma ok okikore</a:t>
          </a:r>
        </a:p>
      </dsp:txBody>
      <dsp:txXfrm>
        <a:off x="1716638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05935" y="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547908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Kuom rito chik, chuny ja-Farisai</a:t>
          </a:r>
        </a:p>
      </dsp:txBody>
      <dsp:txXfrm>
        <a:off x="3547908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60582" y="77084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Kuom kinda mane en-go, ne osando jo-Kanisa</a:t>
          </a: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05716" y="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Kuom rito Chik, onge ng’ama diyud ketho moro kuome</a:t>
          </a:r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87571" y="3044418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1088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wasomo Wachne</a:t>
          </a:r>
          <a:endParaRPr lang="es-ES" sz="2000" kern="1200" dirty="0"/>
        </a:p>
      </dsp:txBody>
      <dsp:txXfrm>
        <a:off x="15789" y="26676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Roho Maler telonwa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wariwore kode e sandne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wachopo kar giko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6477-B3BB-45DE-81EE-CB9730F2959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2CB8-1A04-4720-AE9A-C350E5A6B3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2CB8-1A04-4720-AE9A-C350E5A6B3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3387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KETO GENO KUOM KRISTO KENDE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mar Februar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NG’EYO 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adwaro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moloyo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ng’eyo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teko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miyudo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chierne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Adwaro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riwora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kode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sandne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doko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machal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kode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thone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(Jo-Filipi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919339" y="1265627"/>
            <a:ext cx="721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Ere kaka wanyalo ng’eyo Kristo (Fil.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767126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1" y="3447679"/>
            <a:ext cx="5938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Ngima</a:t>
            </a:r>
            <a:r>
              <a:rPr lang="en-US" sz="2000" b="1" dirty="0"/>
              <a:t> mar </a:t>
            </a:r>
            <a:r>
              <a:rPr lang="en-US" sz="2000" b="1" dirty="0" err="1"/>
              <a:t>Jakristo</a:t>
            </a:r>
            <a:r>
              <a:rPr lang="en-US" sz="2000" b="1" dirty="0"/>
              <a:t> </a:t>
            </a:r>
            <a:r>
              <a:rPr lang="en-US" sz="2000" b="1" dirty="0" err="1"/>
              <a:t>chalo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ng’wech</a:t>
            </a:r>
            <a:r>
              <a:rPr lang="en-US" sz="2000" b="1" dirty="0"/>
              <a:t>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waket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e </a:t>
            </a:r>
            <a:r>
              <a:rPr lang="en-US" sz="2000" b="1" dirty="0" err="1"/>
              <a:t>parowa</a:t>
            </a:r>
            <a:r>
              <a:rPr lang="en-US" sz="2000" b="1" dirty="0"/>
              <a:t> </a:t>
            </a:r>
            <a:r>
              <a:rPr lang="en-US" sz="2000" b="1" dirty="0" err="1"/>
              <a:t>gino</a:t>
            </a:r>
            <a:r>
              <a:rPr lang="en-US" sz="2000" b="1" dirty="0"/>
              <a:t> ma </a:t>
            </a:r>
            <a:r>
              <a:rPr lang="en-US" sz="2000" b="1" dirty="0" err="1"/>
              <a:t>wadwaro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. Ok </a:t>
            </a:r>
            <a:r>
              <a:rPr lang="en-US" sz="2000" b="1" dirty="0" err="1"/>
              <a:t>wadak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kendo </a:t>
            </a:r>
            <a:r>
              <a:rPr lang="en-US" sz="2000" b="1" dirty="0" err="1"/>
              <a:t>wabed</a:t>
            </a:r>
            <a:r>
              <a:rPr lang="en-US" sz="2000" b="1" dirty="0"/>
              <a:t> mana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 e </a:t>
            </a:r>
            <a:r>
              <a:rPr lang="en-US" sz="2000" b="1" dirty="0" err="1"/>
              <a:t>ngimani</a:t>
            </a:r>
            <a:r>
              <a:rPr lang="en-US" sz="2000" b="1" dirty="0"/>
              <a:t>. </a:t>
            </a:r>
            <a:r>
              <a:rPr lang="en-US" sz="2000" b="1" dirty="0" err="1"/>
              <a:t>Wageno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e </a:t>
            </a:r>
            <a:r>
              <a:rPr lang="en-US" sz="2000" b="1" dirty="0" err="1"/>
              <a:t>chier</a:t>
            </a:r>
            <a:r>
              <a:rPr lang="en-US" sz="2000" b="1" dirty="0"/>
              <a:t> mar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otho</a:t>
            </a:r>
            <a:r>
              <a:rPr lang="en-US" sz="2000" b="1" dirty="0"/>
              <a:t> (Fil. 3:11)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1" y="5186036"/>
            <a:ext cx="61711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</a:t>
            </a:r>
            <a:r>
              <a:rPr lang="en-US" sz="2000" b="1" dirty="0" err="1"/>
              <a:t>sano</a:t>
            </a:r>
            <a:r>
              <a:rPr lang="en-US" sz="2000" b="1" dirty="0"/>
              <a:t> </a:t>
            </a:r>
            <a:r>
              <a:rPr lang="en-US" sz="2000" b="1" dirty="0" err="1"/>
              <a:t>ochopo</a:t>
            </a:r>
            <a:r>
              <a:rPr lang="en-US" sz="2000" b="1" dirty="0"/>
              <a:t>, </a:t>
            </a:r>
            <a:r>
              <a:rPr lang="en-US" sz="2000" b="1" dirty="0" err="1"/>
              <a:t>watemo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“</a:t>
            </a:r>
            <a:r>
              <a:rPr lang="en-US" sz="2000" b="1" dirty="0" err="1"/>
              <a:t>amak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omaka</a:t>
            </a:r>
            <a:r>
              <a:rPr lang="en-US" sz="2000" b="1" dirty="0"/>
              <a:t>” (Fil. 3:12).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nochopo</a:t>
            </a:r>
            <a:r>
              <a:rPr lang="en-US" sz="2000" b="1" dirty="0"/>
              <a:t> </a:t>
            </a:r>
            <a:r>
              <a:rPr lang="en-US" sz="2000" b="1" dirty="0" err="1"/>
              <a:t>kuoma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omiya</a:t>
            </a:r>
            <a:r>
              <a:rPr lang="en-US" sz="2000" b="1" dirty="0"/>
              <a:t> </a:t>
            </a:r>
            <a:r>
              <a:rPr lang="en-US" sz="2000" b="1" dirty="0" err="1"/>
              <a:t>dala</a:t>
            </a:r>
            <a:r>
              <a:rPr lang="en-US" sz="2000" b="1" dirty="0"/>
              <a:t>; </a:t>
            </a:r>
            <a:r>
              <a:rPr lang="en-US" sz="2000" b="1" dirty="0" err="1"/>
              <a:t>pok</a:t>
            </a:r>
            <a:r>
              <a:rPr lang="en-US" sz="2000" b="1" dirty="0"/>
              <a:t>;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mochwere</a:t>
            </a:r>
            <a:r>
              <a:rPr lang="en-US" sz="2000" b="1" dirty="0"/>
              <a:t> mar </a:t>
            </a:r>
            <a:r>
              <a:rPr lang="en-US" sz="2000" b="1" dirty="0" err="1"/>
              <a:t>dak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(Hib. 11:10; Fil. 3:14; 1Thes. 4:17)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747899" y="1952264"/>
            <a:ext cx="900107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duong</a:t>
            </a:r>
            <a:r>
              <a:rPr lang="en-US" sz="2400" b="1" dirty="0">
                <a:latin typeface="Constantia" panose="02030602050306030303" pitchFamily="18" charset="0"/>
              </a:rPr>
              <a:t>’ mane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Paulo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nyime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kinde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chandruok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ojiw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jatich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Jakristo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ochiwre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chuth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tij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Gige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ywayo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ogol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pache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Jawar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chopo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gol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onyiso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malaike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geno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owinjore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chiwruok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genono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Japuonjre</a:t>
            </a:r>
            <a:r>
              <a:rPr lang="en-US" sz="2400" b="1" dirty="0">
                <a:latin typeface="Constantia" panose="02030602050306030303" pitchFamily="18" charset="0"/>
              </a:rPr>
              <a:t> mar Kristo ma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latin typeface="Constantia" panose="02030602050306030303" pitchFamily="18" charset="0"/>
              </a:rPr>
              <a:t> ma dak e polo, </a:t>
            </a:r>
            <a:r>
              <a:rPr lang="en-US" sz="2400" b="1" dirty="0" err="1">
                <a:latin typeface="Constantia" panose="02030602050306030303" pitchFamily="18" charset="0"/>
              </a:rPr>
              <a:t>jacham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gikeni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mwandu</a:t>
            </a:r>
            <a:r>
              <a:rPr lang="en-US" sz="2400" b="1" dirty="0"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latin typeface="Constantia" panose="02030602050306030303" pitchFamily="18" charset="0"/>
              </a:rPr>
              <a:t>kethre</a:t>
            </a:r>
            <a:r>
              <a:rPr lang="en-US" sz="2400" b="1" dirty="0">
                <a:latin typeface="Constantia" panose="02030602050306030303" pitchFamily="18" charset="0"/>
              </a:rPr>
              <a:t> kata tow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4014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Gima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adwaro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moloyo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ng’eyo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teko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miyudo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chierne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Adwaro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riwora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kode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sandne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 kendo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doko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machal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kode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thone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ageno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nyalore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 to an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bende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nochiera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kuom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joma</a:t>
            </a:r>
            <a:r>
              <a:rPr lang="en-U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otho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60938" y="3681584"/>
            <a:ext cx="622935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2B436F"/>
                </a:solidFill>
              </a:rPr>
              <a:t>Gik</a:t>
            </a:r>
            <a:r>
              <a:rPr lang="en-US" sz="2000" b="1" dirty="0">
                <a:solidFill>
                  <a:srgbClr val="2B436F"/>
                </a:solidFill>
              </a:rPr>
              <a:t> ma </a:t>
            </a:r>
            <a:r>
              <a:rPr lang="en-US" sz="2000" b="1" dirty="0" err="1">
                <a:solidFill>
                  <a:srgbClr val="2B436F"/>
                </a:solidFill>
              </a:rPr>
              <a:t>nyalo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konyi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mondo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kik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iwiti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warruokni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Gik monego iwe (Jo-Filipi 3:1-3)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Gima odong’ chien (Jo-Filipi 3:4-6)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Gima ningi nengo (Jo-Filipi 3:7-8)</a:t>
            </a:r>
          </a:p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28724D"/>
                </a:solidFill>
              </a:rPr>
              <a:t>Rieko mag siko e warruok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Yie mar Kristo (Jo-Filipi 3:9)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Ng’eyo Kristo (Jo-Filipi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5260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Jo-</a:t>
            </a:r>
            <a:r>
              <a:rPr lang="en-US" sz="2000" b="1" dirty="0" err="1"/>
              <a:t>Filipi</a:t>
            </a:r>
            <a:r>
              <a:rPr lang="en-US" sz="2000" b="1" dirty="0"/>
              <a:t>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warruok</a:t>
            </a:r>
            <a:r>
              <a:rPr lang="en-US" sz="2000" b="1" dirty="0"/>
              <a:t>. Paulo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ne </a:t>
            </a:r>
            <a:r>
              <a:rPr lang="en-US" sz="2000" b="1" dirty="0" err="1"/>
              <a:t>osewacho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mane </a:t>
            </a:r>
            <a:r>
              <a:rPr lang="en-US" sz="2000" b="1" dirty="0" err="1"/>
              <a:t>olokore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e </a:t>
            </a:r>
            <a:r>
              <a:rPr lang="en-US" sz="2000" b="1" dirty="0" err="1"/>
              <a:t>dalano</a:t>
            </a:r>
            <a:r>
              <a:rPr lang="en-US" sz="2000" b="1" dirty="0"/>
              <a:t>: </a:t>
            </a:r>
            <a:r>
              <a:rPr lang="en-US" sz="2000" b="1" dirty="0" err="1"/>
              <a:t>jarit</a:t>
            </a:r>
            <a:r>
              <a:rPr lang="en-US" sz="2000" b="1" dirty="0"/>
              <a:t> </a:t>
            </a:r>
            <a:r>
              <a:rPr lang="en-US" sz="2000" b="1" dirty="0" err="1"/>
              <a:t>jela</a:t>
            </a:r>
            <a:r>
              <a:rPr lang="en-US" sz="2000" b="1" dirty="0"/>
              <a:t> (</a:t>
            </a:r>
            <a:r>
              <a:rPr lang="en-US" sz="2000" b="1" dirty="0" err="1"/>
              <a:t>Joote</a:t>
            </a:r>
            <a:r>
              <a:rPr lang="en-US" sz="2000" b="1" dirty="0"/>
              <a:t> 16:30-31).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624" y="198493"/>
            <a:ext cx="4349674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398772" y="5300233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3" y="365184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07" y="574542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07" y="616930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07" y="449739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07" y="489639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07" y="406662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188821" y="2733180"/>
            <a:ext cx="52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Paulo </a:t>
            </a:r>
            <a:r>
              <a:rPr lang="en-US" sz="2000" b="1" dirty="0" err="1"/>
              <a:t>paronegi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</a:t>
            </a:r>
            <a:r>
              <a:rPr lang="en-US" sz="2000" b="1" dirty="0" err="1"/>
              <a:t>mosiro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. 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188821" y="1708236"/>
            <a:ext cx="52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Koro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 ne </a:t>
            </a:r>
            <a:r>
              <a:rPr lang="en-US" sz="2000" b="1" dirty="0" err="1"/>
              <a:t>osechung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, ne </a:t>
            </a:r>
            <a:r>
              <a:rPr lang="en-US" sz="2000" b="1" dirty="0" err="1"/>
              <a:t>yot</a:t>
            </a:r>
            <a:r>
              <a:rPr lang="en-US" sz="2000" b="1" dirty="0"/>
              <a:t> </a:t>
            </a:r>
            <a:r>
              <a:rPr lang="en-US" sz="2000" b="1" dirty="0" err="1"/>
              <a:t>wuondogi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a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GIK MA NYALO KONYI MONDO KIK IWITI WARRUOKNI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GIK MONEGO IWE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“Beduru motang’ ni guogi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ma gin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timbegi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richo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moramo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nyangu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ketho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ringruok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kayiem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nono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(Jo-Filipi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-1" y="1273812"/>
            <a:ext cx="40150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, Paulo </a:t>
            </a:r>
            <a:r>
              <a:rPr lang="en-US" sz="2000" b="1" dirty="0" err="1"/>
              <a:t>miyowa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: “</a:t>
            </a:r>
            <a:r>
              <a:rPr lang="en-US" sz="2000" b="1" dirty="0" err="1"/>
              <a:t>beduru</a:t>
            </a:r>
            <a:r>
              <a:rPr lang="en-US" sz="2000" b="1" dirty="0"/>
              <a:t> </a:t>
            </a:r>
            <a:r>
              <a:rPr lang="en-US" sz="2000" b="1" dirty="0" err="1"/>
              <a:t>mamor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” (Fil. 3:1a). </a:t>
            </a:r>
            <a:r>
              <a:rPr lang="en-US" sz="2000" b="1" dirty="0" err="1"/>
              <a:t>Omedo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kuom</a:t>
            </a:r>
            <a:r>
              <a:rPr lang="en-US" sz="2000" b="1" dirty="0"/>
              <a:t> ma: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gimaber</a:t>
            </a:r>
            <a:r>
              <a:rPr lang="en-US" sz="2000" b="1" dirty="0"/>
              <a:t> </a:t>
            </a:r>
            <a:r>
              <a:rPr lang="en-US" sz="2000" b="1" dirty="0" err="1"/>
              <a:t>nwoyo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ma wan-go, kata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waseng’eye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(Fil. 3:1b)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358964" y="4748067"/>
            <a:ext cx="5755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siemo</a:t>
            </a:r>
            <a:r>
              <a:rPr lang="en-US" sz="2000" b="1" dirty="0"/>
              <a:t> </a:t>
            </a:r>
            <a:r>
              <a:rPr lang="en-US" sz="2000" b="1" dirty="0" err="1"/>
              <a:t>gimarach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mane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 e </a:t>
            </a:r>
            <a:r>
              <a:rPr lang="en-US" sz="2000" b="1" dirty="0" err="1"/>
              <a:t>kindeno</a:t>
            </a:r>
            <a:r>
              <a:rPr lang="en-US" sz="2000" b="1" dirty="0"/>
              <a:t>: </a:t>
            </a:r>
            <a:r>
              <a:rPr lang="en-US" sz="2000" b="1" dirty="0" err="1"/>
              <a:t>jopuonj</a:t>
            </a:r>
            <a:r>
              <a:rPr lang="en-US" sz="2000" b="1" dirty="0"/>
              <a:t> mag </a:t>
            </a:r>
            <a:r>
              <a:rPr lang="en-US" sz="2000" b="1" dirty="0" err="1"/>
              <a:t>miriambo</a:t>
            </a:r>
            <a:r>
              <a:rPr lang="en-US" sz="2000" b="1" dirty="0"/>
              <a:t> ma ne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mar </a:t>
            </a:r>
            <a:r>
              <a:rPr lang="en-US" sz="2000" b="1" dirty="0" err="1"/>
              <a:t>lamo</a:t>
            </a:r>
            <a:r>
              <a:rPr lang="en-US" sz="2000" b="1" dirty="0"/>
              <a:t> (Fil. 3:2). </a:t>
            </a:r>
            <a:r>
              <a:rPr lang="en-US" sz="2000" b="1" dirty="0" err="1"/>
              <a:t>Owuoyo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 e yore </a:t>
            </a:r>
            <a:r>
              <a:rPr lang="en-US" sz="2000" b="1" dirty="0" err="1"/>
              <a:t>adek</a:t>
            </a:r>
            <a:r>
              <a:rPr lang="en-US" sz="2000" b="1" dirty="0"/>
              <a:t> </a:t>
            </a:r>
            <a:r>
              <a:rPr lang="en-US" sz="2000" b="1" dirty="0" err="1"/>
              <a:t>mopogore</a:t>
            </a:r>
            <a:r>
              <a:rPr lang="en-US" sz="2000" b="1" dirty="0"/>
              <a:t>: </a:t>
            </a:r>
            <a:r>
              <a:rPr lang="en-US" sz="2000" b="1" dirty="0" err="1"/>
              <a:t>guogi</a:t>
            </a:r>
            <a:r>
              <a:rPr lang="en-US" sz="2000" b="1" dirty="0"/>
              <a:t> ( </a:t>
            </a:r>
            <a:r>
              <a:rPr lang="en-US" sz="2000" b="1" dirty="0" err="1"/>
              <a:t>Zab</a:t>
            </a:r>
            <a:r>
              <a:rPr lang="en-US" sz="2000" b="1" dirty="0"/>
              <a:t>. 22:16 ; 2 Petro 2:21-22 );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timbegi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;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ringruok</a:t>
            </a:r>
            <a:r>
              <a:rPr lang="en-US" sz="2000" b="1" dirty="0"/>
              <a:t> (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tero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103903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569" y="4434083"/>
            <a:ext cx="371213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5190564"/>
            <a:ext cx="2119321" cy="1617009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0" y="3939418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mamor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GIMA ODONG’ CHIEN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0227" y="700192"/>
            <a:ext cx="10982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Notera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nyangu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chieng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’ mar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aboro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bang’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nywolna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kaka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chik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dwaro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kendo an ja-Israel ma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jadhood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Benjamin, kendo an ja-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Hibrania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wuod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jo-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Hibrania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rito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Chik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Musa to ne an ja-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Farisai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(Jo-Filipi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Bura</a:t>
            </a:r>
            <a:r>
              <a:rPr lang="en-US" sz="2000" b="1" dirty="0"/>
              <a:t> mane </a:t>
            </a:r>
            <a:r>
              <a:rPr lang="en-US" sz="2000" b="1" dirty="0" err="1"/>
              <a:t>otim</a:t>
            </a:r>
            <a:r>
              <a:rPr lang="en-US" sz="2000" b="1" dirty="0"/>
              <a:t> Jerusalem ne </a:t>
            </a:r>
            <a:r>
              <a:rPr lang="en-US" sz="2000" b="1" dirty="0" err="1"/>
              <a:t>ong’ado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ochand</a:t>
            </a:r>
            <a:r>
              <a:rPr lang="en-US" sz="2000" b="1" dirty="0"/>
              <a:t> </a:t>
            </a:r>
            <a:r>
              <a:rPr lang="en-US" sz="2000" b="1" dirty="0" err="1"/>
              <a:t>Ogendini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nyasi</a:t>
            </a:r>
            <a:r>
              <a:rPr lang="en-US" sz="2000" b="1" dirty="0"/>
              <a:t> mag jo-</a:t>
            </a:r>
            <a:r>
              <a:rPr lang="en-US" sz="2000" b="1" dirty="0" err="1"/>
              <a:t>Yahudi</a:t>
            </a:r>
            <a:r>
              <a:rPr lang="en-US" sz="2000" b="1" dirty="0"/>
              <a:t> (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Joote</a:t>
            </a:r>
            <a:r>
              <a:rPr lang="en-US" sz="2000" b="1" dirty="0"/>
              <a:t> 15:19-21).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jopuonj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ne </a:t>
            </a:r>
            <a:r>
              <a:rPr lang="en-US" sz="2000" b="1" dirty="0" err="1"/>
              <a:t>osebiro</a:t>
            </a:r>
            <a:r>
              <a:rPr lang="en-US" sz="2000" b="1" dirty="0"/>
              <a:t> </a:t>
            </a:r>
            <a:r>
              <a:rPr lang="en-US" sz="2000" b="1" dirty="0" err="1"/>
              <a:t>Filipi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tero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 </a:t>
            </a:r>
            <a:r>
              <a:rPr lang="en-US" sz="2000" b="1" dirty="0" err="1"/>
              <a:t>dwarore</a:t>
            </a:r>
            <a:r>
              <a:rPr lang="en-US" sz="2000" b="1" dirty="0"/>
              <a:t> (Fil. 3:2-3)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172604"/>
              </p:ext>
            </p:extLst>
          </p:nvPr>
        </p:nvGraphicFramePr>
        <p:xfrm>
          <a:off x="176371" y="333792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848422" y="4559236"/>
            <a:ext cx="3343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owuorore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gigo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kapok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. Koro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owinjo</a:t>
            </a:r>
            <a:r>
              <a:rPr lang="en-US" sz="2000" b="1" dirty="0"/>
              <a:t> kata mana </a:t>
            </a:r>
            <a:r>
              <a:rPr lang="en-US" sz="2000" b="1" dirty="0" err="1"/>
              <a:t>tiend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(Math 5:21-22). Koro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reso</a:t>
            </a:r>
            <a:r>
              <a:rPr lang="en-US" sz="2000" b="1" dirty="0"/>
              <a:t> (Fil. 3:7)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351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Kodok</a:t>
            </a:r>
            <a:r>
              <a:rPr lang="en-US" sz="2000" b="1" dirty="0"/>
              <a:t> </a:t>
            </a:r>
            <a:r>
              <a:rPr lang="en-US" sz="2000" b="1" dirty="0" err="1"/>
              <a:t>chien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mokalo</a:t>
            </a:r>
            <a:r>
              <a:rPr lang="en-US" sz="2000" b="1" dirty="0"/>
              <a:t>, Paulo </a:t>
            </a:r>
            <a:r>
              <a:rPr lang="en-US" sz="2000" b="1" dirty="0" err="1"/>
              <a:t>paronegi</a:t>
            </a:r>
            <a:r>
              <a:rPr lang="en-US" sz="2000" b="1" dirty="0"/>
              <a:t> kaka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kane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kaka </a:t>
            </a:r>
            <a:r>
              <a:rPr lang="en-US" sz="2000" b="1" dirty="0" err="1"/>
              <a:t>jopuonjgo</a:t>
            </a:r>
            <a:r>
              <a:rPr lang="en-US" sz="2000" b="1" dirty="0"/>
              <a:t> (Fil. 3:4-6)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GIMA NIGI NENGO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1" y="659983"/>
            <a:ext cx="12013794" cy="584775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“To kata kamano, gigo duto mane akwano chon ka ohala, tinde akwano ka gik manono nikech Kristo”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(Jo-Filipi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72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pimo</a:t>
            </a:r>
            <a:r>
              <a:rPr lang="en-US" sz="2000" b="1" dirty="0"/>
              <a:t> </a:t>
            </a:r>
            <a:r>
              <a:rPr lang="en-US" sz="2000" b="1" dirty="0" err="1"/>
              <a:t>ngimane</a:t>
            </a:r>
            <a:r>
              <a:rPr lang="en-US" sz="2000" b="1" dirty="0"/>
              <a:t> </a:t>
            </a:r>
            <a:r>
              <a:rPr lang="en-US" sz="2000" b="1" dirty="0" err="1"/>
              <a:t>machon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ngimane</a:t>
            </a:r>
            <a:r>
              <a:rPr lang="en-US" sz="2000" b="1" dirty="0"/>
              <a:t> ma </a:t>
            </a:r>
            <a:r>
              <a:rPr lang="en-US" sz="2000" b="1" dirty="0" err="1"/>
              <a:t>sani</a:t>
            </a:r>
            <a:r>
              <a:rPr lang="en-US" sz="2000" b="1" dirty="0"/>
              <a:t>. E bathe </a:t>
            </a:r>
            <a:r>
              <a:rPr lang="en-US" sz="2000" b="1" dirty="0" err="1"/>
              <a:t>kochiel</a:t>
            </a:r>
            <a:r>
              <a:rPr lang="en-US" sz="2000" b="1" dirty="0"/>
              <a:t>, </a:t>
            </a:r>
            <a:r>
              <a:rPr lang="en-US" sz="2000" b="1" dirty="0" err="1"/>
              <a:t>okete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mare </a:t>
            </a:r>
            <a:r>
              <a:rPr lang="en-US" sz="2000" b="1" dirty="0" err="1"/>
              <a:t>duto</a:t>
            </a:r>
            <a:r>
              <a:rPr lang="en-US" sz="2000" b="1" dirty="0"/>
              <a:t>; </a:t>
            </a:r>
            <a:r>
              <a:rPr lang="en-US" sz="2000" b="1" dirty="0" err="1"/>
              <a:t>duong’ne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 kaka </a:t>
            </a:r>
            <a:r>
              <a:rPr lang="en-US" sz="2000" b="1" dirty="0" err="1"/>
              <a:t>japuonjre</a:t>
            </a:r>
            <a:r>
              <a:rPr lang="en-US" sz="2000" b="1" dirty="0"/>
              <a:t> </a:t>
            </a:r>
            <a:r>
              <a:rPr lang="en-US" sz="2000" b="1" dirty="0" err="1"/>
              <a:t>mariek</a:t>
            </a:r>
            <a:r>
              <a:rPr lang="en-US" sz="2000" b="1" dirty="0"/>
              <a:t>  mar Gamaliel; </a:t>
            </a:r>
            <a:r>
              <a:rPr lang="en-US" sz="2000" b="1" dirty="0" err="1"/>
              <a:t>michne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kaka ja-</a:t>
            </a:r>
            <a:r>
              <a:rPr lang="en-US" sz="2000" b="1" dirty="0" err="1"/>
              <a:t>Farisai</a:t>
            </a:r>
            <a:r>
              <a:rPr lang="en-US" sz="2000" b="1" dirty="0"/>
              <a:t>. </a:t>
            </a:r>
            <a:r>
              <a:rPr lang="en-US" sz="2000" b="1" dirty="0" err="1"/>
              <a:t>Duto</a:t>
            </a:r>
            <a:r>
              <a:rPr lang="en-US" sz="2000" b="1" dirty="0"/>
              <a:t> kaka </a:t>
            </a:r>
            <a:r>
              <a:rPr lang="en-US" sz="2000" b="1" dirty="0" err="1"/>
              <a:t>ohala</a:t>
            </a:r>
            <a:r>
              <a:rPr lang="en-US" sz="2000" b="1" dirty="0"/>
              <a:t>. 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9" y="4101111"/>
            <a:ext cx="5417574" cy="2663249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484" y="1255765"/>
            <a:ext cx="3882985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00165" y="4616493"/>
            <a:ext cx="63918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Ang’o</a:t>
            </a:r>
            <a:r>
              <a:rPr lang="en-US" sz="2000" b="1" dirty="0"/>
              <a:t> ma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nengo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mochwere</a:t>
            </a:r>
            <a:r>
              <a:rPr lang="en-US" sz="2000" b="1" dirty="0"/>
              <a:t> e polo kendo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?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timbe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 mono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adierani</a:t>
            </a:r>
            <a:r>
              <a:rPr lang="en-US" sz="2000" b="1" dirty="0"/>
              <a:t>.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piem</a:t>
            </a:r>
            <a:r>
              <a:rPr lang="en-US" sz="2000" b="1" dirty="0"/>
              <a:t> e kind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okaw</a:t>
            </a:r>
            <a:r>
              <a:rPr lang="en-US" sz="2000" b="1" dirty="0"/>
              <a:t> kaka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Polo </a:t>
            </a:r>
            <a:r>
              <a:rPr lang="en-US" sz="2000" b="1" dirty="0" err="1"/>
              <a:t>okawo</a:t>
            </a:r>
            <a:r>
              <a:rPr lang="en-US" sz="2000" b="1" dirty="0"/>
              <a:t> kaka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nengo</a:t>
            </a:r>
            <a:r>
              <a:rPr lang="en-US" sz="2000" b="1" dirty="0"/>
              <a:t> ma </a:t>
            </a:r>
            <a:r>
              <a:rPr lang="en-US" sz="2000" b="1" dirty="0" err="1"/>
              <a:t>adieri</a:t>
            </a:r>
            <a:r>
              <a:rPr lang="en-US" sz="2000" b="1" dirty="0"/>
              <a:t>: </a:t>
            </a:r>
            <a:r>
              <a:rPr lang="en-US" sz="2000" b="1" dirty="0" err="1"/>
              <a:t>kido</a:t>
            </a:r>
            <a:r>
              <a:rPr lang="en-US" sz="2000" b="1" dirty="0"/>
              <a:t> ma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mar </a:t>
            </a:r>
            <a:r>
              <a:rPr lang="en-US" sz="2000" b="1" dirty="0" err="1"/>
              <a:t>chuny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159480" y="2506851"/>
            <a:ext cx="7741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Koro, </a:t>
            </a:r>
            <a:r>
              <a:rPr lang="en-US" sz="2000" b="1" dirty="0" err="1"/>
              <a:t>ket</a:t>
            </a:r>
            <a:r>
              <a:rPr lang="en-US" sz="2000" b="1" dirty="0"/>
              <a:t> e bath </a:t>
            </a:r>
            <a:r>
              <a:rPr lang="en-US" sz="2000" b="1" dirty="0" err="1"/>
              <a:t>rapim</a:t>
            </a:r>
            <a:r>
              <a:rPr lang="en-US" sz="2000" b="1" dirty="0"/>
              <a:t> </a:t>
            </a:r>
            <a:r>
              <a:rPr lang="en-US" sz="2000" b="1" dirty="0" err="1"/>
              <a:t>komachielo</a:t>
            </a:r>
            <a:r>
              <a:rPr lang="en-US" sz="2000" b="1" dirty="0"/>
              <a:t> </a:t>
            </a:r>
            <a:r>
              <a:rPr lang="en-US" sz="2000" b="1" dirty="0" err="1"/>
              <a:t>ngimane</a:t>
            </a:r>
            <a:r>
              <a:rPr lang="en-US" sz="2000" b="1" dirty="0"/>
              <a:t> </a:t>
            </a:r>
            <a:r>
              <a:rPr lang="en-US" sz="2000" b="1" dirty="0" err="1"/>
              <a:t>chakre</a:t>
            </a:r>
            <a:r>
              <a:rPr lang="en-US" sz="2000" b="1" dirty="0"/>
              <a:t> </a:t>
            </a:r>
            <a:r>
              <a:rPr lang="en-US" sz="2000" b="1" dirty="0" err="1"/>
              <a:t>romone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.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mane </a:t>
            </a:r>
            <a:r>
              <a:rPr lang="en-US" sz="2000" b="1" dirty="0" err="1"/>
              <a:t>okwano</a:t>
            </a:r>
            <a:r>
              <a:rPr lang="en-US" sz="2000" b="1" dirty="0"/>
              <a:t> kaka </a:t>
            </a:r>
            <a:r>
              <a:rPr lang="en-US" sz="2000" b="1" dirty="0" err="1"/>
              <a:t>ohala</a:t>
            </a:r>
            <a:r>
              <a:rPr lang="en-US" sz="2000" b="1" dirty="0"/>
              <a:t> </a:t>
            </a:r>
            <a:r>
              <a:rPr lang="en-US" sz="2000" b="1" dirty="0" err="1"/>
              <a:t>nobedo</a:t>
            </a:r>
            <a:r>
              <a:rPr lang="en-US" sz="2000" b="1" dirty="0"/>
              <a:t> kaka </a:t>
            </a:r>
            <a:r>
              <a:rPr lang="en-US" sz="2000" b="1" dirty="0" err="1"/>
              <a:t>yugi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inyalo</a:t>
            </a:r>
            <a:r>
              <a:rPr lang="en-US" sz="2000" b="1" dirty="0"/>
              <a:t> </a:t>
            </a:r>
            <a:r>
              <a:rPr lang="en-US" sz="2000" b="1" dirty="0" err="1"/>
              <a:t>pimo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 (Fil. 3:7-8)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857999"/>
            <a:ext cx="12191999" cy="1015663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RIEKO MAG SIKO E WARRUOK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YIE MAR 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“ka ariwora kode e ringruok achiel. Koro ok adwar ni mondo okwana  ka ng’ama dwaro bedo e winjruok gi Nyasaye nikech rito Chik, to adwaro bedo ng’ama Nyasaye osemiyo obedo e winjruok kode nikech oyie kuom Kristo”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(Jo-Filipi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8889"/>
            <a:ext cx="8754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Paulo, mane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mare </a:t>
            </a:r>
            <a:r>
              <a:rPr lang="en-US" sz="2000" b="1" dirty="0" err="1"/>
              <a:t>owuon</a:t>
            </a:r>
            <a:r>
              <a:rPr lang="en-US" sz="2000" b="1" dirty="0"/>
              <a:t>, </a:t>
            </a:r>
            <a:r>
              <a:rPr lang="en-US" sz="2000" b="1" dirty="0" err="1"/>
              <a:t>nodhi</a:t>
            </a:r>
            <a:r>
              <a:rPr lang="en-US" sz="2000" b="1" dirty="0"/>
              <a:t> </a:t>
            </a:r>
            <a:r>
              <a:rPr lang="en-US" sz="2000" b="1" dirty="0" err="1"/>
              <a:t>Damaski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oduok</a:t>
            </a:r>
            <a:r>
              <a:rPr lang="en-US" sz="2000" b="1" dirty="0"/>
              <a:t> jo “</a:t>
            </a:r>
            <a:r>
              <a:rPr lang="en-US" sz="2000" b="1" dirty="0" err="1"/>
              <a:t>Yo</a:t>
            </a:r>
            <a:r>
              <a:rPr lang="en-US" sz="2000" b="1" dirty="0"/>
              <a:t>” kendo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(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Joote</a:t>
            </a:r>
            <a:r>
              <a:rPr lang="en-US" sz="2000" b="1" dirty="0"/>
              <a:t> 9:1-2). To ne </a:t>
            </a:r>
            <a:r>
              <a:rPr lang="en-US" sz="2000" b="1" dirty="0" err="1"/>
              <a:t>odonjo</a:t>
            </a:r>
            <a:r>
              <a:rPr lang="en-US" sz="2000" b="1" dirty="0"/>
              <a:t> e </a:t>
            </a:r>
            <a:r>
              <a:rPr lang="en-US" sz="2000" b="1" dirty="0" err="1"/>
              <a:t>Damaski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oloye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</a:t>
            </a:r>
            <a:r>
              <a:rPr lang="en-US" sz="2000" b="1" dirty="0" err="1"/>
              <a:t>machielo</a:t>
            </a:r>
            <a:r>
              <a:rPr lang="en-US" sz="2000" b="1" dirty="0"/>
              <a:t>,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: “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” (Jo-</a:t>
            </a:r>
            <a:r>
              <a:rPr lang="en-US" sz="2000" b="1" dirty="0" err="1"/>
              <a:t>Filipi</a:t>
            </a:r>
            <a:r>
              <a:rPr lang="en-US" sz="2000" b="1" dirty="0"/>
              <a:t> 3:9)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961119" y="1499011"/>
            <a:ext cx="3096339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3" y="4338980"/>
            <a:ext cx="56113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1 </a:t>
            </a:r>
            <a:r>
              <a:rPr lang="en-US" sz="2000" b="1" dirty="0" err="1"/>
              <a:t>Jokorintho</a:t>
            </a:r>
            <a:r>
              <a:rPr lang="en-US" sz="2000" b="1" dirty="0"/>
              <a:t> 1:30, </a:t>
            </a:r>
            <a:r>
              <a:rPr lang="en-US" sz="2000" b="1" dirty="0" err="1"/>
              <a:t>bedo</a:t>
            </a:r>
            <a:r>
              <a:rPr lang="en-US" sz="2000" b="1" dirty="0"/>
              <a:t> “</a:t>
            </a: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”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Chenro</a:t>
            </a:r>
            <a:r>
              <a:rPr lang="en-US" sz="2000" b="1" dirty="0"/>
              <a:t> mar </a:t>
            </a:r>
            <a:r>
              <a:rPr lang="en-US" sz="2000" b="1" dirty="0" err="1"/>
              <a:t>Warruok</a:t>
            </a:r>
            <a:r>
              <a:rPr lang="en-US" sz="2000" b="1" dirty="0"/>
              <a:t>, </a:t>
            </a:r>
            <a:r>
              <a:rPr lang="en-US" sz="2000" b="1" dirty="0" err="1"/>
              <a:t>chakre</a:t>
            </a:r>
            <a:r>
              <a:rPr lang="en-US" sz="2000" b="1" dirty="0"/>
              <a:t> e </a:t>
            </a:r>
            <a:r>
              <a:rPr lang="en-US" sz="2000" b="1" dirty="0" err="1"/>
              <a:t>chakruok</a:t>
            </a:r>
            <a:r>
              <a:rPr lang="en-US" sz="2000" b="1" dirty="0"/>
              <a:t> mar </a:t>
            </a:r>
            <a:r>
              <a:rPr lang="en-US" sz="2000" b="1" dirty="0" err="1"/>
              <a:t>ng’eyowa</a:t>
            </a:r>
            <a:r>
              <a:rPr lang="en-US" sz="2000" b="1" dirty="0"/>
              <a:t> mar </a:t>
            </a:r>
            <a:r>
              <a:rPr lang="en-US" sz="2000" b="1" dirty="0" err="1"/>
              <a:t>chuny</a:t>
            </a:r>
            <a:r>
              <a:rPr lang="en-US" sz="2000" b="1" dirty="0"/>
              <a:t> (</a:t>
            </a:r>
            <a:r>
              <a:rPr lang="en-US" sz="2000" b="1" dirty="0" err="1"/>
              <a:t>rieko</a:t>
            </a:r>
            <a:r>
              <a:rPr lang="en-US" sz="2000" b="1" dirty="0"/>
              <a:t>),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(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)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ikruok</a:t>
            </a:r>
            <a:r>
              <a:rPr lang="en-US" sz="2000" b="1" dirty="0"/>
              <a:t> mar </a:t>
            </a:r>
            <a:r>
              <a:rPr lang="en-US" sz="2000" b="1" dirty="0" err="1"/>
              <a:t>dhi</a:t>
            </a:r>
            <a:r>
              <a:rPr lang="en-US" sz="2000" b="1" dirty="0"/>
              <a:t> e polo (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), </a:t>
            </a:r>
            <a:r>
              <a:rPr lang="en-US" sz="2000" b="1" dirty="0" err="1"/>
              <a:t>nyaka</a:t>
            </a:r>
            <a:r>
              <a:rPr lang="en-US" sz="2000" b="1" dirty="0"/>
              <a:t>, </a:t>
            </a:r>
            <a:r>
              <a:rPr lang="en-US" sz="2000" b="1" dirty="0" err="1"/>
              <a:t>gikone</a:t>
            </a:r>
            <a:r>
              <a:rPr lang="en-US" sz="2000" b="1" dirty="0"/>
              <a:t>,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e Biro mar </a:t>
            </a:r>
            <a:r>
              <a:rPr lang="en-US" sz="2000" b="1" dirty="0" err="1"/>
              <a:t>Ariyo</a:t>
            </a:r>
            <a:r>
              <a:rPr lang="en-US" sz="2000" b="1" dirty="0"/>
              <a:t> (</a:t>
            </a:r>
            <a:r>
              <a:rPr lang="en-US" sz="2000" b="1" dirty="0" err="1"/>
              <a:t>warruok</a:t>
            </a:r>
            <a:r>
              <a:rPr lang="en-US" sz="2000" b="1" dirty="0"/>
              <a:t>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-399918" y="3599343"/>
            <a:ext cx="9023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it-IT" sz="2000" b="1" dirty="0"/>
              <a:t>Ne ogombo mondo “oyude ei [Kristo]” (Fil. 3:9). Mano nyiso ang’o?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9" y="2741961"/>
            <a:ext cx="8754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Chakre</a:t>
            </a:r>
            <a:r>
              <a:rPr lang="en-US" sz="2000" b="1" dirty="0"/>
              <a:t> </a:t>
            </a:r>
            <a:r>
              <a:rPr lang="en-US" sz="2000" b="1" dirty="0" err="1"/>
              <a:t>sano</a:t>
            </a:r>
            <a:r>
              <a:rPr lang="en-US" sz="2000" b="1" dirty="0"/>
              <a:t>, ne ok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mare </a:t>
            </a:r>
            <a:r>
              <a:rPr lang="en-US" sz="2000" b="1" dirty="0" err="1"/>
              <a:t>owuon</a:t>
            </a:r>
            <a:r>
              <a:rPr lang="en-US" sz="2000" b="1" dirty="0"/>
              <a:t>.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timbewa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wayud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(Gal. 2:16)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1229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145</cp:revision>
  <dcterms:created xsi:type="dcterms:W3CDTF">2026-01-07T16:18:59Z</dcterms:created>
  <dcterms:modified xsi:type="dcterms:W3CDTF">2026-01-18T15:31:10Z</dcterms:modified>
</cp:coreProperties>
</file>