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US" sz="1800" b="1" dirty="0" err="1"/>
            <a:t>Ringruok</a:t>
          </a:r>
          <a:r>
            <a:rPr lang="en-US" sz="1800" b="1" dirty="0"/>
            <a:t> mar </a:t>
          </a:r>
          <a:r>
            <a:rPr lang="en-US" sz="1800" b="1" dirty="0" err="1"/>
            <a:t>roho</a:t>
          </a:r>
          <a:r>
            <a:rPr lang="en-US" sz="1800" b="1" dirty="0"/>
            <a:t>, ma ok </a:t>
          </a:r>
          <a:r>
            <a:rPr lang="en-US" sz="1800" b="1" dirty="0" err="1"/>
            <a:t>tho</a:t>
          </a:r>
          <a:r>
            <a:rPr lang="en-US" sz="1800" b="1" dirty="0"/>
            <a:t>, kendo ma ok tow (1 Kor. 15:42-44, 50-54)</a:t>
          </a:r>
          <a:r>
            <a:rPr lang="en" sz="1800" b="1" dirty="0"/>
            <a:t>  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-US" sz="1800" b="1" dirty="0" err="1"/>
            <a:t>Wabiro</a:t>
          </a:r>
          <a:r>
            <a:rPr lang="en-US" sz="1800" b="1" dirty="0"/>
            <a:t> </a:t>
          </a:r>
          <a:r>
            <a:rPr lang="en-US" sz="1800" b="1" dirty="0" err="1"/>
            <a:t>yudo</a:t>
          </a:r>
          <a:r>
            <a:rPr lang="en-US" sz="1800" b="1" dirty="0"/>
            <a:t> </a:t>
          </a:r>
          <a:r>
            <a:rPr lang="en-US" sz="1800" b="1" dirty="0" err="1"/>
            <a:t>duong</a:t>
          </a:r>
          <a:r>
            <a:rPr lang="en-US" sz="1800" b="1" dirty="0"/>
            <a:t>’ (</a:t>
          </a:r>
          <a:r>
            <a:rPr lang="en-US" sz="1800" b="1" dirty="0" err="1"/>
            <a:t>Kol</a:t>
          </a:r>
          <a:r>
            <a:rPr lang="en-US" sz="1800" b="1" dirty="0"/>
            <a:t>. 3:4; Fil.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US" sz="1800" b="1" dirty="0" err="1"/>
            <a:t>Wabiro</a:t>
          </a:r>
          <a:r>
            <a:rPr lang="en-US" sz="1800" b="1" dirty="0"/>
            <a:t> </a:t>
          </a:r>
          <a:r>
            <a:rPr lang="en-US" sz="1800" b="1" dirty="0" err="1"/>
            <a:t>bedo</a:t>
          </a:r>
          <a:r>
            <a:rPr lang="en-US" sz="1800" b="1" dirty="0"/>
            <a:t> </a:t>
          </a:r>
          <a:r>
            <a:rPr lang="en-US" sz="1800" b="1" dirty="0" err="1"/>
            <a:t>gi</a:t>
          </a:r>
          <a:r>
            <a:rPr lang="en-US" sz="1800" b="1" dirty="0"/>
            <a:t> </a:t>
          </a:r>
          <a:r>
            <a:rPr lang="en-US" sz="1800" b="1" dirty="0" err="1"/>
            <a:t>ringruok</a:t>
          </a:r>
          <a:r>
            <a:rPr lang="en-US" sz="1800" b="1" dirty="0"/>
            <a:t>, kendo </a:t>
          </a:r>
          <a:r>
            <a:rPr lang="en-US" sz="1800" b="1" dirty="0" err="1"/>
            <a:t>wanane</a:t>
          </a:r>
          <a:r>
            <a:rPr lang="en-US" sz="1800" b="1" dirty="0"/>
            <a:t> </a:t>
          </a:r>
          <a:r>
            <a:rPr lang="en-US" sz="1800" b="1" dirty="0" err="1"/>
            <a:t>Nyasaye</a:t>
          </a:r>
          <a:r>
            <a:rPr lang="en-US" sz="1800" b="1" dirty="0"/>
            <a:t> </a:t>
          </a:r>
          <a:r>
            <a:rPr lang="en-US" sz="1800" b="1" dirty="0" err="1"/>
            <a:t>gi</a:t>
          </a:r>
          <a:r>
            <a:rPr lang="en-US" sz="1800" b="1" dirty="0"/>
            <a:t> </a:t>
          </a:r>
          <a:r>
            <a:rPr lang="en-US" sz="1800" b="1" dirty="0" err="1"/>
            <a:t>wang’wa</a:t>
          </a:r>
          <a:r>
            <a:rPr lang="en-US" sz="1800" b="1" dirty="0"/>
            <a:t> .                               (</a:t>
          </a:r>
          <a:r>
            <a:rPr lang="en-US" sz="1800" b="1" dirty="0" err="1"/>
            <a:t>Ayub</a:t>
          </a:r>
          <a:r>
            <a:rPr lang="en-US" sz="1800" b="1" dirty="0"/>
            <a:t> 19:25-27).</a:t>
          </a:r>
          <a:endParaRPr lang="es-ES" sz="1800" dirty="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X="99103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 custLinFactNeighborX="-2783" custLinFactNeighborY="-4319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madiera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mowinjore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malong’o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maler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eche mabeyo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mipuoyo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8687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Warruok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watwa</a:t>
          </a:r>
          <a:r>
            <a:rPr lang="en-US" sz="2000" b="1" dirty="0">
              <a:solidFill>
                <a:schemeClr val="tx1"/>
              </a:solidFill>
            </a:rPr>
            <a:t> kata </a:t>
          </a:r>
          <a:r>
            <a:rPr lang="en-US" sz="2000" b="1" dirty="0" err="1">
              <a:solidFill>
                <a:schemeClr val="tx1"/>
              </a:solidFill>
            </a:rPr>
            <a:t>osiepwa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moro</a:t>
          </a:r>
          <a:r>
            <a:rPr lang="en-US" sz="2000" b="1" dirty="0">
              <a:solidFill>
                <a:schemeClr val="tx1"/>
              </a:solidFill>
            </a:rPr>
            <a:t> 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Chir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lando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yie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marwa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</a:rPr>
            <a:t>Fweny</a:t>
          </a:r>
          <a:r>
            <a:rPr lang="en-US" sz="2000" b="1" dirty="0">
              <a:solidFill>
                <a:schemeClr val="tx1"/>
              </a:solidFill>
            </a:rPr>
            <a:t>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Yudo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ng’wono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wahulo</a:t>
          </a:r>
          <a:r>
            <a:rPr lang="en-US" sz="2000" b="1" dirty="0">
              <a:solidFill>
                <a:schemeClr val="tx1"/>
              </a:solidFill>
            </a:rPr>
            <a:t> kendo </a:t>
          </a:r>
          <a:r>
            <a:rPr lang="en-US" sz="2000" b="1" dirty="0" err="1">
              <a:solidFill>
                <a:schemeClr val="tx1"/>
              </a:solidFill>
            </a:rPr>
            <a:t>weyo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richowa</a:t>
          </a:r>
          <a:r>
            <a:rPr lang="en-US" sz="2000" b="1" dirty="0">
              <a:solidFill>
                <a:schemeClr val="tx1"/>
              </a:solidFill>
            </a:rPr>
            <a:t> (1 Joh.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Teko</a:t>
          </a:r>
          <a:r>
            <a:rPr lang="en-US" sz="2000" b="1" dirty="0">
              <a:solidFill>
                <a:schemeClr val="tx1"/>
              </a:solidFill>
            </a:rPr>
            <a:t> mar </a:t>
          </a:r>
          <a:r>
            <a:rPr lang="en-US" sz="2000" b="1" dirty="0" err="1">
              <a:solidFill>
                <a:schemeClr val="tx1"/>
              </a:solidFill>
            </a:rPr>
            <a:t>luwo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Chike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Nyasaye</a:t>
          </a:r>
          <a:r>
            <a:rPr lang="en-US" sz="2000" b="1" dirty="0">
              <a:solidFill>
                <a:schemeClr val="tx1"/>
              </a:solidFill>
            </a:rPr>
            <a:t> (Hib. 13:20a,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Hera ma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wanyiso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jogo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ochayowa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sandowa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(Math.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Rieko mar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nyagruok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Jakobo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Ng’eyo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adiera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Wach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(Johana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90236" y="37472"/>
          <a:ext cx="3224551" cy="5173156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206971" y="2056549"/>
          <a:ext cx="2528054" cy="251264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206971" y="2056549"/>
        <a:ext cx="2528054" cy="2512643"/>
      </dsp:txXfrm>
    </dsp:sp>
    <dsp:sp modelId="{E3B5FC91-B78A-4126-8A8E-103CD1E4413E}">
      <dsp:nvSpPr>
        <dsp:cNvPr id="0" name=""/>
        <dsp:cNvSpPr/>
      </dsp:nvSpPr>
      <dsp:spPr>
        <a:xfrm>
          <a:off x="2985942" y="311841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758996" y="290741"/>
          <a:ext cx="1750824" cy="113068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Wabiro</a:t>
          </a:r>
          <a:r>
            <a:rPr lang="en-US" sz="1800" b="1" kern="1200" dirty="0"/>
            <a:t> </a:t>
          </a:r>
          <a:r>
            <a:rPr lang="en-US" sz="1800" b="1" kern="1200" dirty="0" err="1"/>
            <a:t>bedo</a:t>
          </a:r>
          <a:r>
            <a:rPr lang="en-US" sz="1800" b="1" kern="1200" dirty="0"/>
            <a:t> </a:t>
          </a:r>
          <a:r>
            <a:rPr lang="en-US" sz="1800" b="1" kern="1200" dirty="0" err="1"/>
            <a:t>gi</a:t>
          </a:r>
          <a:r>
            <a:rPr lang="en-US" sz="1800" b="1" kern="1200" dirty="0"/>
            <a:t> </a:t>
          </a:r>
          <a:r>
            <a:rPr lang="en-US" sz="1800" b="1" kern="1200" dirty="0" err="1"/>
            <a:t>ringruok</a:t>
          </a:r>
          <a:r>
            <a:rPr lang="en-US" sz="1800" b="1" kern="1200" dirty="0"/>
            <a:t>, kendo </a:t>
          </a:r>
          <a:r>
            <a:rPr lang="en-US" sz="1800" b="1" kern="1200" dirty="0" err="1"/>
            <a:t>wanane</a:t>
          </a:r>
          <a:r>
            <a:rPr lang="en-US" sz="1800" b="1" kern="1200" dirty="0"/>
            <a:t> </a:t>
          </a:r>
          <a:r>
            <a:rPr lang="en-US" sz="1800" b="1" kern="1200" dirty="0" err="1"/>
            <a:t>Nyasaye</a:t>
          </a:r>
          <a:r>
            <a:rPr lang="en-US" sz="1800" b="1" kern="1200" dirty="0"/>
            <a:t> </a:t>
          </a:r>
          <a:r>
            <a:rPr lang="en-US" sz="1800" b="1" kern="1200" dirty="0" err="1"/>
            <a:t>gi</a:t>
          </a:r>
          <a:r>
            <a:rPr lang="en-US" sz="1800" b="1" kern="1200" dirty="0"/>
            <a:t> </a:t>
          </a:r>
          <a:r>
            <a:rPr lang="en-US" sz="1800" b="1" kern="1200" dirty="0" err="1"/>
            <a:t>wang’wa</a:t>
          </a:r>
          <a:r>
            <a:rPr lang="en-US" sz="1800" b="1" kern="1200" dirty="0"/>
            <a:t> .                               (</a:t>
          </a:r>
          <a:r>
            <a:rPr lang="en-US" sz="1800" b="1" kern="1200" dirty="0" err="1"/>
            <a:t>Ayub</a:t>
          </a:r>
          <a:r>
            <a:rPr lang="en-US" sz="1800" b="1" kern="1200" dirty="0"/>
            <a:t> 19:25-27).</a:t>
          </a:r>
          <a:endParaRPr lang="es-ES" sz="1800" kern="1200" dirty="0"/>
        </a:p>
      </dsp:txBody>
      <dsp:txXfrm>
        <a:off x="3758996" y="290741"/>
        <a:ext cx="1750824" cy="1130689"/>
      </dsp:txXfrm>
    </dsp:sp>
    <dsp:sp modelId="{92B38AFF-B673-4C25-AB6B-57902FB61F66}">
      <dsp:nvSpPr>
        <dsp:cNvPr id="0" name=""/>
        <dsp:cNvSpPr/>
      </dsp:nvSpPr>
      <dsp:spPr>
        <a:xfrm>
          <a:off x="2985942" y="1885906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07722" y="2209736"/>
          <a:ext cx="1750824" cy="113068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Ringruok</a:t>
          </a:r>
          <a:r>
            <a:rPr lang="en-US" sz="1800" b="1" kern="1200" dirty="0"/>
            <a:t> mar </a:t>
          </a:r>
          <a:r>
            <a:rPr lang="en-US" sz="1800" b="1" kern="1200" dirty="0" err="1"/>
            <a:t>roho</a:t>
          </a:r>
          <a:r>
            <a:rPr lang="en-US" sz="1800" b="1" kern="1200" dirty="0"/>
            <a:t>, ma ok </a:t>
          </a:r>
          <a:r>
            <a:rPr lang="en-US" sz="1800" b="1" kern="1200" dirty="0" err="1"/>
            <a:t>tho</a:t>
          </a:r>
          <a:r>
            <a:rPr lang="en-US" sz="1800" b="1" kern="1200" dirty="0"/>
            <a:t>, kendo ma ok tow (1 Kor. 15:42-44, 50-54)</a:t>
          </a:r>
          <a:r>
            <a:rPr lang="en" sz="1800" b="1" kern="1200" dirty="0"/>
            <a:t>  </a:t>
          </a:r>
          <a:endParaRPr lang="es-ES" sz="1800" kern="1200" dirty="0"/>
        </a:p>
      </dsp:txBody>
      <dsp:txXfrm>
        <a:off x="3807722" y="2209736"/>
        <a:ext cx="1750824" cy="1130689"/>
      </dsp:txXfrm>
    </dsp:sp>
    <dsp:sp modelId="{89A536DA-7373-4595-BEEC-C02148F19477}">
      <dsp:nvSpPr>
        <dsp:cNvPr id="0" name=""/>
        <dsp:cNvSpPr/>
      </dsp:nvSpPr>
      <dsp:spPr>
        <a:xfrm>
          <a:off x="2985942" y="3839095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07722" y="3797326"/>
          <a:ext cx="1750824" cy="113068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Wabiro</a:t>
          </a:r>
          <a:r>
            <a:rPr lang="en-US" sz="1800" b="1" kern="1200" dirty="0"/>
            <a:t> </a:t>
          </a:r>
          <a:r>
            <a:rPr lang="en-US" sz="1800" b="1" kern="1200" dirty="0" err="1"/>
            <a:t>yudo</a:t>
          </a:r>
          <a:r>
            <a:rPr lang="en-US" sz="1800" b="1" kern="1200" dirty="0"/>
            <a:t> </a:t>
          </a:r>
          <a:r>
            <a:rPr lang="en-US" sz="1800" b="1" kern="1200" dirty="0" err="1"/>
            <a:t>duong</a:t>
          </a:r>
          <a:r>
            <a:rPr lang="en-US" sz="1800" b="1" kern="1200" dirty="0"/>
            <a:t>’ (</a:t>
          </a:r>
          <a:r>
            <a:rPr lang="en-US" sz="1800" b="1" kern="1200" dirty="0" err="1"/>
            <a:t>Kol</a:t>
          </a:r>
          <a:r>
            <a:rPr lang="en-US" sz="1800" b="1" kern="1200" dirty="0"/>
            <a:t>. 3:4; Fil. 3:21)</a:t>
          </a:r>
          <a:endParaRPr lang="es-ES" sz="1800" kern="1200" dirty="0"/>
        </a:p>
      </dsp:txBody>
      <dsp:txXfrm>
        <a:off x="3807722" y="3797326"/>
        <a:ext cx="1750824" cy="1130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24928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madiera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832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09886" y="961120"/>
          <a:ext cx="227584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4175" y="1033044"/>
        <a:ext cx="159309" cy="265470"/>
      </dsp:txXfrm>
    </dsp:sp>
    <dsp:sp modelId="{1141BFDF-95E8-4D91-97CE-5CCE188BFFD9}">
      <dsp:nvSpPr>
        <dsp:cNvPr id="0" name=""/>
        <dsp:cNvSpPr/>
      </dsp:nvSpPr>
      <dsp:spPr>
        <a:xfrm>
          <a:off x="3478211" y="985647"/>
          <a:ext cx="1687040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mowinjore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72" y="1177633"/>
        <a:ext cx="1192918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70182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2480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29961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malong’o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1865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380516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50090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24928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maler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832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587006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56580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19894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eche mabeyo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798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34222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520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19894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Weche mipuoyo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798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682192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6809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Warruok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watwa</a:t>
          </a:r>
          <a:r>
            <a:rPr lang="en-US" sz="2000" b="1" kern="1200" dirty="0">
              <a:solidFill>
                <a:schemeClr val="tx1"/>
              </a:solidFill>
            </a:rPr>
            <a:t> kata </a:t>
          </a:r>
          <a:r>
            <a:rPr lang="en-US" sz="2000" b="1" kern="1200" dirty="0" err="1">
              <a:solidFill>
                <a:schemeClr val="tx1"/>
              </a:solidFill>
            </a:rPr>
            <a:t>osiepwa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moro</a:t>
          </a:r>
          <a:r>
            <a:rPr lang="en-US" sz="2000" b="1" kern="1200" dirty="0">
              <a:solidFill>
                <a:schemeClr val="tx1"/>
              </a:solidFill>
            </a:rPr>
            <a:t> 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Chir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lando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yie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marwa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</a:rPr>
            <a:t>Fweny</a:t>
          </a:r>
          <a:r>
            <a:rPr lang="en-US" sz="2000" b="1" kern="1200" dirty="0">
              <a:solidFill>
                <a:schemeClr val="tx1"/>
              </a:solidFill>
            </a:rPr>
            <a:t>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Yudo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ng’wono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wahulo</a:t>
          </a:r>
          <a:r>
            <a:rPr lang="en-US" sz="2000" b="1" kern="1200" dirty="0">
              <a:solidFill>
                <a:schemeClr val="tx1"/>
              </a:solidFill>
            </a:rPr>
            <a:t> kendo </a:t>
          </a:r>
          <a:r>
            <a:rPr lang="en-US" sz="2000" b="1" kern="1200" dirty="0" err="1">
              <a:solidFill>
                <a:schemeClr val="tx1"/>
              </a:solidFill>
            </a:rPr>
            <a:t>weyo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richowa</a:t>
          </a:r>
          <a:r>
            <a:rPr lang="en-US" sz="2000" b="1" kern="1200" dirty="0">
              <a:solidFill>
                <a:schemeClr val="tx1"/>
              </a:solidFill>
            </a:rPr>
            <a:t> (1 Joh.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Teko</a:t>
          </a:r>
          <a:r>
            <a:rPr lang="en-US" sz="2000" b="1" kern="1200" dirty="0">
              <a:solidFill>
                <a:schemeClr val="tx1"/>
              </a:solidFill>
            </a:rPr>
            <a:t> mar </a:t>
          </a:r>
          <a:r>
            <a:rPr lang="en-US" sz="2000" b="1" kern="1200" dirty="0" err="1">
              <a:solidFill>
                <a:schemeClr val="tx1"/>
              </a:solidFill>
            </a:rPr>
            <a:t>luwo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Chike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Nyasaye</a:t>
          </a:r>
          <a:r>
            <a:rPr lang="en-US" sz="2000" b="1" kern="1200" dirty="0">
              <a:solidFill>
                <a:schemeClr val="tx1"/>
              </a:solidFill>
            </a:rPr>
            <a:t> (Hib. 13:20a,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Hera ma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wanyiso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jogo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ochayowa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sandowa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(Math.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Rieko mar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nyagruok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Jakobo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Ng’eyo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adiera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manie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Wach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(Johana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A094D-2D0E-49A9-91A8-FA4D2E2C796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15297-3105-4DFF-BB69-4C3DA794E2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15297-3105-4DFF-BB69-4C3DA794E2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3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15297-3105-4DFF-BB69-4C3DA794E2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15297-3105-4DFF-BB69-4C3DA794E2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3.jpg"/><Relationship Id="rId5" Type="http://schemas.openxmlformats.org/officeDocument/2006/relationships/diagramData" Target="../diagrams/data3.xml"/><Relationship Id="rId10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341855" y="2724150"/>
            <a:ext cx="567569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BEDO JO-PINYRUODH JOPOLO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692870" y="6472990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mar Februar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BEDO GI MOR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5444" y="519797"/>
            <a:ext cx="12186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“Nyasacha nomiu gik moko duto muchando, kogolo kuom mwandune man gi duong’, kuom Kristo Yesu”</a:t>
            </a:r>
          </a:p>
          <a:p>
            <a:pPr algn="ctr"/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(Jo-Fililipi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Wamor</a:t>
            </a:r>
            <a:r>
              <a:rPr lang="en-US" sz="2000" b="1" dirty="0"/>
              <a:t>;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chandowa</a:t>
            </a:r>
            <a:r>
              <a:rPr lang="en-US" sz="2000" b="1" dirty="0"/>
              <a:t>;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; </a:t>
            </a:r>
            <a:r>
              <a:rPr lang="en-US" sz="2000" b="1" dirty="0" err="1"/>
              <a:t>pachwa</a:t>
            </a:r>
            <a:r>
              <a:rPr lang="en-US" sz="2000" b="1" dirty="0"/>
              <a:t> </a:t>
            </a:r>
            <a:r>
              <a:rPr lang="en-US" sz="2000" b="1" dirty="0" err="1"/>
              <a:t>ler</a:t>
            </a:r>
            <a:r>
              <a:rPr lang="en-US" sz="2000" b="1" dirty="0"/>
              <a:t>.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malong’o</a:t>
            </a:r>
            <a:r>
              <a:rPr lang="en-US" sz="2000" b="1" dirty="0"/>
              <a:t> kendo ma </a:t>
            </a:r>
            <a:r>
              <a:rPr lang="en-US" sz="2000" b="1" dirty="0" err="1"/>
              <a:t>moromo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... </a:t>
            </a:r>
            <a:r>
              <a:rPr lang="en-US" sz="2000" b="1" dirty="0" err="1"/>
              <a:t>koso</a:t>
            </a:r>
            <a:r>
              <a:rPr lang="en-US" sz="2000" b="1" dirty="0"/>
              <a:t> ok </a:t>
            </a:r>
            <a:r>
              <a:rPr lang="en-US" sz="2000" b="1" dirty="0" err="1"/>
              <a:t>kamano</a:t>
            </a:r>
            <a:r>
              <a:rPr lang="en-US" sz="2000" b="1" dirty="0"/>
              <a:t>? 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057515" y="1281717"/>
            <a:ext cx="5157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</a:t>
            </a:r>
            <a:r>
              <a:rPr lang="en-US" sz="2000" b="1" dirty="0" err="1"/>
              <a:t>Agur</a:t>
            </a:r>
            <a:r>
              <a:rPr lang="en-US" sz="2000" b="1" dirty="0"/>
              <a:t>, wan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wageno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ok bi </a:t>
            </a:r>
            <a:r>
              <a:rPr lang="en-US" sz="2000" b="1" dirty="0" err="1"/>
              <a:t>miwa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mathoth</a:t>
            </a:r>
            <a:r>
              <a:rPr lang="en-US" sz="2000" b="1" dirty="0"/>
              <a:t> kata </a:t>
            </a:r>
            <a:r>
              <a:rPr lang="en-US" sz="2000" b="1" dirty="0" err="1"/>
              <a:t>matin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ma </a:t>
            </a:r>
            <a:r>
              <a:rPr lang="en-US" sz="2000" b="1" dirty="0" err="1"/>
              <a:t>konyowa</a:t>
            </a:r>
            <a:r>
              <a:rPr lang="en-US" sz="2000" b="1" dirty="0"/>
              <a:t> (</a:t>
            </a:r>
            <a:r>
              <a:rPr lang="en-US" sz="2000" b="1" dirty="0" err="1"/>
              <a:t>Ngeche</a:t>
            </a:r>
            <a:r>
              <a:rPr lang="en-US" sz="2000" b="1" dirty="0"/>
              <a:t> 30:8-9).</a:t>
            </a:r>
            <a:endParaRPr lang="en" sz="20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638907"/>
            <a:ext cx="3706762" cy="29825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;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kata </a:t>
            </a:r>
            <a:r>
              <a:rPr lang="en-US" sz="2000" b="1" dirty="0" err="1"/>
              <a:t>pek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, kaka Paulo,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tayo</a:t>
            </a:r>
            <a:r>
              <a:rPr lang="en-US" sz="2000" b="1" dirty="0"/>
              <a:t> </a:t>
            </a:r>
            <a:r>
              <a:rPr lang="en-US" sz="2000" b="1" dirty="0" err="1"/>
              <a:t>ngimawa</a:t>
            </a:r>
            <a:r>
              <a:rPr lang="en-US" sz="2000" b="1" dirty="0"/>
              <a:t>,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chal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nade</a:t>
            </a:r>
            <a:r>
              <a:rPr lang="en-US" sz="2000" b="1" dirty="0"/>
              <a:t> (Fil. 4:11-12, 19).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177549" y="2307073"/>
            <a:ext cx="49259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wadak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Anyalo</a:t>
            </a:r>
            <a:r>
              <a:rPr lang="en-US" sz="2000" b="1" dirty="0"/>
              <a:t> </a:t>
            </a:r>
            <a:r>
              <a:rPr lang="en-US" sz="2000" b="1" dirty="0" err="1"/>
              <a:t>chomo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tir</a:t>
            </a:r>
            <a:r>
              <a:rPr lang="en-US" sz="2000" b="1" dirty="0"/>
              <a:t>,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miya</a:t>
            </a:r>
            <a:r>
              <a:rPr lang="en-US" sz="2000" b="1" dirty="0"/>
              <a:t>” (Fil. 4:13).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matimore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ok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waparo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wadwaro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387915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BEDO GI MOR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51027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Nyasacha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nomiu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muchando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kogolo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mwandune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duong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’,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Kristo Yesu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(Jo-Filipi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655642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Ok </a:t>
            </a:r>
            <a:r>
              <a:rPr lang="en-US" sz="2000" b="1" dirty="0" err="1"/>
              <a:t>wang’eyo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wakwayo</a:t>
            </a:r>
            <a:r>
              <a:rPr lang="en-US" sz="2000" b="1" dirty="0"/>
              <a:t> </a:t>
            </a:r>
            <a:r>
              <a:rPr lang="en-US" sz="2000" b="1" dirty="0" err="1"/>
              <a:t>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mare, to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kwayo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ma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93058"/>
            <a:ext cx="7285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Wakwa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omiwa</a:t>
            </a:r>
            <a:r>
              <a:rPr lang="en-US" sz="2000" b="1" dirty="0"/>
              <a:t>, to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kaka </a:t>
            </a:r>
            <a:r>
              <a:rPr lang="en-US" sz="2000" b="1" dirty="0" err="1"/>
              <a:t>dwaro</a:t>
            </a:r>
            <a:r>
              <a:rPr lang="en-US" sz="2000" b="1" dirty="0"/>
              <a:t> mare,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miwa</a:t>
            </a:r>
            <a:r>
              <a:rPr lang="en-US" sz="2000" b="1" dirty="0"/>
              <a:t> (</a:t>
            </a:r>
            <a:r>
              <a:rPr lang="en-US" sz="2000" b="1" dirty="0" err="1"/>
              <a:t>Jakobo</a:t>
            </a:r>
            <a:r>
              <a:rPr lang="en-US" sz="2000" b="1" dirty="0"/>
              <a:t> 4:2b; 1 Johana 5:14-15)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843962" y="1126292"/>
            <a:ext cx="84644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Owinjore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wadag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piny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mabiro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En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gima</a:t>
            </a:r>
            <a:r>
              <a:rPr lang="en-US" sz="2800" b="1" dirty="0">
                <a:latin typeface="Constantia" panose="02030602050306030303" pitchFamily="18" charset="0"/>
              </a:rPr>
              <a:t> lit </a:t>
            </a:r>
            <a:r>
              <a:rPr lang="en-US" sz="2800" b="1" dirty="0" err="1">
                <a:latin typeface="Constantia" panose="02030602050306030303" pitchFamily="18" charset="0"/>
              </a:rPr>
              <a:t>ahinya</a:t>
            </a:r>
            <a:r>
              <a:rPr lang="en-US" sz="2800" b="1" dirty="0">
                <a:latin typeface="Constantia" panose="02030602050306030303" pitchFamily="18" charset="0"/>
              </a:rPr>
              <a:t> dago </a:t>
            </a:r>
            <a:r>
              <a:rPr lang="en-US" sz="2800" b="1" dirty="0" err="1"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onge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ochung’ne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Wadwaro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gimoro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latin typeface="Constantia" panose="02030602050306030303" pitchFamily="18" charset="0"/>
              </a:rPr>
              <a:t>wadwaro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wageno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gimoro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okonywa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waduto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wabed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joma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tuonore</a:t>
            </a:r>
            <a:r>
              <a:rPr lang="en-US" sz="2800" b="1" dirty="0">
                <a:latin typeface="Constantia" panose="02030602050306030303" pitchFamily="18" charset="0"/>
              </a:rPr>
              <a:t>, ma ok </a:t>
            </a:r>
            <a:r>
              <a:rPr lang="en-US" sz="2800" b="1" dirty="0" err="1">
                <a:latin typeface="Constantia" panose="02030602050306030303" pitchFamily="18" charset="0"/>
              </a:rPr>
              <a:t>dwar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kende</a:t>
            </a:r>
            <a:r>
              <a:rPr lang="en-US" sz="2800" b="1" dirty="0">
                <a:latin typeface="Constantia" panose="02030602050306030303" pitchFamily="18" charset="0"/>
              </a:rPr>
              <a:t>, ma </a:t>
            </a:r>
            <a:r>
              <a:rPr lang="en-US" sz="2800" b="1" dirty="0" err="1">
                <a:latin typeface="Constantia" panose="02030602050306030303" pitchFamily="18" charset="0"/>
              </a:rPr>
              <a:t>wigi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gidwaro</a:t>
            </a:r>
            <a:r>
              <a:rPr lang="en-US" sz="2800" b="1" dirty="0">
                <a:latin typeface="Constantia" panose="02030602050306030303" pitchFamily="18" charset="0"/>
              </a:rPr>
              <a:t> ne gin </a:t>
            </a:r>
            <a:r>
              <a:rPr lang="en-US" sz="2800" b="1" dirty="0" err="1">
                <a:latin typeface="Constantia" panose="02030602050306030303" pitchFamily="18" charset="0"/>
              </a:rPr>
              <a:t>giwegi</a:t>
            </a:r>
            <a:r>
              <a:rPr lang="en-US" sz="2800" b="1" dirty="0">
                <a:latin typeface="Constantia" panose="02030602050306030303" pitchFamily="18" charset="0"/>
              </a:rPr>
              <a:t>; kendo </a:t>
            </a:r>
            <a:r>
              <a:rPr lang="en-US" sz="2800" b="1" dirty="0" err="1">
                <a:latin typeface="Constantia" panose="02030602050306030303" pitchFamily="18" charset="0"/>
              </a:rPr>
              <a:t>timo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mabeyo</a:t>
            </a:r>
            <a:r>
              <a:rPr lang="en-US" sz="2800" b="1" dirty="0">
                <a:latin typeface="Constantia" panose="02030602050306030303" pitchFamily="18" charset="0"/>
              </a:rPr>
              <a:t>, ok </a:t>
            </a:r>
            <a:r>
              <a:rPr lang="en-US" sz="2800" b="1" dirty="0" err="1">
                <a:latin typeface="Constantia" panose="02030602050306030303" pitchFamily="18" charset="0"/>
              </a:rPr>
              <a:t>nikech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luor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wageno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yudo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kae</a:t>
            </a:r>
            <a:r>
              <a:rPr lang="en-US" sz="2800" b="1" dirty="0">
                <a:latin typeface="Constantia" panose="02030602050306030303" pitchFamily="18" charset="0"/>
              </a:rPr>
              <a:t>, to </a:t>
            </a:r>
            <a:r>
              <a:rPr lang="en-US" sz="2800" b="1" dirty="0" err="1">
                <a:latin typeface="Constantia" panose="02030602050306030303" pitchFamily="18" charset="0"/>
              </a:rPr>
              <a:t>nikech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gima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wadwaro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ngimawa</a:t>
            </a:r>
            <a:r>
              <a:rPr lang="en-US" sz="2800" b="1" dirty="0">
                <a:latin typeface="Constantia" panose="02030602050306030303" pitchFamily="18" charset="0"/>
              </a:rPr>
              <a:t> kendo ma biro </a:t>
            </a:r>
            <a:r>
              <a:rPr lang="en-US" sz="2800" b="1" dirty="0" err="1">
                <a:latin typeface="Constantia" panose="02030602050306030303" pitchFamily="18" charset="0"/>
              </a:rPr>
              <a:t>bedo</a:t>
            </a:r>
            <a:r>
              <a:rPr lang="en-US" sz="2800" b="1">
                <a:latin typeface="Constantia" panose="02030602050306030303" pitchFamily="18" charset="0"/>
              </a:rPr>
              <a:t> dwoko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giko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ngimawa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691704" y="5358220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37603"/>
            <a:ext cx="4603170" cy="70788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uparru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gimoro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kwauru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muchando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kulamo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kugoyone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erokamano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kuketo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kwayou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ong’ere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695366" y="3803074"/>
            <a:ext cx="6336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Bedo japiny mar polo:</a:t>
            </a:r>
          </a:p>
          <a:p>
            <a:pPr lvl="1">
              <a:spcBef>
                <a:spcPts val="600"/>
              </a:spcBef>
            </a:pPr>
            <a:r>
              <a:rPr lang="pl-PL" sz="2000" b="1" dirty="0"/>
              <a:t>Luw ranyisi mar joma nigi yie</a:t>
            </a:r>
            <a:r>
              <a:rPr lang="en" sz="2000" b="1" noProof="0" dirty="0"/>
              <a:t> (Fil. 3:17-19)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Ja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" sz="2000" b="1" noProof="0" dirty="0"/>
              <a:t> (Fil.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Kapok wachopo kanyo: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" sz="2000" b="1" noProof="0" dirty="0"/>
              <a:t> (Fil. 4:1-6)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Paro </a:t>
            </a:r>
            <a:r>
              <a:rPr lang="en-US" sz="2000" b="1" dirty="0" err="1"/>
              <a:t>maler</a:t>
            </a:r>
            <a:r>
              <a:rPr lang="en" sz="2000" b="1" noProof="0" dirty="0"/>
              <a:t> (Jo-Filipi 4:7-9)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" sz="2000" b="1" noProof="0" dirty="0"/>
              <a:t> (Jo-Filipi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124147" y="0"/>
            <a:ext cx="7470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barupene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, Paulo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wan </a:t>
            </a:r>
            <a:r>
              <a:rPr lang="en-US" sz="2000" b="1" dirty="0" err="1"/>
              <a:t>jodak</a:t>
            </a:r>
            <a:r>
              <a:rPr lang="en-US" sz="2000" b="1" dirty="0"/>
              <a:t> mag </a:t>
            </a:r>
            <a:r>
              <a:rPr lang="en-US" sz="2000" b="1" dirty="0" err="1"/>
              <a:t>pinyni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kaka </a:t>
            </a:r>
            <a:r>
              <a:rPr lang="en-US" sz="2000" b="1" dirty="0" err="1"/>
              <a:t>Jawarwa</a:t>
            </a:r>
            <a:r>
              <a:rPr lang="en-US" sz="2000" b="1" dirty="0"/>
              <a:t>, </a:t>
            </a:r>
            <a:r>
              <a:rPr lang="en-US" sz="2000" b="1" dirty="0" err="1"/>
              <a:t>onywolwa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nyuol</a:t>
            </a:r>
            <a:r>
              <a:rPr lang="en-US" sz="2000" b="1" dirty="0"/>
              <a:t> </a:t>
            </a:r>
            <a:r>
              <a:rPr lang="en-US" sz="2000" b="1" dirty="0" err="1"/>
              <a:t>manyienni</a:t>
            </a:r>
            <a:r>
              <a:rPr lang="en-US" sz="2000" b="1" dirty="0"/>
              <a:t>,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jodak</a:t>
            </a:r>
            <a:r>
              <a:rPr lang="en-US" sz="2000" b="1" dirty="0"/>
              <a:t> mag Polo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564" y="233303"/>
            <a:ext cx="4019386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872653"/>
            <a:ext cx="3926014" cy="375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635" y="42840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635" y="5579360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635" y="467069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635" y="6350963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635" y="5959361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18621" y="3850302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18621" y="5112197"/>
            <a:ext cx="457695" cy="386544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3826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wamiyo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mag </a:t>
            </a:r>
            <a:r>
              <a:rPr lang="en-US" sz="2000" b="1" dirty="0" err="1"/>
              <a:t>pinyni</a:t>
            </a:r>
            <a:r>
              <a:rPr lang="en-US" sz="2000" b="1" dirty="0"/>
              <a:t> </a:t>
            </a:r>
            <a:r>
              <a:rPr lang="en-US" sz="2000" b="1" dirty="0" err="1"/>
              <a:t>luor</a:t>
            </a:r>
            <a:r>
              <a:rPr lang="en-US" sz="2000" b="1" dirty="0"/>
              <a:t> kendo </a:t>
            </a:r>
            <a:r>
              <a:rPr lang="en-US" sz="2000" b="1" dirty="0" err="1"/>
              <a:t>waluwogi</a:t>
            </a:r>
            <a:r>
              <a:rPr lang="en-US" sz="2000" b="1" dirty="0"/>
              <a:t>,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,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wadakgo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ma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, kendo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</a:t>
            </a:r>
            <a:r>
              <a:rPr lang="en-US" sz="2000" b="1" dirty="0" err="1"/>
              <a:t>mabeyo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BEDO JAPINY MAR POLO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LUW RANYISI MAR JOMA NIGI YIE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Owetena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temuru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uduto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uluw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timna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Wasebedonu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ranyisi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makare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ng’iuru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jogo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timgi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oluwore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timwa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(Jo-Filipi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Wan </a:t>
            </a:r>
            <a:r>
              <a:rPr lang="en-US" sz="2000" b="1" dirty="0" err="1"/>
              <a:t>duto</a:t>
            </a:r>
            <a:r>
              <a:rPr lang="en-US" sz="2000" b="1" dirty="0"/>
              <a:t>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ma,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kata </a:t>
            </a:r>
            <a:r>
              <a:rPr lang="en-US" sz="2000" b="1" dirty="0" err="1"/>
              <a:t>machielo</a:t>
            </a:r>
            <a:r>
              <a:rPr lang="en-US" sz="2000" b="1" dirty="0"/>
              <a:t>, </a:t>
            </a:r>
            <a:r>
              <a:rPr lang="en-US" sz="2000" b="1" dirty="0" err="1"/>
              <a:t>oseloko</a:t>
            </a:r>
            <a:r>
              <a:rPr lang="en-US" sz="2000" b="1" dirty="0"/>
              <a:t> </a:t>
            </a:r>
            <a:r>
              <a:rPr lang="en-US" sz="2000" b="1" dirty="0" err="1"/>
              <a:t>ngimawa</a:t>
            </a:r>
            <a:r>
              <a:rPr lang="en-US" sz="2000" b="1" dirty="0"/>
              <a:t> kata </a:t>
            </a:r>
            <a:r>
              <a:rPr lang="en-US" sz="2000" b="1" dirty="0" err="1"/>
              <a:t>pachwa</a:t>
            </a:r>
            <a:r>
              <a:rPr lang="en-US" sz="2000" b="1" dirty="0"/>
              <a:t>. </a:t>
            </a:r>
            <a:r>
              <a:rPr lang="en-US" sz="2000" b="1" dirty="0" err="1"/>
              <a:t>Seche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jagoro</a:t>
            </a:r>
            <a:r>
              <a:rPr lang="en-US" sz="2000" b="1" dirty="0"/>
              <a:t>, </a:t>
            </a:r>
            <a:r>
              <a:rPr lang="en-US" sz="2000" b="1" dirty="0" err="1"/>
              <a:t>jatugo</a:t>
            </a:r>
            <a:r>
              <a:rPr lang="en-US" sz="2000" b="1" dirty="0"/>
              <a:t>, </a:t>
            </a:r>
            <a:r>
              <a:rPr lang="en-US" sz="2000" b="1" dirty="0" err="1"/>
              <a:t>jathum</a:t>
            </a:r>
            <a:r>
              <a:rPr lang="en-US" sz="2000" b="1" dirty="0"/>
              <a:t>, </a:t>
            </a:r>
            <a:r>
              <a:rPr lang="en-US" sz="2000" b="1" dirty="0" err="1"/>
              <a:t>jawer</a:t>
            </a:r>
            <a:r>
              <a:rPr lang="en-US" sz="2000" b="1" dirty="0"/>
              <a:t>.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pasta, </a:t>
            </a:r>
            <a:r>
              <a:rPr lang="en-US" sz="2000" b="1" dirty="0" err="1"/>
              <a:t>jayalo</a:t>
            </a:r>
            <a:r>
              <a:rPr lang="en-US" sz="2000" b="1" dirty="0"/>
              <a:t>, </a:t>
            </a:r>
            <a:r>
              <a:rPr lang="en-US" sz="2000" b="1" dirty="0" err="1"/>
              <a:t>owadwa</a:t>
            </a:r>
            <a:r>
              <a:rPr lang="en-US" sz="2000" b="1" dirty="0"/>
              <a:t> kata </a:t>
            </a:r>
            <a:r>
              <a:rPr lang="en-US" sz="2000" b="1" dirty="0" err="1"/>
              <a:t>nyaminwa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" sz="2000" b="1" noProof="0" dirty="0"/>
              <a:t>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1" y="2535123"/>
            <a:ext cx="3253018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7503" y="2251725"/>
            <a:ext cx="3326962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526818" y="2292097"/>
            <a:ext cx="51008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Bende </a:t>
            </a:r>
            <a:r>
              <a:rPr lang="en-US" sz="2000" b="1" dirty="0" err="1"/>
              <a:t>joma</a:t>
            </a:r>
            <a:r>
              <a:rPr lang="en-US" sz="2000" b="1" dirty="0"/>
              <a:t> “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" </a:t>
            </a:r>
            <a:r>
              <a:rPr lang="en-US" sz="2000" b="1" dirty="0" err="1"/>
              <a:t>osekonyowa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wadongi</a:t>
            </a:r>
            <a:r>
              <a:rPr lang="en-US" sz="2000" b="1" dirty="0"/>
              <a:t> kaka </a:t>
            </a:r>
            <a:r>
              <a:rPr lang="en-US" sz="2000" b="1" dirty="0" err="1"/>
              <a:t>ng'ato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ng'ato</a:t>
            </a:r>
            <a:r>
              <a:rPr lang="en-US" sz="2000" b="1" dirty="0"/>
              <a:t>, kata </a:t>
            </a:r>
            <a:r>
              <a:rPr lang="en-US" sz="2000" b="1" dirty="0" err="1"/>
              <a:t>terowa</a:t>
            </a:r>
            <a:r>
              <a:rPr lang="en-US" sz="2000" b="1" dirty="0"/>
              <a:t> e yore ma ne ok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watem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521559" y="3587623"/>
            <a:ext cx="51060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luongowa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waluw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maggi</a:t>
            </a:r>
            <a:r>
              <a:rPr lang="en-US" sz="2000" b="1" dirty="0"/>
              <a:t> </a:t>
            </a:r>
            <a:r>
              <a:rPr lang="en-US" sz="2000" b="1" dirty="0" err="1"/>
              <a:t>ting’owa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kendo </a:t>
            </a:r>
            <a:r>
              <a:rPr lang="en-US" sz="2000" b="1" dirty="0" err="1"/>
              <a:t>jiwowa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beyo</a:t>
            </a:r>
            <a:r>
              <a:rPr lang="en-US" sz="2000" b="1" dirty="0"/>
              <a:t> (Fil. 3:17). Bende, </a:t>
            </a:r>
            <a:r>
              <a:rPr lang="en-US" sz="2000" b="1" dirty="0" err="1"/>
              <a:t>onyisowa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kata mana e kind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oyie</a:t>
            </a:r>
            <a:r>
              <a:rPr lang="en-US" sz="2000" b="1" dirty="0"/>
              <a:t>,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ma ok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(Fil. 3:18-19).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448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Ang’o</a:t>
            </a:r>
            <a:r>
              <a:rPr lang="en-US" sz="2000" b="1" dirty="0"/>
              <a:t> ma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pogruok</a:t>
            </a:r>
            <a:r>
              <a:rPr lang="en-US" sz="2000" b="1" dirty="0"/>
              <a:t>?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mana </a:t>
            </a:r>
            <a:r>
              <a:rPr lang="en-US" sz="2000" b="1" dirty="0" err="1"/>
              <a:t>gik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, to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pachgi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.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kaka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, gin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Kristo</a:t>
            </a:r>
            <a:r>
              <a:rPr lang="en-US" sz="2000" b="1" dirty="0"/>
              <a:t> (1 Kor. 11:1).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JAPINY CHUTH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Wan to polo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thurwa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warito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polo obi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oreswa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(Jo-Filipi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672374" y="1288027"/>
            <a:ext cx="3690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Wawachi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. Wan jo-</a:t>
            </a:r>
            <a:r>
              <a:rPr lang="en-US" sz="2000" b="1" dirty="0" err="1"/>
              <a:t>Kristo</a:t>
            </a:r>
            <a:r>
              <a:rPr lang="en-US" sz="2000" b="1" dirty="0"/>
              <a:t>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chandruok</a:t>
            </a:r>
            <a:r>
              <a:rPr lang="en-US" sz="2000" b="1" dirty="0"/>
              <a:t>: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jopinje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. Wan </a:t>
            </a:r>
            <a:r>
              <a:rPr lang="en-US" sz="2000" b="1" dirty="0" err="1"/>
              <a:t>jodak</a:t>
            </a:r>
            <a:r>
              <a:rPr lang="en-US" sz="2000" b="1" dirty="0"/>
              <a:t> mag </a:t>
            </a:r>
            <a:r>
              <a:rPr lang="en-US" sz="2000" b="1" dirty="0" err="1"/>
              <a:t>pinyni</a:t>
            </a:r>
            <a:r>
              <a:rPr lang="en-US" sz="2000" b="1" dirty="0"/>
              <a:t> kendo </a:t>
            </a:r>
            <a:r>
              <a:rPr lang="en-US" sz="2000" b="1" dirty="0" err="1"/>
              <a:t>jodak</a:t>
            </a:r>
            <a:r>
              <a:rPr lang="en-US" sz="2000" b="1" dirty="0"/>
              <a:t> mag polo. Mae </a:t>
            </a:r>
            <a:r>
              <a:rPr lang="en-US" sz="2000" b="1" dirty="0" err="1"/>
              <a:t>kelonwa</a:t>
            </a:r>
            <a:r>
              <a:rPr lang="en-US" sz="2000" b="1" dirty="0"/>
              <a:t> </a:t>
            </a:r>
            <a:r>
              <a:rPr lang="en-US" sz="2000" b="1" dirty="0" err="1"/>
              <a:t>lwenje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(Rumi 7:22-23).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51135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306412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306412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574787" y="5649333"/>
            <a:ext cx="38166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wachier</a:t>
            </a:r>
            <a:r>
              <a:rPr lang="en-US" sz="2000" b="1" dirty="0"/>
              <a:t>, (kata), kendo </a:t>
            </a:r>
            <a:r>
              <a:rPr lang="en-US" sz="2000" b="1" dirty="0" err="1"/>
              <a:t>tho</a:t>
            </a:r>
            <a:r>
              <a:rPr lang="en-US" sz="2000" b="1" dirty="0"/>
              <a:t>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kuomwa</a:t>
            </a:r>
            <a:r>
              <a:rPr lang="en-US" sz="2000" b="1" dirty="0"/>
              <a:t>, </a:t>
            </a:r>
            <a:r>
              <a:rPr lang="en-US" sz="2000" b="1" dirty="0" err="1"/>
              <a:t>ang’o</a:t>
            </a:r>
            <a:r>
              <a:rPr lang="en-US" sz="2000" b="1" dirty="0"/>
              <a:t> ma biro </a:t>
            </a:r>
            <a:r>
              <a:rPr lang="en-US" sz="2000" b="1" dirty="0" err="1"/>
              <a:t>timore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574787" y="3681284"/>
            <a:ext cx="3729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jopiny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karang’o</a:t>
            </a:r>
            <a:r>
              <a:rPr lang="en-US" sz="2000" b="1" dirty="0"/>
              <a:t>?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weyo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jodak</a:t>
            </a:r>
            <a:r>
              <a:rPr lang="en-US" sz="2000" b="1" dirty="0"/>
              <a:t> mag </a:t>
            </a:r>
            <a:r>
              <a:rPr lang="en-US" sz="2000" b="1" dirty="0" err="1"/>
              <a:t>pinyni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karang’o</a:t>
            </a:r>
            <a:r>
              <a:rPr lang="en-US" sz="2000" b="1" dirty="0"/>
              <a:t>? E Biro mar </a:t>
            </a:r>
            <a:r>
              <a:rPr lang="en-US" sz="2000" b="1" dirty="0" err="1"/>
              <a:t>Ariyo</a:t>
            </a:r>
            <a:r>
              <a:rPr lang="en-US" sz="2000" b="1" dirty="0"/>
              <a:t> (Fil. 3:20)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KAPOK WACHOPO KANYO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WINJRUOK KOD MOR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973931" y="703461"/>
            <a:ext cx="1024413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Beduru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mamor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pile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amedo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wacho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beduru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mamor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(Jo-Filipi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243029"/>
            <a:ext cx="8186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Kotieko</a:t>
            </a:r>
            <a:r>
              <a:rPr lang="en-US" sz="2000" b="1" dirty="0"/>
              <a:t> </a:t>
            </a:r>
            <a:r>
              <a:rPr lang="en-US" sz="2000" b="1" dirty="0" err="1"/>
              <a:t>barupe</a:t>
            </a:r>
            <a:r>
              <a:rPr lang="en-US" sz="2000" b="1" dirty="0"/>
              <a:t>, Paulo </a:t>
            </a:r>
            <a:r>
              <a:rPr lang="en-US" sz="2000" b="1" dirty="0" err="1"/>
              <a:t>riwo</a:t>
            </a:r>
            <a:r>
              <a:rPr lang="en-US" sz="2000" b="1" dirty="0"/>
              <a:t> </a:t>
            </a:r>
            <a:r>
              <a:rPr lang="en-US" sz="2000" b="1" dirty="0" err="1"/>
              <a:t>mos</a:t>
            </a:r>
            <a:r>
              <a:rPr lang="en-US" sz="2000" b="1" dirty="0"/>
              <a:t> mag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ng’ado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ma </a:t>
            </a:r>
            <a:r>
              <a:rPr lang="en-US" sz="2000" b="1" dirty="0" err="1"/>
              <a:t>konyo</a:t>
            </a:r>
            <a:r>
              <a:rPr lang="en-US" sz="2000" b="1" dirty="0"/>
              <a:t>. </a:t>
            </a:r>
            <a:r>
              <a:rPr lang="en-US" sz="2000" b="1" dirty="0" err="1"/>
              <a:t>Okwayo</a:t>
            </a:r>
            <a:r>
              <a:rPr lang="en-US" sz="2000" b="1" dirty="0"/>
              <a:t> </a:t>
            </a:r>
            <a:r>
              <a:rPr lang="en-US" sz="2000" b="1" dirty="0" err="1"/>
              <a:t>Sizigo</a:t>
            </a:r>
            <a:r>
              <a:rPr lang="en-US" sz="2000" b="1" dirty="0"/>
              <a:t> [</a:t>
            </a:r>
            <a:r>
              <a:rPr lang="en-US" sz="2000" b="1" dirty="0" err="1"/>
              <a:t>owadgi</a:t>
            </a:r>
            <a:r>
              <a:rPr lang="en-US" sz="2000" b="1" dirty="0"/>
              <a:t> </a:t>
            </a:r>
            <a:r>
              <a:rPr lang="en-US" sz="2000" b="1" dirty="0" err="1"/>
              <a:t>maradier</a:t>
            </a:r>
            <a:r>
              <a:rPr lang="en-US" sz="2000" b="1" dirty="0"/>
              <a:t>]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Klement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okony</a:t>
            </a:r>
            <a:r>
              <a:rPr lang="en-US" sz="2000" b="1" dirty="0"/>
              <a:t> </a:t>
            </a:r>
            <a:r>
              <a:rPr lang="en-US" sz="2000" b="1" dirty="0" err="1"/>
              <a:t>Yuodia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Suntuke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gidag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, </a:t>
            </a:r>
            <a:r>
              <a:rPr lang="en-US" sz="2000" b="1" dirty="0" err="1"/>
              <a:t>jotich</a:t>
            </a:r>
            <a:r>
              <a:rPr lang="en-US" sz="2000" b="1" dirty="0"/>
              <a:t> </a:t>
            </a:r>
            <a:r>
              <a:rPr lang="en-US" sz="2000" b="1" dirty="0" err="1"/>
              <a:t>wetene</a:t>
            </a:r>
            <a:r>
              <a:rPr lang="en-US" sz="2000" b="1" dirty="0"/>
              <a:t>, Paulo </a:t>
            </a:r>
            <a:r>
              <a:rPr lang="en-US" sz="2000" b="1" dirty="0" err="1"/>
              <a:t>owacho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: “ma </a:t>
            </a:r>
            <a:r>
              <a:rPr lang="en-US" sz="2000" b="1" dirty="0" err="1"/>
              <a:t>nyinggi</a:t>
            </a:r>
            <a:r>
              <a:rPr lang="en-US" sz="2000" b="1" dirty="0"/>
              <a:t> </a:t>
            </a:r>
            <a:r>
              <a:rPr lang="en-US" sz="2000" b="1" dirty="0" err="1"/>
              <a:t>ondiki</a:t>
            </a:r>
            <a:r>
              <a:rPr lang="en-US" sz="2000" b="1" dirty="0"/>
              <a:t> e </a:t>
            </a:r>
            <a:r>
              <a:rPr lang="en-US" sz="2000" b="1" dirty="0" err="1"/>
              <a:t>kitap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” (Fil. 4:2-3)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230515"/>
            <a:ext cx="2681466" cy="3428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16320" y="3095793"/>
            <a:ext cx="5360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Rieko ma </a:t>
            </a:r>
            <a:r>
              <a:rPr lang="en-US" sz="2000" b="1" dirty="0" err="1"/>
              <a:t>ong’ad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bwogowa</a:t>
            </a:r>
            <a:r>
              <a:rPr lang="en-US" sz="2000" b="1" dirty="0"/>
              <a:t>: “</a:t>
            </a:r>
            <a:r>
              <a:rPr lang="en-US" sz="2000" b="1" dirty="0" err="1"/>
              <a:t>Beduru</a:t>
            </a:r>
            <a:r>
              <a:rPr lang="en-US" sz="2000" b="1" dirty="0"/>
              <a:t> </a:t>
            </a:r>
            <a:r>
              <a:rPr lang="en-US" sz="2000" b="1" dirty="0" err="1"/>
              <a:t>mamor</a:t>
            </a:r>
            <a:r>
              <a:rPr lang="en-US" sz="2000" b="1" dirty="0"/>
              <a:t> pile [...]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upar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” (Fil. 4:4, 6). Ere kaka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ma </a:t>
            </a:r>
            <a:r>
              <a:rPr lang="en-US" sz="2000" b="1" dirty="0" err="1"/>
              <a:t>opong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pek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masira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16322" y="4716632"/>
            <a:ext cx="5867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Mano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morwa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” (Fil. 4:4a). </a:t>
            </a:r>
            <a:r>
              <a:rPr lang="en-US" sz="2000" b="1" dirty="0" err="1"/>
              <a:t>Waketo</a:t>
            </a:r>
            <a:r>
              <a:rPr lang="en-US" sz="2000" b="1" dirty="0"/>
              <a:t> </a:t>
            </a:r>
            <a:r>
              <a:rPr lang="en-US" sz="2000" b="1" dirty="0" err="1"/>
              <a:t>parruokwa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onyalo</a:t>
            </a:r>
            <a:r>
              <a:rPr lang="en-US" sz="2000" b="1" dirty="0"/>
              <a:t> </a:t>
            </a:r>
            <a:r>
              <a:rPr lang="en-US" sz="2000" b="1" dirty="0" err="1"/>
              <a:t>ting’onwagi</a:t>
            </a:r>
            <a:r>
              <a:rPr lang="en-US" sz="2000" b="1" dirty="0"/>
              <a:t> (Mat. 6:31-34; 1 Petro 5:7)</a:t>
            </a:r>
            <a:r>
              <a:rPr lang="en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916323" y="6196241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ere kaka </a:t>
            </a:r>
            <a:r>
              <a:rPr lang="en-US" sz="2000" b="1" dirty="0" err="1"/>
              <a:t>waketo</a:t>
            </a:r>
            <a:r>
              <a:rPr lang="en-US" sz="2000" b="1" dirty="0"/>
              <a:t> </a:t>
            </a:r>
            <a:r>
              <a:rPr lang="en-US" sz="2000" b="1" dirty="0" err="1"/>
              <a:t>parruok</a:t>
            </a:r>
            <a:r>
              <a:rPr lang="en-US" sz="2000" b="1" dirty="0"/>
              <a:t> </a:t>
            </a:r>
            <a:r>
              <a:rPr lang="en-US" sz="2000" b="1" dirty="0" err="1"/>
              <a:t>magwa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?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(Fil.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PARO MALER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mogik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owetena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paruru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weche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mabeyo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mowinjore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yud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kaka: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weche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madiera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weche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makelo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weche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makare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weche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maler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weche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malong’o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weche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mang’won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(Jo-Filipi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Dwoko</a:t>
            </a:r>
            <a:r>
              <a:rPr lang="en-US" sz="2000" b="1" dirty="0"/>
              <a:t> mar keto </a:t>
            </a:r>
            <a:r>
              <a:rPr lang="en-US" sz="2000" b="1" dirty="0" err="1"/>
              <a:t>parruokwa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kendo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 (Fil. 4:7). </a:t>
            </a:r>
            <a:r>
              <a:rPr lang="en-US" sz="2000" b="1" dirty="0" err="1"/>
              <a:t>Kue</a:t>
            </a:r>
            <a:r>
              <a:rPr lang="en-US" sz="2000" b="1" dirty="0"/>
              <a:t> ma </a:t>
            </a:r>
            <a:r>
              <a:rPr lang="en-US" sz="2000" b="1" dirty="0" err="1"/>
              <a:t>pinyni</a:t>
            </a:r>
            <a:r>
              <a:rPr lang="en-US" sz="2000" b="1" dirty="0"/>
              <a:t>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chiwo</a:t>
            </a:r>
            <a:r>
              <a:rPr lang="en-US" sz="2000" b="1" dirty="0"/>
              <a:t> kata </a:t>
            </a:r>
            <a:r>
              <a:rPr lang="en-US" sz="2000" b="1" dirty="0" err="1"/>
              <a:t>kawo</a:t>
            </a:r>
            <a:r>
              <a:rPr lang="en-US" sz="2000" b="1" dirty="0"/>
              <a:t> (Johana 14:27; 16:33).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554451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56188" y="5177319"/>
            <a:ext cx="3741141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machiek</a:t>
            </a:r>
            <a:r>
              <a:rPr lang="en-US" sz="2000" b="1" dirty="0"/>
              <a:t>: “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kata ma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pak</a:t>
            </a:r>
            <a:r>
              <a:rPr lang="en-US" sz="2000" b="1" dirty="0"/>
              <a:t> – </a:t>
            </a:r>
            <a:r>
              <a:rPr lang="en-US" sz="2000" b="1" dirty="0" err="1"/>
              <a:t>paruru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kamago</a:t>
            </a:r>
            <a:r>
              <a:rPr lang="en-US" sz="2000" b="1" dirty="0"/>
              <a:t>.</a:t>
            </a:r>
            <a:r>
              <a:rPr lang="en" sz="2000" b="1" dirty="0"/>
              <a:t>” (Phil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Kue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Paulo, biro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rit</a:t>
            </a:r>
            <a:r>
              <a:rPr lang="en-US" sz="2000" b="1" dirty="0"/>
              <a:t>—</a:t>
            </a:r>
            <a:r>
              <a:rPr lang="en-US" sz="2000" b="1" dirty="0" err="1"/>
              <a:t>jarit</a:t>
            </a:r>
            <a:r>
              <a:rPr lang="en-US" sz="2000" b="1" dirty="0"/>
              <a:t>—ne </a:t>
            </a:r>
            <a:r>
              <a:rPr lang="en-US" sz="2000" b="1" dirty="0" err="1"/>
              <a:t>chunywa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parowa</a:t>
            </a:r>
            <a:r>
              <a:rPr lang="en-US" sz="2000" b="1" dirty="0"/>
              <a:t> (Fil. 4:7b). Mondo </a:t>
            </a:r>
            <a:r>
              <a:rPr lang="en-US" sz="2000" b="1" dirty="0" err="1"/>
              <a:t>rito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otimre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, gin </a:t>
            </a:r>
            <a:r>
              <a:rPr lang="en-US" sz="2000" b="1" dirty="0" err="1"/>
              <a:t>gik</a:t>
            </a:r>
            <a:r>
              <a:rPr lang="en-US" sz="2000" b="1" dirty="0"/>
              <a:t> mage ma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wapar</a:t>
            </a:r>
            <a:r>
              <a:rPr lang="en-US" sz="2000" b="1" dirty="0"/>
              <a:t> (Fil. 4:8)?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966357"/>
            <a:ext cx="2695990" cy="3482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1240</Words>
  <Application>Microsoft Office PowerPoint</Application>
  <PresentationFormat>Panorámica</PresentationFormat>
  <Paragraphs>71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Century Gothic</vt:lpstr>
      <vt:lpstr>Calibri</vt:lpstr>
      <vt:lpstr>Wingdings 3</vt:lpstr>
      <vt:lpstr>Constantia</vt:lpstr>
      <vt:lpstr>Aptos</vt:lpstr>
      <vt:lpstr>Arial</vt:lpstr>
      <vt:lpstr>Comic Sans MS</vt:lpstr>
      <vt:lpstr>Aptos Display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141</cp:revision>
  <dcterms:created xsi:type="dcterms:W3CDTF">2026-01-12T07:53:42Z</dcterms:created>
  <dcterms:modified xsi:type="dcterms:W3CDTF">2026-01-19T16:25:02Z</dcterms:modified>
</cp:coreProperties>
</file>