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25" r:id="rId3"/>
    <p:sldId id="328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pPr rtl="0"/>
          <a:r>
            <a:rPr lang="nn-NO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 duto idwarowa</a:t>
          </a:r>
          <a:br>
            <a:rPr lang="nn-NO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nn-NO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Kor. 12:15)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Ng’ato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ng’ato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nigi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tije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owuon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Kor. 12:17)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wanyal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chayo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ng’ato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ang’ata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Kor. 12:21)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Onge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jomoyie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manie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okang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 ma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piny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(1 Kor. 12:22-24)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Wakonyre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ng’ato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ng’ato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(1 Kor. 12:25-26)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 duto idwarowa</a:t>
          </a:r>
          <a:br>
            <a:rPr lang="nn-NO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nn-NO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Kor. 12:15)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Ng’ato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ng’ato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nigi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tije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owuon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Kor. 12:17)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wanyal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chayo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ng’ato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ang’ata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Kor. 12:21)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jomoyie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manie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okang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 ma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piny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(1 Kor. 12:22-24)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Wakonyre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ng’ato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ng’ato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(1 Kor. 12:25-26)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3FD25-C8CD-44D6-9639-E783C487717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FAC0F-77BD-4F34-B70F-E03A977C7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FAC0F-77BD-4F34-B70F-E03A977C7C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FAC0F-77BD-4F34-B70F-E03A977C7C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3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6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7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9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5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/>
            <a:r>
              <a:rPr lang="en-US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DUONG’ MAR KRISTO KUOM CHUECH DUTO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8304377" y="85522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>
                <a:solidFill>
                  <a:srgbClr val="2E767C"/>
                </a:solidFill>
              </a:rPr>
              <a:t>Lesson 8 mar </a:t>
            </a:r>
            <a:r>
              <a:rPr lang="en-US" sz="1600" b="1" noProof="0" dirty="0" err="1">
                <a:solidFill>
                  <a:srgbClr val="2E767C"/>
                </a:solidFill>
              </a:rPr>
              <a:t>Februar</a:t>
            </a:r>
            <a:r>
              <a:rPr lang="en-US" sz="1600" b="1" noProof="0" dirty="0">
                <a:solidFill>
                  <a:srgbClr val="2E767C"/>
                </a:solidFill>
              </a:rPr>
              <a:t> 21, 2026</a:t>
            </a: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19785" y="250681"/>
            <a:ext cx="5981700" cy="6370975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kido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mineno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ok ne.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duong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mar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wuowi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makayo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loch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chuech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ochueyoe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moko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manie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polo kendo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manie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piny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ok mana 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mineno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kende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ok ne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bende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kaka loch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duong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’,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ruodhi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teko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nochueyo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nitie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ochue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moko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moko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oriwore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Jo-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Kolosai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1:15–17</a:t>
            </a:r>
          </a:p>
        </p:txBody>
      </p:sp>
    </p:spTree>
    <p:extLst>
      <p:ext uri="{BB962C8B-B14F-4D97-AF65-F5344CB8AC3E}">
        <p14:creationId xmlns:p14="http://schemas.microsoft.com/office/powerpoint/2010/main" val="31346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5617210" y="4442021"/>
            <a:ext cx="6108065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noProof="0" dirty="0">
                <a:solidFill>
                  <a:srgbClr val="D81062"/>
                </a:solidFill>
              </a:rPr>
              <a:t>Kido mar </a:t>
            </a:r>
            <a:r>
              <a:rPr lang="en-US" sz="2000" b="1" noProof="0" dirty="0" err="1">
                <a:solidFill>
                  <a:srgbClr val="D81062"/>
                </a:solidFill>
              </a:rPr>
              <a:t>Nyasaye</a:t>
            </a:r>
            <a:r>
              <a:rPr lang="en-US" sz="2000" b="1" noProof="0" dirty="0">
                <a:solidFill>
                  <a:srgbClr val="D81062"/>
                </a:solidFill>
              </a:rPr>
              <a:t> (Jo-</a:t>
            </a:r>
            <a:r>
              <a:rPr lang="en-US" sz="2000" b="1" noProof="0" dirty="0" err="1">
                <a:solidFill>
                  <a:srgbClr val="D81062"/>
                </a:solidFill>
              </a:rPr>
              <a:t>Kolosai</a:t>
            </a:r>
            <a:r>
              <a:rPr lang="en-US" sz="2000" b="1" noProof="0" dirty="0">
                <a:solidFill>
                  <a:srgbClr val="D81062"/>
                </a:solidFill>
              </a:rPr>
              <a:t> 1:15a)</a:t>
            </a:r>
          </a:p>
          <a:p>
            <a:pPr>
              <a:spcBef>
                <a:spcPts val="1200"/>
              </a:spcBef>
            </a:pPr>
            <a:r>
              <a:rPr lang="en-US" sz="2000" b="1" noProof="0" dirty="0" err="1">
                <a:solidFill>
                  <a:srgbClr val="9112E3"/>
                </a:solidFill>
              </a:rPr>
              <a:t>Wuowi</a:t>
            </a:r>
            <a:r>
              <a:rPr lang="en-US" sz="2000" b="1" noProof="0" dirty="0">
                <a:solidFill>
                  <a:srgbClr val="9112E3"/>
                </a:solidFill>
              </a:rPr>
              <a:t> </a:t>
            </a:r>
            <a:r>
              <a:rPr lang="en-US" sz="2000" b="1" noProof="0" dirty="0" err="1">
                <a:solidFill>
                  <a:srgbClr val="9112E3"/>
                </a:solidFill>
              </a:rPr>
              <a:t>makayo</a:t>
            </a:r>
            <a:r>
              <a:rPr lang="en-US" sz="2000" b="1" noProof="0" dirty="0">
                <a:solidFill>
                  <a:srgbClr val="9112E3"/>
                </a:solidFill>
              </a:rPr>
              <a:t> (Jo-</a:t>
            </a:r>
            <a:r>
              <a:rPr lang="en-US" sz="2000" b="1" noProof="0" dirty="0" err="1">
                <a:solidFill>
                  <a:srgbClr val="9112E3"/>
                </a:solidFill>
              </a:rPr>
              <a:t>Kolosai</a:t>
            </a:r>
            <a:r>
              <a:rPr lang="en-US" sz="2000" b="1" noProof="0" dirty="0">
                <a:solidFill>
                  <a:srgbClr val="9112E3"/>
                </a:solidFill>
              </a:rPr>
              <a:t> 1:15b-17)</a:t>
            </a:r>
          </a:p>
          <a:p>
            <a:pPr>
              <a:spcBef>
                <a:spcPts val="1200"/>
              </a:spcBef>
            </a:pPr>
            <a:r>
              <a:rPr lang="en-US" sz="2000" b="1" noProof="0" dirty="0">
                <a:solidFill>
                  <a:srgbClr val="173EE5"/>
                </a:solidFill>
              </a:rPr>
              <a:t>Wi </a:t>
            </a:r>
            <a:r>
              <a:rPr lang="en-US" sz="2000" b="1" noProof="0" dirty="0" err="1">
                <a:solidFill>
                  <a:srgbClr val="173EE5"/>
                </a:solidFill>
              </a:rPr>
              <a:t>Kanisa</a:t>
            </a:r>
            <a:r>
              <a:rPr lang="en-US" sz="2000" b="1" noProof="0" dirty="0">
                <a:solidFill>
                  <a:srgbClr val="173EE5"/>
                </a:solidFill>
              </a:rPr>
              <a:t> (Jo-</a:t>
            </a:r>
            <a:r>
              <a:rPr lang="en-US" sz="2000" b="1" noProof="0" dirty="0" err="1">
                <a:solidFill>
                  <a:srgbClr val="173EE5"/>
                </a:solidFill>
              </a:rPr>
              <a:t>Kolosai</a:t>
            </a:r>
            <a:r>
              <a:rPr lang="en-US" sz="2000" b="1" noProof="0" dirty="0">
                <a:solidFill>
                  <a:srgbClr val="173EE5"/>
                </a:solidFill>
              </a:rPr>
              <a:t> 1:18a)</a:t>
            </a:r>
          </a:p>
          <a:p>
            <a:pPr>
              <a:spcBef>
                <a:spcPts val="1200"/>
              </a:spcBef>
            </a:pPr>
            <a:r>
              <a:rPr lang="en-US" sz="2000" b="1" noProof="0" dirty="0" err="1">
                <a:solidFill>
                  <a:srgbClr val="28BA63"/>
                </a:solidFill>
              </a:rPr>
              <a:t>Chakruok</a:t>
            </a:r>
            <a:r>
              <a:rPr lang="en-US" sz="2000" b="1" noProof="0" dirty="0">
                <a:solidFill>
                  <a:srgbClr val="28BA63"/>
                </a:solidFill>
              </a:rPr>
              <a:t> (Jo-Kolosai1:18b)</a:t>
            </a:r>
          </a:p>
          <a:p>
            <a:pPr>
              <a:spcBef>
                <a:spcPts val="1200"/>
              </a:spcBef>
            </a:pPr>
            <a:r>
              <a:rPr lang="en-US" sz="2000" b="1" noProof="0" dirty="0" err="1">
                <a:solidFill>
                  <a:srgbClr val="E35316"/>
                </a:solidFill>
              </a:rPr>
              <a:t>Jalos</a:t>
            </a:r>
            <a:r>
              <a:rPr lang="en-US" sz="2000" b="1" noProof="0" dirty="0">
                <a:solidFill>
                  <a:srgbClr val="E35316"/>
                </a:solidFill>
              </a:rPr>
              <a:t> </a:t>
            </a:r>
            <a:r>
              <a:rPr lang="en-US" sz="2000" b="1" noProof="0" dirty="0" err="1">
                <a:solidFill>
                  <a:srgbClr val="E35316"/>
                </a:solidFill>
              </a:rPr>
              <a:t>winjruok</a:t>
            </a:r>
            <a:r>
              <a:rPr lang="en-US" sz="2000" b="1" noProof="0" dirty="0">
                <a:solidFill>
                  <a:srgbClr val="E35316"/>
                </a:solidFill>
              </a:rPr>
              <a:t> (</a:t>
            </a:r>
            <a:r>
              <a:rPr lang="en-US" sz="2000" b="1" noProof="0" dirty="0" err="1">
                <a:solidFill>
                  <a:srgbClr val="E35316"/>
                </a:solidFill>
              </a:rPr>
              <a:t>Jokolosai</a:t>
            </a:r>
            <a:r>
              <a:rPr lang="en-US" sz="2000" b="1" noProof="0" dirty="0">
                <a:solidFill>
                  <a:srgbClr val="E35316"/>
                </a:solidFill>
              </a:rPr>
              <a:t> 1:19-20)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90500" y="46542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i="1" dirty="0"/>
              <a:t>Paulo </a:t>
            </a:r>
            <a:r>
              <a:rPr lang="en-US" sz="2000" b="1" i="1" dirty="0" err="1"/>
              <a:t>lando</a:t>
            </a:r>
            <a:r>
              <a:rPr lang="en-US" sz="2000" b="1" i="1" dirty="0"/>
              <a:t> </a:t>
            </a:r>
            <a:r>
              <a:rPr lang="en-US" sz="2000" b="1" i="1" dirty="0" err="1"/>
              <a:t>ni</a:t>
            </a:r>
            <a:r>
              <a:rPr lang="en-US" sz="2000" b="1" i="1" dirty="0"/>
              <a:t> </a:t>
            </a:r>
            <a:r>
              <a:rPr lang="en-US" sz="2000" b="1" i="1" dirty="0" err="1"/>
              <a:t>Yesu</a:t>
            </a:r>
            <a:r>
              <a:rPr lang="en-US" sz="2000" b="1" i="1" dirty="0"/>
              <a:t> </a:t>
            </a:r>
            <a:r>
              <a:rPr lang="en-US" sz="2000" b="1" i="1" dirty="0" err="1"/>
              <a:t>osekelo</a:t>
            </a:r>
            <a:r>
              <a:rPr lang="en-US" sz="2000" b="1" i="1" dirty="0"/>
              <a:t> </a:t>
            </a:r>
            <a:r>
              <a:rPr lang="en-US" sz="2000" b="1" i="1" dirty="0" err="1"/>
              <a:t>kue</a:t>
            </a:r>
            <a:r>
              <a:rPr lang="en-US" sz="2000" b="1" i="1" dirty="0"/>
              <a:t> e </a:t>
            </a:r>
            <a:r>
              <a:rPr lang="en-US" sz="2000" b="1" i="1" dirty="0" err="1"/>
              <a:t>pinje</a:t>
            </a:r>
            <a:r>
              <a:rPr lang="en-US" sz="2000" b="1" i="1" dirty="0"/>
              <a:t> </a:t>
            </a:r>
            <a:r>
              <a:rPr lang="en-US" sz="2000" b="1" i="1" dirty="0" err="1"/>
              <a:t>duto</a:t>
            </a:r>
            <a:r>
              <a:rPr lang="en-US" sz="2000" b="1" i="1" dirty="0"/>
              <a:t>, “</a:t>
            </a:r>
            <a:r>
              <a:rPr lang="en-US" sz="2000" b="1" i="1" dirty="0" err="1"/>
              <a:t>manie</a:t>
            </a:r>
            <a:r>
              <a:rPr lang="en-US" sz="2000" b="1" i="1" dirty="0"/>
              <a:t> polo </a:t>
            </a:r>
            <a:r>
              <a:rPr lang="en-US" sz="2000" b="1" i="1" dirty="0" err="1"/>
              <a:t>kod</a:t>
            </a:r>
            <a:r>
              <a:rPr lang="en-US" sz="2000" b="1" i="1" dirty="0"/>
              <a:t> </a:t>
            </a:r>
            <a:r>
              <a:rPr lang="en-US" sz="2000" b="1" i="1" dirty="0" err="1"/>
              <a:t>manie</a:t>
            </a:r>
            <a:r>
              <a:rPr lang="en-US" sz="2000" b="1" i="1" dirty="0"/>
              <a:t> </a:t>
            </a:r>
            <a:r>
              <a:rPr lang="en-US" sz="2000" b="1" i="1" dirty="0" err="1"/>
              <a:t>piny</a:t>
            </a:r>
            <a:r>
              <a:rPr lang="en-US" sz="2000" b="1" i="1" dirty="0"/>
              <a:t>” (</a:t>
            </a:r>
            <a:r>
              <a:rPr lang="en-US" sz="2000" b="1" i="1" dirty="0" err="1"/>
              <a:t>Kol</a:t>
            </a:r>
            <a:r>
              <a:rPr lang="en-US" sz="2000" b="1" i="1" dirty="0"/>
              <a:t>. 1:20)</a:t>
            </a:r>
            <a:r>
              <a:rPr lang="en-US" sz="2000" b="1" noProof="0" dirty="0"/>
              <a:t>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90500" y="3920827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Yesu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Kristo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en</a:t>
            </a:r>
            <a:r>
              <a:rPr lang="en-US" sz="2000" b="1" noProof="0" dirty="0"/>
              <a:t>…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08293" y="1369981"/>
            <a:ext cx="396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Kapok </a:t>
            </a:r>
            <a:r>
              <a:rPr lang="en-US" sz="2000" b="1" dirty="0" err="1"/>
              <a:t>ochopo</a:t>
            </a:r>
            <a:r>
              <a:rPr lang="en-US" sz="2000" b="1" dirty="0"/>
              <a:t> e </a:t>
            </a:r>
            <a:r>
              <a:rPr lang="en-US" sz="2000" b="1" dirty="0" err="1"/>
              <a:t>wachni</a:t>
            </a:r>
            <a:r>
              <a:rPr lang="en-US" sz="2000" b="1" dirty="0"/>
              <a:t>, </a:t>
            </a:r>
            <a:r>
              <a:rPr lang="en-US" sz="2000" b="1" dirty="0" err="1"/>
              <a:t>jaote</a:t>
            </a:r>
            <a:r>
              <a:rPr lang="en-US" sz="2000" b="1" dirty="0"/>
              <a:t> </a:t>
            </a:r>
            <a:r>
              <a:rPr lang="en-US" sz="2000" b="1" dirty="0" err="1"/>
              <a:t>nyisowa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ng’a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adieri</a:t>
            </a:r>
            <a:r>
              <a:rPr lang="en-US" sz="2000" b="1" dirty="0"/>
              <a:t>.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japuonj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’, kata </a:t>
            </a:r>
            <a:r>
              <a:rPr lang="en-US" sz="2000" b="1" dirty="0" err="1"/>
              <a:t>jalony</a:t>
            </a:r>
            <a:r>
              <a:rPr lang="en-US" sz="2000" b="1" dirty="0"/>
              <a:t> mar </a:t>
            </a:r>
            <a:r>
              <a:rPr lang="en-US" sz="2000" b="1" dirty="0" err="1"/>
              <a:t>riekni</a:t>
            </a:r>
            <a:r>
              <a:rPr lang="en-US" sz="2000" b="1" dirty="0"/>
              <a:t> mag </a:t>
            </a:r>
            <a:r>
              <a:rPr lang="en-US" sz="2000" b="1" dirty="0" err="1"/>
              <a:t>piny</a:t>
            </a:r>
            <a:r>
              <a:rPr lang="en-US" sz="2000" b="1" dirty="0"/>
              <a:t>, kata </a:t>
            </a:r>
            <a:r>
              <a:rPr lang="en-US" sz="2000" b="1" dirty="0" err="1"/>
              <a:t>janabi</a:t>
            </a:r>
            <a:r>
              <a:rPr lang="en-US" sz="2000" b="1" dirty="0"/>
              <a:t>, kata </a:t>
            </a:r>
            <a:r>
              <a:rPr lang="en-US" sz="2000" b="1" dirty="0" err="1"/>
              <a:t>jayalo</a:t>
            </a:r>
            <a:r>
              <a:rPr lang="en-US" sz="2000" b="1" dirty="0"/>
              <a:t>, kata </a:t>
            </a:r>
            <a:r>
              <a:rPr lang="en-US" sz="2000" b="1" dirty="0" err="1"/>
              <a:t>jaote</a:t>
            </a:r>
            <a:r>
              <a:rPr lang="en-US" sz="2000" b="1" dirty="0"/>
              <a:t> mar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4" y="0"/>
            <a:ext cx="6240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KIDO MAR NYASAYE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4" y="572682"/>
            <a:ext cx="624077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Kristo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kido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mineno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mar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 ok ne”       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(Jo-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Kolosai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1:15a)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2824492" y="1085691"/>
            <a:ext cx="6598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Kido mar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kopi mar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(</a:t>
            </a:r>
            <a:r>
              <a:rPr lang="en-US" sz="2000" b="1" dirty="0" err="1"/>
              <a:t>picha</a:t>
            </a:r>
            <a:r>
              <a:rPr lang="en-US" sz="2000" b="1" dirty="0"/>
              <a:t>, </a:t>
            </a:r>
            <a:r>
              <a:rPr lang="en-US" sz="2000" b="1" dirty="0" err="1"/>
              <a:t>picha</a:t>
            </a:r>
            <a:r>
              <a:rPr lang="en-US" sz="2000" b="1" dirty="0"/>
              <a:t> </a:t>
            </a:r>
            <a:r>
              <a:rPr lang="en-US" sz="2000" b="1" dirty="0" err="1"/>
              <a:t>machalo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, </a:t>
            </a:r>
            <a:r>
              <a:rPr lang="en-US" sz="2000" b="1" dirty="0" err="1"/>
              <a:t>sanamu</a:t>
            </a:r>
            <a:r>
              <a:rPr lang="en-US" sz="2000" b="1" dirty="0"/>
              <a:t>), kata mana </a:t>
            </a:r>
            <a:r>
              <a:rPr lang="en-US" sz="2000" b="1" dirty="0" err="1"/>
              <a:t>gimoro</a:t>
            </a:r>
            <a:r>
              <a:rPr lang="en-US" sz="2000" b="1" dirty="0"/>
              <a:t> ma ok </a:t>
            </a:r>
            <a:r>
              <a:rPr lang="en-US" sz="2000" b="1" dirty="0" err="1"/>
              <a:t>adieri</a:t>
            </a:r>
            <a:r>
              <a:rPr lang="en-US" sz="2000" b="1" dirty="0"/>
              <a:t> (</a:t>
            </a:r>
            <a:r>
              <a:rPr lang="en-US" sz="2000" b="1" dirty="0" err="1"/>
              <a:t>goro</a:t>
            </a:r>
            <a:r>
              <a:rPr lang="en-US" sz="2000" b="1" dirty="0"/>
              <a:t>). To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wuoyoe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kido</a:t>
            </a:r>
            <a:r>
              <a:rPr lang="en-US" sz="2000" b="1" dirty="0"/>
              <a:t>, </a:t>
            </a:r>
            <a:r>
              <a:rPr lang="en-US" sz="2000" b="1" dirty="0" err="1"/>
              <a:t>okadho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630345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8169" y="165847"/>
            <a:ext cx="2452248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537619"/>
            <a:ext cx="3022999" cy="3211684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180" y="3349081"/>
            <a:ext cx="2963237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144467" y="2465543"/>
            <a:ext cx="11865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nochueyo</a:t>
            </a:r>
            <a:r>
              <a:rPr lang="en-US" sz="2000" b="1" dirty="0"/>
              <a:t> Adam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Hawa</a:t>
            </a:r>
            <a:r>
              <a:rPr lang="en-US" sz="2000" b="1" dirty="0"/>
              <a:t> e </a:t>
            </a:r>
            <a:r>
              <a:rPr lang="en-US" sz="2000" b="1" dirty="0" err="1"/>
              <a:t>kido</a:t>
            </a:r>
            <a:r>
              <a:rPr lang="en-US" sz="2000" b="1" dirty="0"/>
              <a:t> </a:t>
            </a:r>
            <a:r>
              <a:rPr lang="en-US" sz="2000" b="1" dirty="0" err="1"/>
              <a:t>machal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(</a:t>
            </a:r>
            <a:r>
              <a:rPr lang="en-US" sz="2000" b="1" dirty="0" err="1"/>
              <a:t>Chakruok</a:t>
            </a:r>
            <a:r>
              <a:rPr lang="en-US" sz="2000" b="1" dirty="0"/>
              <a:t> 1:27), kendo Adam </a:t>
            </a:r>
            <a:r>
              <a:rPr lang="en-US" sz="2000" b="1" dirty="0" err="1"/>
              <a:t>nonywolo</a:t>
            </a:r>
            <a:r>
              <a:rPr lang="en-US" sz="2000" b="1" dirty="0"/>
              <a:t> </a:t>
            </a:r>
            <a:r>
              <a:rPr lang="en-US" sz="2000" b="1" dirty="0" err="1"/>
              <a:t>wuowi</a:t>
            </a:r>
            <a:r>
              <a:rPr lang="en-US" sz="2000" b="1" dirty="0"/>
              <a:t> </a:t>
            </a:r>
            <a:r>
              <a:rPr lang="en-US" sz="2000" b="1" dirty="0" err="1"/>
              <a:t>machal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(</a:t>
            </a:r>
            <a:r>
              <a:rPr lang="en-US" sz="2000" b="1" dirty="0" err="1"/>
              <a:t>Chakruok</a:t>
            </a:r>
            <a:r>
              <a:rPr lang="en-US" sz="2000" b="1" dirty="0"/>
              <a:t> 5:3). Magi ok gin kopi mag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adier</a:t>
            </a:r>
            <a:r>
              <a:rPr lang="en-US" sz="2000" b="1" dirty="0"/>
              <a:t>,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giluwo</a:t>
            </a:r>
            <a:r>
              <a:rPr lang="en-US" sz="2000" b="1" dirty="0"/>
              <a:t>, kata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giparo</a:t>
            </a:r>
            <a:r>
              <a:rPr lang="en-US" sz="2000" b="1" dirty="0"/>
              <a:t>. Gin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chalre</a:t>
            </a:r>
            <a:r>
              <a:rPr lang="en-US" sz="2000" b="1" dirty="0"/>
              <a:t> e </a:t>
            </a:r>
            <a:r>
              <a:rPr lang="en-US" sz="2000" b="1" dirty="0" err="1"/>
              <a:t>ringruok</a:t>
            </a:r>
            <a:r>
              <a:rPr lang="en-US" sz="2000" b="1" dirty="0"/>
              <a:t>, e </a:t>
            </a:r>
            <a:r>
              <a:rPr lang="en-US" sz="2000" b="1" dirty="0" err="1"/>
              <a:t>paro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e kind </a:t>
            </a:r>
            <a:r>
              <a:rPr lang="en-US" sz="2000" b="1" dirty="0" err="1"/>
              <a:t>oganda</a:t>
            </a:r>
            <a:r>
              <a:rPr lang="en-US" sz="2000" b="1" dirty="0"/>
              <a:t>...</a:t>
            </a:r>
            <a:endParaRPr lang="en-US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310335" y="3537619"/>
            <a:ext cx="56269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mar </a:t>
            </a:r>
            <a:r>
              <a:rPr lang="en-US" sz="2000" b="1" dirty="0" err="1"/>
              <a:t>nyasi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tipo</a:t>
            </a:r>
            <a:r>
              <a:rPr lang="en-US" sz="2000" b="1" dirty="0"/>
              <a:t>, “ok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kido</a:t>
            </a:r>
            <a:r>
              <a:rPr lang="en-US" sz="2000" b="1" dirty="0"/>
              <a:t> </a:t>
            </a:r>
            <a:r>
              <a:rPr lang="en-US" sz="2000" b="1" dirty="0" err="1"/>
              <a:t>hie</a:t>
            </a:r>
            <a:r>
              <a:rPr lang="en-US" sz="2000" b="1" dirty="0"/>
              <a:t> mar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” (</a:t>
            </a:r>
            <a:r>
              <a:rPr lang="en-US" sz="2000" b="1" dirty="0" err="1"/>
              <a:t>Hibrania</a:t>
            </a:r>
            <a:r>
              <a:rPr lang="en-US" sz="2000" b="1" dirty="0"/>
              <a:t> 10:1), ma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kido</a:t>
            </a:r>
            <a:r>
              <a:rPr lang="en-US" sz="2000" b="1" dirty="0"/>
              <a:t> = </a:t>
            </a:r>
            <a:r>
              <a:rPr lang="en-US" sz="2000" b="1" dirty="0" err="1"/>
              <a:t>adier</a:t>
            </a:r>
            <a:r>
              <a:rPr lang="en-US" sz="2000" b="1" dirty="0"/>
              <a:t>.”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343269" y="4609694"/>
            <a:ext cx="56269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Penjo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: </a:t>
            </a:r>
            <a:r>
              <a:rPr lang="en-US" sz="2000" b="1" dirty="0" err="1"/>
              <a:t>Yesu</a:t>
            </a:r>
            <a:r>
              <a:rPr lang="en-US" sz="2000" b="1" dirty="0"/>
              <a:t> ne </a:t>
            </a:r>
            <a:r>
              <a:rPr lang="en-US" sz="2000" b="1" dirty="0" err="1"/>
              <a:t>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kata rom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? </a:t>
            </a:r>
            <a:r>
              <a:rPr lang="en-US" sz="2000" b="1" dirty="0" err="1"/>
              <a:t>Kaachiel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</a:t>
            </a:r>
            <a:r>
              <a:rPr lang="en-US" sz="2000" b="1" dirty="0" err="1"/>
              <a:t>nowuoyo</a:t>
            </a:r>
            <a:r>
              <a:rPr lang="en-US" sz="2000" b="1" dirty="0"/>
              <a:t> </a:t>
            </a:r>
            <a:r>
              <a:rPr lang="en-US" sz="2000" b="1" dirty="0" err="1"/>
              <a:t>kuome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kotiyo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nying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dimang’eny</a:t>
            </a:r>
            <a:r>
              <a:rPr lang="en-US" sz="2000" b="1" dirty="0"/>
              <a:t> “An,”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nowacho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: “Wan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Wuora</a:t>
            </a:r>
            <a:r>
              <a:rPr lang="en-US" sz="2000" b="1" dirty="0"/>
              <a:t> wan </a:t>
            </a:r>
            <a:r>
              <a:rPr lang="en-US" sz="2000" b="1" dirty="0" err="1"/>
              <a:t>gimoro</a:t>
            </a:r>
            <a:r>
              <a:rPr lang="en-US" sz="2000" b="1" dirty="0"/>
              <a:t>  </a:t>
            </a:r>
            <a:r>
              <a:rPr lang="en-US" sz="2000" b="1" dirty="0" err="1"/>
              <a:t>achiel</a:t>
            </a:r>
            <a:r>
              <a:rPr lang="en-US" sz="2000" b="1" dirty="0"/>
              <a:t>” ( Johana 10:30 ); “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osenena</a:t>
            </a:r>
            <a:r>
              <a:rPr lang="en-US" sz="2000" b="1" dirty="0"/>
              <a:t>, to </a:t>
            </a:r>
            <a:r>
              <a:rPr lang="en-US" sz="2000" b="1" dirty="0" err="1"/>
              <a:t>oseneno</a:t>
            </a:r>
            <a:r>
              <a:rPr lang="en-US" sz="2000" b="1" dirty="0"/>
              <a:t> </a:t>
            </a:r>
            <a:r>
              <a:rPr lang="en-US" sz="2000" b="1" dirty="0" err="1"/>
              <a:t>Wuoro</a:t>
            </a:r>
            <a:r>
              <a:rPr lang="en-US" sz="2000" b="1" dirty="0"/>
              <a:t>” (Johana 14:9).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2060490" y="-104775"/>
            <a:ext cx="1012000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spc="600" noProof="0" dirty="0">
                <a:ln/>
                <a:solidFill>
                  <a:srgbClr val="C87353"/>
                </a:solidFill>
              </a:rPr>
              <a:t>WUOWI MAKAYO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2078413" y="542904"/>
            <a:ext cx="9532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Kristo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nitie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kane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pok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ochue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moko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kendo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ema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moko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oriwore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kuome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(Jo-</a:t>
            </a:r>
            <a:r>
              <a:rPr lang="en-US" sz="1400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Kolosai</a:t>
            </a:r>
            <a:r>
              <a:rPr lang="en-US" sz="14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-1" y="1574818"/>
            <a:ext cx="6316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“Kayo”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mokwong</a:t>
            </a:r>
            <a:r>
              <a:rPr lang="en-US" sz="2000" b="1" dirty="0"/>
              <a:t> </a:t>
            </a:r>
            <a:r>
              <a:rPr lang="en-US" sz="2000" b="1" dirty="0" err="1"/>
              <a:t>nywol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</a:t>
            </a:r>
            <a:r>
              <a:rPr lang="en-US" sz="2000" b="1" dirty="0" err="1"/>
              <a:t>jomoko</a:t>
            </a:r>
            <a:r>
              <a:rPr lang="en-US" sz="2000" b="1" dirty="0"/>
              <a:t> </a:t>
            </a:r>
            <a:r>
              <a:rPr lang="en-US" sz="2000" b="1" dirty="0" err="1"/>
              <a:t>puonjo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ne </a:t>
            </a:r>
            <a:r>
              <a:rPr lang="en-US" sz="2000" b="1" dirty="0" err="1"/>
              <a:t>ochwe</a:t>
            </a:r>
            <a:r>
              <a:rPr lang="en-US" sz="2000" b="1" dirty="0"/>
              <a:t> </a:t>
            </a:r>
            <a:r>
              <a:rPr lang="en-US" sz="2000" b="1" dirty="0" err="1"/>
              <a:t>mokuongo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1:15). To, kaka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mar “</a:t>
            </a:r>
            <a:r>
              <a:rPr lang="en-US" sz="2000" b="1" dirty="0" err="1"/>
              <a:t>kido</a:t>
            </a:r>
            <a:r>
              <a:rPr lang="en-US" sz="2000" b="1" dirty="0"/>
              <a:t>,” </a:t>
            </a:r>
            <a:r>
              <a:rPr lang="en-US" sz="2000" b="1" dirty="0" err="1"/>
              <a:t>paro</a:t>
            </a:r>
            <a:r>
              <a:rPr lang="en-US" sz="2000" b="1" dirty="0"/>
              <a:t> ma </a:t>
            </a: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nigo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“kayo”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lach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7527" y="4613357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663" y="4546181"/>
            <a:ext cx="3341815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-1" y="4836447"/>
            <a:ext cx="6453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huma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 e Jo-</a:t>
            </a:r>
            <a:r>
              <a:rPr lang="en-US" sz="2000" b="1" dirty="0" err="1"/>
              <a:t>Kolosai</a:t>
            </a:r>
            <a:r>
              <a:rPr lang="en-US" sz="2000" b="1" dirty="0"/>
              <a:t>. Mondo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kiawa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obedie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kaka </a:t>
            </a:r>
            <a:r>
              <a:rPr lang="en-US" sz="2000" b="1" dirty="0" err="1"/>
              <a:t>en</a:t>
            </a:r>
            <a:r>
              <a:rPr lang="en-US" sz="2000" b="1" dirty="0"/>
              <a:t>, </a:t>
            </a:r>
            <a:r>
              <a:rPr lang="en-US" sz="2000" b="1" dirty="0" err="1"/>
              <a:t>owacho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kido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mag </a:t>
            </a:r>
            <a:r>
              <a:rPr lang="en-US" sz="2000" b="1" dirty="0" err="1"/>
              <a:t>Nyasaye</a:t>
            </a:r>
            <a:r>
              <a:rPr lang="en-US" sz="2000" b="1" dirty="0"/>
              <a:t>: </a:t>
            </a:r>
            <a:r>
              <a:rPr lang="en-US" sz="2000" b="1" dirty="0" err="1"/>
              <a:t>chuech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 </a:t>
            </a:r>
            <a:r>
              <a:rPr lang="en-US" sz="2000" b="1" dirty="0" err="1"/>
              <a:t>nitie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1:16; Isa. 45:18); kendo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oriwore</a:t>
            </a:r>
            <a:r>
              <a:rPr lang="en-US" sz="2000" b="1" dirty="0"/>
              <a:t> </a:t>
            </a:r>
            <a:r>
              <a:rPr lang="en-US" sz="2000" b="1" dirty="0" err="1"/>
              <a:t>kuome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1:17; </a:t>
            </a:r>
            <a:r>
              <a:rPr lang="en-US" sz="2000" b="1" dirty="0" err="1"/>
              <a:t>Zab</a:t>
            </a:r>
            <a:r>
              <a:rPr lang="en-US" sz="2000" b="1" dirty="0"/>
              <a:t>. 119:91)</a:t>
            </a:r>
            <a:endParaRPr lang="en-US" sz="2000" b="1" noProof="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0" y="3205633"/>
            <a:ext cx="61626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Isaka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kayo </a:t>
            </a:r>
            <a:r>
              <a:rPr lang="en-US" sz="2000" b="1" dirty="0" err="1"/>
              <a:t>kar</a:t>
            </a:r>
            <a:r>
              <a:rPr lang="en-US" sz="2000" b="1" dirty="0"/>
              <a:t> Ishmael; </a:t>
            </a:r>
            <a:r>
              <a:rPr lang="en-US" sz="2000" b="1" dirty="0" err="1"/>
              <a:t>Jakobo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kayo </a:t>
            </a:r>
            <a:r>
              <a:rPr lang="en-US" sz="2000" b="1" dirty="0" err="1"/>
              <a:t>kar</a:t>
            </a:r>
            <a:r>
              <a:rPr lang="en-US" sz="2000" b="1" dirty="0"/>
              <a:t> Esau; Josef ne </a:t>
            </a:r>
            <a:r>
              <a:rPr lang="en-US" sz="2000" b="1" dirty="0" err="1"/>
              <a:t>en</a:t>
            </a:r>
            <a:r>
              <a:rPr lang="en-US" sz="2000" b="1" dirty="0"/>
              <a:t> kayo </a:t>
            </a:r>
            <a:r>
              <a:rPr lang="en-US" sz="2000" b="1" dirty="0" err="1"/>
              <a:t>kar</a:t>
            </a:r>
            <a:r>
              <a:rPr lang="en-US" sz="2000" b="1" dirty="0"/>
              <a:t> Ruben; </a:t>
            </a:r>
            <a:r>
              <a:rPr lang="en-US" sz="2000" b="1" dirty="0" err="1"/>
              <a:t>Daudi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kayo </a:t>
            </a:r>
            <a:r>
              <a:rPr lang="en-US" sz="2000" b="1" dirty="0" err="1"/>
              <a:t>kar</a:t>
            </a:r>
            <a:r>
              <a:rPr lang="en-US" sz="2000" b="1" dirty="0"/>
              <a:t> Eliab (</a:t>
            </a:r>
            <a:r>
              <a:rPr lang="en-US" sz="2000" b="1" dirty="0" err="1"/>
              <a:t>Zaburi</a:t>
            </a:r>
            <a:r>
              <a:rPr lang="en-US" sz="2000" b="1" dirty="0"/>
              <a:t> 89:27). </a:t>
            </a:r>
            <a:r>
              <a:rPr lang="en-US" sz="2000" b="1" dirty="0" err="1"/>
              <a:t>Giduto</a:t>
            </a:r>
            <a:r>
              <a:rPr lang="en-US" sz="2000" b="1" dirty="0"/>
              <a:t> ne gin kayo </a:t>
            </a:r>
            <a:r>
              <a:rPr lang="en-US" sz="2000" b="1" dirty="0" err="1"/>
              <a:t>nikech</a:t>
            </a:r>
            <a:r>
              <a:rPr lang="en-US" sz="2000" b="1" dirty="0"/>
              <a:t> ne gin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huma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-95250"/>
            <a:ext cx="9244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WI KANISA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564447" y="473659"/>
            <a:ext cx="7991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kanyakla</a:t>
            </a:r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mar jo-</a:t>
            </a:r>
            <a:r>
              <a:rPr lang="en-US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kanyakla</a:t>
            </a:r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mar jo-</a:t>
            </a:r>
            <a:r>
              <a:rPr lang="en-US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ringre</a:t>
            </a:r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</a:t>
            </a:r>
            <a:r>
              <a:rPr lang="en-US" sz="1400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Kolosai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1:18a)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2819856" y="1241729"/>
            <a:ext cx="4696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dhok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(kaka </a:t>
            </a:r>
            <a:r>
              <a:rPr lang="en-US" sz="2000" b="1" dirty="0" err="1"/>
              <a:t>dho</a:t>
            </a:r>
            <a:r>
              <a:rPr lang="en-US" sz="2000" b="1" dirty="0"/>
              <a:t> </a:t>
            </a:r>
            <a:r>
              <a:rPr lang="en-US" sz="2000" b="1" dirty="0" err="1"/>
              <a:t>Katalan</a:t>
            </a:r>
            <a:r>
              <a:rPr lang="en-US" sz="2000" b="1" dirty="0"/>
              <a:t> kata </a:t>
            </a:r>
            <a:r>
              <a:rPr lang="en-US" sz="2000" b="1" dirty="0" err="1"/>
              <a:t>Ingeresa</a:t>
            </a:r>
            <a:r>
              <a:rPr lang="en-US" sz="2000" b="1" dirty="0"/>
              <a:t>) “</a:t>
            </a:r>
            <a:r>
              <a:rPr lang="en-US" sz="2000" b="1" dirty="0" err="1"/>
              <a:t>wich</a:t>
            </a:r>
            <a:r>
              <a:rPr lang="en-US" sz="2000" b="1" dirty="0"/>
              <a:t>”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iloko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ruoth</a:t>
            </a:r>
            <a:r>
              <a:rPr lang="en-US" sz="2000" b="1" dirty="0"/>
              <a:t>’” kata “</a:t>
            </a:r>
            <a:r>
              <a:rPr lang="en-US" sz="2000" b="1" dirty="0" err="1"/>
              <a:t>jaduong</a:t>
            </a:r>
            <a:r>
              <a:rPr lang="en-US" sz="2000" b="1" dirty="0"/>
              <a:t>’ </a:t>
            </a:r>
            <a:r>
              <a:rPr lang="en-US" sz="2000" b="1" dirty="0" err="1"/>
              <a:t>maduong</a:t>
            </a:r>
            <a:r>
              <a:rPr lang="en-US" sz="2000" b="1" dirty="0"/>
              <a:t>’,”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 e </a:t>
            </a:r>
            <a:r>
              <a:rPr lang="en-US" sz="2000" b="1" dirty="0" err="1"/>
              <a:t>tiend</a:t>
            </a:r>
            <a:r>
              <a:rPr lang="en-US" sz="2000" b="1" dirty="0"/>
              <a:t> “</a:t>
            </a:r>
            <a:r>
              <a:rPr lang="en-US" sz="2000" b="1" dirty="0" err="1"/>
              <a:t>wich</a:t>
            </a:r>
            <a:r>
              <a:rPr lang="en-US" sz="2000" b="1" dirty="0"/>
              <a:t>” e </a:t>
            </a:r>
            <a:r>
              <a:rPr lang="en-US" sz="2000" b="1" dirty="0" err="1"/>
              <a:t>ranyisi</a:t>
            </a:r>
            <a:r>
              <a:rPr lang="en-US" sz="2000" b="1" dirty="0"/>
              <a:t>. Mano </a:t>
            </a:r>
            <a:r>
              <a:rPr lang="en-US" sz="2000" b="1" dirty="0" err="1"/>
              <a:t>bende</a:t>
            </a:r>
            <a:r>
              <a:rPr lang="en-US" sz="2000" b="1" dirty="0"/>
              <a:t> e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e </a:t>
            </a:r>
            <a:r>
              <a:rPr lang="en-US" sz="2000" b="1" dirty="0" err="1"/>
              <a:t>dho</a:t>
            </a:r>
            <a:r>
              <a:rPr lang="en-US" sz="2000" b="1" dirty="0"/>
              <a:t> </a:t>
            </a:r>
            <a:r>
              <a:rPr lang="en-US" sz="2000" b="1" dirty="0" err="1"/>
              <a:t>Hibrania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, “</a:t>
            </a:r>
            <a:r>
              <a:rPr lang="en-US" sz="2000" b="1" dirty="0" err="1"/>
              <a:t>giniyier</a:t>
            </a:r>
            <a:r>
              <a:rPr lang="en-US" sz="2000" b="1" dirty="0"/>
              <a:t> </a:t>
            </a:r>
            <a:r>
              <a:rPr lang="en-US" sz="2000" b="1" dirty="0" err="1"/>
              <a:t>wich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” (Hos. 1:11)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olok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gibiro</a:t>
            </a:r>
            <a:r>
              <a:rPr lang="en-US" sz="2000" b="1" dirty="0"/>
              <a:t> </a:t>
            </a:r>
            <a:r>
              <a:rPr lang="en-US" sz="2000" b="1" dirty="0" err="1"/>
              <a:t>yiero</a:t>
            </a:r>
            <a:r>
              <a:rPr lang="en-US" sz="2000" b="1" dirty="0"/>
              <a:t> </a:t>
            </a:r>
            <a:r>
              <a:rPr lang="en-US" sz="2000" b="1" dirty="0" err="1"/>
              <a:t>jatelo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”).</a:t>
            </a:r>
            <a:endParaRPr lang="en-US" sz="2000" b="1" noProof="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532767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398" y="347952"/>
            <a:ext cx="245701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461366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8" y="3943813"/>
            <a:ext cx="2554448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2776066" y="5054388"/>
            <a:ext cx="45962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Paulo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medo</a:t>
            </a:r>
            <a:r>
              <a:rPr lang="en-US" sz="2000" b="1" dirty="0"/>
              <a:t> </a:t>
            </a:r>
            <a:r>
              <a:rPr lang="en-US" sz="2000" b="1" dirty="0" err="1"/>
              <a:t>puonj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mar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ringruok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e </a:t>
            </a:r>
            <a:r>
              <a:rPr lang="en-US" sz="2000" b="1" dirty="0" err="1"/>
              <a:t>wich</a:t>
            </a:r>
            <a:r>
              <a:rPr lang="en-US" sz="2000" b="1" dirty="0"/>
              <a:t>, wan — </a:t>
            </a:r>
            <a:r>
              <a:rPr lang="en-US" sz="2000" b="1" dirty="0" err="1"/>
              <a:t>kanisa</a:t>
            </a:r>
            <a:r>
              <a:rPr lang="en-US" sz="2000" b="1" dirty="0"/>
              <a:t> — e </a:t>
            </a:r>
            <a:r>
              <a:rPr lang="en-US" sz="2000" b="1" dirty="0" err="1"/>
              <a:t>ringruok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luwore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2776067" y="3917499"/>
            <a:ext cx="47403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Mano </a:t>
            </a:r>
            <a:r>
              <a:rPr lang="en-US" sz="2000" b="1" dirty="0" err="1"/>
              <a:t>bende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ma Paulo </a:t>
            </a:r>
            <a:r>
              <a:rPr lang="en-US" sz="2000" b="1" dirty="0" err="1"/>
              <a:t>tiyogo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wachni</a:t>
            </a:r>
            <a:r>
              <a:rPr lang="en-US" sz="2000" b="1" dirty="0"/>
              <a:t>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otiyo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1:18a)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-291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en-US" sz="4800" b="1" kern="2000" spc="700" noProof="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CHAKRUOK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ema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ne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ochako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kanyakla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mar jo-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Kristo,kendo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ema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ne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okuongo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chier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oa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kuom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joma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otho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, mi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obedo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jatelo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kuom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gik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moko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duto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(Jo-</a:t>
            </a:r>
            <a:r>
              <a:rPr lang="en-US" sz="1400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Kolosais</a:t>
            </a:r>
            <a:r>
              <a:rPr lang="en-US" sz="14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1:18b)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228397" y="1453764"/>
            <a:ext cx="685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Wach</a:t>
            </a:r>
            <a:r>
              <a:rPr lang="en-US" sz="2000" b="1" dirty="0"/>
              <a:t> ma </a:t>
            </a:r>
            <a:r>
              <a:rPr lang="en-US" sz="2000" b="1" dirty="0" err="1"/>
              <a:t>iloko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chakruok</a:t>
            </a:r>
            <a:r>
              <a:rPr lang="en-US" sz="2000" b="1" dirty="0"/>
              <a:t>”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archē</a:t>
            </a:r>
            <a:r>
              <a:rPr lang="en-US" sz="2000" b="1" dirty="0"/>
              <a:t> (</a:t>
            </a:r>
            <a:r>
              <a:rPr lang="el-GR" sz="2000" b="1" dirty="0"/>
              <a:t>ἀρχή), </a:t>
            </a:r>
            <a:r>
              <a:rPr lang="en-US" sz="2000" b="1" dirty="0"/>
              <a:t>e </a:t>
            </a:r>
            <a:r>
              <a:rPr lang="en-US" sz="2000" b="1" dirty="0" err="1"/>
              <a:t>dho</a:t>
            </a:r>
            <a:r>
              <a:rPr lang="en-US" sz="2000" b="1" dirty="0"/>
              <a:t> </a:t>
            </a:r>
            <a:r>
              <a:rPr lang="en-US" sz="2000" b="1" dirty="0" err="1"/>
              <a:t>Grik</a:t>
            </a:r>
            <a:r>
              <a:rPr lang="en-US" sz="2000" b="1" dirty="0"/>
              <a:t> ma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chakruok</a:t>
            </a:r>
            <a:r>
              <a:rPr lang="en-US" sz="2000" b="1" dirty="0"/>
              <a:t>, </a:t>
            </a:r>
            <a:r>
              <a:rPr lang="en-US" sz="2000" b="1" dirty="0" err="1"/>
              <a:t>nyanonro</a:t>
            </a:r>
            <a:r>
              <a:rPr lang="en-US" sz="2000" b="1" dirty="0"/>
              <a:t>, </a:t>
            </a:r>
            <a:r>
              <a:rPr lang="en-US" sz="2000" b="1" dirty="0" err="1"/>
              <a:t>gimomiyo</a:t>
            </a:r>
            <a:r>
              <a:rPr lang="en-US" sz="2000" b="1" dirty="0"/>
              <a:t> kata </a:t>
            </a: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mokwongo</a:t>
            </a:r>
            <a:r>
              <a:rPr lang="en-US" sz="2000" b="1" dirty="0"/>
              <a:t>, to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jatelo</a:t>
            </a:r>
            <a:r>
              <a:rPr lang="en-US" sz="2000" b="1" dirty="0"/>
              <a:t>, </a:t>
            </a:r>
            <a:r>
              <a:rPr lang="en-US" sz="2000" b="1" dirty="0" err="1"/>
              <a:t>teko</a:t>
            </a:r>
            <a:r>
              <a:rPr lang="en-US" sz="2000" b="1" dirty="0"/>
              <a:t>, loch kata </a:t>
            </a:r>
            <a:r>
              <a:rPr lang="en-US" sz="2000" b="1" dirty="0" err="1"/>
              <a:t>duong</a:t>
            </a:r>
            <a:r>
              <a:rPr lang="en-US" sz="2000" b="1" dirty="0"/>
              <a:t>’, </a:t>
            </a: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kaka </a:t>
            </a:r>
            <a:r>
              <a:rPr lang="en-US" sz="2000" b="1" dirty="0" err="1"/>
              <a:t>oti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.</a:t>
            </a:r>
            <a:endParaRPr lang="en-US" sz="2000" b="1" noProof="0" dirty="0"/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971" y="1466684"/>
            <a:ext cx="4783903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228394" y="5052312"/>
            <a:ext cx="67820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ruako</a:t>
            </a:r>
            <a:r>
              <a:rPr lang="en-US" sz="2000" b="1" dirty="0"/>
              <a:t> </a:t>
            </a:r>
            <a:r>
              <a:rPr lang="en-US" sz="2000" b="1" dirty="0" err="1"/>
              <a:t>nying</a:t>
            </a:r>
            <a:r>
              <a:rPr lang="en-US" sz="2000" b="1" dirty="0"/>
              <a:t> mar “</a:t>
            </a:r>
            <a:r>
              <a:rPr lang="en-US" sz="2000" b="1" dirty="0" err="1"/>
              <a:t>mokwongo</a:t>
            </a:r>
            <a:r>
              <a:rPr lang="en-US" sz="2000" b="1" dirty="0"/>
              <a:t> </a:t>
            </a:r>
            <a:r>
              <a:rPr lang="en-US" sz="2000" b="1" dirty="0" err="1"/>
              <a:t>chier</a:t>
            </a:r>
            <a:r>
              <a:rPr lang="en-US" sz="2000" b="1" dirty="0"/>
              <a:t> </a:t>
            </a:r>
            <a:r>
              <a:rPr lang="en-US" sz="2000" b="1" dirty="0" err="1"/>
              <a:t>oa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otho</a:t>
            </a:r>
            <a:r>
              <a:rPr lang="en-US" sz="2000" b="1" dirty="0"/>
              <a:t>” </a:t>
            </a:r>
            <a:r>
              <a:rPr lang="en-US" sz="2000" b="1" dirty="0" err="1"/>
              <a:t>kae</a:t>
            </a:r>
            <a:r>
              <a:rPr lang="en-US" sz="2000" b="1" dirty="0"/>
              <a:t> (kata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ok e </a:t>
            </a:r>
            <a:r>
              <a:rPr lang="en-US" sz="2000" b="1" dirty="0" err="1"/>
              <a:t>ng’at</a:t>
            </a:r>
            <a:r>
              <a:rPr lang="en-US" sz="2000" b="1" dirty="0"/>
              <a:t> mane </a:t>
            </a:r>
            <a:r>
              <a:rPr lang="en-US" sz="2000" b="1" dirty="0" err="1"/>
              <a:t>okwong</a:t>
            </a:r>
            <a:r>
              <a:rPr lang="en-US" sz="2000" b="1" dirty="0"/>
              <a:t> </a:t>
            </a:r>
            <a:r>
              <a:rPr lang="en-US" sz="2000" b="1" dirty="0" err="1"/>
              <a:t>chier</a:t>
            </a:r>
            <a:r>
              <a:rPr lang="en-US" sz="2000" b="1" dirty="0"/>
              <a:t>, Musa </a:t>
            </a:r>
            <a:r>
              <a:rPr lang="en-US" sz="2000" b="1" dirty="0" err="1"/>
              <a:t>ema</a:t>
            </a:r>
            <a:r>
              <a:rPr lang="en-US" sz="2000" b="1" dirty="0"/>
              <a:t> ne </a:t>
            </a:r>
            <a:r>
              <a:rPr lang="en-US" sz="2000" b="1" dirty="0" err="1"/>
              <a:t>okwongo</a:t>
            </a:r>
            <a:r>
              <a:rPr lang="en-US" sz="2000" b="1" dirty="0"/>
              <a:t>). </a:t>
            </a:r>
            <a:r>
              <a:rPr lang="en-US" sz="2000" b="1" dirty="0" err="1"/>
              <a:t>Lochne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lochne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tekone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ochuewa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e </a:t>
            </a:r>
            <a:r>
              <a:rPr lang="en-US" sz="2000" b="1" dirty="0" err="1"/>
              <a:t>kido</a:t>
            </a:r>
            <a:r>
              <a:rPr lang="en-US" sz="2000" b="1" dirty="0"/>
              <a:t> mare.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228395" y="3099150"/>
            <a:ext cx="68501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wachni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otigo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,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riwo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 </a:t>
            </a:r>
            <a:r>
              <a:rPr lang="en-US" sz="2000" b="1" dirty="0" err="1"/>
              <a:t>malogo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1:18). </a:t>
            </a:r>
            <a:r>
              <a:rPr lang="en-US" sz="2000" b="1" dirty="0" err="1"/>
              <a:t>Yesu</a:t>
            </a:r>
            <a:r>
              <a:rPr lang="en-US" sz="2000" b="1" dirty="0"/>
              <a:t> e </a:t>
            </a:r>
            <a:r>
              <a:rPr lang="en-US" sz="2000" b="1" dirty="0" err="1"/>
              <a:t>chakruok</a:t>
            </a:r>
            <a:r>
              <a:rPr lang="en-US" sz="2000" b="1" dirty="0"/>
              <a:t> mar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[</a:t>
            </a:r>
            <a:r>
              <a:rPr lang="en-US" sz="2000" b="1" dirty="0" err="1"/>
              <a:t>kido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], </a:t>
            </a:r>
            <a:r>
              <a:rPr lang="en-US" sz="2000" b="1" dirty="0" err="1"/>
              <a:t>gimomiyo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nochue</a:t>
            </a:r>
            <a:r>
              <a:rPr lang="en-US" sz="2000" b="1" dirty="0"/>
              <a:t> [kayo mar </a:t>
            </a:r>
            <a:r>
              <a:rPr lang="en-US" sz="2000" b="1" dirty="0" err="1"/>
              <a:t>chuech</a:t>
            </a:r>
            <a:r>
              <a:rPr lang="en-US" sz="2000" b="1" dirty="0"/>
              <a:t>], </a:t>
            </a:r>
            <a:r>
              <a:rPr lang="en-US" sz="2000" b="1" dirty="0" err="1"/>
              <a:t>jatelo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chuth</a:t>
            </a:r>
            <a:r>
              <a:rPr lang="en-US" sz="2000" b="1" dirty="0"/>
              <a:t> [</a:t>
            </a:r>
            <a:r>
              <a:rPr lang="en-US" sz="2000" b="1" dirty="0" err="1"/>
              <a:t>wich</a:t>
            </a:r>
            <a:r>
              <a:rPr lang="en-US" sz="2000" b="1" dirty="0"/>
              <a:t>]. Magi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miye</a:t>
            </a:r>
            <a:r>
              <a:rPr lang="en-US" sz="2000" b="1" dirty="0"/>
              <a:t> </a:t>
            </a:r>
            <a:r>
              <a:rPr lang="en-US" sz="2000" b="1" dirty="0" err="1"/>
              <a:t>huma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0" y="-1945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600" noProof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JALOS WINJRUOK</a:t>
            </a:r>
            <a:endParaRPr lang="en-US" sz="48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33349" y="683716"/>
            <a:ext cx="11925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“Ne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oyiero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omi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moko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obed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winjruok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kode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kokelo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kue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remb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Wuode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mane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ochuer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msalaba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</a:t>
            </a:r>
            <a:r>
              <a:rPr lang="en-US" sz="1400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Kolosai</a:t>
            </a:r>
            <a:r>
              <a:rPr lang="en-US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466353" y="1412448"/>
            <a:ext cx="85452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notimo</a:t>
            </a:r>
            <a:r>
              <a:rPr lang="en-US" sz="2000" b="1" dirty="0"/>
              <a:t>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mokwongo</a:t>
            </a:r>
            <a:r>
              <a:rPr lang="en-US" sz="2000" b="1" dirty="0"/>
              <a:t> e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 </a:t>
            </a: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Paulo,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nying-gi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“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ne </a:t>
            </a:r>
            <a:r>
              <a:rPr lang="en-US" sz="2000" b="1" dirty="0" err="1"/>
              <a:t>oyiero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odag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kite </a:t>
            </a:r>
            <a:r>
              <a:rPr lang="en-US" sz="2000" b="1" dirty="0" err="1"/>
              <a:t>duto</a:t>
            </a:r>
            <a:r>
              <a:rPr lang="en-US" sz="2000" b="1" dirty="0"/>
              <a:t>” (Jo-</a:t>
            </a:r>
            <a:r>
              <a:rPr lang="en-US" sz="2000" b="1" dirty="0" err="1"/>
              <a:t>Kolosai</a:t>
            </a:r>
            <a:r>
              <a:rPr lang="en-US" sz="2000" b="1" dirty="0"/>
              <a:t> 1:19).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machielo</a:t>
            </a:r>
            <a:r>
              <a:rPr lang="en-US" sz="2000" b="1" dirty="0"/>
              <a:t>, </a:t>
            </a:r>
            <a:r>
              <a:rPr lang="en-US" sz="2000" b="1" dirty="0" err="1"/>
              <a:t>Yesu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kendo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dhano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. “Kendo ne </a:t>
            </a:r>
            <a:r>
              <a:rPr lang="en-US" sz="2000" b="1" dirty="0" err="1"/>
              <a:t>waneno</a:t>
            </a:r>
            <a:r>
              <a:rPr lang="en-US" sz="2000" b="1" dirty="0"/>
              <a:t> </a:t>
            </a:r>
            <a:r>
              <a:rPr lang="en-US" sz="2000" b="1" dirty="0" err="1"/>
              <a:t>duong’ne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, [...] </a:t>
            </a:r>
            <a:r>
              <a:rPr lang="en-US" sz="2000" b="1" dirty="0" err="1"/>
              <a:t>mopong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adiera</a:t>
            </a:r>
            <a:r>
              <a:rPr lang="en-US" sz="2000" b="1" dirty="0"/>
              <a:t>” (Johana 1:14).</a:t>
            </a:r>
            <a:endParaRPr lang="en-US" sz="2000" b="1" noProof="0" dirty="0"/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24" y="1453157"/>
            <a:ext cx="3287729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328" y="3281163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658" y="4064799"/>
            <a:ext cx="3110692" cy="252406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577554" y="4298872"/>
            <a:ext cx="51624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tiend</a:t>
            </a:r>
            <a:r>
              <a:rPr lang="en-US" sz="2000" b="1" dirty="0"/>
              <a:t>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osekelo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e kind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“</a:t>
            </a:r>
            <a:r>
              <a:rPr lang="en-US" sz="2000" b="1" dirty="0" err="1"/>
              <a:t>manie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.” To ere kaka </a:t>
            </a:r>
            <a:r>
              <a:rPr lang="en-US" sz="2000" b="1" dirty="0" err="1"/>
              <a:t>osekelo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nie</a:t>
            </a:r>
            <a:r>
              <a:rPr lang="en-US" sz="2000" b="1" dirty="0"/>
              <a:t> polo? 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492696" y="3471213"/>
            <a:ext cx="8518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 e </a:t>
            </a:r>
            <a:r>
              <a:rPr lang="en-US" sz="2000" b="1" dirty="0" err="1"/>
              <a:t>msalaba</a:t>
            </a:r>
            <a:r>
              <a:rPr lang="en-US" sz="2000" b="1" dirty="0"/>
              <a:t> kendo </a:t>
            </a:r>
            <a:r>
              <a:rPr lang="en-US" sz="2000" b="1" dirty="0" err="1"/>
              <a:t>chier</a:t>
            </a:r>
            <a:r>
              <a:rPr lang="en-US" sz="2000" b="1" dirty="0"/>
              <a:t>,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notimo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oket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e kind </a:t>
            </a:r>
            <a:r>
              <a:rPr lang="en-US" sz="2000" b="1" dirty="0" err="1"/>
              <a:t>dhano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1:20).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595112" y="5742084"/>
            <a:ext cx="5276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oseneno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kaka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chalo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</a:t>
            </a:r>
            <a:r>
              <a:rPr lang="en-US" sz="2000" b="1" dirty="0" err="1"/>
              <a:t>onyis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e Polo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ja-</a:t>
            </a:r>
            <a:r>
              <a:rPr lang="en-US" sz="2000" b="1" dirty="0" err="1"/>
              <a:t>adiera</a:t>
            </a:r>
            <a:r>
              <a:rPr lang="en-US" sz="2000" b="1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772092" y="1335578"/>
            <a:ext cx="106507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Yesu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en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duong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’ mar polo,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jatelo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moher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malaike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, mane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mor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timo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dwarone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. Ne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en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kod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, “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machiegni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gi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Wuoro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moloyo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” (Johana 1:18), to ne ok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otuere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ni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nyaka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osik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marom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gi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ka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dhano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to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olal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richo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gi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thagruok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Nolor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piny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oa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kom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loch mare,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noweyo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osimbo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mare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kod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ludhe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mar loch, kendo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nokawo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kit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dhano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kar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kit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Nobolore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nowinjo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wach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nyaka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tho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, mana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tho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msalaba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oting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’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dhano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malo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obed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kode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kar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lochne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. [...]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Obiro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hera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oful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Wuoro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oket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winjruok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e kind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dhano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gi</a:t>
            </a:r>
            <a:r>
              <a:rPr lang="en-U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Nyasaye</a:t>
            </a:r>
            <a:r>
              <a:rPr lang="en-US" sz="2600" b="1" noProof="0" dirty="0">
                <a:solidFill>
                  <a:srgbClr val="321547"/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7465179" y="5138839"/>
            <a:ext cx="4063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>
                <a:solidFill>
                  <a:srgbClr val="321547"/>
                </a:solidFill>
              </a:rPr>
              <a:t>EGW</a:t>
            </a:r>
            <a:r>
              <a:rPr lang="en-US" sz="1600" b="1" noProof="0" dirty="0">
                <a:solidFill>
                  <a:srgbClr val="321547"/>
                </a:solidFill>
              </a:rPr>
              <a:t> (Selected Messages, Volume 1, p. 321)</a:t>
            </a: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1276</Words>
  <Application>Microsoft Office PowerPoint</Application>
  <PresentationFormat>Panorámica</PresentationFormat>
  <Paragraphs>48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134</cp:revision>
  <dcterms:created xsi:type="dcterms:W3CDTF">2026-01-17T09:06:28Z</dcterms:created>
  <dcterms:modified xsi:type="dcterms:W3CDTF">2026-01-22T08:54:50Z</dcterms:modified>
</cp:coreProperties>
</file>