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gibed </a:t>
          </a:r>
          <a:r>
            <a:rPr lang="en-US" sz="2000" b="1" dirty="0" err="1"/>
            <a:t>gi</a:t>
          </a:r>
          <a:r>
            <a:rPr lang="en-US" sz="2000" b="1" dirty="0"/>
            <a:t> </a:t>
          </a:r>
          <a:r>
            <a:rPr lang="en-US" sz="2000" b="1" dirty="0" err="1"/>
            <a:t>chuny</a:t>
          </a:r>
          <a:r>
            <a:rPr lang="en-US" sz="2000" b="1" dirty="0"/>
            <a:t> </a:t>
          </a:r>
          <a:r>
            <a:rPr lang="en-US" sz="2000" b="1" dirty="0" err="1"/>
            <a:t>motegno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kendo </a:t>
          </a:r>
          <a:r>
            <a:rPr lang="es-ES" sz="2000" b="1" dirty="0" err="1"/>
            <a:t>ka</a:t>
          </a:r>
          <a:r>
            <a:rPr lang="es-ES" sz="2000" b="1" dirty="0"/>
            <a:t> </a:t>
          </a:r>
          <a:r>
            <a:rPr lang="es-ES" sz="2000" b="1" dirty="0" err="1"/>
            <a:t>giriwore</a:t>
          </a:r>
          <a:r>
            <a:rPr lang="es-ES" sz="2000" b="1" dirty="0"/>
            <a:t> </a:t>
          </a:r>
          <a:r>
            <a:rPr lang="es-ES" sz="2000" b="1" dirty="0" err="1"/>
            <a:t>kuom</a:t>
          </a:r>
          <a:r>
            <a:rPr lang="es-ES" sz="2000" b="1" dirty="0"/>
            <a:t> </a:t>
          </a:r>
          <a:r>
            <a:rPr lang="es-ES" sz="2000" b="1" dirty="0" err="1"/>
            <a:t>hera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mondo </a:t>
          </a:r>
          <a:r>
            <a:rPr lang="en-US" sz="2000" b="1" dirty="0" err="1"/>
            <a:t>giyud</a:t>
          </a:r>
          <a:r>
            <a:rPr lang="en-US" sz="2000" b="1" dirty="0"/>
            <a:t> </a:t>
          </a:r>
          <a:r>
            <a:rPr lang="en-US" sz="2000" b="1" dirty="0" err="1"/>
            <a:t>mwandu</a:t>
          </a:r>
          <a:r>
            <a:rPr lang="en-US" sz="2000" b="1" dirty="0"/>
            <a:t> mar </a:t>
          </a:r>
          <a:r>
            <a:rPr lang="en-US" sz="2000" b="1" dirty="0" err="1"/>
            <a:t>chuny</a:t>
          </a:r>
          <a:r>
            <a:rPr lang="en-US" sz="2000" b="1" dirty="0"/>
            <a:t> ma </a:t>
          </a:r>
          <a:r>
            <a:rPr lang="en-US" sz="2000" b="1" dirty="0" err="1"/>
            <a:t>ng’ato</a:t>
          </a:r>
          <a:r>
            <a:rPr lang="en-US" sz="2000" b="1" dirty="0"/>
            <a:t> </a:t>
          </a:r>
          <a:r>
            <a:rPr lang="en-US" sz="2000" b="1" dirty="0" err="1"/>
            <a:t>yudo</a:t>
          </a:r>
          <a:r>
            <a:rPr lang="en-US" sz="2000" b="1" dirty="0"/>
            <a:t> ka </a:t>
          </a:r>
          <a:r>
            <a:rPr lang="en-US" sz="2000" b="1" dirty="0" err="1"/>
            <a:t>en</a:t>
          </a:r>
          <a:r>
            <a:rPr lang="en-US" sz="2000" b="1" dirty="0"/>
            <a:t> </a:t>
          </a:r>
          <a:r>
            <a:rPr lang="en-US" sz="2000" b="1" dirty="0" err="1"/>
            <a:t>gi</a:t>
          </a:r>
          <a:r>
            <a:rPr lang="en-US" sz="2000" b="1" dirty="0"/>
            <a:t> </a:t>
          </a:r>
          <a:r>
            <a:rPr lang="en-US" sz="2000" b="1" dirty="0" err="1"/>
            <a:t>ng’eyo</a:t>
          </a:r>
          <a:r>
            <a:rPr lang="en-US" sz="2000" b="1" dirty="0"/>
            <a:t> </a:t>
          </a:r>
          <a:r>
            <a:rPr lang="en-US" sz="2000" b="1" dirty="0" err="1"/>
            <a:t>madier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Koro,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nitie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puonj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tieng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’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ariyo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Moluwore gi Kristo kod puonj mage kaka ondiki e Biblos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Wamedo bedo gi yie motegno kod erokamano mogundho (Kol.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Moluwore gi rieko gi weche mag dhano ma igi ni nono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Iwuondowa, iketonwa chik, kendo imayowa pokwa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/>
            <a:t>Nomiyowa ngima, noweyonwa richowa (Kol.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</a:rPr>
            <a:t>Norucho wach mane ondiki motueyowa</a:t>
          </a:r>
          <a:br>
            <a:rPr lang="en" sz="2000" b="1" dirty="0">
              <a:solidFill>
                <a:schemeClr val="bg1"/>
              </a:solidFill>
            </a:rPr>
          </a:br>
          <a:r>
            <a:rPr lang="en" sz="2000" b="1" dirty="0">
              <a:solidFill>
                <a:schemeClr val="bg1"/>
              </a:solidFill>
            </a:rPr>
            <a:t>(Col.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bg1"/>
              </a:solidFill>
            </a:rPr>
            <a:t>Nomayo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joloch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kod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joteko</a:t>
          </a:r>
          <a:r>
            <a:rPr lang="en-US" sz="2000" b="1" noProof="0" dirty="0">
              <a:solidFill>
                <a:schemeClr val="bg1"/>
              </a:solidFill>
            </a:rPr>
            <a:t> mag </a:t>
          </a:r>
          <a:r>
            <a:rPr lang="en-US" sz="2000" b="1" noProof="0" dirty="0" err="1">
              <a:solidFill>
                <a:schemeClr val="bg1"/>
              </a:solidFill>
            </a:rPr>
            <a:t>richo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tekogi</a:t>
          </a:r>
          <a:r>
            <a:rPr lang="en-US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 err="1">
              <a:solidFill>
                <a:schemeClr val="bg1"/>
              </a:solidFill>
            </a:rPr>
            <a:t>duto</a:t>
          </a:r>
          <a:r>
            <a:rPr lang="en-US" sz="2000" b="1" noProof="0" dirty="0">
              <a:solidFill>
                <a:schemeClr val="bg1"/>
              </a:solidFill>
            </a:rPr>
            <a:t>                       (</a:t>
          </a:r>
          <a:r>
            <a:rPr lang="en-US" sz="2000" b="1" noProof="0">
              <a:solidFill>
                <a:schemeClr val="bg1"/>
              </a:solidFill>
            </a:rPr>
            <a:t>Kol</a:t>
          </a:r>
          <a:r>
            <a:rPr lang="en-US" sz="2000" b="1" noProof="0" dirty="0">
              <a:solidFill>
                <a:schemeClr val="bg1"/>
              </a:solidFill>
            </a:rPr>
            <a:t>.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141"/>
          <a:ext cx="8482561" cy="4191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gibed </a:t>
          </a:r>
          <a:r>
            <a:rPr lang="en-US" sz="2000" b="1" kern="1200" dirty="0" err="1"/>
            <a:t>gi</a:t>
          </a:r>
          <a:r>
            <a:rPr lang="en-US" sz="2000" b="1" kern="1200" dirty="0"/>
            <a:t> </a:t>
          </a:r>
          <a:r>
            <a:rPr lang="en-US" sz="2000" b="1" kern="1200" dirty="0" err="1"/>
            <a:t>chuny</a:t>
          </a:r>
          <a:r>
            <a:rPr lang="en-US" sz="2000" b="1" kern="1200" dirty="0"/>
            <a:t> </a:t>
          </a:r>
          <a:r>
            <a:rPr lang="en-US" sz="2000" b="1" kern="1200" dirty="0" err="1"/>
            <a:t>motegno</a:t>
          </a:r>
          <a:endParaRPr lang="es-ES" sz="2000" kern="1200" dirty="0"/>
        </a:p>
      </dsp:txBody>
      <dsp:txXfrm>
        <a:off x="20461" y="20602"/>
        <a:ext cx="8441639" cy="378221"/>
      </dsp:txXfrm>
    </dsp:sp>
    <dsp:sp modelId="{3AC74F1B-8D74-4ECE-829C-7EBFCF5A233D}">
      <dsp:nvSpPr>
        <dsp:cNvPr id="0" name=""/>
        <dsp:cNvSpPr/>
      </dsp:nvSpPr>
      <dsp:spPr>
        <a:xfrm>
          <a:off x="0" y="433614"/>
          <a:ext cx="8482561" cy="4191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kendo </a:t>
          </a:r>
          <a:r>
            <a:rPr lang="es-ES" sz="2000" b="1" kern="1200" dirty="0" err="1"/>
            <a:t>ka</a:t>
          </a:r>
          <a:r>
            <a:rPr lang="es-ES" sz="2000" b="1" kern="1200" dirty="0"/>
            <a:t> </a:t>
          </a:r>
          <a:r>
            <a:rPr lang="es-ES" sz="2000" b="1" kern="1200" dirty="0" err="1"/>
            <a:t>giriwore</a:t>
          </a:r>
          <a:r>
            <a:rPr lang="es-ES" sz="2000" b="1" kern="1200" dirty="0"/>
            <a:t> </a:t>
          </a:r>
          <a:r>
            <a:rPr lang="es-ES" sz="2000" b="1" kern="1200" dirty="0" err="1"/>
            <a:t>kuom</a:t>
          </a:r>
          <a:r>
            <a:rPr lang="es-ES" sz="2000" b="1" kern="1200" dirty="0"/>
            <a:t> </a:t>
          </a:r>
          <a:r>
            <a:rPr lang="es-ES" sz="2000" b="1" kern="1200" dirty="0" err="1"/>
            <a:t>hera</a:t>
          </a:r>
          <a:endParaRPr lang="es-ES" sz="2000" kern="1200" dirty="0"/>
        </a:p>
      </dsp:txBody>
      <dsp:txXfrm>
        <a:off x="20461" y="454075"/>
        <a:ext cx="8441639" cy="378221"/>
      </dsp:txXfrm>
    </dsp:sp>
    <dsp:sp modelId="{838D3007-E535-4DB8-A0B2-E36AB03A4B57}">
      <dsp:nvSpPr>
        <dsp:cNvPr id="0" name=""/>
        <dsp:cNvSpPr/>
      </dsp:nvSpPr>
      <dsp:spPr>
        <a:xfrm>
          <a:off x="0" y="867087"/>
          <a:ext cx="8482561" cy="4191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mondo </a:t>
          </a:r>
          <a:r>
            <a:rPr lang="en-US" sz="2000" b="1" kern="1200" dirty="0" err="1"/>
            <a:t>giyud</a:t>
          </a:r>
          <a:r>
            <a:rPr lang="en-US" sz="2000" b="1" kern="1200" dirty="0"/>
            <a:t> </a:t>
          </a:r>
          <a:r>
            <a:rPr lang="en-US" sz="2000" b="1" kern="1200" dirty="0" err="1"/>
            <a:t>mwandu</a:t>
          </a:r>
          <a:r>
            <a:rPr lang="en-US" sz="2000" b="1" kern="1200" dirty="0"/>
            <a:t> mar </a:t>
          </a:r>
          <a:r>
            <a:rPr lang="en-US" sz="2000" b="1" kern="1200" dirty="0" err="1"/>
            <a:t>chuny</a:t>
          </a:r>
          <a:r>
            <a:rPr lang="en-US" sz="2000" b="1" kern="1200" dirty="0"/>
            <a:t> ma </a:t>
          </a:r>
          <a:r>
            <a:rPr lang="en-US" sz="2000" b="1" kern="1200" dirty="0" err="1"/>
            <a:t>ng’ato</a:t>
          </a:r>
          <a:r>
            <a:rPr lang="en-US" sz="2000" b="1" kern="1200" dirty="0"/>
            <a:t> </a:t>
          </a:r>
          <a:r>
            <a:rPr lang="en-US" sz="2000" b="1" kern="1200" dirty="0" err="1"/>
            <a:t>yudo</a:t>
          </a:r>
          <a:r>
            <a:rPr lang="en-US" sz="2000" b="1" kern="1200" dirty="0"/>
            <a:t> ka </a:t>
          </a:r>
          <a:r>
            <a:rPr lang="en-US" sz="2000" b="1" kern="1200" dirty="0" err="1"/>
            <a:t>en</a:t>
          </a:r>
          <a:r>
            <a:rPr lang="en-US" sz="2000" b="1" kern="1200" dirty="0"/>
            <a:t> </a:t>
          </a:r>
          <a:r>
            <a:rPr lang="en-US" sz="2000" b="1" kern="1200" dirty="0" err="1"/>
            <a:t>gi</a:t>
          </a:r>
          <a:r>
            <a:rPr lang="en-US" sz="2000" b="1" kern="1200" dirty="0"/>
            <a:t> </a:t>
          </a:r>
          <a:r>
            <a:rPr lang="en-US" sz="2000" b="1" kern="1200" dirty="0" err="1"/>
            <a:t>ng’eyo</a:t>
          </a:r>
          <a:r>
            <a:rPr lang="en-US" sz="2000" b="1" kern="1200" dirty="0"/>
            <a:t> </a:t>
          </a:r>
          <a:r>
            <a:rPr lang="en-US" sz="2000" b="1" kern="1200" dirty="0" err="1"/>
            <a:t>madier</a:t>
          </a:r>
          <a:endParaRPr lang="es-ES" sz="2000" kern="1200" dirty="0"/>
        </a:p>
      </dsp:txBody>
      <dsp:txXfrm>
        <a:off x="20461" y="887548"/>
        <a:ext cx="8441639" cy="378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Koro,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nitie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puonj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tieng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’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ariyo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Moluwore gi Kristo kod puonj mage kaka ondiki e Biblos</a:t>
          </a: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Wamedo bedo gi yie motegno kod erokamano mogundho (Kol.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Moluwore gi rieko gi weche mag dhano ma igi ni nono</a:t>
          </a: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Iwuondowa, iketonwa chik, kendo imayowa pokwa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Nomiyowa ngima, noweyonwa richowa (Kol.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</a:rPr>
            <a:t>Norucho wach mane ondiki motueyowa</a:t>
          </a:r>
          <a:br>
            <a:rPr lang="en" sz="2000" b="1" kern="1200" dirty="0">
              <a:solidFill>
                <a:schemeClr val="bg1"/>
              </a:solidFill>
            </a:rPr>
          </a:br>
          <a:r>
            <a:rPr lang="en" sz="2000" b="1" kern="1200" dirty="0">
              <a:solidFill>
                <a:schemeClr val="bg1"/>
              </a:solidFill>
            </a:rPr>
            <a:t>(Col.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</a:rPr>
            <a:t>Nomayo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joloch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kod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joteko</a:t>
          </a:r>
          <a:r>
            <a:rPr lang="en-US" sz="2000" b="1" kern="1200" noProof="0" dirty="0">
              <a:solidFill>
                <a:schemeClr val="bg1"/>
              </a:solidFill>
            </a:rPr>
            <a:t> mag </a:t>
          </a:r>
          <a:r>
            <a:rPr lang="en-US" sz="2000" b="1" kern="1200" noProof="0" dirty="0" err="1">
              <a:solidFill>
                <a:schemeClr val="bg1"/>
              </a:solidFill>
            </a:rPr>
            <a:t>richo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tekogi</a:t>
          </a:r>
          <a:r>
            <a:rPr lang="en-US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</a:rPr>
            <a:t>duto</a:t>
          </a:r>
          <a:r>
            <a:rPr lang="en-US" sz="2000" b="1" kern="1200" noProof="0" dirty="0">
              <a:solidFill>
                <a:schemeClr val="bg1"/>
              </a:solidFill>
            </a:rPr>
            <a:t>                       (</a:t>
          </a:r>
          <a:r>
            <a:rPr lang="en-US" sz="2000" b="1" kern="1200" noProof="0">
              <a:solidFill>
                <a:schemeClr val="bg1"/>
              </a:solidFill>
            </a:rPr>
            <a:t>Kol</a:t>
          </a:r>
          <a:r>
            <a:rPr lang="en-US" sz="2000" b="1" kern="1200" noProof="0" dirty="0">
              <a:solidFill>
                <a:schemeClr val="bg1"/>
              </a:solidFill>
            </a:rPr>
            <a:t>.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55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267000" y="1439578"/>
            <a:ext cx="5209775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-US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 </a:t>
            </a:r>
            <a:r>
              <a:rPr lang="en-US" sz="6000" b="1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MOROMO</a:t>
            </a:r>
            <a:endParaRPr lang="en-US" sz="60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CHUTH</a:t>
            </a:r>
          </a:p>
          <a:p>
            <a:pPr algn="ctr"/>
            <a:r>
              <a:rPr lang="en-US" sz="6000" b="1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KRISTO</a:t>
            </a:r>
            <a:endParaRPr lang="en" sz="60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mar Mach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SAWO, DWE MOPOR, SABATO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" y="64956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uwe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ketnu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uchamo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mumadho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kata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sawo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kata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rito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ndalo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 due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mopor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Sabato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Jo-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</a:t>
            </a:r>
            <a:endParaRPr lang="en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433464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tero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, ne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 mane pogo jo-</a:t>
            </a:r>
            <a:r>
              <a:rPr lang="en-US" sz="2000" b="1" dirty="0" err="1"/>
              <a:t>Yahudi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Ogendini</a:t>
            </a:r>
            <a:r>
              <a:rPr lang="en-US" sz="2000" b="1" dirty="0"/>
              <a:t>: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moket</a:t>
            </a:r>
            <a:r>
              <a:rPr lang="en-US" sz="2000" b="1" dirty="0"/>
              <a:t> mag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sewni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440048"/>
            <a:ext cx="6724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Paulo </a:t>
            </a:r>
            <a:r>
              <a:rPr lang="en-US" sz="2000" b="1" dirty="0" err="1"/>
              <a:t>nowuoyo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Hosea 2:11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onyis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machuok</a:t>
            </a:r>
            <a:r>
              <a:rPr lang="en-US" sz="2000" b="1" dirty="0"/>
              <a:t> </a:t>
            </a:r>
            <a:r>
              <a:rPr lang="en-US" sz="2000" b="1" dirty="0" err="1"/>
              <a:t>chenro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mar </a:t>
            </a:r>
            <a:r>
              <a:rPr lang="en-US" sz="2000" b="1" dirty="0" err="1"/>
              <a:t>nyasi</a:t>
            </a:r>
            <a:r>
              <a:rPr lang="en-US" sz="2000" b="1" dirty="0"/>
              <a:t> mag </a:t>
            </a:r>
            <a:r>
              <a:rPr lang="en-US" sz="2000" b="1" dirty="0" err="1"/>
              <a:t>Hekalu</a:t>
            </a:r>
            <a:r>
              <a:rPr lang="en-US" sz="2000" b="1" dirty="0"/>
              <a:t>. Mano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Sabato</a:t>
            </a:r>
            <a:r>
              <a:rPr lang="en-US" sz="2000" b="1" dirty="0"/>
              <a:t> ma </a:t>
            </a:r>
            <a:r>
              <a:rPr lang="en-US" sz="2000" b="1" dirty="0" err="1"/>
              <a:t>iwuoyoe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gin </a:t>
            </a:r>
            <a:r>
              <a:rPr lang="en-US" sz="2000" b="1" dirty="0" err="1"/>
              <a:t>Sabato</a:t>
            </a:r>
            <a:r>
              <a:rPr lang="en-US" sz="2000" b="1" dirty="0"/>
              <a:t> </a:t>
            </a:r>
            <a:r>
              <a:rPr lang="en-US" sz="2000" b="1" dirty="0" err="1"/>
              <a:t>abiriyo</a:t>
            </a:r>
            <a:r>
              <a:rPr lang="en-US" sz="2000" b="1" dirty="0"/>
              <a:t> mag </a:t>
            </a:r>
            <a:r>
              <a:rPr lang="en-US" sz="2000" b="1" dirty="0" err="1"/>
              <a:t>lamo</a:t>
            </a:r>
            <a:r>
              <a:rPr lang="en-US" sz="2000" b="1" dirty="0"/>
              <a:t> (ma </a:t>
            </a:r>
            <a:r>
              <a:rPr lang="en-US" sz="2000" b="1" dirty="0" err="1"/>
              <a:t>itimo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ong’i</a:t>
            </a:r>
            <a:r>
              <a:rPr lang="en-US" sz="2000" b="1" dirty="0"/>
              <a:t> </a:t>
            </a:r>
            <a:r>
              <a:rPr lang="en-US" sz="2000" b="1" dirty="0" err="1"/>
              <a:t>odiechieng</a:t>
            </a:r>
            <a:r>
              <a:rPr lang="en-US" sz="2000" b="1" dirty="0"/>
              <a:t>’ mar </a:t>
            </a:r>
            <a:r>
              <a:rPr lang="en-US" sz="2000" b="1" dirty="0" err="1"/>
              <a:t>juma</a:t>
            </a:r>
            <a:r>
              <a:rPr lang="en-US" sz="2000" b="1" dirty="0"/>
              <a:t> ma ne </a:t>
            </a:r>
            <a:r>
              <a:rPr lang="en-US" sz="2000" b="1" dirty="0" err="1"/>
              <a:t>giluarie</a:t>
            </a:r>
            <a:r>
              <a:rPr lang="en-US" sz="2000" b="1" dirty="0"/>
              <a:t>), to ok </a:t>
            </a:r>
            <a:r>
              <a:rPr lang="en-US" sz="2000" b="1" dirty="0" err="1"/>
              <a:t>Sabato</a:t>
            </a:r>
            <a:r>
              <a:rPr lang="en-US" sz="2000" b="1" dirty="0"/>
              <a:t> ma </a:t>
            </a:r>
            <a:r>
              <a:rPr lang="en-US" sz="2000" b="1" dirty="0" err="1"/>
              <a:t>juma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juma</a:t>
            </a:r>
            <a:r>
              <a:rPr lang="en-US" sz="2000" b="1" dirty="0"/>
              <a:t> (ma </a:t>
            </a:r>
            <a:r>
              <a:rPr lang="en-US" sz="2000" b="1" dirty="0" err="1"/>
              <a:t>oriw</a:t>
            </a:r>
            <a:r>
              <a:rPr lang="en-US" sz="2000" b="1" dirty="0"/>
              <a:t> e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, ma </a:t>
            </a:r>
            <a:r>
              <a:rPr lang="en-US" sz="2000" b="1" dirty="0" err="1"/>
              <a:t>mulo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kendo ma </a:t>
            </a:r>
            <a:r>
              <a:rPr lang="en-US" sz="2000" b="1" dirty="0" err="1"/>
              <a:t>omako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, Jo-</a:t>
            </a:r>
            <a:r>
              <a:rPr lang="en-US" sz="2000" b="1" dirty="0" err="1"/>
              <a:t>Yahudi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Ogendini</a:t>
            </a:r>
            <a:r>
              <a:rPr lang="en-US" sz="2000" b="1" dirty="0"/>
              <a:t>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628980"/>
            <a:ext cx="67246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ne </a:t>
            </a:r>
            <a:r>
              <a:rPr lang="en-US" sz="2000" b="1" dirty="0" err="1"/>
              <a:t>osenyiso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tij</a:t>
            </a:r>
            <a:r>
              <a:rPr lang="en-US" sz="2000" b="1" dirty="0"/>
              <a:t> </a:t>
            </a:r>
            <a:r>
              <a:rPr lang="en-US" sz="2000" b="1" dirty="0" err="1"/>
              <a:t>tero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. Koro,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“we,” Paulo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ketho</a:t>
            </a:r>
            <a:r>
              <a:rPr lang="en-US" sz="2000" b="1" dirty="0"/>
              <a:t> “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ndiko</a:t>
            </a:r>
            <a:r>
              <a:rPr lang="en-US" sz="2000" b="1" dirty="0"/>
              <a:t>” (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lamo</a:t>
            </a:r>
            <a:r>
              <a:rPr lang="en-US" sz="2000" b="1" dirty="0"/>
              <a:t>) </a:t>
            </a:r>
            <a:r>
              <a:rPr lang="en-US" sz="2000" b="1" dirty="0" err="1"/>
              <a:t>otimo</a:t>
            </a:r>
            <a:r>
              <a:rPr lang="en-US" sz="2000" b="1" dirty="0"/>
              <a:t>: </a:t>
            </a:r>
            <a:r>
              <a:rPr lang="en-US" sz="2000" b="1" dirty="0" err="1"/>
              <a:t>koro</a:t>
            </a:r>
            <a:r>
              <a:rPr lang="en-US" sz="2000" b="1" dirty="0"/>
              <a:t> ok </a:t>
            </a:r>
            <a:r>
              <a:rPr lang="en-US" sz="2000" b="1" dirty="0" err="1"/>
              <a:t>dwarre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orit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sewni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.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notieko</a:t>
            </a:r>
            <a:r>
              <a:rPr lang="en-US" sz="2000" b="1" dirty="0"/>
              <a:t> </a:t>
            </a:r>
            <a:r>
              <a:rPr lang="en-US" sz="2000" b="1" dirty="0" err="1"/>
              <a:t>mago</a:t>
            </a:r>
            <a:r>
              <a:rPr lang="en-US" sz="2000" b="1" dirty="0"/>
              <a:t> </a:t>
            </a:r>
            <a:r>
              <a:rPr lang="en-US" sz="2000" b="1" dirty="0" err="1"/>
              <a:t>kotho</a:t>
            </a:r>
            <a:r>
              <a:rPr lang="en-US" sz="2000" b="1" dirty="0"/>
              <a:t> e </a:t>
            </a:r>
            <a:r>
              <a:rPr lang="en-US" sz="2000" b="1" dirty="0" err="1"/>
              <a:t>masalaba</a:t>
            </a:r>
            <a:r>
              <a:rPr lang="en-US" sz="2000" b="1" dirty="0"/>
              <a:t> (Math. 27:51; </a:t>
            </a:r>
            <a:r>
              <a:rPr lang="en-US" sz="2000" b="1" dirty="0" err="1"/>
              <a:t>Kolo</a:t>
            </a:r>
            <a:r>
              <a:rPr lang="en-US" sz="2000" b="1" dirty="0"/>
              <a:t>. 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CHIKE MAG DHANO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To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gigi duto gin mana gik makethore kosetigo, kendo wechego duto gin mana chik kod puonj mag dhano”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(Jo-Kolosai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1295" y="1655095"/>
            <a:ext cx="7728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Jopuonj</a:t>
            </a:r>
            <a:r>
              <a:rPr lang="en-US" sz="2000" b="1" dirty="0"/>
              <a:t> ma jo-</a:t>
            </a:r>
            <a:r>
              <a:rPr lang="en-US" sz="2000" b="1" dirty="0" err="1"/>
              <a:t>miriambo</a:t>
            </a:r>
            <a:r>
              <a:rPr lang="en-US" sz="2000" b="1" dirty="0"/>
              <a:t>, ma Paulo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 </a:t>
            </a:r>
            <a:r>
              <a:rPr lang="en-US" sz="2000" b="1" dirty="0" err="1"/>
              <a:t>nyadi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e </a:t>
            </a:r>
            <a:r>
              <a:rPr lang="en-US" sz="2000" b="1" dirty="0" err="1"/>
              <a:t>barupe</a:t>
            </a:r>
            <a:r>
              <a:rPr lang="en-US" sz="2000" b="1" dirty="0"/>
              <a:t>, ne gin jo-</a:t>
            </a:r>
            <a:r>
              <a:rPr lang="en-US" sz="2000" b="1" dirty="0" err="1"/>
              <a:t>Yahudi</a:t>
            </a:r>
            <a:r>
              <a:rPr lang="en-US" sz="2000" b="1" dirty="0"/>
              <a:t> ma ne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oluw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mag jo-</a:t>
            </a:r>
            <a:r>
              <a:rPr lang="en-US" sz="2000" b="1" dirty="0" err="1"/>
              <a:t>Yahudi</a:t>
            </a:r>
            <a:r>
              <a:rPr lang="en-US" sz="2000" b="1" dirty="0"/>
              <a:t> </a:t>
            </a:r>
            <a:r>
              <a:rPr lang="en-US" sz="2000" b="1" dirty="0" err="1"/>
              <a:t>eka</a:t>
            </a:r>
            <a:r>
              <a:rPr lang="en-US" sz="2000" b="1" dirty="0"/>
              <a:t>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(</a:t>
            </a:r>
            <a:r>
              <a:rPr lang="en-US" sz="2000" b="1" dirty="0" err="1"/>
              <a:t>Joote</a:t>
            </a:r>
            <a:r>
              <a:rPr lang="en-US" sz="2000" b="1" dirty="0"/>
              <a:t> 15:1, 5). </a:t>
            </a:r>
            <a:r>
              <a:rPr lang="en-US" sz="2000" b="1" dirty="0" err="1"/>
              <a:t>Chikego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ne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mane </a:t>
            </a:r>
            <a:r>
              <a:rPr lang="en-US" sz="2000" b="1" dirty="0" err="1"/>
              <a:t>omedi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jopuonj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937890" y="1632529"/>
            <a:ext cx="4102815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915685" y="4874064"/>
            <a:ext cx="8308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Paulo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ne jo-</a:t>
            </a:r>
            <a:r>
              <a:rPr lang="en-US" sz="2000" b="1" dirty="0" err="1"/>
              <a:t>Yahudi</a:t>
            </a:r>
            <a:r>
              <a:rPr lang="en-US" sz="2000" b="1" dirty="0"/>
              <a:t> ma </a:t>
            </a:r>
            <a:r>
              <a:rPr lang="en-US" sz="2000" b="1" dirty="0" err="1"/>
              <a:t>osebedo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timbegi</a:t>
            </a:r>
            <a:r>
              <a:rPr lang="en-US" sz="2000" b="1" dirty="0"/>
              <a:t>, </a:t>
            </a:r>
            <a:r>
              <a:rPr lang="en-US" sz="2000" b="1" dirty="0" err="1"/>
              <a:t>timbegi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 </a:t>
            </a:r>
            <a:r>
              <a:rPr lang="en-US" sz="2000" b="1" dirty="0" err="1"/>
              <a:t>giwegi</a:t>
            </a:r>
            <a:r>
              <a:rPr lang="en-US" sz="2000" b="1" dirty="0"/>
              <a:t>,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</a:t>
            </a:r>
            <a:r>
              <a:rPr lang="en-US" sz="2000" b="1" dirty="0" err="1"/>
              <a:t>ginyal</a:t>
            </a:r>
            <a:r>
              <a:rPr lang="en-US" sz="2000" b="1" dirty="0"/>
              <a:t>  </a:t>
            </a:r>
            <a:r>
              <a:rPr lang="en-US" sz="2000" b="1" dirty="0" err="1"/>
              <a:t>konyo</a:t>
            </a:r>
            <a:r>
              <a:rPr lang="en-US" sz="2000" b="1" dirty="0"/>
              <a:t> </a:t>
            </a:r>
            <a:r>
              <a:rPr lang="en-US" sz="2000" b="1" dirty="0" err="1"/>
              <a:t>geng’o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mag </a:t>
            </a:r>
            <a:r>
              <a:rPr lang="en-US" sz="2000" b="1" dirty="0" err="1"/>
              <a:t>ringruok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2:23).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1295" y="3110691"/>
            <a:ext cx="76355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We </a:t>
            </a:r>
            <a:r>
              <a:rPr lang="en-US" sz="2000" b="1" dirty="0" err="1"/>
              <a:t>waluw</a:t>
            </a:r>
            <a:r>
              <a:rPr lang="en-US" sz="2000" b="1" dirty="0"/>
              <a:t> kaka Paulo ne </a:t>
            </a:r>
            <a:r>
              <a:rPr lang="en-US" sz="2000" b="1" dirty="0" err="1"/>
              <a:t>ogolo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. E </a:t>
            </a:r>
            <a:r>
              <a:rPr lang="en-US" sz="2000" b="1" dirty="0" err="1"/>
              <a:t>batiso</a:t>
            </a:r>
            <a:r>
              <a:rPr lang="en-US" sz="2000" b="1" dirty="0"/>
              <a:t> “</a:t>
            </a:r>
            <a:r>
              <a:rPr lang="en-US" sz="2000" b="1" dirty="0" err="1"/>
              <a:t>wasetho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" kendo </a:t>
            </a:r>
            <a:r>
              <a:rPr lang="en-US" sz="2000" b="1" dirty="0" err="1"/>
              <a:t>wadak</a:t>
            </a:r>
            <a:r>
              <a:rPr lang="en-US" sz="2000" b="1" dirty="0"/>
              <a:t> ne </a:t>
            </a:r>
            <a:r>
              <a:rPr lang="en-US" sz="2000" b="1" dirty="0" err="1"/>
              <a:t>Kristo</a:t>
            </a:r>
            <a:r>
              <a:rPr lang="en-US" sz="2000" b="1" dirty="0"/>
              <a:t>. Ka </a:t>
            </a:r>
            <a:r>
              <a:rPr lang="en-US" sz="2000" b="1" dirty="0" err="1"/>
              <a:t>wasiko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parruok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, kaka </a:t>
            </a:r>
            <a:r>
              <a:rPr lang="en-US" sz="2000" b="1" dirty="0" err="1"/>
              <a:t>ranyisi</a:t>
            </a:r>
            <a:r>
              <a:rPr lang="en-US" sz="2000" b="1" dirty="0"/>
              <a:t>, </a:t>
            </a:r>
            <a:r>
              <a:rPr lang="en-US" sz="2000" b="1" dirty="0" err="1"/>
              <a:t>gik</a:t>
            </a:r>
            <a:r>
              <a:rPr lang="en-US" sz="2000" b="1" dirty="0"/>
              <a:t> ma ok </a:t>
            </a:r>
            <a:r>
              <a:rPr lang="en-US" sz="2000" b="1" dirty="0" err="1"/>
              <a:t>ler</a:t>
            </a:r>
            <a:r>
              <a:rPr lang="en-US" sz="2000" b="1" dirty="0"/>
              <a:t> mag </a:t>
            </a:r>
            <a:r>
              <a:rPr lang="en-US" sz="2000" b="1" dirty="0" err="1"/>
              <a:t>sewni</a:t>
            </a:r>
            <a:r>
              <a:rPr lang="en-US" sz="2000" b="1" dirty="0"/>
              <a:t>, pod </a:t>
            </a:r>
            <a:r>
              <a:rPr lang="en-US" sz="2000" b="1" dirty="0" err="1"/>
              <a:t>wadak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, kendo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parruok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makethore</a:t>
            </a:r>
            <a:r>
              <a:rPr lang="en-US" sz="2000" b="1" dirty="0"/>
              <a:t> </a:t>
            </a:r>
            <a:r>
              <a:rPr lang="en-US" sz="2000" b="1" dirty="0" err="1"/>
              <a:t>kosetigo</a:t>
            </a:r>
            <a:br>
              <a:rPr lang="en-US" sz="2000" b="1" dirty="0"/>
            </a:br>
            <a:r>
              <a:rPr lang="en-US" sz="2000" b="1" dirty="0"/>
              <a:t>(Kol. 2:20-22).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15686" y="6021885"/>
            <a:ext cx="830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machuok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waluwre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puonj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Ndiko</a:t>
            </a:r>
            <a:r>
              <a:rPr lang="en-US" sz="2000" b="1" dirty="0"/>
              <a:t> –ma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ochiwo</a:t>
            </a:r>
            <a:r>
              <a:rPr lang="en-US" sz="2000" b="1" dirty="0"/>
              <a:t>–, to ok </a:t>
            </a:r>
            <a:r>
              <a:rPr lang="en-US" sz="2000" b="1" dirty="0" err="1"/>
              <a:t>puonj</a:t>
            </a:r>
            <a:r>
              <a:rPr lang="en-US" sz="2000" b="1" dirty="0"/>
              <a:t> mag </a:t>
            </a:r>
            <a:r>
              <a:rPr lang="en-US" sz="2000" b="1" dirty="0" err="1"/>
              <a:t>riekni</a:t>
            </a:r>
            <a:r>
              <a:rPr lang="en-US" sz="2000" b="1" dirty="0"/>
              <a:t> kata </a:t>
            </a:r>
            <a:r>
              <a:rPr lang="en-US" sz="2000" b="1" dirty="0" err="1"/>
              <a:t>paro</a:t>
            </a:r>
            <a:r>
              <a:rPr lang="en-US" sz="2000" b="1" dirty="0"/>
              <a:t> mag </a:t>
            </a:r>
            <a:r>
              <a:rPr lang="en-US" sz="2000" b="1" dirty="0" err="1"/>
              <a:t>dhano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307544" y="1262090"/>
            <a:ext cx="1142668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Ja-</a:t>
            </a:r>
            <a:r>
              <a:rPr lang="en-US" sz="2400" b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ipimo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yiend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sida</a:t>
            </a:r>
            <a:r>
              <a:rPr lang="en-US" sz="2400" b="1" dirty="0">
                <a:latin typeface="Constantia" panose="02030602050306030303" pitchFamily="18" charset="0"/>
              </a:rPr>
              <a:t> mar Lebanon. </a:t>
            </a:r>
            <a:r>
              <a:rPr lang="en-US" sz="2400" b="1" dirty="0" err="1">
                <a:latin typeface="Constantia" panose="02030602050306030303" pitchFamily="18" charset="0"/>
              </a:rPr>
              <a:t>Asesomo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yienni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mathoth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tiendege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machieko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mayom</a:t>
            </a:r>
            <a:r>
              <a:rPr lang="en-US" sz="2400" b="1" dirty="0">
                <a:latin typeface="Constantia" panose="02030602050306030303" pitchFamily="18" charset="0"/>
              </a:rPr>
              <a:t>. Otero </a:t>
            </a:r>
            <a:r>
              <a:rPr lang="en-US" sz="2400" b="1" dirty="0" err="1">
                <a:latin typeface="Constantia" panose="02030602050306030303" pitchFamily="18" charset="0"/>
              </a:rPr>
              <a:t>tiendege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mategno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chop 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gimedo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yienno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chung’ie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motegno</a:t>
            </a:r>
            <a:r>
              <a:rPr lang="en-US" sz="2400" b="1" dirty="0">
                <a:latin typeface="Constantia" panose="02030602050306030303" pitchFamily="18" charset="0"/>
              </a:rPr>
              <a:t>. Kendo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kudho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ochung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motegno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tiendege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omoko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ja-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tiendege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Jawarne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Ong’eyo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Wuod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Jawar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joricho</a:t>
            </a:r>
            <a:r>
              <a:rPr lang="en-US" sz="2400" b="1" dirty="0">
                <a:latin typeface="Constantia" panose="02030602050306030303" pitchFamily="18" charset="0"/>
              </a:rPr>
              <a:t>. ... .... </a:t>
            </a:r>
            <a:r>
              <a:rPr lang="en-US" sz="2400" b="1" dirty="0" err="1">
                <a:latin typeface="Constantia" panose="02030602050306030303" pitchFamily="18" charset="0"/>
              </a:rPr>
              <a:t>Tielo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. Jo-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adier</a:t>
            </a:r>
            <a:r>
              <a:rPr lang="en-US" sz="2400" b="1" dirty="0">
                <a:latin typeface="Constantia" panose="02030602050306030303" pitchFamily="18" charset="0"/>
              </a:rPr>
              <a:t>, mana kaka </a:t>
            </a:r>
            <a:r>
              <a:rPr lang="en-US" sz="2400" b="1" dirty="0" err="1">
                <a:latin typeface="Constantia" panose="02030602050306030303" pitchFamily="18" charset="0"/>
              </a:rPr>
              <a:t>yiend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sida</a:t>
            </a:r>
            <a:r>
              <a:rPr lang="en-US" sz="2400" b="1" dirty="0">
                <a:latin typeface="Constantia" panose="02030602050306030303" pitchFamily="18" charset="0"/>
              </a:rPr>
              <a:t> mar Lebanon, ok </a:t>
            </a:r>
            <a:r>
              <a:rPr lang="en-US" sz="2400" b="1" dirty="0" err="1">
                <a:latin typeface="Constantia" panose="02030602050306030303" pitchFamily="18" charset="0"/>
              </a:rPr>
              <a:t>dongi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lowo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malo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mayom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gichung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gichung</a:t>
            </a:r>
            <a:r>
              <a:rPr lang="en-US" sz="2400" b="1" dirty="0">
                <a:latin typeface="Constantia" panose="02030602050306030303" pitchFamily="18" charset="0"/>
              </a:rPr>
              <a:t>’ e kind kite mag got.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4" y="3894883"/>
            <a:ext cx="4540629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mano,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kik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uwe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ng’ato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ong’adnu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bura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muchamo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kata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mumadho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, kata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weche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sewni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lamo,kata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sewni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mitimo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dwe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owuok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kata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chieng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Sabato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Magi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gin mana tipo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mane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onego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obi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adiera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wuon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yudore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r>
              <a:rPr kumimoji="0" lang="es-ES" sz="19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Kolosai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17,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1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endParaRPr kumimoji="0" lang="es-ES" sz="19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2844012" y="3853149"/>
            <a:ext cx="9505199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B8B10"/>
                </a:solidFill>
              </a:rPr>
              <a:t>Ber mayudore kuom yie: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Jip, pwoch, kod ritruok (Jo-Kolosai 2:1-5)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Moko kuom Kristo (Jo-Kolosai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Wach</a:t>
            </a:r>
            <a:r>
              <a:rPr lang="en-US" sz="2000" b="1" dirty="0"/>
              <a:t> mane </a:t>
            </a:r>
            <a:r>
              <a:rPr lang="en-US" sz="2000" b="1" dirty="0" err="1"/>
              <a:t>ondiki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ogur</a:t>
            </a:r>
            <a:r>
              <a:rPr lang="en-US" sz="2000" b="1" dirty="0"/>
              <a:t> e </a:t>
            </a:r>
            <a:r>
              <a:rPr lang="en-US" sz="2000" b="1" dirty="0" err="1"/>
              <a:t>msaalaba</a:t>
            </a:r>
            <a:r>
              <a:rPr lang="en" sz="2000" b="1" dirty="0"/>
              <a:t> (Jo-Kolosai 2:9-15)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00797"/>
                </a:solidFill>
              </a:rPr>
              <a:t>Pek ma yiengo yie: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Sawo</a:t>
            </a:r>
            <a:r>
              <a:rPr lang="en-US" sz="2000" b="1" dirty="0"/>
              <a:t>, </a:t>
            </a:r>
            <a:r>
              <a:rPr lang="en-US" sz="2000" b="1" dirty="0" err="1"/>
              <a:t>dwe</a:t>
            </a:r>
            <a:r>
              <a:rPr lang="en-US" sz="2000" b="1" dirty="0"/>
              <a:t> </a:t>
            </a:r>
            <a:r>
              <a:rPr lang="en-US" sz="2000" b="1" dirty="0" err="1"/>
              <a:t>mopor</a:t>
            </a:r>
            <a:r>
              <a:rPr lang="en-US" sz="2000" b="1" dirty="0"/>
              <a:t>, </a:t>
            </a:r>
            <a:r>
              <a:rPr lang="en-US" sz="2000" b="1" dirty="0" err="1"/>
              <a:t>sabato</a:t>
            </a:r>
            <a:r>
              <a:rPr lang="en-US" sz="2000" b="1" dirty="0"/>
              <a:t> </a:t>
            </a:r>
            <a:r>
              <a:rPr lang="en" sz="2000" b="1" dirty="0"/>
              <a:t>(Jo-Kolosai 2:16-19)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Chike mag dhano (Jo-Kolosai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kelonwa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. </a:t>
            </a:r>
            <a:r>
              <a:rPr lang="en-US" sz="2000" b="1" dirty="0" err="1"/>
              <a:t>Komedore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weyonwa</a:t>
            </a:r>
            <a:r>
              <a:rPr lang="en-US" sz="2000" b="1" dirty="0"/>
              <a:t> </a:t>
            </a:r>
            <a:r>
              <a:rPr lang="en-US" sz="2000" b="1" dirty="0" err="1"/>
              <a:t>richowa</a:t>
            </a:r>
            <a:r>
              <a:rPr lang="en-US" sz="2000" b="1" dirty="0"/>
              <a:t>, </a:t>
            </a:r>
            <a:r>
              <a:rPr lang="en-US" sz="2000" b="1" dirty="0" err="1"/>
              <a:t>wayudo</a:t>
            </a:r>
            <a:r>
              <a:rPr lang="en-US" sz="2000" b="1" dirty="0"/>
              <a:t> </a:t>
            </a:r>
            <a:r>
              <a:rPr lang="en-US" sz="2000" b="1" dirty="0" err="1"/>
              <a:t>horuok</a:t>
            </a:r>
            <a:r>
              <a:rPr lang="en-US" sz="2000" b="1" dirty="0"/>
              <a:t>, </a:t>
            </a:r>
            <a:r>
              <a:rPr lang="en-US" sz="2000" b="1" dirty="0" err="1"/>
              <a:t>rieko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" sz="2000" b="1" dirty="0"/>
              <a:t>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8" y="3771254"/>
            <a:ext cx="1901933" cy="2755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562" y="5376872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111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566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566" y="6331848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802" y="6001150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566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566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Bende, </a:t>
            </a:r>
            <a:r>
              <a:rPr lang="en-US" sz="2000" b="1" dirty="0" err="1"/>
              <a:t>onyisowa</a:t>
            </a:r>
            <a:r>
              <a:rPr lang="en-US" sz="2000" b="1" dirty="0"/>
              <a:t> kaka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wagurre</a:t>
            </a:r>
            <a:r>
              <a:rPr lang="en-US" sz="2000" b="1" dirty="0"/>
              <a:t>: ok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riekni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mag </a:t>
            </a:r>
            <a:r>
              <a:rPr lang="en-US" sz="2000" b="1" dirty="0" err="1"/>
              <a:t>dhano</a:t>
            </a:r>
            <a:r>
              <a:rPr lang="en-US" sz="2000" b="1" dirty="0"/>
              <a:t>, to mana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45203"/>
            <a:ext cx="6915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luongowa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wagurre</a:t>
            </a:r>
            <a:r>
              <a:rPr lang="en-US" sz="2000" b="1" dirty="0"/>
              <a:t> e </a:t>
            </a:r>
            <a:r>
              <a:rPr lang="en-US" sz="2000" b="1" dirty="0" err="1"/>
              <a:t>yieno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yien</a:t>
            </a:r>
            <a:r>
              <a:rPr lang="en-US" sz="2000" b="1" dirty="0"/>
              <a:t> ma </a:t>
            </a:r>
            <a:r>
              <a:rPr lang="en-US" sz="2000" b="1" dirty="0" err="1"/>
              <a:t>nyago</a:t>
            </a:r>
            <a:r>
              <a:rPr lang="en-US" sz="2000" b="1" dirty="0"/>
              <a:t> </a:t>
            </a:r>
            <a:r>
              <a:rPr lang="en-US" sz="2000" b="1" dirty="0" err="1"/>
              <a:t>olembe</a:t>
            </a:r>
            <a:r>
              <a:rPr lang="en-US" sz="2000" b="1" dirty="0"/>
              <a:t> </a:t>
            </a:r>
            <a:r>
              <a:rPr lang="en-US" sz="2000" b="1" dirty="0" err="1"/>
              <a:t>mabeyo</a:t>
            </a:r>
            <a:r>
              <a:rPr lang="en-US" sz="2000" b="1" dirty="0"/>
              <a:t> ne </a:t>
            </a:r>
            <a:r>
              <a:rPr lang="en-US" sz="2000" b="1" dirty="0" err="1"/>
              <a:t>Pinyruodh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21683"/>
            <a:ext cx="1040721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BER MAYUDORE KUOM YIE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18913"/>
            <a:ext cx="3600000" cy="144000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 rieko to iyudo kanye? Koso ere kuma ng’eyo wuokie?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(Ayubu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186066"/>
            <a:ext cx="3940312" cy="140400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Kristo ema mwandu duto mag rieko kod ng’eyo opand kuome</a:t>
            </a: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(Jo-Kolosai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JIP, PWOCH KOD RITRUOK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“Kata obedo ni ok an kodu  gi ringra, to an kodu gi chunya, kendo amor ahinya kaneno kaka uritoru maber, kendo kaka un gi yie motegno kuom Kristo.”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472207"/>
            <a:ext cx="8405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 mane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Kolosai</a:t>
            </a:r>
            <a:r>
              <a:rPr lang="en-US" sz="2000" b="1" dirty="0"/>
              <a:t>, Paulo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-US" sz="2000" b="1" dirty="0"/>
              <a:t> mane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kanyo</a:t>
            </a:r>
            <a:r>
              <a:rPr lang="en-US" sz="2000" b="1" dirty="0"/>
              <a:t> ma a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jopuonj</a:t>
            </a:r>
            <a:r>
              <a:rPr lang="en-US" sz="2000" b="1" dirty="0"/>
              <a:t> ma jo-</a:t>
            </a:r>
            <a:r>
              <a:rPr lang="en-US" sz="2000" b="1" dirty="0" err="1"/>
              <a:t>miriambo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2:1, 4).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504627"/>
              </p:ext>
            </p:extLst>
          </p:nvPr>
        </p:nvGraphicFramePr>
        <p:xfrm>
          <a:off x="295675" y="3113219"/>
          <a:ext cx="8482561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26825" y="4505470"/>
            <a:ext cx="8565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</a:t>
            </a:r>
            <a:r>
              <a:rPr lang="en-US" sz="2000" b="1" dirty="0" err="1"/>
              <a:t>olero</a:t>
            </a:r>
            <a:r>
              <a:rPr lang="en-US" sz="2000" b="1" dirty="0"/>
              <a:t> </a:t>
            </a:r>
            <a:r>
              <a:rPr lang="en-US" sz="2000" b="1" dirty="0" err="1"/>
              <a:t>puonj</a:t>
            </a:r>
            <a:r>
              <a:rPr lang="en-US" sz="2000" b="1" dirty="0"/>
              <a:t> mag </a:t>
            </a:r>
            <a:r>
              <a:rPr lang="en-US" sz="2000" b="1" dirty="0" err="1"/>
              <a:t>miriambo</a:t>
            </a:r>
            <a:r>
              <a:rPr lang="en-US" sz="2000" b="1" dirty="0"/>
              <a:t>, </a:t>
            </a:r>
            <a:r>
              <a:rPr lang="en-US" sz="2000" b="1" dirty="0" err="1"/>
              <a:t>opako</a:t>
            </a:r>
            <a:r>
              <a:rPr lang="en-US" sz="2000" b="1" dirty="0"/>
              <a:t> jo-</a:t>
            </a:r>
            <a:r>
              <a:rPr lang="en-US" sz="2000" b="1" dirty="0" err="1"/>
              <a:t>Kolosai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: </a:t>
            </a:r>
            <a:r>
              <a:rPr lang="en-US" sz="2000" b="1" dirty="0" err="1"/>
              <a:t>giritore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; kendo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2:5).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182500" y="3190161"/>
            <a:ext cx="294212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 err="1"/>
              <a:t>Kamano</a:t>
            </a:r>
            <a:r>
              <a:rPr lang="en-US" dirty="0"/>
              <a:t> </a:t>
            </a:r>
            <a:r>
              <a:rPr lang="en-US" dirty="0" err="1"/>
              <a:t>gining’e</a:t>
            </a:r>
            <a:r>
              <a:rPr lang="en-US" dirty="0"/>
              <a:t> </a:t>
            </a:r>
            <a:r>
              <a:rPr lang="en-US" dirty="0" err="1"/>
              <a:t>wach</a:t>
            </a:r>
            <a:r>
              <a:rPr lang="en-US" dirty="0"/>
              <a:t> </a:t>
            </a:r>
            <a:r>
              <a:rPr lang="en-US" dirty="0" err="1"/>
              <a:t>mopondo</a:t>
            </a:r>
            <a:r>
              <a:rPr lang="en-US" dirty="0"/>
              <a:t> mar </a:t>
            </a:r>
            <a:r>
              <a:rPr lang="en-US" dirty="0" err="1"/>
              <a:t>Nyasaye</a:t>
            </a:r>
            <a:r>
              <a:rPr lang="en-US" dirty="0"/>
              <a:t> ma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Kristo</a:t>
            </a:r>
            <a:r>
              <a:rPr lang="en-US" dirty="0"/>
              <a:t> </a:t>
            </a:r>
            <a:r>
              <a:rPr lang="en-US" dirty="0" err="1"/>
              <a:t>owuon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864864" y="3104442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6" y="4647878"/>
            <a:ext cx="3009731" cy="19314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6235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377998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ondiko</a:t>
            </a:r>
            <a:r>
              <a:rPr lang="en-US" sz="2000" b="1" dirty="0"/>
              <a:t> </a:t>
            </a:r>
            <a:r>
              <a:rPr lang="en-US" sz="2000" b="1" dirty="0" err="1"/>
              <a:t>negi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adek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ma biro </a:t>
            </a:r>
            <a:r>
              <a:rPr lang="en-US" sz="2000" b="1" dirty="0" err="1"/>
              <a:t>konyogi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gigeng</a:t>
            </a:r>
            <a:r>
              <a:rPr lang="en-US" sz="2000" b="1" dirty="0"/>
              <a:t>’ </a:t>
            </a:r>
            <a:r>
              <a:rPr lang="en-US" sz="2000" b="1" dirty="0" err="1"/>
              <a:t>masira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2:2):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26824" y="5211484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Rikruok</a:t>
            </a:r>
            <a:r>
              <a:rPr lang="en-US" sz="2000" b="1" dirty="0"/>
              <a:t>” ma Paulo </a:t>
            </a:r>
            <a:r>
              <a:rPr lang="en-US" sz="2000" b="1" dirty="0" err="1"/>
              <a:t>wuoyoe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chanruok</a:t>
            </a:r>
            <a:r>
              <a:rPr lang="en-US" sz="2000" b="1" dirty="0"/>
              <a:t> e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e </a:t>
            </a:r>
            <a:r>
              <a:rPr lang="en-US" sz="2000" b="1" dirty="0" err="1"/>
              <a:t>tije</a:t>
            </a:r>
            <a:r>
              <a:rPr lang="en-US" sz="2000" b="1" dirty="0"/>
              <a:t> </a:t>
            </a:r>
            <a:r>
              <a:rPr lang="en-US" sz="2000" b="1" dirty="0" err="1"/>
              <a:t>mopogore</a:t>
            </a:r>
            <a:r>
              <a:rPr lang="en-US" sz="2000" b="1" dirty="0"/>
              <a:t> </a:t>
            </a:r>
            <a:r>
              <a:rPr lang="en-US" sz="2000" b="1" dirty="0" err="1"/>
              <a:t>opogore</a:t>
            </a:r>
            <a:r>
              <a:rPr lang="en-US" sz="2000" b="1" dirty="0"/>
              <a:t> e </a:t>
            </a:r>
            <a:r>
              <a:rPr lang="en-US" sz="2000" b="1" dirty="0" err="1"/>
              <a:t>kanisa</a:t>
            </a:r>
            <a:r>
              <a:rPr lang="en-US" sz="2000" b="1" dirty="0"/>
              <a:t>. </a:t>
            </a:r>
            <a:r>
              <a:rPr lang="en-US" sz="2000" b="1" dirty="0" err="1"/>
              <a:t>Telo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pogo </a:t>
            </a:r>
            <a:r>
              <a:rPr lang="en-US" sz="2000" b="1" dirty="0" err="1"/>
              <a:t>tije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bedie</a:t>
            </a:r>
            <a:r>
              <a:rPr lang="en-US" sz="2000" b="1" dirty="0"/>
              <a:t>; </a:t>
            </a:r>
            <a:r>
              <a:rPr lang="en-US" sz="2000" b="1" dirty="0" err="1"/>
              <a:t>tije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ritruok</a:t>
            </a:r>
            <a:r>
              <a:rPr lang="en-US" sz="2000" b="1" dirty="0"/>
              <a:t> </a:t>
            </a:r>
            <a:r>
              <a:rPr lang="en-US" sz="2000" b="1" dirty="0" err="1"/>
              <a:t>mowinjore</a:t>
            </a:r>
            <a:r>
              <a:rPr lang="en-US" sz="2000" b="1" dirty="0"/>
              <a:t>;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. Mano biro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ilando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kendo biro </a:t>
            </a:r>
            <a:r>
              <a:rPr lang="en-US" sz="2000" b="1" dirty="0" err="1"/>
              <a:t>ritogi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MOKO KUOM KRISTO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Beduru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kumoko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kugeroru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kumedo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motegno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mana kaka ne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opuonju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gouru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erokamano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mogundho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06381" y="1480034"/>
            <a:ext cx="58994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</a:t>
            </a:r>
            <a:r>
              <a:rPr lang="en-US" sz="2000" b="1" dirty="0" err="1"/>
              <a:t>ayudo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, to ok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puonj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2:6).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wechegi</a:t>
            </a:r>
            <a:r>
              <a:rPr lang="en-US" sz="2000" b="1" dirty="0"/>
              <a:t> gin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. Paulo </a:t>
            </a:r>
            <a:r>
              <a:rPr lang="en-US" sz="2000" b="1" dirty="0" err="1"/>
              <a:t>jiwowa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   </a:t>
            </a:r>
            <a:r>
              <a:rPr lang="en-US" sz="2000" b="1" dirty="0" err="1"/>
              <a:t>wawuoth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“mana kaka ne </a:t>
            </a:r>
            <a:r>
              <a:rPr lang="en-US" sz="2000" b="1" dirty="0" err="1"/>
              <a:t>opuonju</a:t>
            </a:r>
            <a:r>
              <a:rPr lang="en-US" sz="2000" b="1" dirty="0"/>
              <a:t>” (</a:t>
            </a:r>
            <a:r>
              <a:rPr lang="en-US" sz="2000" b="1" dirty="0" err="1"/>
              <a:t>Kol</a:t>
            </a:r>
            <a:r>
              <a:rPr lang="en-US" sz="2000" b="1" dirty="0"/>
              <a:t>. 2:7b).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516985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06381" y="3168809"/>
            <a:ext cx="5951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wawuotho</a:t>
            </a:r>
            <a:r>
              <a:rPr lang="en-US" sz="2000" b="1" dirty="0"/>
              <a:t> ​​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, </a:t>
            </a:r>
            <a:r>
              <a:rPr lang="en-US" sz="2000" b="1" dirty="0" err="1"/>
              <a:t>wamoko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. Wan, e </a:t>
            </a:r>
            <a:r>
              <a:rPr lang="en-US" sz="2000" b="1" dirty="0" err="1"/>
              <a:t>ranyisi</a:t>
            </a:r>
            <a:r>
              <a:rPr lang="en-US" sz="2000" b="1" dirty="0"/>
              <a:t>, “</a:t>
            </a:r>
            <a:r>
              <a:rPr lang="en-US" sz="2000" b="1" dirty="0" err="1"/>
              <a:t>yien</a:t>
            </a:r>
            <a:r>
              <a:rPr lang="en-US" sz="2000" b="1" dirty="0"/>
              <a:t> ma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opidho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oyudgo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’” (</a:t>
            </a:r>
            <a:r>
              <a:rPr lang="en-US" sz="2000" b="1" dirty="0" err="1"/>
              <a:t>Isaya</a:t>
            </a:r>
            <a:r>
              <a:rPr lang="en-US" sz="2000" b="1" dirty="0"/>
              <a:t> 61:3). Wan “</a:t>
            </a:r>
            <a:r>
              <a:rPr lang="en-US" sz="2000" b="1" dirty="0" err="1"/>
              <a:t>yien</a:t>
            </a:r>
            <a:r>
              <a:rPr lang="en-US" sz="2000" b="1" dirty="0"/>
              <a:t>” ma </a:t>
            </a:r>
            <a:r>
              <a:rPr lang="en-US" sz="2000" b="1" dirty="0" err="1"/>
              <a:t>omako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puonjne</a:t>
            </a:r>
            <a:r>
              <a:rPr lang="en-US" sz="2000" b="1" dirty="0"/>
              <a:t> (</a:t>
            </a:r>
            <a:r>
              <a:rPr lang="en-US" sz="2000" b="1" dirty="0" err="1"/>
              <a:t>Zaburi</a:t>
            </a:r>
            <a:r>
              <a:rPr lang="en-US" sz="2000" b="1" dirty="0"/>
              <a:t> 1:3).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WACH MANE ONDIKI KUOM CHIKE MA MOKO OGUR E MSALABA</a:t>
            </a:r>
            <a:endParaRPr lang="en" sz="28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Norucho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ondiki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motueyowa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wamak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Wachno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nodonjonwwa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kethowa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ne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ogole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chuth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kogurogo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masalaba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2927081" y="1278472"/>
            <a:ext cx="9199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Ibrahim </a:t>
            </a:r>
            <a:r>
              <a:rPr lang="en-US" sz="2000" b="1" dirty="0" err="1"/>
              <a:t>nosiro</a:t>
            </a:r>
            <a:r>
              <a:rPr lang="en-US" sz="2000" b="1" dirty="0"/>
              <a:t> </a:t>
            </a:r>
            <a:r>
              <a:rPr lang="en-US" sz="2000" b="1" dirty="0" err="1"/>
              <a:t>singruokne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tero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17:11). </a:t>
            </a:r>
            <a:r>
              <a:rPr lang="en-US" sz="2000" b="1" dirty="0" err="1"/>
              <a:t>Wasiro</a:t>
            </a:r>
            <a:r>
              <a:rPr lang="en-US" sz="2000" b="1" dirty="0"/>
              <a:t> </a:t>
            </a:r>
            <a:r>
              <a:rPr lang="en-US" sz="2000" b="1" dirty="0" err="1"/>
              <a:t>singruokwa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batiso</a:t>
            </a:r>
            <a:r>
              <a:rPr lang="en-US" sz="2000" b="1" dirty="0"/>
              <a:t>, ma </a:t>
            </a:r>
            <a:r>
              <a:rPr lang="en-US" sz="2000" b="1" dirty="0" err="1"/>
              <a:t>en</a:t>
            </a:r>
            <a:r>
              <a:rPr lang="en-US" sz="2000" b="1" dirty="0"/>
              <a:t> “</a:t>
            </a:r>
            <a:r>
              <a:rPr lang="en-US" sz="2000" b="1" dirty="0" err="1"/>
              <a:t>nyangu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” (</a:t>
            </a:r>
            <a:r>
              <a:rPr lang="en-US" sz="2000" b="1" dirty="0" err="1"/>
              <a:t>Kol</a:t>
            </a:r>
            <a:r>
              <a:rPr lang="en-US" sz="2000" b="1" dirty="0"/>
              <a:t>. 2:11-12). Mano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 mar </a:t>
            </a:r>
            <a:r>
              <a:rPr lang="en-US" sz="2000" b="1" dirty="0" err="1"/>
              <a:t>ringruok</a:t>
            </a:r>
            <a:r>
              <a:rPr lang="en-US" sz="2000" b="1" dirty="0"/>
              <a:t> </a:t>
            </a:r>
            <a:r>
              <a:rPr lang="en-US" sz="2000" b="1" dirty="0" err="1"/>
              <a:t>koro</a:t>
            </a:r>
            <a:r>
              <a:rPr lang="en-US" sz="2000" b="1" dirty="0"/>
              <a:t> ok </a:t>
            </a:r>
            <a:r>
              <a:rPr lang="en-US" sz="2000" b="1" dirty="0" err="1"/>
              <a:t>dwarre</a:t>
            </a:r>
            <a:r>
              <a:rPr lang="en-US" sz="2000" b="1" dirty="0"/>
              <a:t>. Bang’ </a:t>
            </a:r>
            <a:r>
              <a:rPr lang="en-US" sz="2000" b="1" dirty="0" err="1"/>
              <a:t>lero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, Paulo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e </a:t>
            </a:r>
            <a:r>
              <a:rPr lang="en-US" sz="2000" b="1" dirty="0" err="1"/>
              <a:t>msalaba</a:t>
            </a:r>
            <a:r>
              <a:rPr lang="en-US" sz="2000" b="1" dirty="0"/>
              <a:t> </a:t>
            </a:r>
            <a:r>
              <a:rPr lang="en-US" sz="2000" b="1" dirty="0" err="1"/>
              <a:t>yath</a:t>
            </a:r>
            <a:r>
              <a:rPr lang="en-US" sz="2000" b="1" dirty="0"/>
              <a:t>. </a:t>
            </a:r>
            <a:r>
              <a:rPr lang="en-US" sz="2000" b="1" dirty="0" err="1"/>
              <a:t>Ang’o</a:t>
            </a:r>
            <a:r>
              <a:rPr lang="en-US" sz="2000" b="1" dirty="0"/>
              <a:t> ma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notieko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481371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13110"/>
            <a:ext cx="645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Jo-</a:t>
            </a:r>
            <a:r>
              <a:rPr lang="en-US" sz="2000" b="1" dirty="0" err="1"/>
              <a:t>Efeso</a:t>
            </a:r>
            <a:r>
              <a:rPr lang="en-US" sz="2000" b="1" dirty="0"/>
              <a:t> 2:14-15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chike</a:t>
            </a:r>
            <a:r>
              <a:rPr lang="en-US" sz="2000" b="1" dirty="0"/>
              <a:t>” kata “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dwarore</a:t>
            </a:r>
            <a:r>
              <a:rPr lang="en-US" sz="2000" b="1" dirty="0"/>
              <a:t>” ma </a:t>
            </a:r>
            <a:r>
              <a:rPr lang="en-US" sz="2000" b="1" dirty="0" err="1"/>
              <a:t>nobedo</a:t>
            </a:r>
            <a:r>
              <a:rPr lang="en-US" sz="2000" b="1" dirty="0"/>
              <a:t> kaka </a:t>
            </a:r>
            <a:r>
              <a:rPr lang="en-US" sz="2000" b="1" dirty="0" err="1"/>
              <a:t>jasikwa</a:t>
            </a:r>
            <a:r>
              <a:rPr lang="en-US" sz="2000" b="1" dirty="0"/>
              <a:t> ne gin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moketi</a:t>
            </a:r>
            <a:r>
              <a:rPr lang="en-US" sz="2000" b="1" dirty="0"/>
              <a:t> mag </a:t>
            </a:r>
            <a:r>
              <a:rPr lang="en-US" sz="2000" b="1" dirty="0" err="1"/>
              <a:t>sewni</a:t>
            </a:r>
            <a:r>
              <a:rPr lang="en-US" sz="2000" b="1" dirty="0"/>
              <a:t>, ma </a:t>
            </a:r>
            <a:r>
              <a:rPr lang="en-US" sz="2000" b="1" dirty="0" err="1"/>
              <a:t>nobedo</a:t>
            </a:r>
            <a:r>
              <a:rPr lang="en-US" sz="2000" b="1" dirty="0"/>
              <a:t> </a:t>
            </a:r>
            <a:r>
              <a:rPr lang="en-US" sz="2000" b="1" dirty="0" err="1"/>
              <a:t>ohinga</a:t>
            </a:r>
            <a:r>
              <a:rPr lang="en-US" sz="2000" b="1" dirty="0"/>
              <a:t> </a:t>
            </a:r>
            <a:r>
              <a:rPr lang="en-US" sz="2000" b="1" dirty="0" err="1"/>
              <a:t>mopogo</a:t>
            </a:r>
            <a:r>
              <a:rPr lang="en-US" sz="2000" b="1" dirty="0"/>
              <a:t> jo-</a:t>
            </a:r>
            <a:r>
              <a:rPr lang="en-US" sz="2000" b="1" dirty="0" err="1"/>
              <a:t>Yahudi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Ogendini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ok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waparre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seni</a:t>
            </a:r>
            <a:r>
              <a:rPr lang="en-US" sz="2000" b="1" dirty="0"/>
              <a:t> mag Muma </a:t>
            </a:r>
            <a:r>
              <a:rPr lang="en-US" sz="2000" b="1" dirty="0" err="1"/>
              <a:t>Machon</a:t>
            </a:r>
            <a:r>
              <a:rPr lang="en-US" sz="2000" b="1" dirty="0"/>
              <a:t>, ma 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gikogi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7" y="1079541"/>
            <a:ext cx="9877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PEK MAYIENGO YIE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1365</Words>
  <Application>Microsoft Office PowerPoint</Application>
  <PresentationFormat>Panorámica</PresentationFormat>
  <Paragraphs>64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150</cp:revision>
  <dcterms:created xsi:type="dcterms:W3CDTF">2026-01-27T09:08:36Z</dcterms:created>
  <dcterms:modified xsi:type="dcterms:W3CDTF">2026-02-03T15:36:39Z</dcterms:modified>
</cp:coreProperties>
</file>