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miwafu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bolruok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muolo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horuok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joma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timonigi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marach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sadha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jowadgi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 custLinFactNeighborY="-9539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OHALA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/>
            <a:t>Kido ma kamano kelo gueth ni wan kanyakla gi ji mamoko.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/>
            <a:t>Mad timbewa mi Nyasaye duong’, kendo ojiw jomoko mondo oyie  kendo oluw Yesu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Wayie ni kue mar Nyasaye otelnwa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Bedo kaachiel e ringruok achiel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Goyo erokamano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Somo Biblos e yo matut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Wapuonjore ng’ato gi ng’ato gik ma wasesomo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Wero wende zaburi, wende pak, kod wende mag chuny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Timo gik moko duto e nying Yesu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miwafu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bolruok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240335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37267"/>
              </a:lnTo>
              <a:lnTo>
                <a:pt x="0" y="137267"/>
              </a:lnTo>
              <a:lnTo>
                <a:pt x="0" y="240335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239" y="1059601"/>
        <a:ext cx="331720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muolo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638721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2145" y="45720"/>
              </a:lnTo>
              <a:lnTo>
                <a:pt x="182145" y="135475"/>
              </a:lnTo>
              <a:lnTo>
                <a:pt x="330091" y="135475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770" y="1682635"/>
        <a:ext cx="18584" cy="3610"/>
      </dsp:txXfrm>
    </dsp:sp>
    <dsp:sp modelId="{E722E283-CBE6-49E1-A65C-2A2A27C62B60}">
      <dsp:nvSpPr>
        <dsp:cNvPr id="0" name=""/>
        <dsp:cNvSpPr/>
      </dsp:nvSpPr>
      <dsp:spPr>
        <a:xfrm>
          <a:off x="1429507" y="1213974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horuok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213974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ni joma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timonigi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marach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sadha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jowadgi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Kido ma kamano kelo gueth ni wan kanyakla gi ji mamoko.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OHALA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Mad timbewa mi Nyasaye duong’, kendo ojiw jomoko mondo oyie  kendo oluw Yesu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TING’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Wayie ni kue mar Nyasaye otelnwa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Bedo kaachiel e ringruok achiel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Goyo erokamano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Somo Biblos e yo matut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Wapuonjore ng’ato gi ng’ato gik ma wasesomo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Wero wende zaburi, wende pak, kod wende mag chuny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Timo gik moko duto e nying Yesu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22D3-89A1-47AC-ACDA-08200FDDF6D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E2B6-9692-4B47-9305-17D69E59A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E2B6-9692-4B47-9305-17D69E59A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E2B6-9692-4B47-9305-17D69E59A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E2B6-9692-4B47-9305-17D69E59A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EE2B6-9692-4B47-9305-17D69E59A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7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5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6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microsoft.com/office/2007/relationships/hdphoto" Target="../media/hdphoto3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391770" y="4018028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DAK GI KRISTO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181635" y="6442360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mar Mach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CHIEMB POLO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gueth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mokelo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chunyu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Puonjreuru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jiwreuru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Weruru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mamit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chunyu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kugoyone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erokamano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zaburi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chuny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         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55267" y="153088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Jo-</a:t>
            </a:r>
            <a:r>
              <a:rPr lang="en-US" sz="2000" b="1" dirty="0" err="1"/>
              <a:t>Kolosai</a:t>
            </a:r>
            <a:r>
              <a:rPr lang="en-US" sz="2000" b="1" dirty="0"/>
              <a:t> 3:15-17 </a:t>
            </a:r>
            <a:r>
              <a:rPr lang="en-US" sz="2000" b="1" dirty="0" err="1"/>
              <a:t>nyisowa</a:t>
            </a:r>
            <a:r>
              <a:rPr lang="en-US" sz="2000" b="1" dirty="0"/>
              <a:t>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pidho</a:t>
            </a:r>
            <a:r>
              <a:rPr lang="en-US" sz="2000" b="1" dirty="0"/>
              <a:t> </a:t>
            </a:r>
            <a:r>
              <a:rPr lang="en-US" sz="2000" b="1" dirty="0" err="1"/>
              <a:t>kitwa</a:t>
            </a:r>
            <a:r>
              <a:rPr lang="en-US" sz="2000" b="1" dirty="0"/>
              <a:t> mar polo (kendo </a:t>
            </a:r>
            <a:r>
              <a:rPr lang="en-US" sz="2000" b="1" dirty="0" err="1"/>
              <a:t>oyangore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wanyal</a:t>
            </a:r>
            <a:r>
              <a:rPr lang="en-US" sz="2000" b="1" dirty="0"/>
              <a:t> </a:t>
            </a:r>
            <a:r>
              <a:rPr lang="en-US" sz="2000" b="1" dirty="0" err="1"/>
              <a:t>pidhe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to </a:t>
            </a:r>
            <a:r>
              <a:rPr lang="en-US" sz="2000" b="1" dirty="0" err="1"/>
              <a:t>wadwaro</a:t>
            </a:r>
            <a:r>
              <a:rPr lang="en-US" sz="2000" b="1" dirty="0"/>
              <a:t> </a:t>
            </a:r>
            <a:r>
              <a:rPr lang="en-US" sz="2000" b="1" dirty="0" err="1"/>
              <a:t>riwruok</a:t>
            </a:r>
            <a:r>
              <a:rPr lang="en-US" sz="2000" b="1" dirty="0"/>
              <a:t> mar </a:t>
            </a:r>
            <a:r>
              <a:rPr lang="en-US" sz="2000" b="1" dirty="0" err="1"/>
              <a:t>kanisa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12455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106218" y="4673893"/>
            <a:ext cx="4807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Wer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gir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ogeng’nwa</a:t>
            </a:r>
            <a:r>
              <a:rPr lang="en-US" sz="2000" b="1" dirty="0"/>
              <a:t> </a:t>
            </a:r>
            <a:r>
              <a:rPr lang="en-US" sz="2000" b="1" dirty="0" err="1"/>
              <a:t>nyosruok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wayawo</a:t>
            </a:r>
            <a:r>
              <a:rPr lang="en-US" sz="2000" b="1" dirty="0"/>
              <a:t> </a:t>
            </a:r>
            <a:r>
              <a:rPr lang="en-US" sz="2000" b="1" dirty="0" err="1"/>
              <a:t>chunywa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ne </a:t>
            </a:r>
            <a:r>
              <a:rPr lang="en-US" sz="2000" b="1" dirty="0" err="1"/>
              <a:t>ler</a:t>
            </a:r>
            <a:r>
              <a:rPr lang="en-US" sz="2000" b="1" dirty="0"/>
              <a:t> ma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Jawar</a:t>
            </a:r>
            <a:r>
              <a:rPr lang="en-US" sz="2000" b="1" dirty="0"/>
              <a:t> </a:t>
            </a:r>
            <a:r>
              <a:rPr lang="en-US" sz="2000" b="1" dirty="0" err="1"/>
              <a:t>nitie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gwethne</a:t>
            </a:r>
            <a:r>
              <a:rPr lang="en-US" sz="2000" b="1" dirty="0"/>
              <a:t>”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307832" y="857659"/>
            <a:ext cx="91977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Bed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mang’won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mayom</a:t>
            </a:r>
            <a:r>
              <a:rPr lang="en-US" sz="2600" b="1" dirty="0">
                <a:latin typeface="Constantia" panose="02030602050306030303" pitchFamily="18" charset="0"/>
              </a:rPr>
              <a:t>, ma ja </a:t>
            </a:r>
            <a:r>
              <a:rPr lang="en-US" sz="2600" b="1" dirty="0" err="1">
                <a:latin typeface="Constantia" panose="02030602050306030303" pitchFamily="18" charset="0"/>
              </a:rPr>
              <a:t>miwafu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kik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iluong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kidogi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yomyom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nikech</a:t>
            </a:r>
            <a:r>
              <a:rPr lang="en-US" sz="2600" b="1" dirty="0">
                <a:latin typeface="Constantia" panose="02030602050306030303" pitchFamily="18" charset="0"/>
              </a:rPr>
              <a:t> gin </a:t>
            </a:r>
            <a:r>
              <a:rPr lang="en-US" sz="2600" b="1" dirty="0" err="1">
                <a:latin typeface="Constantia" panose="02030602050306030303" pitchFamily="18" charset="0"/>
              </a:rPr>
              <a:t>kido</a:t>
            </a:r>
            <a:r>
              <a:rPr lang="en-US" sz="2600" b="1" dirty="0">
                <a:latin typeface="Constantia" panose="02030602050306030303" pitchFamily="18" charset="0"/>
              </a:rPr>
              <a:t> mag </a:t>
            </a:r>
            <a:r>
              <a:rPr lang="en-US" sz="2600" b="1" dirty="0" err="1">
                <a:latin typeface="Constantia" panose="02030602050306030303" pitchFamily="18" charset="0"/>
              </a:rPr>
              <a:t>Kristo</a:t>
            </a:r>
            <a:r>
              <a:rPr lang="en-US" sz="2600" b="1" dirty="0">
                <a:latin typeface="Constantia" panose="02030602050306030303" pitchFamily="18" charset="0"/>
              </a:rPr>
              <a:t>. Bed </a:t>
            </a:r>
            <a:r>
              <a:rPr lang="en-US" sz="2600" b="1" dirty="0" err="1">
                <a:latin typeface="Constantia" panose="02030602050306030303" pitchFamily="18" charset="0"/>
              </a:rPr>
              <a:t>motang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timbeni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bedogo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jomoko</a:t>
            </a:r>
            <a:r>
              <a:rPr lang="en-US" sz="2600" b="1" dirty="0">
                <a:latin typeface="Constantia" panose="02030602050306030303" pitchFamily="18" charset="0"/>
              </a:rPr>
              <a:t>. We </a:t>
            </a:r>
            <a:r>
              <a:rPr lang="en-US" sz="2600" b="1" dirty="0" err="1">
                <a:latin typeface="Constantia" panose="02030602050306030303" pitchFamily="18" charset="0"/>
              </a:rPr>
              <a:t>obed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makare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chuth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mang’ue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ng’ar</a:t>
            </a:r>
            <a:r>
              <a:rPr lang="en-US" sz="2600" b="1" dirty="0">
                <a:latin typeface="Constantia" panose="02030602050306030303" pitchFamily="18" charset="0"/>
              </a:rPr>
              <a:t> ma ok </a:t>
            </a:r>
            <a:r>
              <a:rPr lang="en-US" sz="2600" b="1" dirty="0" err="1">
                <a:latin typeface="Constantia" panose="02030602050306030303" pitchFamily="18" charset="0"/>
              </a:rPr>
              <a:t>nyal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wich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kuot</a:t>
            </a:r>
            <a:r>
              <a:rPr lang="en-US" sz="2600" b="1" dirty="0">
                <a:latin typeface="Constantia" panose="02030602050306030303" pitchFamily="18" charset="0"/>
              </a:rPr>
              <a:t> kata </a:t>
            </a:r>
            <a:r>
              <a:rPr lang="en-US" sz="2600" b="1" dirty="0" err="1">
                <a:latin typeface="Constantia" panose="02030602050306030303" pitchFamily="18" charset="0"/>
              </a:rPr>
              <a:t>matin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>
                <a:latin typeface="Constantia" panose="02030602050306030303" pitchFamily="18" charset="0"/>
              </a:rPr>
              <a:t>onenore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jomamoko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Mana kaka pi </a:t>
            </a:r>
            <a:r>
              <a:rPr lang="en-US" sz="2600" b="1" dirty="0" err="1">
                <a:latin typeface="Constantia" panose="02030602050306030303" pitchFamily="18" charset="0"/>
              </a:rPr>
              <a:t>mandong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loso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aora</a:t>
            </a:r>
            <a:r>
              <a:rPr lang="en-US" sz="2600" b="1" dirty="0">
                <a:latin typeface="Constantia" panose="02030602050306030303" pitchFamily="18" charset="0"/>
              </a:rPr>
              <a:t>, e kaka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matindo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ngima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Ngima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aora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mokuwe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mayom</a:t>
            </a:r>
            <a:r>
              <a:rPr lang="en-US" sz="2600" b="1" dirty="0">
                <a:latin typeface="Constantia" panose="02030602050306030303" pitchFamily="18" charset="0"/>
              </a:rPr>
              <a:t>, ma </a:t>
            </a:r>
            <a:r>
              <a:rPr lang="en-US" sz="2600" b="1" dirty="0" err="1">
                <a:latin typeface="Constantia" panose="02030602050306030303" pitchFamily="18" charset="0"/>
              </a:rPr>
              <a:t>kelo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mor</a:t>
            </a:r>
            <a:r>
              <a:rPr lang="en-US" sz="2600" b="1" dirty="0">
                <a:latin typeface="Constantia" panose="02030602050306030303" pitchFamily="18" charset="0"/>
              </a:rPr>
              <a:t>, kata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aora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chandruok</a:t>
            </a:r>
            <a:r>
              <a:rPr lang="en-US" sz="2600" b="1" dirty="0">
                <a:latin typeface="Constantia" panose="02030602050306030303" pitchFamily="18" charset="0"/>
              </a:rPr>
              <a:t>, ma 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bolo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richoricho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kaachiel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chuodho</a:t>
            </a:r>
            <a:r>
              <a:rPr lang="en-US" sz="2600" b="1" dirty="0">
                <a:latin typeface="Constantia" panose="02030602050306030303" pitchFamily="18" charset="0"/>
              </a:rPr>
              <a:t>. E </a:t>
            </a:r>
            <a:r>
              <a:rPr lang="en-US" sz="2600" b="1" dirty="0" err="1">
                <a:latin typeface="Constantia" panose="02030602050306030303" pitchFamily="18" charset="0"/>
              </a:rPr>
              <a:t>ngimani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ketori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iwuon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puonj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Roho</a:t>
            </a:r>
            <a:r>
              <a:rPr lang="en-US" sz="2600" b="1" dirty="0">
                <a:latin typeface="Constantia" panose="02030602050306030303" pitchFamily="18" charset="0"/>
              </a:rPr>
              <a:t> Maler. </a:t>
            </a:r>
            <a:r>
              <a:rPr lang="en-US" sz="2600" b="1" dirty="0" err="1">
                <a:latin typeface="Constantia" panose="02030602050306030303" pitchFamily="18" charset="0"/>
              </a:rPr>
              <a:t>Kokalo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puoth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Roho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ibiro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dongo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kido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Kristo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>
                <a:latin typeface="Constantia" panose="02030602050306030303" pitchFamily="18" charset="0"/>
              </a:rPr>
              <a:t>. 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291396"/>
            <a:ext cx="6315075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e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mago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beduru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riwo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moko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achiel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chuth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Kolosai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594216" y="3762375"/>
            <a:ext cx="641681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2000" b="1" dirty="0">
                <a:solidFill>
                  <a:srgbClr val="006DAC"/>
                </a:solidFill>
              </a:rPr>
              <a:t>Keto paro e weche mag piny koso mag polo?</a:t>
            </a:r>
          </a:p>
          <a:p>
            <a:pPr lvl="1"/>
            <a:r>
              <a:rPr lang="en-US" sz="2000" b="1" dirty="0"/>
              <a:t>Kama </a:t>
            </a:r>
            <a:r>
              <a:rPr lang="en-US" sz="2000" b="1" dirty="0" err="1"/>
              <a:t>wakete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(Jo-</a:t>
            </a:r>
            <a:r>
              <a:rPr lang="en-US" sz="2000" b="1" dirty="0" err="1"/>
              <a:t>Kolosai</a:t>
            </a:r>
            <a:r>
              <a:rPr lang="en-US" sz="2000" b="1" dirty="0"/>
              <a:t> 3:1-4)</a:t>
            </a:r>
          </a:p>
          <a:p>
            <a:pPr lvl="1"/>
            <a:r>
              <a:rPr lang="en" sz="2000" b="1" dirty="0"/>
              <a:t>Weri gi weche mag piny (Kol. 3:5-6)</a:t>
            </a:r>
          </a:p>
          <a:p>
            <a:pPr lvl="1"/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orwakre</a:t>
            </a:r>
            <a:r>
              <a:rPr lang="en-US" sz="2000" b="1" dirty="0"/>
              <a:t> </a:t>
            </a:r>
            <a:r>
              <a:rPr lang="en-US" sz="2000" b="1" dirty="0" err="1"/>
              <a:t>lewni</a:t>
            </a:r>
            <a:r>
              <a:rPr lang="en-US" sz="2000" b="1" dirty="0"/>
              <a:t> mag polo (Jo-</a:t>
            </a:r>
            <a:r>
              <a:rPr lang="en-US" sz="2000" b="1" dirty="0" err="1"/>
              <a:t>Kolosai</a:t>
            </a:r>
            <a:r>
              <a:rPr lang="en-US" sz="2000" b="1" dirty="0"/>
              <a:t> 3:7-11)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90095"/>
                </a:solidFill>
              </a:rPr>
              <a:t>Kido mag </a:t>
            </a:r>
            <a:r>
              <a:rPr lang="en-US" sz="2000" b="1" dirty="0" err="1">
                <a:solidFill>
                  <a:srgbClr val="A90095"/>
                </a:solidFill>
              </a:rPr>
              <a:t>ngima</a:t>
            </a:r>
            <a:r>
              <a:rPr lang="en-US" sz="2000" b="1" dirty="0">
                <a:solidFill>
                  <a:srgbClr val="A90095"/>
                </a:solidFill>
              </a:rPr>
              <a:t> </a:t>
            </a:r>
            <a:r>
              <a:rPr lang="en-US" sz="2000" b="1" dirty="0" err="1">
                <a:solidFill>
                  <a:srgbClr val="A90095"/>
                </a:solidFill>
              </a:rPr>
              <a:t>manyien</a:t>
            </a:r>
            <a:r>
              <a:rPr lang="en-US" sz="2000" b="1" dirty="0">
                <a:solidFill>
                  <a:srgbClr val="A90095"/>
                </a:solidFill>
              </a:rPr>
              <a:t> e </a:t>
            </a:r>
            <a:r>
              <a:rPr lang="en-US" sz="2000" b="1" dirty="0" err="1">
                <a:solidFill>
                  <a:srgbClr val="A90095"/>
                </a:solidFill>
              </a:rPr>
              <a:t>Kristo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/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riwo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" sz="2000" b="1" dirty="0"/>
              <a:t>(Jo-Kolosai 3:12-14)</a:t>
            </a:r>
          </a:p>
          <a:p>
            <a:pPr lvl="1"/>
            <a:r>
              <a:rPr lang="it-IT" sz="2000" b="1" dirty="0"/>
              <a:t>Chiemb polo (Jo-Kolosai 3:15-17)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oyikwa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pi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pi,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chuech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manyien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686486" y="465151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686486" y="5411797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676758" y="60015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676759" y="434473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650623" y="40379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36538" y="5201160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365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yorewa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oduogi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Mano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momiyo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jaote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wang’wa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polo kendo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ng’ewa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301962" y="951230"/>
            <a:ext cx="7356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machon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waparo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waweyo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polo.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1924051" y="878793"/>
            <a:ext cx="102679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KETO PARO E WECHE MAG PINY KOSO MAG POLO?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KAMA WAKETE PACHWA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Chomuru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parou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to ok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(Jo-Kolosai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167794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wachako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osechierwa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e </a:t>
            </a:r>
            <a:r>
              <a:rPr lang="en-US" sz="2000" b="1" dirty="0" err="1"/>
              <a:t>batiso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2:12), Paulo </a:t>
            </a:r>
            <a:r>
              <a:rPr lang="en-US" sz="2000" b="1" dirty="0" err="1"/>
              <a:t>jiwowa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waluw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ne </a:t>
            </a:r>
            <a:r>
              <a:rPr lang="en-US" sz="2000" b="1" dirty="0" err="1"/>
              <a:t>odhie</a:t>
            </a:r>
            <a:r>
              <a:rPr lang="en-US" sz="2000" b="1" dirty="0"/>
              <a:t> bang’ </a:t>
            </a:r>
            <a:r>
              <a:rPr lang="en-US" sz="2000" b="1" dirty="0" err="1"/>
              <a:t>chierne</a:t>
            </a:r>
            <a:r>
              <a:rPr lang="en-US" sz="2000" b="1" dirty="0"/>
              <a:t>: </a:t>
            </a:r>
            <a:r>
              <a:rPr lang="en-US" sz="2000" b="1" dirty="0" err="1"/>
              <a:t>kom</a:t>
            </a:r>
            <a:r>
              <a:rPr lang="en-US" sz="2000" b="1" dirty="0"/>
              <a:t> </a:t>
            </a:r>
            <a:r>
              <a:rPr lang="en-US" sz="2000" b="1" dirty="0" err="1"/>
              <a:t>dwong</a:t>
            </a:r>
            <a:r>
              <a:rPr lang="en-US" sz="2000" b="1" dirty="0"/>
              <a:t>’ mar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3:1).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75189" y="3255655"/>
            <a:ext cx="3911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Wase</a:t>
            </a:r>
            <a:r>
              <a:rPr lang="en-US" sz="2000" b="1" dirty="0"/>
              <a:t> “</a:t>
            </a:r>
            <a:r>
              <a:rPr lang="en-US" sz="2000" b="1" dirty="0" err="1"/>
              <a:t>tho</a:t>
            </a:r>
            <a:r>
              <a:rPr lang="en-US" sz="2000" b="1" dirty="0"/>
              <a:t>,” kendo </a:t>
            </a:r>
            <a:r>
              <a:rPr lang="en-US" sz="2000" b="1" dirty="0" err="1"/>
              <a:t>ngimawa</a:t>
            </a:r>
            <a:r>
              <a:rPr lang="en-US" sz="2000" b="1" dirty="0"/>
              <a:t> “</a:t>
            </a:r>
            <a:r>
              <a:rPr lang="en-US" sz="2000" b="1" dirty="0" err="1"/>
              <a:t>opondi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3:3). </a:t>
            </a:r>
            <a:r>
              <a:rPr lang="en-US" sz="2000" b="1" dirty="0" err="1"/>
              <a:t>Ngima</a:t>
            </a:r>
            <a:r>
              <a:rPr lang="en-US" sz="2000" b="1" dirty="0"/>
              <a:t> ma </a:t>
            </a:r>
            <a:r>
              <a:rPr lang="en-US" sz="2000" b="1" dirty="0" err="1"/>
              <a:t>iwuoyoe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ma </a:t>
            </a:r>
            <a:r>
              <a:rPr lang="en-US" sz="2000" b="1" dirty="0" err="1"/>
              <a:t>wayudo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399" y="2207855"/>
            <a:ext cx="8448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e </a:t>
            </a:r>
            <a:r>
              <a:rPr lang="en-US" sz="2000" b="1" dirty="0" err="1"/>
              <a:t>ringruok</a:t>
            </a:r>
            <a:r>
              <a:rPr lang="en-US" sz="2000" b="1" dirty="0"/>
              <a:t> mana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oterowa</a:t>
            </a:r>
            <a:r>
              <a:rPr lang="en-US" sz="2000" b="1" dirty="0"/>
              <a:t> </a:t>
            </a:r>
            <a:r>
              <a:rPr lang="en-US" sz="2000" b="1" dirty="0" err="1"/>
              <a:t>kuno</a:t>
            </a:r>
            <a:r>
              <a:rPr lang="en-US" sz="2000" b="1" dirty="0"/>
              <a:t> e </a:t>
            </a:r>
            <a:r>
              <a:rPr lang="en-US" sz="2000" b="1" dirty="0" err="1"/>
              <a:t>birone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3:4). E </a:t>
            </a:r>
            <a:r>
              <a:rPr lang="en-US" sz="2000" b="1" dirty="0" err="1"/>
              <a:t>kindeni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—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gol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—e </a:t>
            </a:r>
            <a:r>
              <a:rPr lang="en-US" sz="2000" b="1" dirty="0" err="1"/>
              <a:t>gik</a:t>
            </a:r>
            <a:r>
              <a:rPr lang="en-US" sz="2000" b="1" dirty="0"/>
              <a:t> mag polo (</a:t>
            </a:r>
            <a:r>
              <a:rPr lang="en-US" sz="2000" b="1" dirty="0" err="1"/>
              <a:t>Kol</a:t>
            </a:r>
            <a:r>
              <a:rPr lang="en-US" sz="2000" b="1" dirty="0"/>
              <a:t>. 3:2).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19008"/>
            <a:ext cx="42735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ngimano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osiki</a:t>
            </a:r>
            <a:r>
              <a:rPr lang="en-US" sz="2000" b="1" dirty="0"/>
              <a:t>, </a:t>
            </a:r>
            <a:r>
              <a:rPr lang="en-US" sz="2000" b="1" dirty="0" err="1"/>
              <a:t>chunywa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losi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 pile </a:t>
            </a:r>
            <a:r>
              <a:rPr lang="en-US" sz="2000" b="1" dirty="0" err="1"/>
              <a:t>ka</a:t>
            </a:r>
            <a:r>
              <a:rPr lang="en-US" sz="2000" b="1" dirty="0"/>
              <a:t> pile (2 Kor. 4:16).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wamany</a:t>
            </a:r>
            <a:r>
              <a:rPr lang="en-US" sz="2000" b="1" dirty="0"/>
              <a:t> “</a:t>
            </a:r>
            <a:r>
              <a:rPr lang="en-US" sz="2000" b="1" dirty="0" err="1"/>
              <a:t>gik</a:t>
            </a:r>
            <a:r>
              <a:rPr lang="en-US" sz="2000" b="1" dirty="0"/>
              <a:t> man </a:t>
            </a:r>
            <a:r>
              <a:rPr lang="en-US" sz="2000" b="1" dirty="0" err="1"/>
              <a:t>malo</a:t>
            </a:r>
            <a:r>
              <a:rPr lang="en-US" sz="2000" b="1" dirty="0"/>
              <a:t>,” </a:t>
            </a:r>
            <a:r>
              <a:rPr lang="en-US" sz="2000" b="1" dirty="0" err="1"/>
              <a:t>ka</a:t>
            </a:r>
            <a:r>
              <a:rPr lang="en-US" sz="2000" b="1" dirty="0"/>
              <a:t> “</a:t>
            </a:r>
            <a:r>
              <a:rPr lang="en-US" sz="2000" b="1" dirty="0" err="1"/>
              <a:t>wachomo</a:t>
            </a:r>
            <a:r>
              <a:rPr lang="en-US" sz="2000" b="1" dirty="0"/>
              <a:t> </a:t>
            </a:r>
            <a:r>
              <a:rPr lang="en-US" sz="2000" b="1" dirty="0" err="1"/>
              <a:t>wang’wa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” (Hib. 12:2).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WERI GI WECHE MAG PINY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194552" y="510981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Emomiyo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neguru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dhano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machon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timbene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kaka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terruok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dwanyruok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marach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gombo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marach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lamo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nyiseche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manono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(Jo-Kolosai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338847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wasechier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kendo </a:t>
            </a:r>
            <a:r>
              <a:rPr lang="en-US" sz="2000" b="1" dirty="0" err="1"/>
              <a:t>wadak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waparo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polo,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waneg</a:t>
            </a:r>
            <a:r>
              <a:rPr lang="en-US" sz="2000" b="1" dirty="0"/>
              <a:t> </a:t>
            </a:r>
            <a:r>
              <a:rPr lang="en-US" sz="2000" b="1" dirty="0" err="1"/>
              <a:t>gigo</a:t>
            </a:r>
            <a:r>
              <a:rPr lang="en-US" sz="2000" b="1" dirty="0"/>
              <a:t> ma </a:t>
            </a:r>
            <a:r>
              <a:rPr lang="en-US" sz="2000" b="1" dirty="0" err="1"/>
              <a:t>monowa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dwachwa</a:t>
            </a:r>
            <a:r>
              <a:rPr lang="en-US" sz="2000" b="1" dirty="0"/>
              <a:t>: </a:t>
            </a:r>
            <a:r>
              <a:rPr lang="en-US" sz="2000" b="1" dirty="0" err="1"/>
              <a:t>gik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3429000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Kit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olokore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chakre</a:t>
            </a:r>
            <a:r>
              <a:rPr lang="en-US" sz="2000" b="1" dirty="0"/>
              <a:t> e </a:t>
            </a:r>
            <a:r>
              <a:rPr lang="en-US" sz="2000" b="1" dirty="0" err="1"/>
              <a:t>ndalo</a:t>
            </a:r>
            <a:r>
              <a:rPr lang="en-US" sz="2000" b="1" dirty="0"/>
              <a:t> Paulo, </a:t>
            </a:r>
            <a:r>
              <a:rPr lang="en-US" sz="2000" b="1" dirty="0" err="1"/>
              <a:t>nikech</a:t>
            </a:r>
            <a:r>
              <a:rPr lang="en-US" sz="2000" b="1" dirty="0"/>
              <a:t> pod </a:t>
            </a:r>
            <a:r>
              <a:rPr lang="en-US" sz="2000" b="1" dirty="0" err="1"/>
              <a:t>olworwa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gombogo</a:t>
            </a:r>
            <a:r>
              <a:rPr lang="en-US" sz="2000" b="1" dirty="0"/>
              <a:t> ma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2146377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,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sirni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mag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(ma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losoe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bang’e</a:t>
            </a:r>
            <a:r>
              <a:rPr lang="en-US" sz="2000" b="1" dirty="0"/>
              <a:t>): “</a:t>
            </a:r>
            <a:r>
              <a:rPr lang="en-US" sz="2000" b="1" dirty="0" err="1"/>
              <a:t>terruok</a:t>
            </a:r>
            <a:r>
              <a:rPr lang="en-US" sz="2000" b="1" dirty="0"/>
              <a:t>, </a:t>
            </a:r>
            <a:r>
              <a:rPr lang="en-US" sz="2000" b="1" dirty="0" err="1"/>
              <a:t>dwanyruok</a:t>
            </a:r>
            <a:r>
              <a:rPr lang="en-US" sz="2000" b="1" dirty="0"/>
              <a:t>,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, </a:t>
            </a:r>
            <a:r>
              <a:rPr lang="en-US" sz="2000" b="1" dirty="0" err="1"/>
              <a:t>gombo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ichlach</a:t>
            </a:r>
            <a:r>
              <a:rPr lang="en-US" sz="2000" b="1" dirty="0"/>
              <a:t> ma </a:t>
            </a:r>
            <a:r>
              <a:rPr lang="en-US" sz="2000" b="1" dirty="0" err="1"/>
              <a:t>en</a:t>
            </a:r>
            <a:r>
              <a:rPr lang="en-US" sz="2000" b="1" dirty="0"/>
              <a:t> mana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nyseche</a:t>
            </a:r>
            <a:r>
              <a:rPr lang="en-US" sz="2000" b="1" dirty="0"/>
              <a:t> </a:t>
            </a:r>
            <a:r>
              <a:rPr lang="en-US" sz="2000" b="1" dirty="0" err="1"/>
              <a:t>manono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3:5).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194552" y="4718926"/>
            <a:ext cx="50734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‘</a:t>
            </a:r>
            <a:r>
              <a:rPr lang="en-US" sz="2000" b="1" dirty="0" err="1"/>
              <a:t>waneg</a:t>
            </a:r>
            <a:r>
              <a:rPr lang="en-US" sz="2000" b="1" dirty="0"/>
              <a:t>’—</a:t>
            </a:r>
            <a:r>
              <a:rPr lang="en-US" sz="2000" b="1" dirty="0" err="1"/>
              <a:t>wawe</a:t>
            </a:r>
            <a:r>
              <a:rPr lang="en-US" sz="2000" b="1" dirty="0"/>
              <a:t>, </a:t>
            </a:r>
            <a:r>
              <a:rPr lang="en-US" sz="2000" b="1" dirty="0" err="1"/>
              <a:t>wagol</a:t>
            </a:r>
            <a:r>
              <a:rPr lang="en-US" sz="2000" b="1" dirty="0"/>
              <a:t>—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kamago</a:t>
            </a:r>
            <a:r>
              <a:rPr lang="en-US" sz="2000" b="1" dirty="0"/>
              <a:t> e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timbewa</a:t>
            </a:r>
            <a:r>
              <a:rPr lang="en-US" sz="2000" b="1" dirty="0"/>
              <a:t>?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gikelo</a:t>
            </a:r>
            <a:r>
              <a:rPr lang="en-US" sz="2000" b="1" dirty="0"/>
              <a:t> “</a:t>
            </a:r>
            <a:r>
              <a:rPr lang="en-US" sz="2000" b="1" dirty="0" err="1"/>
              <a:t>mirimb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” kendo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ok </a:t>
            </a:r>
            <a:r>
              <a:rPr lang="en-US" sz="2000" b="1" dirty="0" err="1"/>
              <a:t>giwinjore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kitwa</a:t>
            </a:r>
            <a:r>
              <a:rPr lang="en-US" sz="2000" b="1" dirty="0"/>
              <a:t> mar polo (Jo-</a:t>
            </a:r>
            <a:r>
              <a:rPr lang="en-US" sz="2000" b="1" dirty="0" err="1"/>
              <a:t>Kolosai</a:t>
            </a:r>
            <a:r>
              <a:rPr lang="en-US" sz="2000" b="1" dirty="0"/>
              <a:t> 3:6). </a:t>
            </a:r>
            <a:r>
              <a:rPr lang="en-US" sz="2000" b="1" dirty="0" err="1"/>
              <a:t>Neg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kapok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onegi</a:t>
            </a:r>
            <a:r>
              <a:rPr lang="en-US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NG’ATO ORUAKRE GI LEWNI MAG POLO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urwako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dhano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manyien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mamedo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doko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manyien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pile,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obed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machal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kit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jachuechne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ung’e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chuth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(Jo-Kolosai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52363" y="1430506"/>
            <a:ext cx="8069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ngero</a:t>
            </a:r>
            <a:r>
              <a:rPr lang="en-US" sz="2000" b="1" dirty="0"/>
              <a:t> ma </a:t>
            </a:r>
            <a:r>
              <a:rPr lang="en-US" sz="2000" b="1" dirty="0" err="1"/>
              <a:t>adieri</a:t>
            </a:r>
            <a:r>
              <a:rPr lang="en-US" sz="2000" b="1" dirty="0"/>
              <a:t>, Paulo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sirni</a:t>
            </a:r>
            <a:r>
              <a:rPr lang="en-US" sz="2000" b="1" dirty="0"/>
              <a:t> </a:t>
            </a:r>
            <a:r>
              <a:rPr lang="en-US" sz="2000" b="1" dirty="0" err="1"/>
              <a:t>abich</a:t>
            </a:r>
            <a:r>
              <a:rPr lang="en-US" sz="2000" b="1" dirty="0"/>
              <a:t> mag </a:t>
            </a:r>
            <a:r>
              <a:rPr lang="en-US" sz="2000" b="1" dirty="0" err="1"/>
              <a:t>paro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</a:t>
            </a:r>
            <a:r>
              <a:rPr lang="en-US" sz="2000" b="1" dirty="0" err="1"/>
              <a:t>abich</a:t>
            </a:r>
            <a:r>
              <a:rPr lang="en-US" sz="2000" b="1" dirty="0"/>
              <a:t> mag </a:t>
            </a:r>
            <a:r>
              <a:rPr lang="en-US" sz="2000" b="1" dirty="0" err="1"/>
              <a:t>pinyni</a:t>
            </a:r>
            <a:r>
              <a:rPr lang="en-US" sz="2000" b="1" dirty="0"/>
              <a:t> ma </a:t>
            </a:r>
            <a:r>
              <a:rPr lang="en-US" sz="2000" b="1" dirty="0" err="1"/>
              <a:t>nyaka</a:t>
            </a:r>
            <a:r>
              <a:rPr lang="en-US" sz="2000" b="1" dirty="0"/>
              <a:t> we: “</a:t>
            </a:r>
            <a:r>
              <a:rPr lang="en-US" sz="2000" b="1" dirty="0" err="1"/>
              <a:t>ich</a:t>
            </a:r>
            <a:r>
              <a:rPr lang="en-US" sz="2000" b="1" dirty="0"/>
              <a:t> </a:t>
            </a:r>
            <a:r>
              <a:rPr lang="en-US" sz="2000" b="1" dirty="0" err="1"/>
              <a:t>wang</a:t>
            </a:r>
            <a:r>
              <a:rPr lang="en-US" sz="2000" b="1" dirty="0"/>
              <a:t>’, </a:t>
            </a:r>
            <a:r>
              <a:rPr lang="en-US" sz="2000" b="1" dirty="0" err="1"/>
              <a:t>mirima</a:t>
            </a:r>
            <a:r>
              <a:rPr lang="en-US" sz="2000" b="1" dirty="0"/>
              <a:t>, </a:t>
            </a:r>
            <a:r>
              <a:rPr lang="en-US" sz="2000" b="1" dirty="0" err="1"/>
              <a:t>himruok</a:t>
            </a:r>
            <a:r>
              <a:rPr lang="en-US" sz="2000" b="1" dirty="0"/>
              <a:t>, </a:t>
            </a:r>
            <a:r>
              <a:rPr lang="en-US" sz="2000" b="1" dirty="0" err="1"/>
              <a:t>ayany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mochido</a:t>
            </a:r>
            <a:r>
              <a:rPr lang="en-US" sz="2000" b="1" dirty="0"/>
              <a:t>”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wuogi</a:t>
            </a:r>
            <a:r>
              <a:rPr lang="en-US" sz="2000" b="1" dirty="0"/>
              <a:t> e </a:t>
            </a:r>
            <a:r>
              <a:rPr lang="en-US" sz="2000" b="1" dirty="0" err="1"/>
              <a:t>dhou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3:8), kendo </a:t>
            </a:r>
            <a:r>
              <a:rPr lang="en-US" sz="2000" b="1" dirty="0" err="1"/>
              <a:t>otieko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mar </a:t>
            </a:r>
            <a:r>
              <a:rPr lang="en-US" sz="2000" b="1" dirty="0" err="1"/>
              <a:t>auchiel</a:t>
            </a:r>
            <a:r>
              <a:rPr lang="en-US" sz="2000" b="1" dirty="0"/>
              <a:t>—ma </a:t>
            </a:r>
            <a:r>
              <a:rPr lang="en-US" sz="2000" b="1" dirty="0" err="1"/>
              <a:t>rach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—: “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wuond</a:t>
            </a:r>
            <a:r>
              <a:rPr lang="en-US" sz="2000" b="1" dirty="0"/>
              <a:t> </a:t>
            </a:r>
            <a:r>
              <a:rPr lang="en-US" sz="2000" b="1" dirty="0" err="1"/>
              <a:t>wadgi</a:t>
            </a:r>
            <a:r>
              <a:rPr lang="en-US" sz="2000" b="1" dirty="0"/>
              <a:t>.” </a:t>
            </a:r>
            <a:r>
              <a:rPr lang="en" sz="2000" b="1" dirty="0"/>
              <a:t>(Kol.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4401045"/>
            <a:ext cx="5666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oselonynwa</a:t>
            </a:r>
            <a:r>
              <a:rPr lang="en-US" sz="2000" b="1" dirty="0"/>
              <a:t> </a:t>
            </a:r>
            <a:r>
              <a:rPr lang="en-US" sz="2000" b="1" dirty="0" err="1"/>
              <a:t>lewnigo</a:t>
            </a:r>
            <a:r>
              <a:rPr lang="en-US" sz="2000" b="1" dirty="0"/>
              <a:t>,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warwak</a:t>
            </a:r>
            <a:r>
              <a:rPr lang="en-US" sz="2000" b="1" dirty="0"/>
              <a:t> “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mabeyo</a:t>
            </a:r>
            <a:r>
              <a:rPr lang="en-US" sz="2000" b="1" dirty="0"/>
              <a:t>.”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warwako</a:t>
            </a:r>
            <a:r>
              <a:rPr lang="en-US" sz="2000" b="1" dirty="0"/>
              <a:t> 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manyien-gi</a:t>
            </a:r>
            <a:r>
              <a:rPr lang="en-US" sz="2000" b="1" dirty="0"/>
              <a:t>, </a:t>
            </a:r>
            <a:r>
              <a:rPr lang="en-US" sz="2000" b="1" dirty="0" err="1"/>
              <a:t>wadoko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pile, kendo </a:t>
            </a:r>
            <a:r>
              <a:rPr lang="en-US" sz="2000" b="1" dirty="0" err="1"/>
              <a:t>wadongo</a:t>
            </a:r>
            <a:r>
              <a:rPr lang="en-US" sz="2000" b="1" dirty="0"/>
              <a:t> e </a:t>
            </a:r>
            <a:r>
              <a:rPr lang="en-US" sz="2000" b="1" dirty="0" err="1"/>
              <a:t>ler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3:10).</a:t>
            </a:r>
            <a:endParaRPr lang="en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20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52363" y="3192993"/>
            <a:ext cx="80396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wasebedo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“</a:t>
            </a:r>
            <a:r>
              <a:rPr lang="en-US" sz="2000" b="1" dirty="0" err="1"/>
              <a:t>nimar</a:t>
            </a:r>
            <a:r>
              <a:rPr lang="en-US" sz="2000" b="1" dirty="0"/>
              <a:t> </a:t>
            </a:r>
            <a:r>
              <a:rPr lang="en-US" sz="2000" b="1" dirty="0" err="1"/>
              <a:t>waselonyo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timbene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3:9). </a:t>
            </a:r>
            <a:r>
              <a:rPr lang="en-US" sz="2000" b="1" dirty="0" err="1"/>
              <a:t>Waselonyo</a:t>
            </a:r>
            <a:r>
              <a:rPr lang="en-US" sz="2000" b="1" dirty="0"/>
              <a:t> “</a:t>
            </a:r>
            <a:r>
              <a:rPr lang="en-US" sz="2000" b="1" dirty="0" err="1"/>
              <a:t>lewni</a:t>
            </a:r>
            <a:r>
              <a:rPr lang="en-US" sz="2000" b="1" dirty="0"/>
              <a:t> </a:t>
            </a:r>
            <a:r>
              <a:rPr lang="en-US" sz="2000" b="1" dirty="0" err="1"/>
              <a:t>mochido</a:t>
            </a:r>
            <a:r>
              <a:rPr lang="en-US" sz="2000" b="1" dirty="0"/>
              <a:t>”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waseyie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ogol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 (</a:t>
            </a:r>
            <a:r>
              <a:rPr lang="en-US" sz="2000" b="1" dirty="0" err="1"/>
              <a:t>Zek</a:t>
            </a:r>
            <a:r>
              <a:rPr lang="en-US" sz="2000" b="1" dirty="0"/>
              <a:t>. 3:4).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45300" y="5849381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</a:t>
            </a:r>
            <a:r>
              <a:rPr lang="en-US" sz="2000" b="1" dirty="0" err="1"/>
              <a:t>iketowa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pogowa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jowetewa</a:t>
            </a:r>
            <a:r>
              <a:rPr lang="en-US" sz="2000" b="1" dirty="0"/>
              <a:t> </a:t>
            </a:r>
            <a:r>
              <a:rPr lang="en-US" sz="2000" b="1" dirty="0" err="1"/>
              <a:t>lal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KIDO MAG </a:t>
            </a:r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NGIMA MANYIEN E KRISTO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-109813" y="-38611"/>
            <a:ext cx="104063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GIMA RIWO GIK MOKO DUTO BEDO ACHIEL CHUTH</a:t>
            </a:r>
            <a:endParaRPr lang="en" sz="2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-2" y="503747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To e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wi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mago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beduru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hera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hera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ema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riwo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moko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bedo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achiel</a:t>
            </a:r>
            <a:r>
              <a:rPr lang="en-US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chuth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(Jo-Kolosai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217608" y="1098354"/>
            <a:ext cx="964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Wan “</a:t>
            </a:r>
            <a:r>
              <a:rPr lang="en-US" sz="2000" b="1" dirty="0" err="1"/>
              <a:t>oganda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oseyiero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joge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mohero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” (</a:t>
            </a:r>
            <a:r>
              <a:rPr lang="en-US" sz="2000" b="1" dirty="0" err="1"/>
              <a:t>Kol</a:t>
            </a:r>
            <a:r>
              <a:rPr lang="en-US" sz="2000" b="1" dirty="0"/>
              <a:t>. 3:12). Petro </a:t>
            </a:r>
            <a:r>
              <a:rPr lang="en-US" sz="2000" b="1" dirty="0" err="1"/>
              <a:t>nyisowa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kelonwa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(1 Pet. 2:9). To ere kaka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oyiero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obedi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3:12-13)?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394346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3965539" y="4655674"/>
            <a:ext cx="74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Kendo </a:t>
            </a:r>
            <a:r>
              <a:rPr lang="en-US" sz="2000" b="1" dirty="0" err="1"/>
              <a:t>gigo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riwo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chutho</a:t>
            </a:r>
            <a:r>
              <a:rPr lang="en-US" sz="2000" b="1" dirty="0"/>
              <a:t>: </a:t>
            </a:r>
            <a:r>
              <a:rPr lang="en-US" sz="2000" b="1" dirty="0" err="1"/>
              <a:t>hera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3:14). Kendo magi e </a:t>
            </a:r>
            <a:r>
              <a:rPr lang="en-US" sz="2000" b="1" dirty="0" err="1"/>
              <a:t>ohala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ting’ </a:t>
            </a:r>
            <a:r>
              <a:rPr lang="en-US" sz="2000" b="1" dirty="0" err="1"/>
              <a:t>magwa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021696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474" y="3240434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1238</Words>
  <Application>Microsoft Office PowerPoint</Application>
  <PresentationFormat>Panorámica</PresentationFormat>
  <Paragraphs>74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Calibri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191</cp:revision>
  <dcterms:created xsi:type="dcterms:W3CDTF">2026-02-01T14:37:42Z</dcterms:created>
  <dcterms:modified xsi:type="dcterms:W3CDTF">2026-02-11T07:29:52Z</dcterms:modified>
</cp:coreProperties>
</file>