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101" d="100"/>
          <a:sy n="101" d="100"/>
        </p:scale>
        <p:origin x="8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Kaka isomo Biblos:</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s-ES" sz="2000" b="1" dirty="0" err="1">
              <a:effectLst>
                <a:outerShdw blurRad="38100" dist="38100" dir="2700000" algn="tl">
                  <a:srgbClr val="000000"/>
                </a:outerShdw>
              </a:effectLst>
            </a:rPr>
            <a:t>Saa</a:t>
          </a:r>
          <a:endParaRPr lang="es-ES" sz="2000" b="1"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Kamoro</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Yo</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rPr>
            <a:t>Ber miyudo e somo Biblos:</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rPr>
            <a:t>Ber mar puonjo jomoko gik ma isepuonjori</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rPr>
            <a:t>Ber mar chame</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 sz="2000" b="1" dirty="0">
              <a:effectLst>
                <a:outerShdw blurRad="38100" dist="38100" dir="2700000" algn="tl">
                  <a:srgbClr val="000000"/>
                </a:outerShdw>
              </a:effectLst>
            </a:rPr>
            <a:t>Puonjruok Biblos e yo matut nigi migepe ang’wen</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Lemo</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rPr>
            <a:t>Somo kendo winjo tiende [yo moketi]</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Lem</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Nyiso ng’ato</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rPr>
            <a:t>Kwa Roho Maler mondo obed jatendi e somo mari</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rPr>
            <a:t>Yier wes kata andiko e Biblos</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Obiro mulo chunyi gi pachi mondo mi iwinj gik ma isomo</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prstClr val="black"/>
              </a:solidFill>
              <a:effectLst/>
              <a:latin typeface="Aptos" panose="02110004020202020204"/>
              <a:ea typeface="+mn-ea"/>
              <a:cs typeface="+mn-cs"/>
            </a:rPr>
            <a:t>Ndike piny mondo mi osiki e pachi</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latin typeface="Aptos" panose="02110004020202020204"/>
              <a:ea typeface="+mn-ea"/>
              <a:cs typeface="+mn-cs"/>
            </a:rPr>
            <a:t>Kiew thuond weche ma ipuonjori</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solidFill>
                <a:schemeClr val="bg1"/>
              </a:solidFill>
              <a:effectLst>
                <a:outerShdw blurRad="38100" dist="38100" dir="2700000" algn="tl">
                  <a:srgbClr val="000000"/>
                </a:outerShdw>
              </a:effectLst>
            </a:rPr>
            <a:t>Ndik piny gik ma weche  ma ikiewogo puonji</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Kwa Nyasaye okonyi tiyo gi gik ma isepuonjori e ngimani </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Par ane ng’at ma inyalo  wachogo gik ma isepuonjori</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pt-BR" sz="2400" b="1" dirty="0">
              <a:effectLst>
                <a:outerShdw blurRad="38100" dist="38100" dir="2700000" algn="tl">
                  <a:srgbClr val="000000"/>
                </a:outerShdw>
              </a:effectLst>
            </a:rPr>
            <a:t>Yore mamoko mag somo Biblos</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rPr>
            <a:t>Nono wes ka wes (Isaya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Nono sura kata puonjruok buk ngima</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rPr>
            <a:t>Somo e wi gi moro kata wach moro ka ikonyori gi konkordans</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rPr>
            <a:t>Ti gi buk moting’o tiend weche mag Biblos kata diksonari mar Biblos</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 sz="2000" b="1" dirty="0">
              <a:solidFill>
                <a:schemeClr val="tx1"/>
              </a:solidFill>
              <a:effectLst/>
            </a:rPr>
            <a:t>Bende som wechego e buge mag “Lweny mar Higni Mathoth” ma ondik gi Ellen White</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Kaka isomo Biblos:</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Saa</a:t>
          </a:r>
          <a:endParaRPr lang="es-ES" sz="2000" b="1"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Kamoro</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Yo</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Ber miyudo e somo Biblos:</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Ber mar puonjo jomoko gik ma isepuonjori</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Ber mar chame</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Puonjruok Biblos e yo matut nigi migepe ang’wen</a:t>
          </a: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Lemo</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Kwa Roho Maler mondo obed jatendi e somo mari</a:t>
          </a: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Obiro mulo chunyi gi pachi mondo mi iwinj gik ma isomo</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Somo kendo winjo tiende [yo moketi]</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Yier wes kata andiko e Biblos</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Ndike piny mondo mi osiki e pachi</a:t>
          </a:r>
          <a:endParaRPr lang="en" sz="2000" b="1" kern="1200" dirty="0">
            <a:effectLst/>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latin typeface="Aptos" panose="02110004020202020204"/>
              <a:ea typeface="+mn-ea"/>
              <a:cs typeface="+mn-cs"/>
            </a:rPr>
            <a:t>Kiew thuond weche ma ipuonjori</a:t>
          </a:r>
          <a:endParaRPr lang="en" sz="2000" b="1" kern="120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Ndik piny gik ma weche  ma ikiewogo puonji</a:t>
          </a: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Lem</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Kwa Nyasaye okonyi tiyo gi gik ma isepuonjori e ngimani </a:t>
          </a: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Nyiso ng’ato</a:t>
          </a: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Par ane ng’at ma inyalo  wachogo gik ma isepuonjori</a:t>
          </a: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effectLst>
                <a:outerShdw blurRad="38100" dist="38100" dir="2700000" algn="tl">
                  <a:srgbClr val="000000"/>
                </a:outerShdw>
              </a:effectLst>
            </a:rPr>
            <a:t>Yore mamoko mag somo Biblos</a:t>
          </a:r>
          <a:endParaRPr lang="en"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Nono wes ka wes (Isaya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Nono sura kata puonjruok buk ngima</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Somo e wi gi moro kata wach moro ka ikonyori gi konkordans</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Ti gi buk moting’o tiend weche mag Biblos kata diksonari mar Biblos</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Bende som wechego e buge mag “Lweny mar Higni Mathoth” ma ondik gi Ellen White</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963FF-9C32-467E-BB09-CB47CAE06606}"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B4D74-4DF0-49A6-9762-36D8F2AFBF3D}" type="slidenum">
              <a:rPr lang="en-US" smtClean="0"/>
              <a:t>‹Nº›</a:t>
            </a:fld>
            <a:endParaRPr lang="en-US"/>
          </a:p>
        </p:txBody>
      </p:sp>
    </p:spTree>
    <p:extLst>
      <p:ext uri="{BB962C8B-B14F-4D97-AF65-F5344CB8AC3E}">
        <p14:creationId xmlns:p14="http://schemas.microsoft.com/office/powerpoint/2010/main" val="31617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4D74-4DF0-49A6-9762-36D8F2AFBF3D}" type="slidenum">
              <a:rPr lang="en-US" smtClean="0"/>
              <a:t>6</a:t>
            </a:fld>
            <a:endParaRPr lang="en-US"/>
          </a:p>
        </p:txBody>
      </p:sp>
    </p:spTree>
    <p:extLst>
      <p:ext uri="{BB962C8B-B14F-4D97-AF65-F5344CB8AC3E}">
        <p14:creationId xmlns:p14="http://schemas.microsoft.com/office/powerpoint/2010/main" val="209559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03/04/2026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03/04/2026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419136"/>
            <a:ext cx="5005582" cy="1692771"/>
          </a:xfrm>
          <a:prstGeom prst="rect">
            <a:avLst/>
          </a:prstGeom>
          <a:noFill/>
        </p:spPr>
        <p:txBody>
          <a:bodyPr wrap="square" rtlCol="0">
            <a:spAutoFit/>
          </a:bodyPr>
          <a:lstStyle/>
          <a:p>
            <a:pPr algn="ctr"/>
            <a:r>
              <a:rPr lang="en-U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KAKA ISOMO BIBLOS</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82917"/>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Lesson 5 </a:t>
            </a:r>
            <a:r>
              <a:rPr lang="en" sz="1600" b="1">
                <a:solidFill>
                  <a:schemeClr val="accent5">
                    <a:lumMod val="40000"/>
                    <a:lumOff val="60000"/>
                  </a:schemeClr>
                </a:solidFill>
                <a:effectLst>
                  <a:outerShdw blurRad="38100" dist="38100" dir="2700000" algn="tl">
                    <a:srgbClr val="000000"/>
                  </a:outerShdw>
                </a:effectLst>
              </a:rPr>
              <a:t>mar Mei </a:t>
            </a:r>
            <a:r>
              <a:rPr lang="en" sz="1600" b="1" dirty="0">
                <a:solidFill>
                  <a:schemeClr val="accent5">
                    <a:lumMod val="40000"/>
                    <a:lumOff val="60000"/>
                  </a:schemeClr>
                </a:solidFill>
                <a:effectLst>
                  <a:outerShdw blurRad="38100" dist="38100" dir="2700000" algn="tl">
                    <a:srgbClr val="000000"/>
                  </a:outerShdw>
                </a:effectLst>
              </a:rPr>
              <a:t>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646331"/>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BER MAR PUONJO JOMOKO GIK MA ISEPUONJORI</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Ruoth</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Nyasaye</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osemiya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lep</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mar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puonj</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mondo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ang’e</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kaka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anyalo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hoyo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ng’at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mojony</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Opiago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ita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mabith</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gokinyi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pile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pile</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mondo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achik</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ita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ka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ng’at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mipuonjo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(Isaya 50:4)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015663"/>
          </a:xfrm>
          <a:prstGeom prst="rect">
            <a:avLst/>
          </a:prstGeom>
          <a:noFill/>
        </p:spPr>
        <p:txBody>
          <a:bodyPr wrap="square" rtlCol="0">
            <a:spAutoFit/>
          </a:bodyPr>
          <a:lstStyle/>
          <a:p>
            <a:pPr>
              <a:spcBef>
                <a:spcPts val="600"/>
              </a:spcBef>
            </a:pPr>
            <a:r>
              <a:rPr lang="en-US" sz="2000" b="1" dirty="0" err="1"/>
              <a:t>Okwayi</a:t>
            </a:r>
            <a:r>
              <a:rPr lang="en-US" sz="2000" b="1" dirty="0"/>
              <a:t> </a:t>
            </a:r>
            <a:r>
              <a:rPr lang="en-US" sz="2000" b="1" dirty="0" err="1"/>
              <a:t>ni</a:t>
            </a:r>
            <a:r>
              <a:rPr lang="en-US" sz="2000" b="1" dirty="0"/>
              <a:t> </a:t>
            </a:r>
            <a:r>
              <a:rPr lang="en-US" sz="2000" b="1" dirty="0" err="1"/>
              <a:t>ikri</a:t>
            </a:r>
            <a:r>
              <a:rPr lang="en-US" sz="2000" b="1" dirty="0"/>
              <a:t> </a:t>
            </a:r>
            <a:r>
              <a:rPr lang="en-US" sz="2000" b="1" dirty="0" err="1"/>
              <a:t>yalo</a:t>
            </a:r>
            <a:r>
              <a:rPr lang="en-US" sz="2000" b="1" dirty="0"/>
              <a:t> </a:t>
            </a:r>
            <a:r>
              <a:rPr lang="en-US" sz="2000" b="1" dirty="0" err="1"/>
              <a:t>chieng</a:t>
            </a:r>
            <a:r>
              <a:rPr lang="en-US" sz="2000" b="1" dirty="0"/>
              <a:t>’ </a:t>
            </a:r>
            <a:r>
              <a:rPr lang="en-US" sz="2000" b="1" dirty="0" err="1"/>
              <a:t>Sabato</a:t>
            </a:r>
            <a:r>
              <a:rPr lang="en-US" sz="2000" b="1" dirty="0"/>
              <a:t>. </a:t>
            </a:r>
            <a:r>
              <a:rPr lang="en-US" sz="2000" b="1" dirty="0" err="1"/>
              <a:t>Iketo</a:t>
            </a:r>
            <a:r>
              <a:rPr lang="en-US" sz="2000" b="1" dirty="0"/>
              <a:t> </a:t>
            </a:r>
            <a:r>
              <a:rPr lang="en-US" sz="2000" b="1" dirty="0" err="1"/>
              <a:t>thuolo</a:t>
            </a:r>
            <a:r>
              <a:rPr lang="en-US" sz="2000" b="1" dirty="0"/>
              <a:t> </a:t>
            </a:r>
            <a:r>
              <a:rPr lang="en-US" sz="2000" b="1" dirty="0" err="1"/>
              <a:t>makende</a:t>
            </a:r>
            <a:r>
              <a:rPr lang="en-US" sz="2000" b="1" dirty="0"/>
              <a:t> mar </a:t>
            </a:r>
            <a:r>
              <a:rPr lang="en-US" sz="2000" b="1" dirty="0" err="1"/>
              <a:t>lamo</a:t>
            </a:r>
            <a:r>
              <a:rPr lang="en-US" sz="2000" b="1" dirty="0"/>
              <a:t> </a:t>
            </a:r>
            <a:r>
              <a:rPr lang="en-US" sz="2000" b="1" dirty="0" err="1"/>
              <a:t>ka</a:t>
            </a:r>
            <a:r>
              <a:rPr lang="en-US" sz="2000" b="1" dirty="0"/>
              <a:t> </a:t>
            </a:r>
            <a:r>
              <a:rPr lang="en-US" sz="2000" b="1" dirty="0" err="1"/>
              <a:t>isomo</a:t>
            </a:r>
            <a:r>
              <a:rPr lang="en-US" sz="2000" b="1" dirty="0"/>
              <a:t> </a:t>
            </a:r>
            <a:r>
              <a:rPr lang="en-US" sz="2000" b="1" dirty="0" err="1"/>
              <a:t>gima</a:t>
            </a:r>
            <a:r>
              <a:rPr lang="en-US" sz="2000" b="1" dirty="0"/>
              <a:t> </a:t>
            </a:r>
            <a:r>
              <a:rPr lang="en-US" sz="2000" b="1" dirty="0" err="1"/>
              <a:t>Roho</a:t>
            </a:r>
            <a:r>
              <a:rPr lang="en-US" sz="2000" b="1" dirty="0"/>
              <a:t> Maler </a:t>
            </a:r>
            <a:r>
              <a:rPr lang="en-US" sz="2000" b="1" dirty="0" err="1"/>
              <a:t>osejiwi</a:t>
            </a:r>
            <a:r>
              <a:rPr lang="en-US" sz="2000" b="1" dirty="0"/>
              <a:t> </a:t>
            </a:r>
            <a:r>
              <a:rPr lang="en-US" sz="2000" b="1" dirty="0" err="1"/>
              <a:t>mondo</a:t>
            </a:r>
            <a:r>
              <a:rPr lang="en-US" sz="2000" b="1" dirty="0"/>
              <a:t> </a:t>
            </a:r>
            <a:r>
              <a:rPr lang="en-US" sz="2000" b="1" dirty="0" err="1"/>
              <a:t>iyier</a:t>
            </a:r>
            <a:r>
              <a:rPr lang="en-US" sz="2000" b="1" dirty="0"/>
              <a:t>. E </a:t>
            </a:r>
            <a:r>
              <a:rPr lang="en-US" sz="2000" b="1" dirty="0" err="1"/>
              <a:t>chieng</a:t>
            </a:r>
            <a:r>
              <a:rPr lang="en-US" sz="2000" b="1" dirty="0"/>
              <a:t>’ </a:t>
            </a:r>
            <a:r>
              <a:rPr lang="en-US" sz="2000" b="1" dirty="0" err="1"/>
              <a:t>Sabato</a:t>
            </a:r>
            <a:r>
              <a:rPr lang="en-US" sz="2000" b="1" dirty="0"/>
              <a:t>, </a:t>
            </a:r>
            <a:r>
              <a:rPr lang="en-US" sz="2000" b="1" dirty="0" err="1"/>
              <a:t>iyalo</a:t>
            </a:r>
            <a:r>
              <a:rPr lang="en-US" sz="2000" b="1" dirty="0"/>
              <a:t> </a:t>
            </a:r>
            <a:r>
              <a:rPr lang="en-US" sz="2000" b="1" dirty="0" err="1"/>
              <a:t>gi</a:t>
            </a:r>
            <a:r>
              <a:rPr lang="en-US" sz="2000" b="1" dirty="0"/>
              <a:t> </a:t>
            </a:r>
            <a:r>
              <a:rPr lang="en-US" sz="2000" b="1" dirty="0" err="1"/>
              <a:t>teko</a:t>
            </a:r>
            <a:r>
              <a:rPr lang="en-US" sz="2000" b="1" dirty="0"/>
              <a:t>. </a:t>
            </a:r>
            <a:r>
              <a:rPr lang="en-US" sz="2000" b="1" dirty="0" err="1"/>
              <a:t>Ng’ano</a:t>
            </a:r>
            <a:r>
              <a:rPr lang="en-US" sz="2000" b="1" dirty="0"/>
              <a:t> ma </a:t>
            </a:r>
            <a:r>
              <a:rPr lang="en-US" sz="2000" b="1" dirty="0" err="1"/>
              <a:t>nyalo</a:t>
            </a:r>
            <a:r>
              <a:rPr lang="en-US" sz="2000" b="1" dirty="0"/>
              <a:t> </a:t>
            </a:r>
            <a:r>
              <a:rPr lang="en-US" sz="2000" b="1" dirty="0" err="1"/>
              <a:t>yudo</a:t>
            </a:r>
            <a:r>
              <a:rPr lang="en-US" sz="2000" b="1" dirty="0"/>
              <a:t> </a:t>
            </a:r>
            <a:r>
              <a:rPr lang="en-US" sz="2000" b="1" dirty="0" err="1"/>
              <a:t>konyruok</a:t>
            </a:r>
            <a:r>
              <a:rPr lang="en-US" sz="2000" b="1" dirty="0"/>
              <a:t> </a:t>
            </a:r>
            <a:r>
              <a:rPr lang="en-US" sz="2000" b="1" dirty="0" err="1"/>
              <a:t>moloyo</a:t>
            </a:r>
            <a:r>
              <a:rPr lang="en-US" sz="2000" b="1" dirty="0"/>
              <a:t> </a:t>
            </a:r>
            <a:r>
              <a:rPr lang="en-US" sz="2000" b="1" dirty="0" err="1"/>
              <a:t>kuom</a:t>
            </a:r>
            <a:r>
              <a:rPr lang="en-US" sz="2000" b="1" dirty="0"/>
              <a:t> </a:t>
            </a:r>
            <a:r>
              <a:rPr lang="en-US" sz="2000" b="1" dirty="0" err="1"/>
              <a:t>yaloni</a:t>
            </a:r>
            <a:r>
              <a:rPr lang="en-US" sz="2000" b="1" dirty="0"/>
              <a:t>?</a:t>
            </a:r>
            <a:endParaRPr lang="en" sz="2000" b="1" dirty="0"/>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779911"/>
            <a:ext cx="6097603" cy="1015663"/>
          </a:xfrm>
          <a:prstGeom prst="rect">
            <a:avLst/>
          </a:prstGeom>
          <a:noFill/>
        </p:spPr>
        <p:txBody>
          <a:bodyPr wrap="square">
            <a:spAutoFit/>
          </a:bodyPr>
          <a:lstStyle/>
          <a:p>
            <a:pPr>
              <a:spcBef>
                <a:spcPts val="600"/>
              </a:spcBef>
            </a:pPr>
            <a:r>
              <a:rPr lang="en" sz="2000" b="1" dirty="0"/>
              <a:t>Nono Biblos ma wapimo ni jomoko – e yor yalo kata e yor pimo wach ng’ato gi ng’ato – bedo gi gueth nyadiriyo.</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18625" y="5376268"/>
            <a:ext cx="6011075" cy="1015663"/>
          </a:xfrm>
          <a:prstGeom prst="rect">
            <a:avLst/>
          </a:prstGeom>
          <a:noFill/>
        </p:spPr>
        <p:txBody>
          <a:bodyPr wrap="square">
            <a:spAutoFit/>
          </a:bodyPr>
          <a:lstStyle/>
          <a:p>
            <a:pPr>
              <a:spcBef>
                <a:spcPts val="600"/>
              </a:spcBef>
            </a:pPr>
            <a:r>
              <a:rPr lang="en-US" sz="2000" b="1" dirty="0"/>
              <a:t>E yore </a:t>
            </a:r>
            <a:r>
              <a:rPr lang="en-US" sz="2000" b="1" dirty="0" err="1"/>
              <a:t>ariyogo</a:t>
            </a:r>
            <a:r>
              <a:rPr lang="en-US" sz="2000" b="1" dirty="0"/>
              <a:t>, </a:t>
            </a:r>
            <a:r>
              <a:rPr lang="en-US" sz="2000" b="1" dirty="0" err="1"/>
              <a:t>tudruok</a:t>
            </a:r>
            <a:r>
              <a:rPr lang="en-US" sz="2000" b="1" dirty="0"/>
              <a:t> </a:t>
            </a:r>
            <a:r>
              <a:rPr lang="en-US" sz="2000" b="1" dirty="0" err="1"/>
              <a:t>gi</a:t>
            </a:r>
            <a:r>
              <a:rPr lang="en-US" sz="2000" b="1" dirty="0"/>
              <a:t> </a:t>
            </a:r>
            <a:r>
              <a:rPr lang="en-US" sz="2000" b="1" dirty="0" err="1"/>
              <a:t>Nyasaye</a:t>
            </a:r>
            <a:r>
              <a:rPr lang="en-US" sz="2000" b="1" dirty="0"/>
              <a:t> </a:t>
            </a:r>
            <a:r>
              <a:rPr lang="en-US" sz="2000" b="1" dirty="0" err="1"/>
              <a:t>medore</a:t>
            </a:r>
            <a:r>
              <a:rPr lang="en-US" sz="2000" b="1" dirty="0"/>
              <a:t> kendo </a:t>
            </a:r>
            <a:r>
              <a:rPr lang="en-US" sz="2000" b="1" dirty="0" err="1"/>
              <a:t>bedo</a:t>
            </a:r>
            <a:r>
              <a:rPr lang="en-US" sz="2000" b="1" dirty="0"/>
              <a:t> </a:t>
            </a:r>
            <a:r>
              <a:rPr lang="en-US" sz="2000" b="1" dirty="0" err="1"/>
              <a:t>matut</a:t>
            </a:r>
            <a:r>
              <a:rPr lang="en-US" sz="2000" b="1" dirty="0"/>
              <a:t>. Mano e </a:t>
            </a:r>
            <a:r>
              <a:rPr lang="en-US" sz="2000" b="1" dirty="0" err="1"/>
              <a:t>teko</a:t>
            </a:r>
            <a:r>
              <a:rPr lang="en-US" sz="2000" b="1" dirty="0"/>
              <a:t> mar </a:t>
            </a:r>
            <a:r>
              <a:rPr lang="en-US" sz="2000" b="1" dirty="0" err="1"/>
              <a:t>Wach</a:t>
            </a:r>
            <a:r>
              <a:rPr lang="en-US" sz="2000" b="1" dirty="0"/>
              <a:t> </a:t>
            </a:r>
            <a:r>
              <a:rPr lang="en-US" sz="2000" b="1" dirty="0" err="1"/>
              <a:t>Nyasaye</a:t>
            </a:r>
            <a:r>
              <a:rPr lang="en-US" sz="2000" b="1" dirty="0"/>
              <a:t>, ma “ok </a:t>
            </a:r>
            <a:r>
              <a:rPr lang="en-US" sz="2000" b="1" dirty="0" err="1"/>
              <a:t>noduogkapok</a:t>
            </a:r>
            <a:r>
              <a:rPr lang="en-US" sz="2000" b="1" dirty="0"/>
              <a:t> </a:t>
            </a:r>
            <a:r>
              <a:rPr lang="en-US" sz="2000" b="1" dirty="0" err="1"/>
              <a:t>otiyo</a:t>
            </a:r>
            <a:r>
              <a:rPr lang="en-US" sz="2000" b="1" dirty="0"/>
              <a:t> </a:t>
            </a:r>
            <a:r>
              <a:rPr lang="en-US" sz="2000" b="1" dirty="0" err="1"/>
              <a:t>tije</a:t>
            </a:r>
            <a:r>
              <a:rPr lang="en-US" sz="2000" b="1" dirty="0"/>
              <a:t>” (</a:t>
            </a:r>
            <a:r>
              <a:rPr lang="en-US" sz="2000" b="1" dirty="0" err="1"/>
              <a:t>Isaya</a:t>
            </a:r>
            <a:r>
              <a:rPr lang="en-US" sz="2000" b="1" dirty="0"/>
              <a:t> 55:11).</a:t>
            </a:r>
            <a:endParaRPr lang="en" sz="2000" b="1" dirty="0"/>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4078090"/>
            <a:ext cx="6115555" cy="1015663"/>
          </a:xfrm>
          <a:prstGeom prst="rect">
            <a:avLst/>
          </a:prstGeom>
          <a:noFill/>
        </p:spPr>
        <p:txBody>
          <a:bodyPr wrap="square">
            <a:spAutoFit/>
          </a:bodyPr>
          <a:lstStyle/>
          <a:p>
            <a:pPr>
              <a:spcBef>
                <a:spcPts val="600"/>
              </a:spcBef>
            </a:pPr>
            <a:r>
              <a:rPr lang="en-US" sz="2000" b="1" dirty="0" err="1"/>
              <a:t>Mokwongo</a:t>
            </a:r>
            <a:r>
              <a:rPr lang="en-US" sz="2000" b="1" dirty="0"/>
              <a:t>, </a:t>
            </a:r>
            <a:r>
              <a:rPr lang="en-US" sz="2000" b="1" dirty="0" err="1"/>
              <a:t>wayudo</a:t>
            </a:r>
            <a:r>
              <a:rPr lang="en-US" sz="2000" b="1" dirty="0"/>
              <a:t> </a:t>
            </a:r>
            <a:r>
              <a:rPr lang="en-US" sz="2000" b="1" dirty="0" err="1"/>
              <a:t>ber</a:t>
            </a:r>
            <a:r>
              <a:rPr lang="en-US" sz="2000" b="1" dirty="0"/>
              <a:t> </a:t>
            </a:r>
            <a:r>
              <a:rPr lang="en-US" sz="2000" b="1" dirty="0" err="1"/>
              <a:t>kuom</a:t>
            </a:r>
            <a:r>
              <a:rPr lang="en-US" sz="2000" b="1" dirty="0"/>
              <a:t> </a:t>
            </a:r>
            <a:r>
              <a:rPr lang="en-US" sz="2000" b="1" dirty="0" err="1"/>
              <a:t>gik</a:t>
            </a:r>
            <a:r>
              <a:rPr lang="en-US" sz="2000" b="1" dirty="0"/>
              <a:t> ma </a:t>
            </a:r>
            <a:r>
              <a:rPr lang="en-US" sz="2000" b="1" dirty="0" err="1"/>
              <a:t>wasepuonjore</a:t>
            </a:r>
            <a:r>
              <a:rPr lang="en-US" sz="2000" b="1" dirty="0"/>
              <a:t>. Mar </a:t>
            </a:r>
            <a:r>
              <a:rPr lang="en-US" sz="2000" b="1" dirty="0" err="1"/>
              <a:t>ariyo</a:t>
            </a:r>
            <a:r>
              <a:rPr lang="en-US" sz="2000" b="1" dirty="0"/>
              <a:t>, </a:t>
            </a:r>
            <a:r>
              <a:rPr lang="en-US" sz="2000" b="1" dirty="0" err="1"/>
              <a:t>joma</a:t>
            </a:r>
            <a:r>
              <a:rPr lang="en-US" sz="2000" b="1" dirty="0"/>
              <a:t> </a:t>
            </a:r>
            <a:r>
              <a:rPr lang="en-US" sz="2000" b="1" dirty="0" err="1"/>
              <a:t>wapuonjo</a:t>
            </a:r>
            <a:r>
              <a:rPr lang="en-US" sz="2000" b="1" dirty="0"/>
              <a:t>  </a:t>
            </a:r>
            <a:r>
              <a:rPr lang="en-US" sz="2000" b="1" dirty="0" err="1"/>
              <a:t>ng’eyono</a:t>
            </a:r>
            <a:r>
              <a:rPr lang="en-US" sz="2000" b="1" dirty="0"/>
              <a:t> </a:t>
            </a:r>
            <a:r>
              <a:rPr lang="en-US" sz="2000" b="1" dirty="0" err="1"/>
              <a:t>yudo</a:t>
            </a:r>
            <a:r>
              <a:rPr lang="en-US" sz="2000" b="1" dirty="0"/>
              <a:t> </a:t>
            </a:r>
            <a:r>
              <a:rPr lang="en-US" sz="2000" b="1" dirty="0" err="1"/>
              <a:t>ber</a:t>
            </a:r>
            <a:r>
              <a:rPr lang="en-US" sz="2000" b="1" dirty="0"/>
              <a:t> </a:t>
            </a:r>
            <a:r>
              <a:rPr lang="en-US" sz="2000" b="1" dirty="0" err="1"/>
              <a:t>kod</a:t>
            </a:r>
            <a:r>
              <a:rPr lang="en-US" sz="2000" b="1" dirty="0"/>
              <a:t> </a:t>
            </a:r>
            <a:r>
              <a:rPr lang="en-US" sz="2000" b="1" dirty="0" err="1"/>
              <a:t>jipe</a:t>
            </a:r>
            <a:r>
              <a:rPr lang="en-US" sz="2000" b="1" dirty="0"/>
              <a:t> </a:t>
            </a:r>
            <a:r>
              <a:rPr lang="en-US" sz="2000" b="1" dirty="0" err="1"/>
              <a:t>mondo</a:t>
            </a:r>
            <a:r>
              <a:rPr lang="en-US" sz="2000" b="1" dirty="0"/>
              <a:t> </a:t>
            </a:r>
            <a:r>
              <a:rPr lang="en-US" sz="2000" b="1" dirty="0" err="1"/>
              <a:t>ginon</a:t>
            </a:r>
            <a:r>
              <a:rPr lang="en-US" sz="2000" b="1" dirty="0"/>
              <a:t> </a:t>
            </a:r>
            <a:r>
              <a:rPr lang="en-US" sz="2000" b="1" dirty="0" err="1"/>
              <a:t>gino</a:t>
            </a:r>
            <a:r>
              <a:rPr lang="en-US" sz="2000" b="1" dirty="0"/>
              <a:t> </a:t>
            </a:r>
            <a:r>
              <a:rPr lang="en-US" sz="2000" b="1" dirty="0" err="1"/>
              <a:t>matut</a:t>
            </a:r>
            <a:r>
              <a:rPr lang="en-US" sz="2000" b="1" dirty="0"/>
              <a:t>.</a:t>
            </a:r>
            <a:endParaRPr lang="en" sz="2000" b="1" dirty="0"/>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BER MAR CHAME</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“Mano kaka chikeni mit. Adier gimit moloyo mor kich!” </a:t>
            </a:r>
            <a:r>
              <a:rPr lang="en" sz="1400" b="1" dirty="0">
                <a:solidFill>
                  <a:schemeClr val="accent5">
                    <a:lumMod val="50000"/>
                  </a:schemeClr>
                </a:solidFill>
                <a:latin typeface="Comic Sans MS" panose="030F0702030302020204" pitchFamily="66" charset="0"/>
              </a:rPr>
              <a:t>(Zaburi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66123"/>
            <a:ext cx="7467600" cy="400110"/>
          </a:xfrm>
          <a:prstGeom prst="rect">
            <a:avLst/>
          </a:prstGeom>
          <a:noFill/>
        </p:spPr>
        <p:txBody>
          <a:bodyPr wrap="square" rtlCol="0">
            <a:spAutoFit/>
          </a:bodyPr>
          <a:lstStyle/>
          <a:p>
            <a:pPr>
              <a:spcBef>
                <a:spcPts val="600"/>
              </a:spcBef>
            </a:pPr>
            <a:r>
              <a:rPr lang="pl-PL" sz="2000" b="1" dirty="0"/>
              <a:t>Nyaka wacham Wach Nyasaye (Jer. 15:16)!</a:t>
            </a:r>
            <a:endParaRPr lang="en" sz="2000" b="1" dirty="0"/>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48024" y="4646316"/>
            <a:ext cx="5353050" cy="1877437"/>
          </a:xfrm>
          <a:prstGeom prst="rect">
            <a:avLst/>
          </a:prstGeom>
          <a:noFill/>
        </p:spPr>
        <p:txBody>
          <a:bodyPr wrap="square">
            <a:spAutoFit/>
          </a:bodyPr>
          <a:lstStyle/>
          <a:p>
            <a:pPr>
              <a:spcBef>
                <a:spcPts val="600"/>
              </a:spcBef>
            </a:pPr>
            <a:r>
              <a:rPr lang="en" sz="2000" b="1" dirty="0"/>
              <a:t>“Kata bed ni ng’ato riek manade, kik opar ni onge tiende medo somo Biblos kendo siko ka omanyo ler manyien kuno. Kaka oganda, iluongowa kaka ng’ato ka ng’ato mondo omi wabed jopuonjre mag weche mokor</a:t>
            </a:r>
            <a:r>
              <a:rPr lang="en-US" sz="2000" b="1" dirty="0"/>
              <a:t>.”  </a:t>
            </a:r>
            <a:r>
              <a:rPr lang="en-US" sz="1600" b="1" dirty="0"/>
              <a:t>Ellen G. White, Counsels to Writers and Editors, p.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237660"/>
            <a:ext cx="7467600" cy="1323439"/>
          </a:xfrm>
          <a:prstGeom prst="rect">
            <a:avLst/>
          </a:prstGeom>
          <a:noFill/>
        </p:spPr>
        <p:txBody>
          <a:bodyPr wrap="square">
            <a:spAutoFit/>
          </a:bodyPr>
          <a:lstStyle/>
          <a:p>
            <a:pPr>
              <a:spcBef>
                <a:spcPts val="600"/>
              </a:spcBef>
            </a:pPr>
            <a:r>
              <a:rPr lang="en-US" sz="2000" b="1" dirty="0" err="1"/>
              <a:t>Owinjore</a:t>
            </a:r>
            <a:r>
              <a:rPr lang="en-US" sz="2000" b="1" dirty="0"/>
              <a:t> mana </a:t>
            </a:r>
            <a:r>
              <a:rPr lang="en-US" sz="2000" b="1" dirty="0" err="1"/>
              <a:t>ni</a:t>
            </a:r>
            <a:r>
              <a:rPr lang="en-US" sz="2000" b="1" dirty="0"/>
              <a:t> </a:t>
            </a:r>
            <a:r>
              <a:rPr lang="en-US" sz="2000" b="1" dirty="0" err="1"/>
              <a:t>wadhi</a:t>
            </a:r>
            <a:r>
              <a:rPr lang="en-US" sz="2000" b="1" dirty="0"/>
              <a:t> </a:t>
            </a:r>
            <a:r>
              <a:rPr lang="en-US" sz="2000" b="1" dirty="0" err="1"/>
              <a:t>machiegni</a:t>
            </a:r>
            <a:r>
              <a:rPr lang="en-US" sz="2000" b="1" dirty="0"/>
              <a:t> kendo </a:t>
            </a:r>
            <a:r>
              <a:rPr lang="en-US" sz="2000" b="1" dirty="0" err="1"/>
              <a:t>wawinj</a:t>
            </a:r>
            <a:r>
              <a:rPr lang="en-US" sz="2000" b="1" dirty="0"/>
              <a:t> </a:t>
            </a:r>
            <a:r>
              <a:rPr lang="en-US" sz="2000" b="1" dirty="0" err="1"/>
              <a:t>gima</a:t>
            </a:r>
            <a:r>
              <a:rPr lang="en-US" sz="2000" b="1" dirty="0"/>
              <a:t> </a:t>
            </a:r>
            <a:r>
              <a:rPr lang="en-US" sz="2000" b="1" dirty="0" err="1"/>
              <a:t>Nyasaye</a:t>
            </a:r>
            <a:r>
              <a:rPr lang="en-US" sz="2000" b="1" dirty="0"/>
              <a:t> </a:t>
            </a:r>
            <a:r>
              <a:rPr lang="en-US" sz="2000" b="1" dirty="0" err="1"/>
              <a:t>wacho</a:t>
            </a:r>
            <a:r>
              <a:rPr lang="en-US" sz="2000" b="1" dirty="0"/>
              <a:t> </a:t>
            </a:r>
            <a:r>
              <a:rPr lang="en-US" sz="2000" b="1" dirty="0" err="1"/>
              <a:t>kokalo</a:t>
            </a:r>
            <a:r>
              <a:rPr lang="en-US" sz="2000" b="1" dirty="0"/>
              <a:t> </a:t>
            </a:r>
            <a:r>
              <a:rPr lang="en-US" sz="2000" b="1" dirty="0" err="1"/>
              <a:t>kuom</a:t>
            </a:r>
            <a:r>
              <a:rPr lang="en-US" sz="2000" b="1" dirty="0"/>
              <a:t> </a:t>
            </a:r>
            <a:r>
              <a:rPr lang="en-US" sz="2000" b="1" dirty="0" err="1"/>
              <a:t>Biblos</a:t>
            </a:r>
            <a:r>
              <a:rPr lang="en-US" sz="2000" b="1" dirty="0"/>
              <a:t> (</a:t>
            </a:r>
            <a:r>
              <a:rPr lang="en-US" sz="2000" b="1" dirty="0" err="1"/>
              <a:t>Isaya</a:t>
            </a:r>
            <a:r>
              <a:rPr lang="en-US" sz="2000" b="1" dirty="0"/>
              <a:t> 55:3). Kaka </a:t>
            </a:r>
            <a:r>
              <a:rPr lang="en-US" sz="2000" b="1" dirty="0" err="1"/>
              <a:t>wamedo</a:t>
            </a:r>
            <a:r>
              <a:rPr lang="en-US" sz="2000" b="1" dirty="0"/>
              <a:t> </a:t>
            </a:r>
            <a:r>
              <a:rPr lang="en-US" sz="2000" b="1" dirty="0" err="1"/>
              <a:t>tiyo</a:t>
            </a:r>
            <a:r>
              <a:rPr lang="en-US" sz="2000" b="1" dirty="0"/>
              <a:t> </a:t>
            </a:r>
            <a:r>
              <a:rPr lang="en-US" sz="2000" b="1" dirty="0" err="1"/>
              <a:t>gi</a:t>
            </a:r>
            <a:r>
              <a:rPr lang="en-US" sz="2000" b="1" dirty="0"/>
              <a:t> </a:t>
            </a:r>
            <a:r>
              <a:rPr lang="en-US" sz="2000" b="1" dirty="0" err="1"/>
              <a:t>thuolo</a:t>
            </a:r>
            <a:r>
              <a:rPr lang="en-US" sz="2000" b="1" dirty="0"/>
              <a:t> </a:t>
            </a:r>
            <a:r>
              <a:rPr lang="en-US" sz="2000" b="1" dirty="0" err="1"/>
              <a:t>mang’eny</a:t>
            </a:r>
            <a:r>
              <a:rPr lang="en-US" sz="2000" b="1" dirty="0"/>
              <a:t> e </a:t>
            </a:r>
            <a:r>
              <a:rPr lang="en-US" sz="2000" b="1" dirty="0" err="1"/>
              <a:t>ng’iyo</a:t>
            </a:r>
            <a:r>
              <a:rPr lang="en-US" sz="2000" b="1" dirty="0"/>
              <a:t> </a:t>
            </a:r>
            <a:r>
              <a:rPr lang="en-US" sz="2000" b="1" dirty="0" err="1"/>
              <a:t>obokene</a:t>
            </a:r>
            <a:r>
              <a:rPr lang="en-US" sz="2000" b="1" dirty="0"/>
              <a:t>, e kaka </a:t>
            </a:r>
            <a:r>
              <a:rPr lang="en-US" sz="2000" b="1" dirty="0" err="1"/>
              <a:t>wabiro</a:t>
            </a:r>
            <a:r>
              <a:rPr lang="en-US" sz="2000" b="1" dirty="0"/>
              <a:t> </a:t>
            </a:r>
            <a:r>
              <a:rPr lang="en-US" sz="2000" b="1" dirty="0" err="1"/>
              <a:t>yudo</a:t>
            </a:r>
            <a:r>
              <a:rPr lang="en-US" sz="2000" b="1" dirty="0"/>
              <a:t> </a:t>
            </a:r>
            <a:r>
              <a:rPr lang="en-US" sz="2000" b="1" dirty="0" err="1"/>
              <a:t>chiemo</a:t>
            </a:r>
            <a:r>
              <a:rPr lang="en-US" sz="2000" b="1" dirty="0"/>
              <a:t> </a:t>
            </a:r>
            <a:r>
              <a:rPr lang="en-US" sz="2000" b="1" dirty="0" err="1"/>
              <a:t>mang’eny</a:t>
            </a:r>
            <a:r>
              <a:rPr lang="en-US" sz="2000" b="1" dirty="0"/>
              <a:t>, kendo </a:t>
            </a:r>
            <a:r>
              <a:rPr lang="en-US" sz="2000" b="1" dirty="0" err="1"/>
              <a:t>wabiro</a:t>
            </a:r>
            <a:r>
              <a:rPr lang="en-US" sz="2000" b="1" dirty="0"/>
              <a:t> </a:t>
            </a:r>
            <a:r>
              <a:rPr lang="en-US" sz="2000" b="1" dirty="0" err="1"/>
              <a:t>yudo</a:t>
            </a:r>
            <a:r>
              <a:rPr lang="en-US" sz="2000" b="1" dirty="0"/>
              <a:t> </a:t>
            </a:r>
            <a:r>
              <a:rPr lang="en-US" sz="2000" b="1" dirty="0" err="1"/>
              <a:t>gueth</a:t>
            </a:r>
            <a:r>
              <a:rPr lang="en-US" sz="2000" b="1" dirty="0"/>
              <a:t> </a:t>
            </a:r>
            <a:r>
              <a:rPr lang="en-US" sz="2000" b="1" dirty="0" err="1"/>
              <a:t>mang’eny</a:t>
            </a:r>
            <a:r>
              <a:rPr lang="en-US" sz="2000" b="1" dirty="0"/>
              <a:t>.</a:t>
            </a:r>
            <a:endParaRPr lang="en" sz="2000" b="1" dirty="0"/>
          </a:p>
        </p:txBody>
      </p:sp>
      <p:sp>
        <p:nvSpPr>
          <p:cNvPr id="12" name="CuadroTexto 11">
            <a:extLst>
              <a:ext uri="{FF2B5EF4-FFF2-40B4-BE49-F238E27FC236}">
                <a16:creationId xmlns:a16="http://schemas.microsoft.com/office/drawing/2014/main" id="{D7CC24A2-15AE-1F11-AE00-50B50554AA2A}"/>
              </a:ext>
            </a:extLst>
          </p:cNvPr>
          <p:cNvSpPr txBox="1"/>
          <p:nvPr/>
        </p:nvSpPr>
        <p:spPr>
          <a:xfrm>
            <a:off x="276225" y="2752332"/>
            <a:ext cx="7467600" cy="400110"/>
          </a:xfrm>
          <a:prstGeom prst="rect">
            <a:avLst/>
          </a:prstGeom>
          <a:noFill/>
        </p:spPr>
        <p:txBody>
          <a:bodyPr wrap="square">
            <a:spAutoFit/>
          </a:bodyPr>
          <a:lstStyle/>
          <a:p>
            <a:pPr lvl="0">
              <a:spcBef>
                <a:spcPts val="600"/>
              </a:spcBef>
              <a:defRPr/>
            </a:pPr>
            <a:r>
              <a:rPr lang="en-US" sz="2000" b="1" dirty="0">
                <a:solidFill>
                  <a:prstClr val="black"/>
                </a:solidFill>
              </a:rPr>
              <a:t>Kendo </a:t>
            </a:r>
            <a:r>
              <a:rPr lang="en-US" sz="2000" b="1" dirty="0" err="1">
                <a:solidFill>
                  <a:prstClr val="black"/>
                </a:solidFill>
              </a:rPr>
              <a:t>gima</a:t>
            </a:r>
            <a:r>
              <a:rPr lang="en-US" sz="2000" b="1" dirty="0">
                <a:solidFill>
                  <a:prstClr val="black"/>
                </a:solidFill>
              </a:rPr>
              <a:t> </a:t>
            </a:r>
            <a:r>
              <a:rPr lang="en-US" sz="2000" b="1" dirty="0" err="1">
                <a:solidFill>
                  <a:prstClr val="black"/>
                </a:solidFill>
              </a:rPr>
              <a:t>duong</a:t>
            </a:r>
            <a:r>
              <a:rPr lang="en-US" sz="2000" b="1" dirty="0">
                <a:solidFill>
                  <a:prstClr val="black"/>
                </a:solidFill>
              </a:rPr>
              <a:t>’, </a:t>
            </a:r>
            <a:r>
              <a:rPr lang="en-US" sz="2000" b="1" dirty="0" err="1">
                <a:solidFill>
                  <a:prstClr val="black"/>
                </a:solidFill>
              </a:rPr>
              <a:t>chiemoni</a:t>
            </a:r>
            <a:r>
              <a:rPr lang="en-US" sz="2000" b="1" dirty="0">
                <a:solidFill>
                  <a:prstClr val="black"/>
                </a:solidFill>
              </a:rPr>
              <a:t> </a:t>
            </a:r>
            <a:r>
              <a:rPr lang="en-US" sz="2000" b="1" dirty="0" err="1">
                <a:solidFill>
                  <a:prstClr val="black"/>
                </a:solidFill>
              </a:rPr>
              <a:t>en</a:t>
            </a:r>
            <a:r>
              <a:rPr lang="en-US" sz="2000" b="1" dirty="0">
                <a:solidFill>
                  <a:prstClr val="black"/>
                </a:solidFill>
              </a:rPr>
              <a:t> mar </a:t>
            </a:r>
            <a:r>
              <a:rPr lang="en-US" sz="2000" b="1" dirty="0" err="1">
                <a:solidFill>
                  <a:prstClr val="black"/>
                </a:solidFill>
              </a:rPr>
              <a:t>nono</a:t>
            </a:r>
            <a:r>
              <a:rPr lang="en-US" sz="2000" b="1" dirty="0">
                <a:solidFill>
                  <a:prstClr val="black"/>
                </a:solidFill>
              </a:rPr>
              <a:t> (</a:t>
            </a:r>
            <a:r>
              <a:rPr lang="en-US" sz="2000" b="1" dirty="0" err="1">
                <a:solidFill>
                  <a:prstClr val="black"/>
                </a:solidFill>
              </a:rPr>
              <a:t>Isaya</a:t>
            </a:r>
            <a:r>
              <a:rPr lang="en-US" sz="2000" b="1" dirty="0">
                <a:solidFill>
                  <a:prstClr val="black"/>
                </a:solidFill>
              </a:rPr>
              <a:t> 55:1)!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651451"/>
            <a:ext cx="7467600" cy="1015663"/>
          </a:xfrm>
          <a:prstGeom prst="rect">
            <a:avLst/>
          </a:prstGeom>
          <a:noFill/>
        </p:spPr>
        <p:txBody>
          <a:bodyPr wrap="square">
            <a:spAutoFit/>
          </a:bodyPr>
          <a:lstStyle/>
          <a:p>
            <a:pPr lvl="0">
              <a:spcBef>
                <a:spcPts val="600"/>
              </a:spcBef>
              <a:defRPr/>
            </a:pPr>
            <a:r>
              <a:rPr lang="en-US" sz="2000" b="1" dirty="0">
                <a:solidFill>
                  <a:prstClr val="black"/>
                </a:solidFill>
              </a:rPr>
              <a:t>Kata </a:t>
            </a:r>
            <a:r>
              <a:rPr lang="en-US" sz="2000" b="1" dirty="0" err="1">
                <a:solidFill>
                  <a:prstClr val="black"/>
                </a:solidFill>
              </a:rPr>
              <a:t>obedo</a:t>
            </a:r>
            <a:r>
              <a:rPr lang="en-US" sz="2000" b="1" dirty="0">
                <a:solidFill>
                  <a:prstClr val="black"/>
                </a:solidFill>
              </a:rPr>
              <a:t> </a:t>
            </a:r>
            <a:r>
              <a:rPr lang="en-US" sz="2000" b="1" dirty="0" err="1">
                <a:solidFill>
                  <a:prstClr val="black"/>
                </a:solidFill>
              </a:rPr>
              <a:t>ni</a:t>
            </a:r>
            <a:r>
              <a:rPr lang="en-US" sz="2000" b="1" dirty="0">
                <a:solidFill>
                  <a:prstClr val="black"/>
                </a:solidFill>
              </a:rPr>
              <a:t> omit </a:t>
            </a:r>
            <a:r>
              <a:rPr lang="en-US" sz="2000" b="1" dirty="0" err="1">
                <a:solidFill>
                  <a:prstClr val="black"/>
                </a:solidFill>
              </a:rPr>
              <a:t>maloyo</a:t>
            </a:r>
            <a:r>
              <a:rPr lang="en-US" sz="2000" b="1" dirty="0">
                <a:solidFill>
                  <a:prstClr val="black"/>
                </a:solidFill>
              </a:rPr>
              <a:t> </a:t>
            </a:r>
            <a:r>
              <a:rPr lang="en-US" sz="2000" b="1" dirty="0" err="1">
                <a:solidFill>
                  <a:prstClr val="black"/>
                </a:solidFill>
              </a:rPr>
              <a:t>mor</a:t>
            </a:r>
            <a:r>
              <a:rPr lang="en-US" sz="2000" b="1" dirty="0">
                <a:solidFill>
                  <a:prstClr val="black"/>
                </a:solidFill>
              </a:rPr>
              <a:t> </a:t>
            </a:r>
            <a:r>
              <a:rPr lang="en-US" sz="2000" b="1" dirty="0" err="1">
                <a:solidFill>
                  <a:prstClr val="black"/>
                </a:solidFill>
              </a:rPr>
              <a:t>kich</a:t>
            </a:r>
            <a:r>
              <a:rPr lang="en-US" sz="2000" b="1" dirty="0">
                <a:solidFill>
                  <a:prstClr val="black"/>
                </a:solidFill>
              </a:rPr>
              <a:t>, ok </a:t>
            </a:r>
            <a:r>
              <a:rPr lang="en-US" sz="2000" b="1" dirty="0" err="1">
                <a:solidFill>
                  <a:prstClr val="black"/>
                </a:solidFill>
              </a:rPr>
              <a:t>onego</a:t>
            </a:r>
            <a:r>
              <a:rPr lang="en-US" sz="2000" b="1" dirty="0">
                <a:solidFill>
                  <a:prstClr val="black"/>
                </a:solidFill>
              </a:rPr>
              <a:t> </a:t>
            </a:r>
            <a:r>
              <a:rPr lang="en-US" sz="2000" b="1" dirty="0" err="1">
                <a:solidFill>
                  <a:prstClr val="black"/>
                </a:solidFill>
              </a:rPr>
              <a:t>wacham</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dhowa</a:t>
            </a:r>
            <a:r>
              <a:rPr lang="en-US" sz="2000" b="1" dirty="0">
                <a:solidFill>
                  <a:prstClr val="black"/>
                </a:solidFill>
              </a:rPr>
              <a:t> (</a:t>
            </a:r>
            <a:r>
              <a:rPr lang="en-US" sz="2000" b="1" dirty="0" err="1">
                <a:solidFill>
                  <a:prstClr val="black"/>
                </a:solidFill>
              </a:rPr>
              <a:t>Zaburi</a:t>
            </a:r>
            <a:r>
              <a:rPr lang="en-US" sz="2000" b="1" dirty="0">
                <a:solidFill>
                  <a:prstClr val="black"/>
                </a:solidFill>
              </a:rPr>
              <a:t> 119:103). </a:t>
            </a:r>
            <a:r>
              <a:rPr lang="en-US" sz="2000" b="1" dirty="0" err="1">
                <a:solidFill>
                  <a:prstClr val="black"/>
                </a:solidFill>
              </a:rPr>
              <a:t>Somo</a:t>
            </a:r>
            <a:r>
              <a:rPr lang="en-US" sz="2000" b="1" dirty="0">
                <a:solidFill>
                  <a:prstClr val="black"/>
                </a:solidFill>
              </a:rPr>
              <a:t> </a:t>
            </a:r>
            <a:r>
              <a:rPr lang="en-US" sz="2000" b="1" dirty="0" err="1">
                <a:solidFill>
                  <a:prstClr val="black"/>
                </a:solidFill>
              </a:rPr>
              <a:t>Biblos</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chiemo</a:t>
            </a:r>
            <a:r>
              <a:rPr lang="en-US" sz="2000" b="1" dirty="0">
                <a:solidFill>
                  <a:prstClr val="black"/>
                </a:solidFill>
              </a:rPr>
              <a:t> mar </a:t>
            </a:r>
            <a:r>
              <a:rPr lang="en-US" sz="2000" b="1" dirty="0" err="1">
                <a:solidFill>
                  <a:prstClr val="black"/>
                </a:solidFill>
              </a:rPr>
              <a:t>chuny</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dwoko</a:t>
            </a:r>
            <a:r>
              <a:rPr lang="en-US" sz="2000" b="1" dirty="0">
                <a:solidFill>
                  <a:prstClr val="black"/>
                </a:solidFill>
              </a:rPr>
              <a:t> mar </a:t>
            </a:r>
            <a:r>
              <a:rPr lang="en-US" sz="2000" b="1" dirty="0" err="1">
                <a:solidFill>
                  <a:prstClr val="black"/>
                </a:solidFill>
              </a:rPr>
              <a:t>adier</a:t>
            </a:r>
            <a:r>
              <a:rPr lang="en-US" sz="2000" b="1" dirty="0">
                <a:solidFill>
                  <a:prstClr val="black"/>
                </a:solidFill>
              </a:rPr>
              <a:t> ma </a:t>
            </a:r>
            <a:r>
              <a:rPr lang="en-US" sz="2000" b="1" dirty="0" err="1">
                <a:solidFill>
                  <a:prstClr val="black"/>
                </a:solidFill>
              </a:rPr>
              <a:t>chango</a:t>
            </a:r>
            <a:r>
              <a:rPr lang="en-US" sz="2000" b="1" dirty="0">
                <a:solidFill>
                  <a:prstClr val="black"/>
                </a:solidFill>
              </a:rPr>
              <a:t> </a:t>
            </a:r>
            <a:r>
              <a:rPr lang="en-US" sz="2000" b="1" dirty="0" err="1">
                <a:solidFill>
                  <a:prstClr val="black"/>
                </a:solidFill>
              </a:rPr>
              <a:t>chunywa</a:t>
            </a:r>
            <a:r>
              <a:rPr lang="en-US" sz="2000" b="1" dirty="0">
                <a:solidFill>
                  <a:prstClr val="black"/>
                </a:solidFill>
              </a:rPr>
              <a:t> kendo </a:t>
            </a:r>
            <a:r>
              <a:rPr lang="en-US" sz="2000" b="1" dirty="0" err="1">
                <a:solidFill>
                  <a:prstClr val="black"/>
                </a:solidFill>
              </a:rPr>
              <a:t>loko</a:t>
            </a:r>
            <a:r>
              <a:rPr lang="en-US" sz="2000" b="1" dirty="0">
                <a:solidFill>
                  <a:prstClr val="black"/>
                </a:solidFill>
              </a:rPr>
              <a:t> </a:t>
            </a:r>
            <a:r>
              <a:rPr lang="en-US" sz="2000" b="1" dirty="0" err="1">
                <a:solidFill>
                  <a:prstClr val="black"/>
                </a:solidFill>
              </a:rPr>
              <a:t>kitwa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231928"/>
          </a:xfrm>
          <a:prstGeom prst="rect">
            <a:avLst/>
          </a:prstGeom>
          <a:noFill/>
        </p:spPr>
        <p:txBody>
          <a:bodyPr wrap="square">
            <a:spAutoFit/>
          </a:bodyPr>
          <a:lstStyle/>
          <a:p>
            <a:pPr>
              <a:spcBef>
                <a:spcPts val="600"/>
              </a:spcBef>
            </a:pPr>
            <a:r>
              <a:rPr lang="en-US" sz="2400" b="1" dirty="0">
                <a:latin typeface="Constantia" panose="02030602050306030303" pitchFamily="18" charset="0"/>
              </a:rPr>
              <a:t>"</a:t>
            </a:r>
            <a:r>
              <a:rPr lang="en-US" sz="2400" b="1" dirty="0" err="1">
                <a:latin typeface="Constantia" panose="02030602050306030303" pitchFamily="18" charset="0"/>
              </a:rPr>
              <a:t>Somo</a:t>
            </a:r>
            <a:r>
              <a:rPr lang="en-US" sz="2400" b="1" dirty="0">
                <a:latin typeface="Constantia" panose="02030602050306030303" pitchFamily="18" charset="0"/>
              </a:rPr>
              <a:t> </a:t>
            </a:r>
            <a:r>
              <a:rPr lang="en-US" sz="2400" b="1" dirty="0" err="1">
                <a:latin typeface="Constantia" panose="02030602050306030303" pitchFamily="18" charset="0"/>
              </a:rPr>
              <a:t>Wach</a:t>
            </a:r>
            <a:r>
              <a:rPr lang="en-US" sz="2400" b="1" dirty="0">
                <a:latin typeface="Constantia" panose="02030602050306030303" pitchFamily="18" charset="0"/>
              </a:rPr>
              <a:t> </a:t>
            </a:r>
            <a:r>
              <a:rPr lang="en-US" sz="2400" b="1" dirty="0" err="1">
                <a:latin typeface="Constantia" panose="02030602050306030303" pitchFamily="18" charset="0"/>
              </a:rPr>
              <a:t>asoma</a:t>
            </a:r>
            <a:r>
              <a:rPr lang="en-US" sz="2400" b="1" dirty="0">
                <a:latin typeface="Constantia" panose="02030602050306030303" pitchFamily="18" charset="0"/>
              </a:rPr>
              <a:t> ok bi </a:t>
            </a:r>
            <a:r>
              <a:rPr lang="en-US" sz="2400" b="1" dirty="0" err="1">
                <a:latin typeface="Constantia" panose="02030602050306030303" pitchFamily="18" charset="0"/>
              </a:rPr>
              <a:t>chopo</a:t>
            </a:r>
            <a:r>
              <a:rPr lang="en-US" sz="2400" b="1" dirty="0">
                <a:latin typeface="Constantia" panose="02030602050306030303" pitchFamily="18" charset="0"/>
              </a:rPr>
              <a:t> </a:t>
            </a:r>
            <a:r>
              <a:rPr lang="en-US" sz="2400" b="1" dirty="0" err="1">
                <a:latin typeface="Constantia" panose="02030602050306030303" pitchFamily="18" charset="0"/>
              </a:rPr>
              <a:t>dwaro</a:t>
            </a:r>
            <a:r>
              <a:rPr lang="en-US" sz="2400" b="1" dirty="0">
                <a:latin typeface="Constantia" panose="02030602050306030303" pitchFamily="18" charset="0"/>
              </a:rPr>
              <a:t> </a:t>
            </a:r>
            <a:r>
              <a:rPr lang="en-US" sz="2400" b="1" dirty="0" err="1">
                <a:latin typeface="Constantia" panose="02030602050306030303" pitchFamily="18" charset="0"/>
              </a:rPr>
              <a:t>mochan</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Polo; </a:t>
            </a:r>
            <a:r>
              <a:rPr lang="en-US" sz="2400" b="1" dirty="0" err="1">
                <a:latin typeface="Constantia" panose="02030602050306030303" pitchFamily="18" charset="0"/>
              </a:rPr>
              <a:t>nyaka</a:t>
            </a:r>
            <a:r>
              <a:rPr lang="en-US" sz="2400" b="1" dirty="0">
                <a:latin typeface="Constantia" panose="02030602050306030303" pitchFamily="18" charset="0"/>
              </a:rPr>
              <a:t> none, kendo </a:t>
            </a:r>
            <a:r>
              <a:rPr lang="en-US" sz="2400" b="1" dirty="0" err="1">
                <a:latin typeface="Constantia" panose="02030602050306030303" pitchFamily="18" charset="0"/>
              </a:rPr>
              <a:t>rwake</a:t>
            </a:r>
            <a:r>
              <a:rPr lang="en-US" sz="2400" b="1" dirty="0">
                <a:latin typeface="Constantia" panose="02030602050306030303" pitchFamily="18" charset="0"/>
              </a:rPr>
              <a:t> e </a:t>
            </a:r>
            <a:r>
              <a:rPr lang="en-US" sz="2400" b="1" dirty="0" err="1">
                <a:latin typeface="Constantia" panose="02030602050306030303" pitchFamily="18" charset="0"/>
              </a:rPr>
              <a:t>chuny</a:t>
            </a:r>
            <a:r>
              <a:rPr lang="en-US" sz="2400" b="1" dirty="0">
                <a:latin typeface="Constantia" panose="02030602050306030303" pitchFamily="18" charset="0"/>
              </a:rPr>
              <a:t>. </a:t>
            </a:r>
            <a:r>
              <a:rPr lang="en-US" sz="2400" b="1" dirty="0" err="1">
                <a:latin typeface="Constantia" panose="02030602050306030303" pitchFamily="18" charset="0"/>
              </a:rPr>
              <a:t>Ng'eyo</a:t>
            </a:r>
            <a:r>
              <a:rPr lang="en-US" sz="2400" b="1" dirty="0">
                <a:latin typeface="Constantia" panose="02030602050306030303" pitchFamily="18" charset="0"/>
              </a:rPr>
              <a:t> </a:t>
            </a:r>
            <a:r>
              <a:rPr lang="en-US" sz="2400" b="1" dirty="0" err="1">
                <a:latin typeface="Constantia" panose="02030602050306030303" pitchFamily="18" charset="0"/>
              </a:rPr>
              <a:t>Nyasaye</a:t>
            </a:r>
            <a:r>
              <a:rPr lang="en-US" sz="2400" b="1" dirty="0">
                <a:latin typeface="Constantia" panose="02030602050306030303" pitchFamily="18" charset="0"/>
              </a:rPr>
              <a:t> ok </a:t>
            </a:r>
            <a:r>
              <a:rPr lang="en-US" sz="2400" b="1" dirty="0" err="1">
                <a:latin typeface="Constantia" panose="02030602050306030303" pitchFamily="18" charset="0"/>
              </a:rPr>
              <a:t>yudre</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onge</a:t>
            </a:r>
            <a:r>
              <a:rPr lang="en-US" sz="2400" b="1" dirty="0">
                <a:latin typeface="Constantia" panose="02030602050306030303" pitchFamily="18" charset="0"/>
              </a:rPr>
              <a:t> </a:t>
            </a:r>
            <a:r>
              <a:rPr lang="en-US" sz="2400" b="1" dirty="0" err="1">
                <a:latin typeface="Constantia" panose="02030602050306030303" pitchFamily="18" charset="0"/>
              </a:rPr>
              <a:t>tich</a:t>
            </a:r>
            <a:r>
              <a:rPr lang="en-US" sz="2400" b="1" dirty="0">
                <a:latin typeface="Constantia" panose="02030602050306030303" pitchFamily="18" charset="0"/>
              </a:rPr>
              <a:t> </a:t>
            </a:r>
            <a:r>
              <a:rPr lang="en-US" sz="2400" b="1" dirty="0" err="1">
                <a:latin typeface="Constantia" panose="02030602050306030303" pitchFamily="18" charset="0"/>
              </a:rPr>
              <a:t>matek</a:t>
            </a:r>
            <a:r>
              <a:rPr lang="en-US" sz="2400" b="1" dirty="0">
                <a:latin typeface="Constantia" panose="02030602050306030303" pitchFamily="18" charset="0"/>
              </a:rPr>
              <a:t> e </a:t>
            </a:r>
            <a:r>
              <a:rPr lang="en-US" sz="2400" b="1" dirty="0" err="1">
                <a:latin typeface="Constantia" panose="02030602050306030303" pitchFamily="18" charset="0"/>
              </a:rPr>
              <a:t>paro</a:t>
            </a:r>
            <a:r>
              <a:rPr lang="en-US" sz="2400" b="1" dirty="0">
                <a:latin typeface="Constantia" panose="02030602050306030303" pitchFamily="18" charset="0"/>
              </a:rPr>
              <a:t>. </a:t>
            </a:r>
            <a:r>
              <a:rPr lang="en-US" sz="2400" b="1" dirty="0" err="1">
                <a:latin typeface="Constantia" panose="02030602050306030303" pitchFamily="18" charset="0"/>
              </a:rPr>
              <a:t>Owinjore</a:t>
            </a:r>
            <a:r>
              <a:rPr lang="en-US" sz="2400" b="1" dirty="0">
                <a:latin typeface="Constantia" panose="02030602050306030303" pitchFamily="18" charset="0"/>
              </a:rPr>
              <a:t> </a:t>
            </a:r>
            <a:r>
              <a:rPr lang="en-US" sz="2400" b="1" dirty="0" err="1">
                <a:latin typeface="Constantia" panose="02030602050306030303" pitchFamily="18" charset="0"/>
              </a:rPr>
              <a:t>wapuonjre</a:t>
            </a:r>
            <a:r>
              <a:rPr lang="en-US" sz="2400" b="1" dirty="0">
                <a:latin typeface="Constantia" panose="02030602050306030303" pitchFamily="18" charset="0"/>
              </a:rPr>
              <a:t> </a:t>
            </a:r>
            <a:r>
              <a:rPr lang="en-US" sz="2400" b="1" dirty="0" err="1">
                <a:latin typeface="Constantia" panose="02030602050306030303" pitchFamily="18" charset="0"/>
              </a:rPr>
              <a:t>Biblos</a:t>
            </a:r>
            <a:r>
              <a:rPr lang="en-US" sz="2400" b="1" dirty="0">
                <a:latin typeface="Constantia" panose="02030602050306030303" pitchFamily="18" charset="0"/>
              </a:rPr>
              <a:t> e </a:t>
            </a:r>
            <a:r>
              <a:rPr lang="en-US" sz="2400" b="1" dirty="0" err="1">
                <a:latin typeface="Constantia" panose="02030602050306030303" pitchFamily="18" charset="0"/>
              </a:rPr>
              <a:t>yo</a:t>
            </a:r>
            <a:r>
              <a:rPr lang="en-US" sz="2400" b="1" dirty="0">
                <a:latin typeface="Constantia" panose="02030602050306030303" pitchFamily="18" charset="0"/>
              </a:rPr>
              <a:t> </a:t>
            </a:r>
            <a:r>
              <a:rPr lang="en-US" sz="2400" b="1" dirty="0" err="1">
                <a:latin typeface="Constantia" panose="02030602050306030303" pitchFamily="18" charset="0"/>
              </a:rPr>
              <a:t>makare</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wakwayo</a:t>
            </a:r>
            <a:r>
              <a:rPr lang="en-US" sz="2400" b="1" dirty="0">
                <a:latin typeface="Constantia" panose="02030602050306030303" pitchFamily="18" charset="0"/>
              </a:rPr>
              <a:t> </a:t>
            </a:r>
            <a:r>
              <a:rPr lang="en-US" sz="2400" b="1" dirty="0" err="1">
                <a:latin typeface="Constantia" panose="02030602050306030303" pitchFamily="18" charset="0"/>
              </a:rPr>
              <a:t>Nyasaye</a:t>
            </a:r>
            <a:r>
              <a:rPr lang="en-US" sz="2400" b="1" dirty="0">
                <a:latin typeface="Constantia" panose="02030602050306030303" pitchFamily="18" charset="0"/>
              </a:rPr>
              <a:t> </a:t>
            </a:r>
            <a:r>
              <a:rPr lang="en-US" sz="2400" b="1" dirty="0" err="1">
                <a:latin typeface="Constantia" panose="02030602050306030303" pitchFamily="18" charset="0"/>
              </a:rPr>
              <a:t>kony</a:t>
            </a:r>
            <a:r>
              <a:rPr lang="en-US" sz="2400" b="1" dirty="0">
                <a:latin typeface="Constantia" panose="02030602050306030303" pitchFamily="18" charset="0"/>
              </a:rPr>
              <a:t> mar </a:t>
            </a:r>
            <a:r>
              <a:rPr lang="en-US" sz="2400" b="1" dirty="0" err="1">
                <a:latin typeface="Constantia" panose="02030602050306030303" pitchFamily="18" charset="0"/>
              </a:rPr>
              <a:t>Roho</a:t>
            </a:r>
            <a:r>
              <a:rPr lang="en-US" sz="2400" b="1" dirty="0">
                <a:latin typeface="Constantia" panose="02030602050306030303" pitchFamily="18" charset="0"/>
              </a:rPr>
              <a:t> Maler, </a:t>
            </a:r>
            <a:r>
              <a:rPr lang="en-US" sz="2400" b="1" dirty="0" err="1">
                <a:latin typeface="Constantia" panose="02030602050306030303" pitchFamily="18" charset="0"/>
              </a:rPr>
              <a:t>mondo</a:t>
            </a:r>
            <a:r>
              <a:rPr lang="en-US" sz="2400" b="1" dirty="0">
                <a:latin typeface="Constantia" panose="02030602050306030303" pitchFamily="18" charset="0"/>
              </a:rPr>
              <a:t> </a:t>
            </a:r>
            <a:r>
              <a:rPr lang="en-US" sz="2400" b="1" dirty="0" err="1">
                <a:latin typeface="Constantia" panose="02030602050306030303" pitchFamily="18" charset="0"/>
              </a:rPr>
              <a:t>wang’e</a:t>
            </a:r>
            <a:r>
              <a:rPr lang="en-US" sz="2400" b="1" dirty="0">
                <a:latin typeface="Constantia" panose="02030602050306030303" pitchFamily="18" charset="0"/>
              </a:rPr>
              <a:t> </a:t>
            </a:r>
            <a:r>
              <a:rPr lang="en-US" sz="2400" b="1" dirty="0" err="1">
                <a:latin typeface="Constantia" panose="02030602050306030303" pitchFamily="18" charset="0"/>
              </a:rPr>
              <a:t>tiend</a:t>
            </a:r>
            <a:r>
              <a:rPr lang="en-US" sz="2400" b="1" dirty="0">
                <a:latin typeface="Constantia" panose="02030602050306030303" pitchFamily="18" charset="0"/>
              </a:rPr>
              <a:t> </a:t>
            </a:r>
            <a:r>
              <a:rPr lang="en-US" sz="2400" b="1" dirty="0" err="1">
                <a:latin typeface="Constantia" panose="02030602050306030303" pitchFamily="18" charset="0"/>
              </a:rPr>
              <a:t>Wachne</a:t>
            </a:r>
            <a:r>
              <a:rPr lang="en-US" sz="2400" b="1" dirty="0">
                <a:latin typeface="Constantia" panose="02030602050306030303" pitchFamily="18" charset="0"/>
              </a:rPr>
              <a:t>. </a:t>
            </a:r>
            <a:r>
              <a:rPr lang="en-US" sz="2400" b="1" dirty="0" err="1">
                <a:latin typeface="Constantia" panose="02030602050306030303" pitchFamily="18" charset="0"/>
              </a:rPr>
              <a:t>Onego</a:t>
            </a:r>
            <a:r>
              <a:rPr lang="en-US" sz="2400" b="1" dirty="0">
                <a:latin typeface="Constantia" panose="02030602050306030303" pitchFamily="18" charset="0"/>
              </a:rPr>
              <a:t> </a:t>
            </a:r>
            <a:r>
              <a:rPr lang="en-US" sz="2400" b="1" dirty="0" err="1">
                <a:latin typeface="Constantia" panose="02030602050306030303" pitchFamily="18" charset="0"/>
              </a:rPr>
              <a:t>wakaw</a:t>
            </a:r>
            <a:r>
              <a:rPr lang="en-US" sz="2400" b="1" dirty="0">
                <a:latin typeface="Constantia" panose="02030602050306030303" pitchFamily="18" charset="0"/>
              </a:rPr>
              <a:t> </a:t>
            </a:r>
            <a:r>
              <a:rPr lang="en-US" sz="2400" b="1" dirty="0" err="1">
                <a:latin typeface="Constantia" panose="02030602050306030303" pitchFamily="18" charset="0"/>
              </a:rPr>
              <a:t>wes</a:t>
            </a:r>
            <a:r>
              <a:rPr lang="en-US" sz="2400" b="1" dirty="0">
                <a:latin typeface="Constantia" panose="02030602050306030303" pitchFamily="18" charset="0"/>
              </a:rPr>
              <a:t> </a:t>
            </a:r>
            <a:r>
              <a:rPr lang="en-US" sz="2400" b="1" dirty="0" err="1">
                <a:latin typeface="Constantia" panose="02030602050306030303" pitchFamily="18" charset="0"/>
              </a:rPr>
              <a:t>achiel</a:t>
            </a:r>
            <a:r>
              <a:rPr lang="en-US" sz="2400" b="1" dirty="0">
                <a:latin typeface="Constantia" panose="02030602050306030303" pitchFamily="18" charset="0"/>
              </a:rPr>
              <a:t> kendo </a:t>
            </a:r>
            <a:r>
              <a:rPr lang="en-US" sz="2400" b="1" dirty="0" err="1">
                <a:latin typeface="Constantia" panose="02030602050306030303" pitchFamily="18" charset="0"/>
              </a:rPr>
              <a:t>waket</a:t>
            </a:r>
            <a:r>
              <a:rPr lang="en-US" sz="2400" b="1" dirty="0">
                <a:latin typeface="Constantia" panose="02030602050306030303" pitchFamily="18" charset="0"/>
              </a:rPr>
              <a:t> </a:t>
            </a:r>
            <a:r>
              <a:rPr lang="en-US" sz="2400" b="1" dirty="0" err="1">
                <a:latin typeface="Constantia" panose="02030602050306030303" pitchFamily="18" charset="0"/>
              </a:rPr>
              <a:t>pachwa</a:t>
            </a:r>
            <a:r>
              <a:rPr lang="en-US" sz="2400" b="1" dirty="0">
                <a:latin typeface="Constantia" panose="02030602050306030303" pitchFamily="18" charset="0"/>
              </a:rPr>
              <a:t> </a:t>
            </a:r>
            <a:r>
              <a:rPr lang="en-US" sz="2400" b="1" dirty="0" err="1">
                <a:latin typeface="Constantia" panose="02030602050306030303" pitchFamily="18" charset="0"/>
              </a:rPr>
              <a:t>kuom</a:t>
            </a:r>
            <a:r>
              <a:rPr lang="en-US" sz="2400" b="1" dirty="0">
                <a:latin typeface="Constantia" panose="02030602050306030303" pitchFamily="18" charset="0"/>
              </a:rPr>
              <a:t> </a:t>
            </a:r>
            <a:r>
              <a:rPr lang="en-US" sz="2400" b="1" dirty="0" err="1">
                <a:latin typeface="Constantia" panose="02030602050306030303" pitchFamily="18" charset="0"/>
              </a:rPr>
              <a:t>ng’eyo</a:t>
            </a:r>
            <a:r>
              <a:rPr lang="en-US" sz="2400" b="1" dirty="0">
                <a:latin typeface="Constantia" panose="02030602050306030303" pitchFamily="18" charset="0"/>
              </a:rPr>
              <a:t> </a:t>
            </a:r>
            <a:r>
              <a:rPr lang="en-US" sz="2400" b="1" dirty="0" err="1">
                <a:latin typeface="Constantia" panose="02030602050306030303" pitchFamily="18" charset="0"/>
              </a:rPr>
              <a:t>gima</a:t>
            </a:r>
            <a:r>
              <a:rPr lang="en-US" sz="2400" b="1" dirty="0">
                <a:latin typeface="Constantia" panose="02030602050306030303" pitchFamily="18" charset="0"/>
              </a:rPr>
              <a:t> </a:t>
            </a:r>
            <a:r>
              <a:rPr lang="en-US" sz="2400" b="1" dirty="0" err="1">
                <a:latin typeface="Constantia" panose="02030602050306030303" pitchFamily="18" charset="0"/>
              </a:rPr>
              <a:t>duong</a:t>
            </a:r>
            <a:r>
              <a:rPr lang="en-US" sz="2400" b="1" dirty="0">
                <a:latin typeface="Constantia" panose="02030602050306030303" pitchFamily="18" charset="0"/>
              </a:rPr>
              <a:t>’ ma </a:t>
            </a:r>
            <a:r>
              <a:rPr lang="en-US" sz="2400" b="1" dirty="0" err="1">
                <a:latin typeface="Constantia" panose="02030602050306030303" pitchFamily="18" charset="0"/>
              </a:rPr>
              <a:t>Nyasaye</a:t>
            </a:r>
            <a:r>
              <a:rPr lang="en-US" sz="2400" b="1" dirty="0">
                <a:latin typeface="Constantia" panose="02030602050306030303" pitchFamily="18" charset="0"/>
              </a:rPr>
              <a:t> </a:t>
            </a:r>
            <a:r>
              <a:rPr lang="en-US" sz="2400" b="1" dirty="0" err="1">
                <a:latin typeface="Constantia" panose="02030602050306030303" pitchFamily="18" charset="0"/>
              </a:rPr>
              <a:t>oseketonwa</a:t>
            </a:r>
            <a:r>
              <a:rPr lang="en-US" sz="2400" b="1" dirty="0">
                <a:latin typeface="Constantia" panose="02030602050306030303" pitchFamily="18" charset="0"/>
              </a:rPr>
              <a:t> e </a:t>
            </a:r>
            <a:r>
              <a:rPr lang="en-US" sz="2400" b="1" dirty="0" err="1">
                <a:latin typeface="Constantia" panose="02030602050306030303" pitchFamily="18" charset="0"/>
              </a:rPr>
              <a:t>wesno</a:t>
            </a:r>
            <a:r>
              <a:rPr lang="en-US" sz="2400" b="1" dirty="0">
                <a:latin typeface="Constantia" panose="02030602050306030303" pitchFamily="18" charset="0"/>
              </a:rPr>
              <a:t> [...]</a:t>
            </a:r>
          </a:p>
          <a:p>
            <a:pPr>
              <a:spcBef>
                <a:spcPts val="600"/>
              </a:spcBef>
            </a:pPr>
            <a:r>
              <a:rPr lang="en-US" sz="2400" b="1" dirty="0" err="1">
                <a:latin typeface="Constantia" panose="02030602050306030303" pitchFamily="18" charset="0"/>
              </a:rPr>
              <a:t>Wach</a:t>
            </a:r>
            <a:r>
              <a:rPr lang="en-US" sz="2400" b="1" dirty="0">
                <a:latin typeface="Constantia" panose="02030602050306030303" pitchFamily="18" charset="0"/>
              </a:rPr>
              <a:t> </a:t>
            </a:r>
            <a:r>
              <a:rPr lang="en-US" sz="2400" b="1" dirty="0" err="1">
                <a:latin typeface="Constantia" panose="02030602050306030303" pitchFamily="18" charset="0"/>
              </a:rPr>
              <a:t>Nyasaye</a:t>
            </a:r>
            <a:r>
              <a:rPr lang="en-US" sz="2400" b="1" dirty="0">
                <a:latin typeface="Constantia" panose="02030602050306030303" pitchFamily="18" charset="0"/>
              </a:rPr>
              <a:t> e </a:t>
            </a:r>
            <a:r>
              <a:rPr lang="en-US" sz="2400" b="1" dirty="0" err="1">
                <a:latin typeface="Constantia" panose="02030602050306030303" pitchFamily="18" charset="0"/>
              </a:rPr>
              <a:t>kuon</a:t>
            </a:r>
            <a:r>
              <a:rPr lang="en-US" sz="2400" b="1" dirty="0">
                <a:latin typeface="Constantia" panose="02030602050306030303" pitchFamily="18" charset="0"/>
              </a:rPr>
              <a:t> mar </a:t>
            </a:r>
            <a:r>
              <a:rPr lang="en-US" sz="2400" b="1" dirty="0" err="1">
                <a:latin typeface="Constantia" panose="02030602050306030303" pitchFamily="18" charset="0"/>
              </a:rPr>
              <a:t>ngima</a:t>
            </a:r>
            <a:r>
              <a:rPr lang="en-US" sz="2400" b="1" dirty="0">
                <a:latin typeface="Constantia" panose="02030602050306030303" pitchFamily="18" charset="0"/>
              </a:rPr>
              <a:t>. </a:t>
            </a:r>
            <a:r>
              <a:rPr lang="en-US" sz="2400" b="1" dirty="0" err="1">
                <a:latin typeface="Constantia" panose="02030602050306030303" pitchFamily="18" charset="0"/>
              </a:rPr>
              <a:t>Joma</a:t>
            </a:r>
            <a:r>
              <a:rPr lang="en-US" sz="2400" b="1" dirty="0">
                <a:latin typeface="Constantia" panose="02030602050306030303" pitchFamily="18" charset="0"/>
              </a:rPr>
              <a:t> </a:t>
            </a:r>
            <a:r>
              <a:rPr lang="en-US" sz="2400" b="1" dirty="0" err="1">
                <a:latin typeface="Constantia" panose="02030602050306030303" pitchFamily="18" charset="0"/>
              </a:rPr>
              <a:t>chamo</a:t>
            </a:r>
            <a:r>
              <a:rPr lang="en-US" sz="2400" b="1" dirty="0">
                <a:latin typeface="Constantia" panose="02030602050306030303" pitchFamily="18" charset="0"/>
              </a:rPr>
              <a:t> kendo </a:t>
            </a:r>
            <a:r>
              <a:rPr lang="en-US" sz="2400" b="1" dirty="0" err="1">
                <a:latin typeface="Constantia" panose="02030602050306030303" pitchFamily="18" charset="0"/>
              </a:rPr>
              <a:t>nono</a:t>
            </a:r>
            <a:r>
              <a:rPr lang="en-US" sz="2400" b="1" dirty="0">
                <a:latin typeface="Constantia" panose="02030602050306030303" pitchFamily="18" charset="0"/>
              </a:rPr>
              <a:t> </a:t>
            </a:r>
            <a:r>
              <a:rPr lang="en-US" sz="2400" b="1" dirty="0" err="1">
                <a:latin typeface="Constantia" panose="02030602050306030303" pitchFamily="18" charset="0"/>
              </a:rPr>
              <a:t>Wachni</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gimiyo</a:t>
            </a:r>
            <a:r>
              <a:rPr lang="en-US" sz="2400" b="1" dirty="0">
                <a:latin typeface="Constantia" panose="02030602050306030303" pitchFamily="18" charset="0"/>
              </a:rPr>
              <a:t> </a:t>
            </a:r>
            <a:r>
              <a:rPr lang="en-US" sz="2400" b="1" dirty="0" err="1">
                <a:latin typeface="Constantia" panose="02030602050306030303" pitchFamily="18" charset="0"/>
              </a:rPr>
              <a:t>obedo</a:t>
            </a:r>
            <a:r>
              <a:rPr lang="en-US" sz="2400" b="1" dirty="0">
                <a:latin typeface="Constantia" panose="02030602050306030303" pitchFamily="18" charset="0"/>
              </a:rPr>
              <a:t> </a:t>
            </a:r>
            <a:r>
              <a:rPr lang="en-US" sz="2400" b="1" dirty="0" err="1">
                <a:latin typeface="Constantia" panose="02030602050306030303" pitchFamily="18" charset="0"/>
              </a:rPr>
              <a:t>achiel</a:t>
            </a:r>
            <a:r>
              <a:rPr lang="en-US" sz="2400" b="1" dirty="0">
                <a:latin typeface="Constantia" panose="02030602050306030303" pitchFamily="18" charset="0"/>
              </a:rPr>
              <a:t> </a:t>
            </a:r>
            <a:r>
              <a:rPr lang="en-US" sz="2400" b="1" dirty="0" err="1">
                <a:latin typeface="Constantia" panose="02030602050306030303" pitchFamily="18" charset="0"/>
              </a:rPr>
              <a:t>kuom</a:t>
            </a:r>
            <a:r>
              <a:rPr lang="en-US" sz="2400" b="1" dirty="0">
                <a:latin typeface="Constantia" panose="02030602050306030303" pitchFamily="18" charset="0"/>
              </a:rPr>
              <a:t> </a:t>
            </a:r>
            <a:r>
              <a:rPr lang="en-US" sz="2400" b="1" dirty="0" err="1">
                <a:latin typeface="Constantia" panose="02030602050306030303" pitchFamily="18" charset="0"/>
              </a:rPr>
              <a:t>tim</a:t>
            </a:r>
            <a:r>
              <a:rPr lang="en-US" sz="2400" b="1" dirty="0">
                <a:latin typeface="Constantia" panose="02030602050306030303" pitchFamily="18" charset="0"/>
              </a:rPr>
              <a:t> </a:t>
            </a:r>
            <a:r>
              <a:rPr lang="en-US" sz="2400" b="1" dirty="0" err="1">
                <a:latin typeface="Constantia" panose="02030602050306030303" pitchFamily="18" charset="0"/>
              </a:rPr>
              <a:t>moro</a:t>
            </a:r>
            <a:r>
              <a:rPr lang="en-US" sz="2400" b="1" dirty="0">
                <a:latin typeface="Constantia" panose="02030602050306030303" pitchFamily="18" charset="0"/>
              </a:rPr>
              <a:t> </a:t>
            </a:r>
            <a:r>
              <a:rPr lang="en-US" sz="2400" b="1" dirty="0" err="1">
                <a:latin typeface="Constantia" panose="02030602050306030303" pitchFamily="18" charset="0"/>
              </a:rPr>
              <a:t>amora</a:t>
            </a:r>
            <a:r>
              <a:rPr lang="en-US" sz="2400" b="1" dirty="0">
                <a:latin typeface="Constantia" panose="02030602050306030303" pitchFamily="18" charset="0"/>
              </a:rPr>
              <a:t> kendo </a:t>
            </a:r>
            <a:r>
              <a:rPr lang="en-US" sz="2400" b="1" dirty="0" err="1">
                <a:latin typeface="Constantia" panose="02030602050306030303" pitchFamily="18" charset="0"/>
              </a:rPr>
              <a:t>kuom</a:t>
            </a:r>
            <a:r>
              <a:rPr lang="en-US" sz="2400" b="1" dirty="0">
                <a:latin typeface="Constantia" panose="02030602050306030303" pitchFamily="18" charset="0"/>
              </a:rPr>
              <a:t> </a:t>
            </a:r>
            <a:r>
              <a:rPr lang="en-US" sz="2400" b="1" dirty="0" err="1">
                <a:latin typeface="Constantia" panose="02030602050306030303" pitchFamily="18" charset="0"/>
              </a:rPr>
              <a:t>gimoro</a:t>
            </a:r>
            <a:r>
              <a:rPr lang="en-US" sz="2400" b="1" dirty="0">
                <a:latin typeface="Constantia" panose="02030602050306030303" pitchFamily="18" charset="0"/>
              </a:rPr>
              <a:t> </a:t>
            </a:r>
            <a:r>
              <a:rPr lang="en-US" sz="2400" b="1" dirty="0" err="1">
                <a:latin typeface="Constantia" panose="02030602050306030303" pitchFamily="18" charset="0"/>
              </a:rPr>
              <a:t>amora</a:t>
            </a:r>
            <a:r>
              <a:rPr lang="en-US" sz="2400" b="1" dirty="0">
                <a:latin typeface="Constantia" panose="02030602050306030303" pitchFamily="18" charset="0"/>
              </a:rPr>
              <a:t> mar </a:t>
            </a:r>
            <a:r>
              <a:rPr lang="en-US" sz="2400" b="1" dirty="0" err="1">
                <a:latin typeface="Constantia" panose="02030602050306030303" pitchFamily="18" charset="0"/>
              </a:rPr>
              <a:t>kido</a:t>
            </a:r>
            <a:r>
              <a:rPr lang="en-US" sz="2400" b="1" dirty="0">
                <a:latin typeface="Constantia" panose="02030602050306030303" pitchFamily="18" charset="0"/>
              </a:rPr>
              <a:t>, </a:t>
            </a:r>
            <a:r>
              <a:rPr lang="en-US" sz="2400" b="1" dirty="0" err="1">
                <a:latin typeface="Constantia" panose="02030602050306030303" pitchFamily="18" charset="0"/>
              </a:rPr>
              <a:t>dongo</a:t>
            </a:r>
            <a:r>
              <a:rPr lang="en-US" sz="2400" b="1" dirty="0">
                <a:latin typeface="Constantia" panose="02030602050306030303" pitchFamily="18" charset="0"/>
              </a:rPr>
              <a:t> </a:t>
            </a:r>
            <a:r>
              <a:rPr lang="en-US" sz="2400" b="1" dirty="0" err="1">
                <a:latin typeface="Constantia" panose="02030602050306030303" pitchFamily="18" charset="0"/>
              </a:rPr>
              <a:t>motegno</a:t>
            </a:r>
            <a:r>
              <a:rPr lang="en-US" sz="2400" b="1" dirty="0">
                <a:latin typeface="Constantia" panose="02030602050306030303" pitchFamily="18" charset="0"/>
              </a:rPr>
              <a:t> e </a:t>
            </a:r>
            <a:r>
              <a:rPr lang="en-US" sz="2400" b="1" dirty="0" err="1">
                <a:latin typeface="Constantia" panose="02030602050306030303" pitchFamily="18" charset="0"/>
              </a:rPr>
              <a:t>teko</a:t>
            </a:r>
            <a:r>
              <a:rPr lang="en-US" sz="2400" b="1" dirty="0">
                <a:latin typeface="Constantia" panose="02030602050306030303" pitchFamily="18" charset="0"/>
              </a:rPr>
              <a:t> mar </a:t>
            </a:r>
            <a:r>
              <a:rPr lang="en-US" sz="2400" b="1" dirty="0" err="1">
                <a:latin typeface="Constantia" panose="02030602050306030303" pitchFamily="18" charset="0"/>
              </a:rPr>
              <a:t>Nyasaye</a:t>
            </a:r>
            <a:r>
              <a:rPr lang="en-US" sz="2400" b="1" dirty="0">
                <a:latin typeface="Constantia" panose="02030602050306030303" pitchFamily="18" charset="0"/>
              </a:rPr>
              <a:t>. </a:t>
            </a:r>
            <a:r>
              <a:rPr lang="en-US" sz="2400" b="1" dirty="0" err="1">
                <a:latin typeface="Constantia" panose="02030602050306030303" pitchFamily="18" charset="0"/>
              </a:rPr>
              <a:t>Omiyo</a:t>
            </a:r>
            <a:r>
              <a:rPr lang="en-US" sz="2400" b="1" dirty="0">
                <a:latin typeface="Constantia" panose="02030602050306030303" pitchFamily="18" charset="0"/>
              </a:rPr>
              <a:t> </a:t>
            </a:r>
            <a:r>
              <a:rPr lang="en-US" sz="2400" b="1" dirty="0" err="1">
                <a:latin typeface="Constantia" panose="02030602050306030303" pitchFamily="18" charset="0"/>
              </a:rPr>
              <a:t>chuny</a:t>
            </a:r>
            <a:r>
              <a:rPr lang="en-US" sz="2400" b="1" dirty="0">
                <a:latin typeface="Constantia" panose="02030602050306030303" pitchFamily="18" charset="0"/>
              </a:rPr>
              <a:t> </a:t>
            </a:r>
            <a:r>
              <a:rPr lang="en-US" sz="2400" b="1" dirty="0" err="1">
                <a:latin typeface="Constantia" panose="02030602050306030303" pitchFamily="18" charset="0"/>
              </a:rPr>
              <a:t>teko</a:t>
            </a:r>
            <a:r>
              <a:rPr lang="en-US" sz="2400" b="1" dirty="0">
                <a:latin typeface="Constantia" panose="02030602050306030303" pitchFamily="18" charset="0"/>
              </a:rPr>
              <a:t> ma ok </a:t>
            </a:r>
            <a:r>
              <a:rPr lang="en-US" sz="2400" b="1" dirty="0" err="1">
                <a:latin typeface="Constantia" panose="02030602050306030303" pitchFamily="18" charset="0"/>
              </a:rPr>
              <a:t>tho</a:t>
            </a:r>
            <a:r>
              <a:rPr lang="en-US" sz="2400" b="1" dirty="0">
                <a:latin typeface="Constantia" panose="02030602050306030303" pitchFamily="18" charset="0"/>
              </a:rPr>
              <a:t>, kendo </a:t>
            </a:r>
            <a:r>
              <a:rPr lang="en-US" sz="2400" b="1" dirty="0" err="1">
                <a:latin typeface="Constantia" panose="02030602050306030303" pitchFamily="18" charset="0"/>
              </a:rPr>
              <a:t>omiyo</a:t>
            </a:r>
            <a:r>
              <a:rPr lang="en-US" sz="2400" b="1" dirty="0">
                <a:latin typeface="Constantia" panose="02030602050306030303" pitchFamily="18" charset="0"/>
              </a:rPr>
              <a:t> </a:t>
            </a:r>
            <a:r>
              <a:rPr lang="en-US" sz="2400" b="1" dirty="0" err="1">
                <a:latin typeface="Constantia" panose="02030602050306030303" pitchFamily="18" charset="0"/>
              </a:rPr>
              <a:t>ng’ato</a:t>
            </a:r>
            <a:r>
              <a:rPr lang="en-US" sz="2400" b="1" dirty="0">
                <a:latin typeface="Constantia" panose="02030602050306030303" pitchFamily="18" charset="0"/>
              </a:rPr>
              <a:t> </a:t>
            </a:r>
            <a:r>
              <a:rPr lang="en-US" sz="2400" b="1" dirty="0" err="1">
                <a:latin typeface="Constantia" panose="02030602050306030303" pitchFamily="18" charset="0"/>
              </a:rPr>
              <a:t>bedo</a:t>
            </a:r>
            <a:r>
              <a:rPr lang="en-US" sz="2400" b="1" dirty="0">
                <a:latin typeface="Constantia" panose="02030602050306030303" pitchFamily="18" charset="0"/>
              </a:rPr>
              <a:t> </a:t>
            </a:r>
            <a:r>
              <a:rPr lang="en-US" sz="2400" b="1" dirty="0" err="1">
                <a:latin typeface="Constantia" panose="02030602050306030303" pitchFamily="18" charset="0"/>
              </a:rPr>
              <a:t>malong’o</a:t>
            </a:r>
            <a:r>
              <a:rPr lang="en-US" sz="2400" b="1" dirty="0">
                <a:latin typeface="Constantia" panose="02030602050306030303" pitchFamily="18" charset="0"/>
              </a:rPr>
              <a:t> kendo </a:t>
            </a:r>
            <a:r>
              <a:rPr lang="en-US" sz="2400" b="1" dirty="0" err="1">
                <a:latin typeface="Constantia" panose="02030602050306030303" pitchFamily="18" charset="0"/>
              </a:rPr>
              <a:t>okelo</a:t>
            </a:r>
            <a:r>
              <a:rPr lang="en-US" sz="2400" b="1" dirty="0">
                <a:latin typeface="Constantia" panose="02030602050306030303" pitchFamily="18" charset="0"/>
              </a:rPr>
              <a:t> </a:t>
            </a:r>
            <a:r>
              <a:rPr lang="en-US" sz="2400" b="1" dirty="0" err="1">
                <a:latin typeface="Constantia" panose="02030602050306030303" pitchFamily="18" charset="0"/>
              </a:rPr>
              <a:t>mor</a:t>
            </a:r>
            <a:r>
              <a:rPr lang="en-US" sz="2400" b="1" dirty="0">
                <a:latin typeface="Constantia" panose="02030602050306030303" pitchFamily="18" charset="0"/>
              </a:rPr>
              <a:t> ma biro </a:t>
            </a:r>
            <a:r>
              <a:rPr lang="en-US" sz="2400" b="1" dirty="0" err="1">
                <a:latin typeface="Constantia" panose="02030602050306030303" pitchFamily="18" charset="0"/>
              </a:rPr>
              <a:t>bedo</a:t>
            </a:r>
            <a:r>
              <a:rPr lang="en-US" sz="2400" b="1" dirty="0">
                <a:latin typeface="Constantia" panose="02030602050306030303" pitchFamily="18" charset="0"/>
              </a:rPr>
              <a:t> </a:t>
            </a:r>
            <a:r>
              <a:rPr lang="en-US" sz="2400" b="1" dirty="0" err="1">
                <a:latin typeface="Constantia" panose="02030602050306030303" pitchFamily="18" charset="0"/>
              </a:rPr>
              <a:t>nyaka</a:t>
            </a:r>
            <a:r>
              <a:rPr lang="en-US" sz="2400" b="1" dirty="0">
                <a:latin typeface="Constantia" panose="02030602050306030303" pitchFamily="18" charset="0"/>
              </a:rPr>
              <a:t> </a:t>
            </a:r>
            <a:r>
              <a:rPr lang="en-US" sz="2400" b="1" dirty="0" err="1">
                <a:latin typeface="Constantia" panose="02030602050306030303" pitchFamily="18" charset="0"/>
              </a:rPr>
              <a:t>chieng</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20032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E kaka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wach</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mowuok</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e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dhoga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nochal</a:t>
            </a:r>
            <a:r>
              <a:rPr lang="en-US" sz="2400" b="1" dirty="0">
                <a:solidFill>
                  <a:srgbClr val="E4CE84"/>
                </a:solidFill>
                <a:latin typeface="Comic Sans MS" panose="030F0702030302020204" pitchFamily="66" charset="0"/>
              </a:rPr>
              <a:t>,</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ok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noduog</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ira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kapok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otiyo</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tije</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to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enotim</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gima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ne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achano</a:t>
            </a:r>
            <a:r>
              <a:rPr lang="en-US" sz="2400" b="1" dirty="0">
                <a:solidFill>
                  <a:srgbClr val="E4CE84"/>
                </a:solidFill>
                <a:latin typeface="Comic Sans MS" panose="030F0702030302020204" pitchFamily="66" charset="0"/>
              </a:rPr>
              <a:t>, mi </a:t>
            </a:r>
            <a:r>
              <a:rPr lang="en-US" sz="2400" b="1" dirty="0" err="1">
                <a:solidFill>
                  <a:srgbClr val="E4CE84"/>
                </a:solidFill>
                <a:latin typeface="Comic Sans MS" panose="030F0702030302020204" pitchFamily="66" charset="0"/>
              </a:rPr>
              <a:t>ochop</a:t>
            </a:r>
            <a:r>
              <a:rPr lang="en-US" sz="2400" b="1" dirty="0">
                <a:solidFill>
                  <a:srgbClr val="E4CE84"/>
                </a:solidFill>
                <a:latin typeface="Comic Sans MS" panose="030F0702030302020204" pitchFamily="66" charset="0"/>
              </a:rPr>
              <a:t> </a:t>
            </a:r>
            <a:r>
              <a:rPr lang="en-US" sz="2400" b="1" dirty="0" err="1">
                <a:solidFill>
                  <a:srgbClr val="E4CE84"/>
                </a:solidFill>
                <a:latin typeface="Comic Sans MS" panose="030F0702030302020204" pitchFamily="66" charset="0"/>
              </a:rPr>
              <a:t>ote</a:t>
            </a:r>
            <a:r>
              <a:rPr lang="en-US" sz="2400" b="1" dirty="0">
                <a:solidFill>
                  <a:srgbClr val="E4CE84"/>
                </a:solidFill>
                <a:latin typeface="Comic Sans MS" panose="030F0702030302020204" pitchFamily="66" charset="0"/>
              </a:rPr>
              <a:t> mane </a:t>
            </a:r>
            <a:r>
              <a:rPr lang="en-US" sz="2400" b="1" dirty="0" err="1">
                <a:solidFill>
                  <a:srgbClr val="E4CE84"/>
                </a:solidFill>
                <a:latin typeface="Comic Sans MS" panose="030F0702030302020204" pitchFamily="66" charset="0"/>
              </a:rPr>
              <a:t>aoree</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Isaya</a:t>
            </a:r>
            <a:r>
              <a:rPr kumimoji="0" lang="es-ES" sz="1800" b="1" i="0" u="none" strike="noStrike" kern="1200" cap="none" spc="0" normalizeH="0" baseline="0" noProof="0">
                <a:ln>
                  <a:noFill/>
                </a:ln>
                <a:solidFill>
                  <a:srgbClr val="E4CE84"/>
                </a:solidFill>
                <a:effectLst/>
                <a:uLnTx/>
                <a:uFillTx/>
                <a:latin typeface="Comic Sans MS" panose="030F0702030302020204" pitchFamily="66" charset="0"/>
                <a:ea typeface="+mn-ea"/>
                <a:cs typeface="+mn-cs"/>
              </a:rPr>
              <a:t> 55:11)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13604212"/>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36683" y="14946"/>
            <a:ext cx="6331902" cy="1015663"/>
          </a:xfrm>
          <a:prstGeom prst="rect">
            <a:avLst/>
          </a:prstGeom>
          <a:noFill/>
        </p:spPr>
        <p:txBody>
          <a:bodyPr wrap="square" rtlCol="0">
            <a:spAutoFit/>
          </a:bodyPr>
          <a:lstStyle/>
          <a:p>
            <a:pPr>
              <a:spcBef>
                <a:spcPts val="600"/>
              </a:spcBef>
            </a:pPr>
            <a:r>
              <a:rPr lang="en-US" sz="2000" b="1" dirty="0"/>
              <a:t>“To </a:t>
            </a:r>
            <a:r>
              <a:rPr lang="en-US" sz="2000" b="1" dirty="0" err="1"/>
              <a:t>ji</a:t>
            </a:r>
            <a:r>
              <a:rPr lang="en-US" sz="2000" b="1" dirty="0"/>
              <a:t> ne </a:t>
            </a:r>
            <a:r>
              <a:rPr lang="en-US" sz="2000" b="1" dirty="0" err="1"/>
              <a:t>wacho</a:t>
            </a:r>
            <a:r>
              <a:rPr lang="en-US" sz="2000" b="1" dirty="0"/>
              <a:t> </a:t>
            </a:r>
            <a:r>
              <a:rPr lang="en-US" sz="2000" b="1" dirty="0" err="1"/>
              <a:t>wach</a:t>
            </a:r>
            <a:r>
              <a:rPr lang="en-US" sz="2000" b="1" dirty="0"/>
              <a:t> moa </a:t>
            </a:r>
            <a:r>
              <a:rPr lang="en-US" sz="2000" b="1" dirty="0" err="1"/>
              <a:t>kuom</a:t>
            </a:r>
            <a:r>
              <a:rPr lang="en-US" sz="2000" b="1" dirty="0"/>
              <a:t> </a:t>
            </a:r>
            <a:r>
              <a:rPr lang="en-US" sz="2000" b="1" dirty="0" err="1"/>
              <a:t>Nyasaye</a:t>
            </a:r>
            <a:r>
              <a:rPr lang="en-US" sz="2000" b="1" dirty="0"/>
              <a:t>, mana kaka </a:t>
            </a:r>
            <a:r>
              <a:rPr lang="en-US" sz="2000" b="1" dirty="0" err="1"/>
              <a:t>Roho</a:t>
            </a:r>
            <a:r>
              <a:rPr lang="en-US" sz="2000" b="1" dirty="0"/>
              <a:t> Maler ne </a:t>
            </a:r>
            <a:r>
              <a:rPr lang="en-US" sz="2000" b="1" dirty="0" err="1"/>
              <a:t>telonigi</a:t>
            </a:r>
            <a:r>
              <a:rPr lang="en-US" sz="2000" b="1" dirty="0"/>
              <a:t>” (2 Petro 1:21), kendo ne </a:t>
            </a:r>
            <a:r>
              <a:rPr lang="en-US" sz="2000" b="1" dirty="0" err="1"/>
              <a:t>gindiko</a:t>
            </a:r>
            <a:r>
              <a:rPr lang="en-US" sz="2000" b="1" dirty="0"/>
              <a:t> </a:t>
            </a:r>
            <a:r>
              <a:rPr lang="en-US" sz="2000" b="1" dirty="0" err="1"/>
              <a:t>otegi</a:t>
            </a:r>
            <a:r>
              <a:rPr lang="en-US" sz="2000" b="1" dirty="0"/>
              <a:t> e </a:t>
            </a:r>
            <a:r>
              <a:rPr lang="en-US" sz="2000" b="1" dirty="0" err="1"/>
              <a:t>oboke</a:t>
            </a:r>
            <a:r>
              <a:rPr lang="en-US" sz="2000" b="1" dirty="0"/>
              <a:t> mag </a:t>
            </a:r>
            <a:r>
              <a:rPr lang="en-US" sz="2000" b="1" dirty="0" err="1"/>
              <a:t>Biblos</a:t>
            </a:r>
            <a:r>
              <a:rPr lang="en-US" sz="2000" b="1" dirty="0"/>
              <a:t>.</a:t>
            </a:r>
            <a:endParaRPr lang="en" sz="2000" b="1" dirty="0"/>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36683" y="2246750"/>
            <a:ext cx="6331902" cy="1015663"/>
          </a:xfrm>
          <a:prstGeom prst="rect">
            <a:avLst/>
          </a:prstGeom>
          <a:noFill/>
        </p:spPr>
        <p:txBody>
          <a:bodyPr wrap="square">
            <a:spAutoFit/>
          </a:bodyPr>
          <a:lstStyle/>
          <a:p>
            <a:pPr lvl="0">
              <a:spcBef>
                <a:spcPts val="600"/>
              </a:spcBef>
              <a:defRPr/>
            </a:pPr>
            <a:r>
              <a:rPr lang="en-US" sz="2000" b="1" dirty="0">
                <a:solidFill>
                  <a:prstClr val="black"/>
                </a:solidFill>
              </a:rPr>
              <a:t>Ere kaka </a:t>
            </a:r>
            <a:r>
              <a:rPr lang="en-US" sz="2000" b="1" dirty="0" err="1">
                <a:solidFill>
                  <a:prstClr val="black"/>
                </a:solidFill>
              </a:rPr>
              <a:t>wanyalo</a:t>
            </a:r>
            <a:r>
              <a:rPr lang="en-US" sz="2000" b="1" dirty="0">
                <a:solidFill>
                  <a:prstClr val="black"/>
                </a:solidFill>
              </a:rPr>
              <a:t> </a:t>
            </a:r>
            <a:r>
              <a:rPr lang="en-US" sz="2000" b="1" dirty="0" err="1">
                <a:solidFill>
                  <a:prstClr val="black"/>
                </a:solidFill>
              </a:rPr>
              <a:t>yudo</a:t>
            </a:r>
            <a:r>
              <a:rPr lang="en-US" sz="2000" b="1" dirty="0">
                <a:solidFill>
                  <a:prstClr val="black"/>
                </a:solidFill>
              </a:rPr>
              <a:t> </a:t>
            </a:r>
            <a:r>
              <a:rPr lang="en-US" sz="2000" b="1" dirty="0" err="1">
                <a:solidFill>
                  <a:prstClr val="black"/>
                </a:solidFill>
              </a:rPr>
              <a:t>gik</a:t>
            </a:r>
            <a:r>
              <a:rPr lang="en-US" sz="2000" b="1" dirty="0">
                <a:solidFill>
                  <a:prstClr val="black"/>
                </a:solidFill>
              </a:rPr>
              <a:t> </a:t>
            </a:r>
            <a:r>
              <a:rPr lang="en-US" sz="2000" b="1" dirty="0" err="1">
                <a:solidFill>
                  <a:prstClr val="black"/>
                </a:solidFill>
              </a:rPr>
              <a:t>mabeyo</a:t>
            </a:r>
            <a:r>
              <a:rPr lang="en-US" sz="2000" b="1" dirty="0">
                <a:solidFill>
                  <a:prstClr val="black"/>
                </a:solidFill>
              </a:rPr>
              <a:t> ma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oselosonwa</a:t>
            </a:r>
            <a:r>
              <a:rPr lang="en-US" sz="2000" b="1" dirty="0">
                <a:solidFill>
                  <a:prstClr val="black"/>
                </a:solidFill>
              </a:rPr>
              <a:t> e </a:t>
            </a:r>
            <a:r>
              <a:rPr lang="en-US" sz="2000" b="1" dirty="0" err="1">
                <a:solidFill>
                  <a:prstClr val="black"/>
                </a:solidFill>
              </a:rPr>
              <a:t>Biblos</a:t>
            </a:r>
            <a:r>
              <a:rPr lang="en-US" sz="2000" b="1" dirty="0">
                <a:solidFill>
                  <a:prstClr val="black"/>
                </a:solidFill>
              </a:rPr>
              <a:t>, kendo gin </a:t>
            </a:r>
            <a:r>
              <a:rPr lang="en-US" sz="2000" b="1" dirty="0" err="1">
                <a:solidFill>
                  <a:prstClr val="black"/>
                </a:solidFill>
              </a:rPr>
              <a:t>ber</a:t>
            </a:r>
            <a:r>
              <a:rPr lang="en-US" sz="2000" b="1" dirty="0">
                <a:solidFill>
                  <a:prstClr val="black"/>
                </a:solidFill>
              </a:rPr>
              <a:t> mage ma </a:t>
            </a:r>
            <a:r>
              <a:rPr lang="en-US" sz="2000" b="1" dirty="0" err="1">
                <a:solidFill>
                  <a:prstClr val="black"/>
                </a:solidFill>
              </a:rPr>
              <a:t>wayudo</a:t>
            </a:r>
            <a:r>
              <a:rPr lang="en-US" sz="2000" b="1" dirty="0">
                <a:solidFill>
                  <a:prstClr val="black"/>
                </a:solidFill>
              </a:rPr>
              <a:t> </a:t>
            </a:r>
            <a:r>
              <a:rPr lang="en-US" sz="2000" b="1" dirty="0" err="1">
                <a:solidFill>
                  <a:prstClr val="black"/>
                </a:solidFill>
              </a:rPr>
              <a:t>kuom</a:t>
            </a:r>
            <a:r>
              <a:rPr lang="en-US" sz="2000" b="1" dirty="0">
                <a:solidFill>
                  <a:prstClr val="black"/>
                </a:solidFill>
              </a:rPr>
              <a:t> some?</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36683" y="1130848"/>
            <a:ext cx="6296025" cy="1015663"/>
          </a:xfrm>
          <a:prstGeom prst="rect">
            <a:avLst/>
          </a:prstGeom>
          <a:noFill/>
        </p:spPr>
        <p:txBody>
          <a:bodyPr wrap="square">
            <a:spAutoFit/>
          </a:bodyPr>
          <a:lstStyle/>
          <a:p>
            <a:pPr lvl="0">
              <a:spcBef>
                <a:spcPts val="600"/>
              </a:spcBef>
              <a:defRPr/>
            </a:pPr>
            <a:r>
              <a:rPr lang="en-US" sz="2000" b="1" dirty="0">
                <a:solidFill>
                  <a:prstClr val="black"/>
                </a:solidFill>
              </a:rPr>
              <a:t>E </a:t>
            </a:r>
            <a:r>
              <a:rPr lang="en-US" sz="2000" b="1" dirty="0" err="1">
                <a:solidFill>
                  <a:prstClr val="black"/>
                </a:solidFill>
              </a:rPr>
              <a:t>iye</a:t>
            </a:r>
            <a:r>
              <a:rPr lang="en-US" sz="2000" b="1" dirty="0">
                <a:solidFill>
                  <a:prstClr val="black"/>
                </a:solidFill>
              </a:rPr>
              <a:t> </a:t>
            </a:r>
            <a:r>
              <a:rPr lang="en-US" sz="2000" b="1" dirty="0" err="1">
                <a:solidFill>
                  <a:prstClr val="black"/>
                </a:solidFill>
              </a:rPr>
              <a:t>wayudo</a:t>
            </a:r>
            <a:r>
              <a:rPr lang="en-US" sz="2000" b="1" dirty="0">
                <a:solidFill>
                  <a:prstClr val="black"/>
                </a:solidFill>
              </a:rPr>
              <a:t> </a:t>
            </a:r>
            <a:r>
              <a:rPr lang="en-US" sz="2000" b="1" dirty="0" err="1">
                <a:solidFill>
                  <a:prstClr val="black"/>
                </a:solidFill>
              </a:rPr>
              <a:t>gik</a:t>
            </a:r>
            <a:r>
              <a:rPr lang="en-US" sz="2000" b="1" dirty="0">
                <a:solidFill>
                  <a:prstClr val="black"/>
                </a:solidFill>
              </a:rPr>
              <a:t> </a:t>
            </a:r>
            <a:r>
              <a:rPr lang="en-US" sz="2000" b="1" dirty="0" err="1">
                <a:solidFill>
                  <a:prstClr val="black"/>
                </a:solidFill>
              </a:rPr>
              <a:t>mabeyo</a:t>
            </a:r>
            <a:r>
              <a:rPr lang="en-US" sz="2000" b="1" dirty="0">
                <a:solidFill>
                  <a:prstClr val="black"/>
                </a:solidFill>
              </a:rPr>
              <a:t> ma </a:t>
            </a:r>
            <a:r>
              <a:rPr lang="en-US" sz="2000" b="1" dirty="0" err="1">
                <a:solidFill>
                  <a:prstClr val="black"/>
                </a:solidFill>
              </a:rPr>
              <a:t>chiwo</a:t>
            </a:r>
            <a:r>
              <a:rPr lang="en-US" sz="2000" b="1" dirty="0">
                <a:solidFill>
                  <a:prstClr val="black"/>
                </a:solidFill>
              </a:rPr>
              <a:t> </a:t>
            </a:r>
            <a:r>
              <a:rPr lang="en-US" sz="2000" b="1" dirty="0" err="1">
                <a:solidFill>
                  <a:prstClr val="black"/>
                </a:solidFill>
              </a:rPr>
              <a:t>ngima</a:t>
            </a:r>
            <a:r>
              <a:rPr lang="en-US" sz="2000" b="1" dirty="0">
                <a:solidFill>
                  <a:prstClr val="black"/>
                </a:solidFill>
              </a:rPr>
              <a:t>, </a:t>
            </a:r>
            <a:r>
              <a:rPr lang="en-US" sz="2000" b="1" dirty="0" err="1">
                <a:solidFill>
                  <a:prstClr val="black"/>
                </a:solidFill>
              </a:rPr>
              <a:t>geno</a:t>
            </a:r>
            <a:r>
              <a:rPr lang="en-US" sz="2000" b="1" dirty="0">
                <a:solidFill>
                  <a:prstClr val="black"/>
                </a:solidFill>
              </a:rPr>
              <a:t>, jip, </a:t>
            </a:r>
            <a:r>
              <a:rPr lang="en-US" sz="2000" b="1" dirty="0" err="1">
                <a:solidFill>
                  <a:prstClr val="black"/>
                </a:solidFill>
              </a:rPr>
              <a:t>kwe</a:t>
            </a:r>
            <a:r>
              <a:rPr lang="en-US" sz="2000" b="1" dirty="0">
                <a:solidFill>
                  <a:prstClr val="black"/>
                </a:solidFill>
              </a:rPr>
              <a:t>, ... </a:t>
            </a:r>
            <a:r>
              <a:rPr lang="en-US" sz="2000" b="1" dirty="0" err="1">
                <a:solidFill>
                  <a:prstClr val="black"/>
                </a:solidFill>
              </a:rPr>
              <a:t>Moko</a:t>
            </a:r>
            <a:r>
              <a:rPr lang="en-US" sz="2000" b="1" dirty="0">
                <a:solidFill>
                  <a:prstClr val="black"/>
                </a:solidFill>
              </a:rPr>
              <a:t> </a:t>
            </a:r>
            <a:r>
              <a:rPr lang="en-US" sz="2000" b="1" dirty="0" err="1">
                <a:solidFill>
                  <a:prstClr val="black"/>
                </a:solidFill>
              </a:rPr>
              <a:t>nenore</a:t>
            </a:r>
            <a:r>
              <a:rPr lang="en-US" sz="2000" b="1" dirty="0">
                <a:solidFill>
                  <a:prstClr val="black"/>
                </a:solidFill>
              </a:rPr>
              <a:t> e </a:t>
            </a:r>
            <a:r>
              <a:rPr lang="en-US" sz="2000" b="1" dirty="0" err="1">
                <a:solidFill>
                  <a:prstClr val="black"/>
                </a:solidFill>
              </a:rPr>
              <a:t>ng’icho</a:t>
            </a:r>
            <a:r>
              <a:rPr lang="en-US" sz="2000" b="1" dirty="0">
                <a:solidFill>
                  <a:prstClr val="black"/>
                </a:solidFill>
              </a:rPr>
              <a:t> </a:t>
            </a:r>
            <a:r>
              <a:rPr lang="en-US" sz="2000" b="1" dirty="0" err="1">
                <a:solidFill>
                  <a:prstClr val="black"/>
                </a:solidFill>
              </a:rPr>
              <a:t>mokwongo</a:t>
            </a:r>
            <a:r>
              <a:rPr lang="en-US" sz="2000" b="1" dirty="0">
                <a:solidFill>
                  <a:prstClr val="black"/>
                </a:solidFill>
              </a:rPr>
              <a:t>, </a:t>
            </a:r>
            <a:r>
              <a:rPr lang="en-US" sz="2000" b="1" dirty="0" err="1">
                <a:solidFill>
                  <a:prstClr val="black"/>
                </a:solidFill>
              </a:rPr>
              <a:t>moko</a:t>
            </a:r>
            <a:r>
              <a:rPr lang="en-US" sz="2000" b="1" dirty="0">
                <a:solidFill>
                  <a:prstClr val="black"/>
                </a:solidFill>
              </a:rPr>
              <a:t> </a:t>
            </a:r>
            <a:r>
              <a:rPr lang="en-US" sz="2000" b="1" dirty="0" err="1">
                <a:solidFill>
                  <a:prstClr val="black"/>
                </a:solidFill>
              </a:rPr>
              <a:t>nyaka</a:t>
            </a:r>
            <a:r>
              <a:rPr lang="en-US" sz="2000" b="1" dirty="0">
                <a:solidFill>
                  <a:prstClr val="black"/>
                </a:solidFill>
              </a:rPr>
              <a:t> many e </a:t>
            </a:r>
            <a:r>
              <a:rPr lang="en-US" sz="2000" b="1" dirty="0" err="1">
                <a:solidFill>
                  <a:prstClr val="black"/>
                </a:solidFill>
              </a:rPr>
              <a:t>yo</a:t>
            </a:r>
            <a:r>
              <a:rPr lang="en-US" sz="2000" b="1" dirty="0">
                <a:solidFill>
                  <a:prstClr val="black"/>
                </a:solidFill>
              </a:rPr>
              <a:t> </a:t>
            </a:r>
            <a:r>
              <a:rPr lang="en-US" sz="2000" b="1" dirty="0" err="1">
                <a:solidFill>
                  <a:prstClr val="black"/>
                </a:solidFill>
              </a:rPr>
              <a:t>matut</a:t>
            </a:r>
            <a:r>
              <a:rPr lang="en-US" sz="2000" b="1" dirty="0">
                <a:solidFill>
                  <a:prstClr val="black"/>
                </a:solidFill>
              </a:rPr>
              <a:t> </a:t>
            </a:r>
            <a:r>
              <a:rPr lang="en-US" sz="2000" b="1" dirty="0" err="1">
                <a:solidFill>
                  <a:prstClr val="black"/>
                </a:solidFill>
              </a:rPr>
              <a:t>ahinya</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507831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 sz="7200" b="1" spc="600" dirty="0">
                <a:ln/>
                <a:solidFill>
                  <a:srgbClr val="A32FFF"/>
                </a:solidFill>
                <a:effectLst>
                  <a:reflection blurRad="6350" stA="55000" endA="300" endPos="45500" dir="5400000" sy="-100000" algn="bl" rotWithShape="0"/>
                </a:effectLst>
              </a:rPr>
              <a:t>KAKA ISOMO BIBLOS</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SAA</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Unudwara</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mi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unuyuda</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nikech</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unudwara</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gi</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chunyu</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duto</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(Jeremia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en-US" sz="2000" b="1" dirty="0" err="1"/>
              <a:t>En</a:t>
            </a:r>
            <a:r>
              <a:rPr lang="en-US" sz="2000" b="1" dirty="0"/>
              <a:t> </a:t>
            </a:r>
            <a:r>
              <a:rPr lang="en-US" sz="2000" b="1" dirty="0" err="1"/>
              <a:t>kinde</a:t>
            </a:r>
            <a:r>
              <a:rPr lang="en-US" sz="2000" b="1" dirty="0"/>
              <a:t> mane </a:t>
            </a:r>
            <a:r>
              <a:rPr lang="en-US" sz="2000" b="1" dirty="0" err="1"/>
              <a:t>maber</a:t>
            </a:r>
            <a:r>
              <a:rPr lang="en-US" sz="2000" b="1" dirty="0"/>
              <a:t> </a:t>
            </a:r>
            <a:r>
              <a:rPr lang="en-US" sz="2000" b="1" dirty="0" err="1"/>
              <a:t>moloyo</a:t>
            </a:r>
            <a:r>
              <a:rPr lang="en-US" sz="2000" b="1" dirty="0"/>
              <a:t> mar </a:t>
            </a:r>
            <a:r>
              <a:rPr lang="en-US" sz="2000" b="1" dirty="0" err="1"/>
              <a:t>somo</a:t>
            </a:r>
            <a:r>
              <a:rPr lang="en-US" sz="2000" b="1" dirty="0"/>
              <a:t> </a:t>
            </a:r>
            <a:r>
              <a:rPr lang="en-US" sz="2000" b="1" dirty="0" err="1"/>
              <a:t>Biblos</a:t>
            </a:r>
            <a:r>
              <a:rPr lang="en-US" sz="2000" b="1" dirty="0"/>
              <a:t>?</a:t>
            </a:r>
            <a:endParaRPr lang="en" sz="2000" b="1" dirty="0"/>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11815" y="1814714"/>
            <a:ext cx="5151616" cy="1015663"/>
          </a:xfrm>
          <a:prstGeom prst="rect">
            <a:avLst/>
          </a:prstGeom>
          <a:noFill/>
        </p:spPr>
        <p:txBody>
          <a:bodyPr wrap="square">
            <a:spAutoFit/>
          </a:bodyPr>
          <a:lstStyle/>
          <a:p>
            <a:pPr>
              <a:spcBef>
                <a:spcPts val="600"/>
              </a:spcBef>
            </a:pPr>
            <a:r>
              <a:rPr lang="en-US" sz="2000" b="1" dirty="0" err="1"/>
              <a:t>Nyaka</a:t>
            </a:r>
            <a:r>
              <a:rPr lang="en-US" sz="2000" b="1" dirty="0"/>
              <a:t> </a:t>
            </a:r>
            <a:r>
              <a:rPr lang="en-US" sz="2000" b="1" dirty="0" err="1"/>
              <a:t>wanon</a:t>
            </a:r>
            <a:r>
              <a:rPr lang="en-US" sz="2000" b="1" dirty="0"/>
              <a:t> </a:t>
            </a:r>
            <a:r>
              <a:rPr lang="en-US" sz="2000" b="1" dirty="0" err="1"/>
              <a:t>dwoko</a:t>
            </a:r>
            <a:r>
              <a:rPr lang="en-US" sz="2000" b="1" dirty="0"/>
              <a:t> </a:t>
            </a:r>
            <a:r>
              <a:rPr lang="en-US" sz="2000" b="1" dirty="0" err="1"/>
              <a:t>marwa</a:t>
            </a:r>
            <a:r>
              <a:rPr lang="en-US" sz="2000" b="1" dirty="0"/>
              <a:t> </a:t>
            </a:r>
            <a:r>
              <a:rPr lang="en-US" sz="2000" b="1" dirty="0" err="1"/>
              <a:t>ka</a:t>
            </a:r>
            <a:r>
              <a:rPr lang="en-US" sz="2000" b="1" dirty="0"/>
              <a:t> </a:t>
            </a:r>
            <a:r>
              <a:rPr lang="en-US" sz="2000" b="1" dirty="0" err="1"/>
              <a:t>waketo</a:t>
            </a:r>
            <a:r>
              <a:rPr lang="en-US" sz="2000" b="1" dirty="0"/>
              <a:t> e </a:t>
            </a:r>
            <a:r>
              <a:rPr lang="en-US" sz="2000" b="1" dirty="0" err="1"/>
              <a:t>paro</a:t>
            </a:r>
            <a:r>
              <a:rPr lang="en-US" sz="2000" b="1" dirty="0"/>
              <a:t> </a:t>
            </a:r>
            <a:r>
              <a:rPr lang="en-US" sz="2000" b="1" dirty="0" err="1"/>
              <a:t>gik</a:t>
            </a:r>
            <a:r>
              <a:rPr lang="en-US" sz="2000" b="1" dirty="0"/>
              <a:t> </a:t>
            </a:r>
            <a:r>
              <a:rPr lang="en-US" sz="2000" b="1" dirty="0" err="1"/>
              <a:t>moko</a:t>
            </a:r>
            <a:r>
              <a:rPr lang="en-US" sz="2000" b="1" dirty="0"/>
              <a:t> </a:t>
            </a:r>
            <a:r>
              <a:rPr lang="en-US" sz="2000" b="1" dirty="0" err="1"/>
              <a:t>ariyo</a:t>
            </a:r>
            <a:r>
              <a:rPr lang="en-US" sz="2000" b="1" dirty="0"/>
              <a:t>: </a:t>
            </a:r>
            <a:r>
              <a:rPr lang="en-US" sz="2000" b="1" dirty="0" err="1"/>
              <a:t>saa</a:t>
            </a:r>
            <a:r>
              <a:rPr lang="en-US" sz="2000" b="1" dirty="0"/>
              <a:t> </a:t>
            </a:r>
            <a:r>
              <a:rPr lang="en-US" sz="2000" b="1" dirty="0" err="1"/>
              <a:t>kod</a:t>
            </a:r>
            <a:r>
              <a:rPr lang="en-US" sz="2000" b="1" dirty="0"/>
              <a:t> </a:t>
            </a:r>
            <a:r>
              <a:rPr lang="en-US" sz="2000" b="1" dirty="0" err="1"/>
              <a:t>ber</a:t>
            </a:r>
            <a:r>
              <a:rPr lang="en-US" sz="2000" b="1" dirty="0"/>
              <a:t> ma </a:t>
            </a:r>
            <a:r>
              <a:rPr lang="en-US" sz="2000" b="1" dirty="0" err="1"/>
              <a:t>wayudo</a:t>
            </a:r>
            <a:r>
              <a:rPr lang="en-US" sz="2000" b="1" dirty="0"/>
              <a:t> e </a:t>
            </a:r>
            <a:r>
              <a:rPr lang="en-US" sz="2000" b="1" dirty="0" err="1"/>
              <a:t>somo</a:t>
            </a:r>
            <a:r>
              <a:rPr lang="en" sz="2000" b="1" dirty="0"/>
              <a:t>.</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284204"/>
            <a:ext cx="8852548" cy="1323439"/>
          </a:xfrm>
          <a:prstGeom prst="rect">
            <a:avLst/>
          </a:prstGeom>
          <a:noFill/>
        </p:spPr>
        <p:txBody>
          <a:bodyPr wrap="square">
            <a:spAutoFit/>
          </a:bodyPr>
          <a:lstStyle/>
          <a:p>
            <a:pPr>
              <a:spcBef>
                <a:spcPts val="600"/>
              </a:spcBef>
            </a:pPr>
            <a:r>
              <a:rPr lang="en-US" sz="2000" b="1" dirty="0"/>
              <a:t>Kata </a:t>
            </a:r>
            <a:r>
              <a:rPr lang="en-US" sz="2000" b="1" dirty="0" err="1"/>
              <a:t>kamano</a:t>
            </a:r>
            <a:r>
              <a:rPr lang="en-US" sz="2000" b="1" dirty="0"/>
              <a:t>, </a:t>
            </a:r>
            <a:r>
              <a:rPr lang="en-US" sz="2000" b="1" dirty="0" err="1"/>
              <a:t>kinde</a:t>
            </a:r>
            <a:r>
              <a:rPr lang="en-US" sz="2000" b="1" dirty="0"/>
              <a:t> ma </a:t>
            </a:r>
            <a:r>
              <a:rPr lang="en-US" sz="2000" b="1" dirty="0" err="1"/>
              <a:t>waketo</a:t>
            </a:r>
            <a:r>
              <a:rPr lang="en-US" sz="2000" b="1" dirty="0"/>
              <a:t> mar </a:t>
            </a:r>
            <a:r>
              <a:rPr lang="en-US" sz="2000" b="1" dirty="0" err="1"/>
              <a:t>somo</a:t>
            </a:r>
            <a:r>
              <a:rPr lang="en-US" sz="2000" b="1" dirty="0"/>
              <a:t> </a:t>
            </a:r>
            <a:r>
              <a:rPr lang="en-US" sz="2000" b="1" dirty="0" err="1"/>
              <a:t>Biblos</a:t>
            </a:r>
            <a:r>
              <a:rPr lang="en-US" sz="2000" b="1" dirty="0"/>
              <a:t> ok </a:t>
            </a:r>
            <a:r>
              <a:rPr lang="en-US" sz="2000" b="1" dirty="0" err="1"/>
              <a:t>onego</a:t>
            </a:r>
            <a:r>
              <a:rPr lang="en-US" sz="2000" b="1" dirty="0"/>
              <a:t> bed mana mar some e </a:t>
            </a:r>
            <a:r>
              <a:rPr lang="en-US" sz="2000" b="1" dirty="0" err="1"/>
              <a:t>yo</a:t>
            </a:r>
            <a:r>
              <a:rPr lang="en-US" sz="2000" b="1" dirty="0"/>
              <a:t> ma </a:t>
            </a:r>
            <a:r>
              <a:rPr lang="en-US" sz="2000" b="1" dirty="0" err="1"/>
              <a:t>thany</a:t>
            </a:r>
            <a:r>
              <a:rPr lang="en-US" sz="2000" b="1" dirty="0"/>
              <a:t> </a:t>
            </a:r>
            <a:r>
              <a:rPr lang="en-US" sz="2000" b="1" dirty="0" err="1"/>
              <a:t>thany</a:t>
            </a:r>
            <a:r>
              <a:rPr lang="en-US" sz="2000" b="1" dirty="0"/>
              <a:t>. Mano e </a:t>
            </a:r>
            <a:r>
              <a:rPr lang="en-US" sz="2000" b="1" dirty="0" err="1"/>
              <a:t>kama</a:t>
            </a:r>
            <a:r>
              <a:rPr lang="en-US" sz="2000" b="1" dirty="0"/>
              <a:t> </a:t>
            </a:r>
            <a:r>
              <a:rPr lang="en-US" sz="2000" b="1" dirty="0" err="1"/>
              <a:t>gombo</a:t>
            </a:r>
            <a:r>
              <a:rPr lang="en-US" sz="2000" b="1" dirty="0"/>
              <a:t> ma wan-go </a:t>
            </a:r>
            <a:r>
              <a:rPr lang="en-US" sz="2000" b="1" dirty="0" err="1"/>
              <a:t>biroe</a:t>
            </a:r>
            <a:r>
              <a:rPr lang="en-US" sz="2000" b="1" dirty="0"/>
              <a:t>. </a:t>
            </a:r>
            <a:r>
              <a:rPr lang="en-US" sz="2000" b="1" dirty="0" err="1"/>
              <a:t>Ang’o</a:t>
            </a:r>
            <a:r>
              <a:rPr lang="en-US" sz="2000" b="1" dirty="0"/>
              <a:t> </a:t>
            </a:r>
            <a:r>
              <a:rPr lang="en-US" sz="2000" b="1" dirty="0" err="1"/>
              <a:t>momiyo</a:t>
            </a:r>
            <a:r>
              <a:rPr lang="en-US" sz="2000" b="1" dirty="0"/>
              <a:t> </a:t>
            </a:r>
            <a:r>
              <a:rPr lang="en-US" sz="2000" b="1" dirty="0" err="1"/>
              <a:t>asomo</a:t>
            </a:r>
            <a:r>
              <a:rPr lang="en-US" sz="2000" b="1" dirty="0"/>
              <a:t> </a:t>
            </a:r>
            <a:r>
              <a:rPr lang="en-US" sz="2000" b="1" dirty="0" err="1"/>
              <a:t>Biblos</a:t>
            </a:r>
            <a:r>
              <a:rPr lang="en-US" sz="2000" b="1" dirty="0"/>
              <a:t>? </a:t>
            </a:r>
            <a:r>
              <a:rPr lang="en-US" sz="2000" b="1" dirty="0" err="1"/>
              <a:t>Adwaro</a:t>
            </a:r>
            <a:r>
              <a:rPr lang="en-US" sz="2000" b="1" dirty="0"/>
              <a:t> mana </a:t>
            </a:r>
            <a:r>
              <a:rPr lang="en-US" sz="2000" b="1" dirty="0" err="1"/>
              <a:t>ng’eyo</a:t>
            </a:r>
            <a:r>
              <a:rPr lang="en-US" sz="2000" b="1" dirty="0"/>
              <a:t> </a:t>
            </a:r>
            <a:r>
              <a:rPr lang="en-US" sz="2000" b="1" dirty="0" err="1"/>
              <a:t>kende</a:t>
            </a:r>
            <a:r>
              <a:rPr lang="en-US" sz="2000" b="1" dirty="0"/>
              <a:t>, </a:t>
            </a:r>
            <a:r>
              <a:rPr lang="en-US" sz="2000" b="1" dirty="0" err="1"/>
              <a:t>koso</a:t>
            </a:r>
            <a:r>
              <a:rPr lang="en-US" sz="2000" b="1" dirty="0"/>
              <a:t> an </a:t>
            </a:r>
            <a:r>
              <a:rPr lang="en-US" sz="2000" b="1" dirty="0" err="1"/>
              <a:t>gi</a:t>
            </a:r>
            <a:r>
              <a:rPr lang="en-US" sz="2000" b="1" dirty="0"/>
              <a:t> </a:t>
            </a:r>
            <a:r>
              <a:rPr lang="en-US" sz="2000" b="1" dirty="0" err="1"/>
              <a:t>gombo</a:t>
            </a:r>
            <a:r>
              <a:rPr lang="en-US" sz="2000" b="1" dirty="0"/>
              <a:t> </a:t>
            </a:r>
            <a:r>
              <a:rPr lang="en-US" sz="2000" b="1" dirty="0" err="1"/>
              <a:t>maduong</a:t>
            </a:r>
            <a:r>
              <a:rPr lang="en-US" sz="2000" b="1" dirty="0"/>
              <a:t>’ mar </a:t>
            </a:r>
            <a:r>
              <a:rPr lang="en-US" sz="2000" b="1" dirty="0" err="1"/>
              <a:t>ng’eyo</a:t>
            </a:r>
            <a:r>
              <a:rPr lang="en-US" sz="2000" b="1" dirty="0"/>
              <a:t> </a:t>
            </a:r>
            <a:r>
              <a:rPr lang="en-US" sz="2000" b="1" dirty="0" err="1"/>
              <a:t>mathoth</a:t>
            </a:r>
            <a:r>
              <a:rPr lang="en-US" sz="2000" b="1" dirty="0"/>
              <a:t> </a:t>
            </a:r>
            <a:r>
              <a:rPr lang="en-US" sz="2000" b="1" dirty="0" err="1"/>
              <a:t>kuom</a:t>
            </a:r>
            <a:r>
              <a:rPr lang="en-US" sz="2000" b="1" dirty="0"/>
              <a:t> </a:t>
            </a:r>
            <a:r>
              <a:rPr lang="en-US" sz="2000" b="1" dirty="0" err="1"/>
              <a:t>Nyasaye</a:t>
            </a:r>
            <a:r>
              <a:rPr lang="en-US" sz="2000" b="1" dirty="0"/>
              <a:t>?</a:t>
            </a:r>
            <a:endParaRPr lang="en" sz="2000" b="1" dirty="0"/>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2" y="2895571"/>
            <a:ext cx="5137799" cy="1323439"/>
          </a:xfrm>
          <a:prstGeom prst="rect">
            <a:avLst/>
          </a:prstGeom>
          <a:noFill/>
        </p:spPr>
        <p:txBody>
          <a:bodyPr wrap="square">
            <a:spAutoFit/>
          </a:bodyPr>
          <a:lstStyle/>
          <a:p>
            <a:pPr lvl="0">
              <a:spcBef>
                <a:spcPts val="600"/>
              </a:spcBef>
              <a:defRPr/>
            </a:pPr>
            <a:r>
              <a:rPr lang="es-ES" sz="2000" b="1" dirty="0">
                <a:solidFill>
                  <a:prstClr val="black"/>
                </a:solidFill>
              </a:rPr>
              <a:t>En gima </a:t>
            </a:r>
            <a:r>
              <a:rPr lang="es-ES" sz="2000" b="1" dirty="0" err="1">
                <a:solidFill>
                  <a:prstClr val="black"/>
                </a:solidFill>
              </a:rPr>
              <a:t>adier</a:t>
            </a:r>
            <a:r>
              <a:rPr lang="es-ES" sz="2000" b="1" dirty="0">
                <a:solidFill>
                  <a:prstClr val="black"/>
                </a:solidFill>
              </a:rPr>
              <a:t> ni </a:t>
            </a:r>
            <a:r>
              <a:rPr lang="es-ES" sz="2000" b="1" dirty="0" err="1">
                <a:solidFill>
                  <a:prstClr val="black"/>
                </a:solidFill>
              </a:rPr>
              <a:t>wabiro</a:t>
            </a:r>
            <a:r>
              <a:rPr lang="es-ES" sz="2000" b="1" dirty="0">
                <a:solidFill>
                  <a:prstClr val="black"/>
                </a:solidFill>
              </a:rPr>
              <a:t> yudo </a:t>
            </a:r>
            <a:r>
              <a:rPr lang="es-ES" sz="2000" b="1" dirty="0" err="1">
                <a:solidFill>
                  <a:prstClr val="black"/>
                </a:solidFill>
              </a:rPr>
              <a:t>ber</a:t>
            </a:r>
            <a:r>
              <a:rPr lang="es-ES" sz="2000" b="1" dirty="0">
                <a:solidFill>
                  <a:prstClr val="black"/>
                </a:solidFill>
              </a:rPr>
              <a:t> </a:t>
            </a:r>
            <a:r>
              <a:rPr lang="es-ES" sz="2000" b="1" dirty="0" err="1">
                <a:solidFill>
                  <a:prstClr val="black"/>
                </a:solidFill>
              </a:rPr>
              <a:t>mang’eny</a:t>
            </a:r>
            <a:r>
              <a:rPr lang="es-ES" sz="2000" b="1" dirty="0">
                <a:solidFill>
                  <a:prstClr val="black"/>
                </a:solidFill>
              </a:rPr>
              <a:t> </a:t>
            </a:r>
            <a:r>
              <a:rPr lang="es-ES" sz="2000" b="1" dirty="0" err="1">
                <a:solidFill>
                  <a:prstClr val="black"/>
                </a:solidFill>
              </a:rPr>
              <a:t>ka</a:t>
            </a:r>
            <a:r>
              <a:rPr lang="es-ES" sz="2000" b="1" dirty="0">
                <a:solidFill>
                  <a:prstClr val="black"/>
                </a:solidFill>
              </a:rPr>
              <a:t> </a:t>
            </a:r>
            <a:r>
              <a:rPr lang="es-ES" sz="2000" b="1" dirty="0" err="1">
                <a:solidFill>
                  <a:prstClr val="black"/>
                </a:solidFill>
              </a:rPr>
              <a:t>waketo</a:t>
            </a:r>
            <a:r>
              <a:rPr lang="es-ES" sz="2000" b="1" dirty="0">
                <a:solidFill>
                  <a:prstClr val="black"/>
                </a:solidFill>
              </a:rPr>
              <a:t> </a:t>
            </a:r>
            <a:r>
              <a:rPr lang="es-ES" sz="2000" b="1" dirty="0" err="1">
                <a:solidFill>
                  <a:prstClr val="black"/>
                </a:solidFill>
              </a:rPr>
              <a:t>saa</a:t>
            </a:r>
            <a:r>
              <a:rPr lang="es-ES" sz="2000" b="1" dirty="0">
                <a:solidFill>
                  <a:prstClr val="black"/>
                </a:solidFill>
              </a:rPr>
              <a:t> </a:t>
            </a:r>
            <a:r>
              <a:rPr lang="es-ES" sz="2000" b="1" dirty="0" err="1">
                <a:solidFill>
                  <a:prstClr val="black"/>
                </a:solidFill>
              </a:rPr>
              <a:t>achiel</a:t>
            </a:r>
            <a:r>
              <a:rPr lang="es-ES" sz="2000" b="1" dirty="0">
                <a:solidFill>
                  <a:prstClr val="black"/>
                </a:solidFill>
              </a:rPr>
              <a:t> mar </a:t>
            </a:r>
            <a:r>
              <a:rPr lang="es-ES" sz="2000" b="1" dirty="0" err="1">
                <a:solidFill>
                  <a:prstClr val="black"/>
                </a:solidFill>
              </a:rPr>
              <a:t>somo</a:t>
            </a:r>
            <a:r>
              <a:rPr lang="es-ES" sz="2000" b="1" dirty="0">
                <a:solidFill>
                  <a:prstClr val="black"/>
                </a:solidFill>
              </a:rPr>
              <a:t> </a:t>
            </a:r>
            <a:r>
              <a:rPr lang="es-ES" sz="2000" b="1" dirty="0" err="1">
                <a:solidFill>
                  <a:prstClr val="black"/>
                </a:solidFill>
              </a:rPr>
              <a:t>Biblos</a:t>
            </a:r>
            <a:r>
              <a:rPr lang="es-ES" sz="2000" b="1" dirty="0">
                <a:solidFill>
                  <a:prstClr val="black"/>
                </a:solidFill>
              </a:rPr>
              <a:t> e </a:t>
            </a:r>
            <a:r>
              <a:rPr lang="es-ES" sz="2000" b="1" dirty="0" err="1">
                <a:solidFill>
                  <a:prstClr val="black"/>
                </a:solidFill>
              </a:rPr>
              <a:t>chenro</a:t>
            </a:r>
            <a:r>
              <a:rPr lang="es-ES" sz="2000" b="1" dirty="0">
                <a:solidFill>
                  <a:prstClr val="black"/>
                </a:solidFill>
              </a:rPr>
              <a:t> </a:t>
            </a:r>
            <a:r>
              <a:rPr lang="es-ES" sz="2000" b="1" dirty="0" err="1">
                <a:solidFill>
                  <a:prstClr val="black"/>
                </a:solidFill>
              </a:rPr>
              <a:t>marwa</a:t>
            </a:r>
            <a:r>
              <a:rPr lang="es-ES" sz="2000" b="1" dirty="0">
                <a:solidFill>
                  <a:prstClr val="black"/>
                </a:solidFill>
              </a:rPr>
              <a:t> </a:t>
            </a:r>
            <a:r>
              <a:rPr lang="es-ES" sz="2000" b="1" dirty="0" err="1">
                <a:solidFill>
                  <a:prstClr val="black"/>
                </a:solidFill>
              </a:rPr>
              <a:t>moloyo</a:t>
            </a:r>
            <a:r>
              <a:rPr lang="es-ES" sz="2000" b="1" dirty="0">
                <a:solidFill>
                  <a:prstClr val="black"/>
                </a:solidFill>
              </a:rPr>
              <a:t> </a:t>
            </a:r>
            <a:r>
              <a:rPr lang="es-ES" sz="2000" b="1" dirty="0" err="1">
                <a:solidFill>
                  <a:prstClr val="black"/>
                </a:solidFill>
              </a:rPr>
              <a:t>ka</a:t>
            </a:r>
            <a:r>
              <a:rPr lang="es-ES" sz="2000" b="1" dirty="0">
                <a:solidFill>
                  <a:prstClr val="black"/>
                </a:solidFill>
              </a:rPr>
              <a:t> </a:t>
            </a:r>
            <a:r>
              <a:rPr lang="es-ES" sz="2000" b="1" dirty="0" err="1">
                <a:solidFill>
                  <a:prstClr val="black"/>
                </a:solidFill>
              </a:rPr>
              <a:t>wamiye</a:t>
            </a:r>
            <a:r>
              <a:rPr lang="es-ES" sz="2000" b="1" dirty="0">
                <a:solidFill>
                  <a:prstClr val="black"/>
                </a:solidFill>
              </a:rPr>
              <a:t> </a:t>
            </a:r>
            <a:r>
              <a:rPr lang="es-ES" sz="2000" b="1" dirty="0" err="1">
                <a:solidFill>
                  <a:prstClr val="black"/>
                </a:solidFill>
              </a:rPr>
              <a:t>dakika</a:t>
            </a:r>
            <a:r>
              <a:rPr lang="es-ES" sz="2000" b="1" dirty="0">
                <a:solidFill>
                  <a:prstClr val="black"/>
                </a:solidFill>
              </a:rPr>
              <a:t> </a:t>
            </a:r>
            <a:r>
              <a:rPr lang="es-ES" sz="2000" b="1" dirty="0" err="1">
                <a:solidFill>
                  <a:prstClr val="black"/>
                </a:solidFill>
              </a:rPr>
              <a:t>abich</a:t>
            </a:r>
            <a:r>
              <a:rPr lang="es-ES" sz="2000" b="1" dirty="0">
                <a:solidFill>
                  <a:prstClr val="black"/>
                </a:solidFill>
              </a:rPr>
              <a:t> </a:t>
            </a:r>
            <a:r>
              <a:rPr lang="es-ES" sz="2000" b="1" dirty="0" err="1">
                <a:solidFill>
                  <a:prstClr val="black"/>
                </a:solidFill>
              </a:rPr>
              <a:t>kende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11815" y="5672837"/>
            <a:ext cx="8866367" cy="1015663"/>
          </a:xfrm>
          <a:prstGeom prst="rect">
            <a:avLst/>
          </a:prstGeom>
          <a:noFill/>
        </p:spPr>
        <p:txBody>
          <a:bodyPr wrap="square">
            <a:spAutoFit/>
          </a:bodyPr>
          <a:lstStyle/>
          <a:p>
            <a:pPr lvl="0">
              <a:spcBef>
                <a:spcPts val="600"/>
              </a:spcBef>
              <a:defRPr/>
            </a:pPr>
            <a:r>
              <a:rPr lang="en-US" sz="2000" b="1" dirty="0" err="1">
                <a:solidFill>
                  <a:prstClr val="black"/>
                </a:solidFill>
              </a:rPr>
              <a:t>Wabiro</a:t>
            </a:r>
            <a:r>
              <a:rPr lang="en-US" sz="2000" b="1" dirty="0">
                <a:solidFill>
                  <a:prstClr val="black"/>
                </a:solidFill>
              </a:rPr>
              <a:t> </a:t>
            </a:r>
            <a:r>
              <a:rPr lang="en-US" sz="2000" b="1" dirty="0" err="1">
                <a:solidFill>
                  <a:prstClr val="black"/>
                </a:solidFill>
              </a:rPr>
              <a:t>yudo</a:t>
            </a:r>
            <a:r>
              <a:rPr lang="en-US" sz="2000" b="1" dirty="0">
                <a:solidFill>
                  <a:prstClr val="black"/>
                </a:solidFill>
              </a:rPr>
              <a:t> </a:t>
            </a:r>
            <a:r>
              <a:rPr lang="en-US" sz="2000" b="1" dirty="0" err="1">
                <a:solidFill>
                  <a:prstClr val="black"/>
                </a:solidFill>
              </a:rPr>
              <a:t>ber</a:t>
            </a:r>
            <a:r>
              <a:rPr lang="en-US" sz="2000" b="1" dirty="0">
                <a:solidFill>
                  <a:prstClr val="black"/>
                </a:solidFill>
              </a:rPr>
              <a:t> </a:t>
            </a:r>
            <a:r>
              <a:rPr lang="en-US" sz="2000" b="1" dirty="0" err="1">
                <a:solidFill>
                  <a:prstClr val="black"/>
                </a:solidFill>
              </a:rPr>
              <a:t>mang’eny</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somowa</a:t>
            </a:r>
            <a:r>
              <a:rPr lang="en-US" sz="2000" b="1" dirty="0">
                <a:solidFill>
                  <a:prstClr val="black"/>
                </a:solidFill>
              </a:rPr>
              <a:t> mar </a:t>
            </a:r>
            <a:r>
              <a:rPr lang="en-US" sz="2000" b="1" dirty="0" err="1">
                <a:solidFill>
                  <a:prstClr val="black"/>
                </a:solidFill>
              </a:rPr>
              <a:t>Biblos</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saa</a:t>
            </a:r>
            <a:r>
              <a:rPr lang="en-US" sz="2000" b="1" dirty="0">
                <a:solidFill>
                  <a:prstClr val="black"/>
                </a:solidFill>
              </a:rPr>
              <a:t> </a:t>
            </a:r>
            <a:r>
              <a:rPr lang="en-US" sz="2000" b="1" dirty="0" err="1">
                <a:solidFill>
                  <a:prstClr val="black"/>
                </a:solidFill>
              </a:rPr>
              <a:t>mobedo</a:t>
            </a:r>
            <a:r>
              <a:rPr lang="en-US" sz="2000" b="1" dirty="0">
                <a:solidFill>
                  <a:prstClr val="black"/>
                </a:solidFill>
              </a:rPr>
              <a:t> </a:t>
            </a:r>
            <a:r>
              <a:rPr lang="en-US" sz="2000" b="1" dirty="0" err="1">
                <a:solidFill>
                  <a:prstClr val="black"/>
                </a:solidFill>
              </a:rPr>
              <a:t>kinde</a:t>
            </a:r>
            <a:r>
              <a:rPr lang="en-US" sz="2000" b="1" dirty="0">
                <a:solidFill>
                  <a:prstClr val="black"/>
                </a:solidFill>
              </a:rPr>
              <a:t> mar </a:t>
            </a:r>
            <a:r>
              <a:rPr lang="en-US" sz="2000" b="1" dirty="0" err="1">
                <a:solidFill>
                  <a:prstClr val="black"/>
                </a:solidFill>
              </a:rPr>
              <a:t>bedo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Nyasaye</a:t>
            </a:r>
            <a:r>
              <a:rPr lang="en-US" sz="2000" b="1" dirty="0">
                <a:solidFill>
                  <a:prstClr val="black"/>
                </a:solidFill>
              </a:rPr>
              <a:t> (Jer. 29:13), kendo </a:t>
            </a:r>
            <a:r>
              <a:rPr lang="en-US" sz="2000" b="1" dirty="0" err="1">
                <a:solidFill>
                  <a:prstClr val="black"/>
                </a:solidFill>
              </a:rPr>
              <a:t>bedo</a:t>
            </a:r>
            <a:r>
              <a:rPr lang="en-US" sz="2000" b="1" dirty="0">
                <a:solidFill>
                  <a:prstClr val="black"/>
                </a:solidFill>
              </a:rPr>
              <a:t> </a:t>
            </a:r>
            <a:r>
              <a:rPr lang="en-US" sz="2000" b="1" dirty="0" err="1">
                <a:solidFill>
                  <a:prstClr val="black"/>
                </a:solidFill>
              </a:rPr>
              <a:t>gi</a:t>
            </a:r>
            <a:r>
              <a:rPr lang="en-US" sz="2000" b="1" dirty="0">
                <a:solidFill>
                  <a:prstClr val="black"/>
                </a:solidFill>
              </a:rPr>
              <a:t> mor </a:t>
            </a:r>
            <a:r>
              <a:rPr lang="en-US" sz="2000" b="1" dirty="0" err="1">
                <a:solidFill>
                  <a:prstClr val="black"/>
                </a:solidFill>
              </a:rPr>
              <a:t>kuome</a:t>
            </a:r>
            <a:r>
              <a:rPr lang="en-US" sz="2000" b="1" dirty="0">
                <a:solidFill>
                  <a:prstClr val="black"/>
                </a:solidFill>
              </a:rPr>
              <a:t> </a:t>
            </a:r>
            <a:br>
              <a:rPr lang="en-US" sz="2000" b="1" dirty="0">
                <a:solidFill>
                  <a:prstClr val="black"/>
                </a:solidFill>
              </a:rPr>
            </a:br>
            <a:r>
              <a:rPr lang="en-US" sz="2000" b="1" dirty="0">
                <a:solidFill>
                  <a:prstClr val="black"/>
                </a:solidFill>
              </a:rPr>
              <a:t>(Zab. 37:4); </a:t>
            </a:r>
            <a:r>
              <a:rPr lang="en-US" sz="2000" b="1" dirty="0" err="1">
                <a:solidFill>
                  <a:prstClr val="black"/>
                </a:solidFill>
              </a:rPr>
              <a:t>sama</a:t>
            </a:r>
            <a:r>
              <a:rPr lang="en-US" sz="2000" b="1" dirty="0">
                <a:solidFill>
                  <a:prstClr val="black"/>
                </a:solidFill>
              </a:rPr>
              <a:t> </a:t>
            </a:r>
            <a:r>
              <a:rPr lang="en-US" sz="2000" b="1" dirty="0" err="1">
                <a:solidFill>
                  <a:prstClr val="black"/>
                </a:solidFill>
              </a:rPr>
              <a:t>wanono</a:t>
            </a:r>
            <a:r>
              <a:rPr lang="en-US" sz="2000" b="1" dirty="0">
                <a:solidFill>
                  <a:prstClr val="black"/>
                </a:solidFill>
              </a:rPr>
              <a:t> e </a:t>
            </a:r>
            <a:r>
              <a:rPr lang="en-US" sz="2000" b="1" dirty="0" err="1">
                <a:solidFill>
                  <a:prstClr val="black"/>
                </a:solidFill>
              </a:rPr>
              <a:t>iye</a:t>
            </a:r>
            <a:r>
              <a:rPr lang="en-US" sz="2000" b="1" dirty="0">
                <a:solidFill>
                  <a:prstClr val="black"/>
                </a:solidFill>
              </a:rPr>
              <a:t> </a:t>
            </a:r>
            <a:r>
              <a:rPr lang="en-US" sz="2000" b="1" dirty="0" err="1">
                <a:solidFill>
                  <a:prstClr val="black"/>
                </a:solidFill>
              </a:rPr>
              <a:t>ote</a:t>
            </a:r>
            <a:r>
              <a:rPr lang="en-US" sz="2000" b="1" dirty="0">
                <a:solidFill>
                  <a:prstClr val="black"/>
                </a:solidFill>
              </a:rPr>
              <a:t> </a:t>
            </a:r>
            <a:r>
              <a:rPr lang="en-US" sz="2000" b="1" dirty="0" err="1">
                <a:solidFill>
                  <a:prstClr val="black"/>
                </a:solidFill>
              </a:rPr>
              <a:t>makende</a:t>
            </a:r>
            <a:r>
              <a:rPr lang="en-US" sz="2000" b="1" dirty="0">
                <a:solidFill>
                  <a:prstClr val="black"/>
                </a:solidFill>
              </a:rPr>
              <a:t> ma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ooronwa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KAMORO</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US" b="1" dirty="0" err="1">
                <a:solidFill>
                  <a:srgbClr val="002060"/>
                </a:solidFill>
                <a:effectLst>
                  <a:glow rad="127000">
                    <a:srgbClr val="4CEE7B"/>
                  </a:glow>
                </a:effectLst>
                <a:latin typeface="Comic Sans MS" panose="030F0702030302020204" pitchFamily="66" charset="0"/>
              </a:rPr>
              <a:t>Kinyne</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gokinyi</a:t>
            </a:r>
            <a:r>
              <a:rPr lang="en-US" b="1" dirty="0">
                <a:solidFill>
                  <a:srgbClr val="002060"/>
                </a:solidFill>
                <a:effectLst>
                  <a:glow rad="127000">
                    <a:srgbClr val="4CEE7B"/>
                  </a:glow>
                </a:effectLst>
                <a:latin typeface="Comic Sans MS" panose="030F0702030302020204" pitchFamily="66" charset="0"/>
              </a:rPr>
              <a:t> kapok </a:t>
            </a:r>
            <a:r>
              <a:rPr lang="en-US" b="1" dirty="0" err="1">
                <a:solidFill>
                  <a:srgbClr val="002060"/>
                </a:solidFill>
                <a:effectLst>
                  <a:glow rad="127000">
                    <a:srgbClr val="4CEE7B"/>
                  </a:glow>
                </a:effectLst>
                <a:latin typeface="Comic Sans MS" panose="030F0702030302020204" pitchFamily="66" charset="0"/>
              </a:rPr>
              <a:t>piny</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oyawore</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Yesu</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nochiewo</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mowuok</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Nodhi</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kar</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kende</a:t>
            </a:r>
            <a:r>
              <a:rPr lang="en-US" b="1" dirty="0">
                <a:solidFill>
                  <a:srgbClr val="002060"/>
                </a:solidFill>
                <a:effectLst>
                  <a:glow rad="127000">
                    <a:srgbClr val="4CEE7B"/>
                  </a:glow>
                </a:effectLst>
                <a:latin typeface="Comic Sans MS" panose="030F0702030302020204" pitchFamily="66" charset="0"/>
              </a:rPr>
              <a:t> e </a:t>
            </a:r>
            <a:r>
              <a:rPr lang="en-US" b="1" dirty="0" err="1">
                <a:solidFill>
                  <a:srgbClr val="002060"/>
                </a:solidFill>
                <a:effectLst>
                  <a:glow rad="127000">
                    <a:srgbClr val="4CEE7B"/>
                  </a:glow>
                </a:effectLst>
                <a:latin typeface="Comic Sans MS" panose="030F0702030302020204" pitchFamily="66" charset="0"/>
              </a:rPr>
              <a:t>thim</a:t>
            </a:r>
            <a:r>
              <a:rPr lang="en-US" b="1" dirty="0">
                <a:solidFill>
                  <a:srgbClr val="002060"/>
                </a:solidFill>
                <a:effectLst>
                  <a:glow rad="127000">
                    <a:srgbClr val="4CEE7B"/>
                  </a:glow>
                </a:effectLst>
                <a:latin typeface="Comic Sans MS" panose="030F0702030302020204" pitchFamily="66" charset="0"/>
              </a:rPr>
              <a:t>, mi </a:t>
            </a:r>
            <a:r>
              <a:rPr lang="en-US" b="1" dirty="0" err="1">
                <a:solidFill>
                  <a:srgbClr val="002060"/>
                </a:solidFill>
                <a:effectLst>
                  <a:glow rad="127000">
                    <a:srgbClr val="4CEE7B"/>
                  </a:glow>
                </a:effectLst>
                <a:latin typeface="Comic Sans MS" panose="030F0702030302020204" pitchFamily="66" charset="0"/>
              </a:rPr>
              <a:t>olemo</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kuno</a:t>
            </a:r>
            <a:r>
              <a:rPr lang="en-US" b="1" dirty="0">
                <a:solidFill>
                  <a:srgbClr val="002060"/>
                </a:solidFill>
                <a:effectLst>
                  <a:glow rad="127000">
                    <a:srgbClr val="4CEE7B"/>
                  </a:glow>
                </a:effectLst>
                <a:latin typeface="Comic Sans MS" panose="030F0702030302020204" pitchFamily="66" charset="0"/>
              </a:rPr>
              <a:t>.</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(Mariko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31839" cy="1015663"/>
          </a:xfrm>
          <a:prstGeom prst="rect">
            <a:avLst/>
          </a:prstGeom>
          <a:noFill/>
        </p:spPr>
        <p:txBody>
          <a:bodyPr wrap="square" rtlCol="0">
            <a:spAutoFit/>
          </a:bodyPr>
          <a:lstStyle/>
          <a:p>
            <a:pPr>
              <a:spcBef>
                <a:spcPts val="600"/>
              </a:spcBef>
            </a:pPr>
            <a:r>
              <a:rPr lang="en-US" sz="2000" b="1" dirty="0" err="1"/>
              <a:t>Ka</a:t>
            </a:r>
            <a:r>
              <a:rPr lang="en-US" sz="2000" b="1" dirty="0"/>
              <a:t> </a:t>
            </a:r>
            <a:r>
              <a:rPr lang="en-US" sz="2000" b="1" dirty="0" err="1"/>
              <a:t>Yesu</a:t>
            </a:r>
            <a:r>
              <a:rPr lang="en-US" sz="2000" b="1" dirty="0"/>
              <a:t> ne </a:t>
            </a:r>
            <a:r>
              <a:rPr lang="en-US" sz="2000" b="1" dirty="0" err="1"/>
              <a:t>dwaro</a:t>
            </a:r>
            <a:r>
              <a:rPr lang="en-US" sz="2000" b="1" dirty="0"/>
              <a:t> </a:t>
            </a:r>
            <a:r>
              <a:rPr lang="en-US" sz="2000" b="1" dirty="0" err="1"/>
              <a:t>kinde</a:t>
            </a:r>
            <a:r>
              <a:rPr lang="en-US" sz="2000" b="1" dirty="0"/>
              <a:t> </a:t>
            </a:r>
            <a:r>
              <a:rPr lang="en-US" sz="2000" b="1" dirty="0" err="1"/>
              <a:t>makende</a:t>
            </a:r>
            <a:r>
              <a:rPr lang="en-US" sz="2000" b="1" dirty="0"/>
              <a:t> mar </a:t>
            </a:r>
            <a:r>
              <a:rPr lang="en-US" sz="2000" b="1" dirty="0" err="1"/>
              <a:t>tudruok</a:t>
            </a:r>
            <a:r>
              <a:rPr lang="en-US" sz="2000" b="1" dirty="0"/>
              <a:t> </a:t>
            </a:r>
            <a:r>
              <a:rPr lang="en-US" sz="2000" b="1" dirty="0" err="1"/>
              <a:t>gi</a:t>
            </a:r>
            <a:r>
              <a:rPr lang="en-US" sz="2000" b="1" dirty="0"/>
              <a:t> </a:t>
            </a:r>
            <a:r>
              <a:rPr lang="en-US" sz="2000" b="1" dirty="0" err="1"/>
              <a:t>Nyasaye</a:t>
            </a:r>
            <a:r>
              <a:rPr lang="en-US" sz="2000" b="1" dirty="0"/>
              <a:t>, ne </a:t>
            </a:r>
            <a:r>
              <a:rPr lang="en-US" sz="2000" b="1" dirty="0" err="1"/>
              <a:t>ochiewo</a:t>
            </a:r>
            <a:r>
              <a:rPr lang="en-US" sz="2000" b="1" dirty="0"/>
              <a:t> </a:t>
            </a:r>
            <a:r>
              <a:rPr lang="en-US" sz="2000" b="1" dirty="0" err="1"/>
              <a:t>okinyi</a:t>
            </a:r>
            <a:r>
              <a:rPr lang="en-US" sz="2000" b="1" dirty="0"/>
              <a:t> </a:t>
            </a:r>
            <a:r>
              <a:rPr lang="en-US" sz="2000" b="1" dirty="0" err="1"/>
              <a:t>mang’ich</a:t>
            </a:r>
            <a:r>
              <a:rPr lang="en-US" sz="2000" b="1" dirty="0"/>
              <a:t> kendo </a:t>
            </a:r>
            <a:r>
              <a:rPr lang="en-US" sz="2000" b="1" dirty="0" err="1"/>
              <a:t>omanyo</a:t>
            </a:r>
            <a:r>
              <a:rPr lang="en-US" sz="2000" b="1" dirty="0"/>
              <a:t> </a:t>
            </a:r>
            <a:r>
              <a:rPr lang="en-US" sz="2000" b="1" dirty="0" err="1"/>
              <a:t>kamoro</a:t>
            </a:r>
            <a:r>
              <a:rPr lang="en-US" sz="2000" b="1" dirty="0"/>
              <a:t> </a:t>
            </a:r>
            <a:r>
              <a:rPr lang="en-US" sz="2000" b="1" dirty="0" err="1"/>
              <a:t>mokue</a:t>
            </a:r>
            <a:r>
              <a:rPr lang="en-US" sz="2000" b="1" dirty="0"/>
              <a:t> (Marko 1:35). Mano </a:t>
            </a:r>
            <a:r>
              <a:rPr lang="en-US" sz="2000" b="1" dirty="0" err="1"/>
              <a:t>inyalo</a:t>
            </a:r>
            <a:r>
              <a:rPr lang="en-US" sz="2000" b="1" dirty="0"/>
              <a:t> </a:t>
            </a:r>
            <a:r>
              <a:rPr lang="en-US" sz="2000" b="1" dirty="0" err="1"/>
              <a:t>tiyogo</a:t>
            </a:r>
            <a:r>
              <a:rPr lang="en-US" sz="2000" b="1" dirty="0"/>
              <a:t> e </a:t>
            </a:r>
            <a:r>
              <a:rPr lang="en-US" sz="2000" b="1" dirty="0" err="1"/>
              <a:t>lemo</a:t>
            </a:r>
            <a:r>
              <a:rPr lang="en-US" sz="2000" b="1" dirty="0"/>
              <a:t> </a:t>
            </a:r>
            <a:r>
              <a:rPr lang="en-US" sz="2000" b="1" dirty="0" err="1"/>
              <a:t>kod</a:t>
            </a:r>
            <a:r>
              <a:rPr lang="en-US" sz="2000" b="1" dirty="0"/>
              <a:t> </a:t>
            </a:r>
            <a:r>
              <a:rPr lang="en-US" sz="2000" b="1" dirty="0" err="1"/>
              <a:t>somo</a:t>
            </a:r>
            <a:r>
              <a:rPr lang="en-US" sz="2000" b="1" dirty="0"/>
              <a:t> </a:t>
            </a:r>
            <a:r>
              <a:rPr lang="en-US" sz="2000" b="1" dirty="0" err="1"/>
              <a:t>Biblos</a:t>
            </a:r>
            <a:r>
              <a:rPr lang="en" sz="2000" b="1" dirty="0"/>
              <a:t>.</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13358" y="2483422"/>
            <a:ext cx="5839130" cy="1323439"/>
          </a:xfrm>
          <a:prstGeom prst="rect">
            <a:avLst/>
          </a:prstGeom>
          <a:noFill/>
        </p:spPr>
        <p:txBody>
          <a:bodyPr wrap="square">
            <a:spAutoFit/>
          </a:bodyPr>
          <a:lstStyle/>
          <a:p>
            <a:pPr>
              <a:spcBef>
                <a:spcPts val="600"/>
              </a:spcBef>
            </a:pPr>
            <a:r>
              <a:rPr lang="en-US" sz="2000" b="1" dirty="0" err="1"/>
              <a:t>En</a:t>
            </a:r>
            <a:r>
              <a:rPr lang="en-US" sz="2000" b="1" dirty="0"/>
              <a:t> </a:t>
            </a:r>
            <a:r>
              <a:rPr lang="en-US" sz="2000" b="1" dirty="0" err="1"/>
              <a:t>gima</a:t>
            </a:r>
            <a:r>
              <a:rPr lang="en-US" sz="2000" b="1" dirty="0"/>
              <a:t> </a:t>
            </a:r>
            <a:r>
              <a:rPr lang="en-US" sz="2000" b="1" dirty="0" err="1"/>
              <a:t>tek</a:t>
            </a:r>
            <a:r>
              <a:rPr lang="en-US" sz="2000" b="1" dirty="0"/>
              <a:t> keto </a:t>
            </a:r>
            <a:r>
              <a:rPr lang="en-US" sz="2000" b="1" dirty="0" err="1"/>
              <a:t>paro</a:t>
            </a:r>
            <a:r>
              <a:rPr lang="en-US" sz="2000" b="1" dirty="0"/>
              <a:t> e </a:t>
            </a:r>
            <a:r>
              <a:rPr lang="en-US" sz="2000" b="1" dirty="0" err="1"/>
              <a:t>somo</a:t>
            </a:r>
            <a:r>
              <a:rPr lang="en-US" sz="2000" b="1" dirty="0"/>
              <a:t> </a:t>
            </a:r>
            <a:r>
              <a:rPr lang="en-US" sz="2000" b="1" dirty="0" err="1"/>
              <a:t>kama</a:t>
            </a:r>
            <a:r>
              <a:rPr lang="en-US" sz="2000" b="1" dirty="0"/>
              <a:t> </a:t>
            </a:r>
            <a:r>
              <a:rPr lang="en-US" sz="2000" b="1" dirty="0" err="1"/>
              <a:t>koko</a:t>
            </a:r>
            <a:r>
              <a:rPr lang="en-US" sz="2000" b="1" dirty="0"/>
              <a:t> </a:t>
            </a:r>
            <a:r>
              <a:rPr lang="en-US" sz="2000" b="1" dirty="0" err="1"/>
              <a:t>nitie</a:t>
            </a:r>
            <a:r>
              <a:rPr lang="en-US" sz="2000" b="1" dirty="0"/>
              <a:t> kata </a:t>
            </a:r>
            <a:r>
              <a:rPr lang="en-US" sz="2000" b="1" dirty="0" err="1"/>
              <a:t>kama</a:t>
            </a:r>
            <a:r>
              <a:rPr lang="en-US" sz="2000" b="1" dirty="0"/>
              <a:t> </a:t>
            </a:r>
            <a:r>
              <a:rPr lang="en-US" sz="2000" b="1" dirty="0" err="1"/>
              <a:t>ji</a:t>
            </a:r>
            <a:r>
              <a:rPr lang="en-US" sz="2000" b="1" dirty="0"/>
              <a:t> </a:t>
            </a:r>
            <a:r>
              <a:rPr lang="en-US" sz="2000" b="1" dirty="0" err="1"/>
              <a:t>opong’o</a:t>
            </a:r>
            <a:r>
              <a:rPr lang="en-US" sz="2000" b="1" dirty="0"/>
              <a:t>. </a:t>
            </a:r>
            <a:r>
              <a:rPr lang="en-US" sz="2000" b="1" dirty="0" err="1"/>
              <a:t>Yot</a:t>
            </a:r>
            <a:r>
              <a:rPr lang="en-US" sz="2000" b="1" dirty="0"/>
              <a:t> </a:t>
            </a:r>
            <a:r>
              <a:rPr lang="en-US" sz="2000" b="1" dirty="0" err="1"/>
              <a:t>timo</a:t>
            </a:r>
            <a:r>
              <a:rPr lang="en-US" sz="2000" b="1" dirty="0"/>
              <a:t> </a:t>
            </a:r>
            <a:r>
              <a:rPr lang="en-US" sz="2000" b="1" dirty="0" err="1"/>
              <a:t>kamano</a:t>
            </a:r>
            <a:r>
              <a:rPr lang="en-US" sz="2000" b="1" dirty="0"/>
              <a:t> </a:t>
            </a:r>
            <a:r>
              <a:rPr lang="en-US" sz="2000" b="1" dirty="0" err="1"/>
              <a:t>kama</a:t>
            </a:r>
            <a:r>
              <a:rPr lang="en-US" sz="2000" b="1" dirty="0"/>
              <a:t> </a:t>
            </a:r>
            <a:r>
              <a:rPr lang="en-US" sz="2000" b="1" dirty="0" err="1"/>
              <a:t>ng’ato</a:t>
            </a:r>
            <a:r>
              <a:rPr lang="en-US" sz="2000" b="1" dirty="0"/>
              <a:t> </a:t>
            </a:r>
            <a:r>
              <a:rPr lang="en-US" sz="2000" b="1" dirty="0" err="1"/>
              <a:t>winjee</a:t>
            </a:r>
            <a:r>
              <a:rPr lang="en-US" sz="2000" b="1" dirty="0"/>
              <a:t> </a:t>
            </a:r>
            <a:r>
              <a:rPr lang="en-US" sz="2000" b="1" dirty="0" err="1"/>
              <a:t>maber</a:t>
            </a:r>
            <a:r>
              <a:rPr lang="en-US" sz="2000" b="1" dirty="0"/>
              <a:t>, </a:t>
            </a:r>
            <a:r>
              <a:rPr lang="en-US" sz="2000" b="1" dirty="0" err="1"/>
              <a:t>ka</a:t>
            </a:r>
            <a:r>
              <a:rPr lang="en-US" sz="2000" b="1" dirty="0"/>
              <a:t> </a:t>
            </a:r>
            <a:r>
              <a:rPr lang="en-US" sz="2000" b="1" dirty="0" err="1"/>
              <a:t>mokue</a:t>
            </a:r>
            <a:r>
              <a:rPr lang="en-US" sz="2000" b="1" dirty="0"/>
              <a:t> kendo ma </a:t>
            </a:r>
            <a:r>
              <a:rPr lang="en-US" sz="2000" b="1" dirty="0" err="1"/>
              <a:t>onge</a:t>
            </a:r>
            <a:r>
              <a:rPr lang="en-US" sz="2000" b="1" dirty="0"/>
              <a:t> </a:t>
            </a:r>
            <a:r>
              <a:rPr lang="en-US" sz="2000" b="1" dirty="0" err="1"/>
              <a:t>ng’ato</a:t>
            </a:r>
            <a:r>
              <a:rPr lang="en-US" sz="2000" b="1" dirty="0"/>
              <a:t>.</a:t>
            </a:r>
            <a:endParaRPr lang="en" sz="2000" b="1" dirty="0"/>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5" y="4950965"/>
            <a:ext cx="5819123" cy="1631216"/>
          </a:xfrm>
          <a:prstGeom prst="rect">
            <a:avLst/>
          </a:prstGeom>
          <a:noFill/>
        </p:spPr>
        <p:txBody>
          <a:bodyPr wrap="square">
            <a:spAutoFit/>
          </a:bodyPr>
          <a:lstStyle/>
          <a:p>
            <a:pPr lvl="0">
              <a:spcBef>
                <a:spcPts val="600"/>
              </a:spcBef>
              <a:defRPr/>
            </a:pPr>
            <a:r>
              <a:rPr lang="en-US" sz="2000" b="1" dirty="0" err="1">
                <a:solidFill>
                  <a:prstClr val="black"/>
                </a:solidFill>
              </a:rPr>
              <a:t>Ka</a:t>
            </a:r>
            <a:r>
              <a:rPr lang="en-US" sz="2000" b="1" dirty="0">
                <a:solidFill>
                  <a:prstClr val="black"/>
                </a:solidFill>
              </a:rPr>
              <a:t> </a:t>
            </a:r>
            <a:r>
              <a:rPr lang="en-US" sz="2000" b="1" dirty="0" err="1">
                <a:solidFill>
                  <a:prstClr val="black"/>
                </a:solidFill>
              </a:rPr>
              <a:t>waseyudo</a:t>
            </a:r>
            <a:r>
              <a:rPr lang="en-US" sz="2000" b="1" dirty="0">
                <a:solidFill>
                  <a:prstClr val="black"/>
                </a:solidFill>
              </a:rPr>
              <a:t> </a:t>
            </a:r>
            <a:r>
              <a:rPr lang="en-US" sz="2000" b="1" dirty="0" err="1">
                <a:solidFill>
                  <a:prstClr val="black"/>
                </a:solidFill>
              </a:rPr>
              <a:t>saa</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kama</a:t>
            </a:r>
            <a:r>
              <a:rPr lang="en-US" sz="2000" b="1" dirty="0">
                <a:solidFill>
                  <a:prstClr val="black"/>
                </a:solidFill>
              </a:rPr>
              <a:t> </a:t>
            </a:r>
            <a:r>
              <a:rPr lang="en-US" sz="2000" b="1" dirty="0" err="1">
                <a:solidFill>
                  <a:prstClr val="black"/>
                </a:solidFill>
              </a:rPr>
              <a:t>owinjore</a:t>
            </a:r>
            <a:r>
              <a:rPr lang="en-US" sz="2000" b="1" dirty="0">
                <a:solidFill>
                  <a:prstClr val="black"/>
                </a:solidFill>
              </a:rPr>
              <a:t>, </a:t>
            </a:r>
            <a:r>
              <a:rPr lang="en-US" sz="2000" b="1" dirty="0" err="1">
                <a:solidFill>
                  <a:prstClr val="black"/>
                </a:solidFill>
              </a:rPr>
              <a:t>wakete</a:t>
            </a:r>
            <a:r>
              <a:rPr lang="en-US" sz="2000" b="1" dirty="0">
                <a:solidFill>
                  <a:prstClr val="black"/>
                </a:solidFill>
              </a:rPr>
              <a:t> </a:t>
            </a:r>
            <a:r>
              <a:rPr lang="en-US" sz="2000" b="1" dirty="0" err="1">
                <a:solidFill>
                  <a:prstClr val="black"/>
                </a:solidFill>
              </a:rPr>
              <a:t>gima</a:t>
            </a:r>
            <a:r>
              <a:rPr lang="en-US" sz="2000" b="1" dirty="0">
                <a:solidFill>
                  <a:prstClr val="black"/>
                </a:solidFill>
              </a:rPr>
              <a:t> </a:t>
            </a:r>
            <a:r>
              <a:rPr lang="en-US" sz="2000" b="1" dirty="0" err="1">
                <a:solidFill>
                  <a:prstClr val="black"/>
                </a:solidFill>
              </a:rPr>
              <a:t>timore</a:t>
            </a:r>
            <a:r>
              <a:rPr lang="en-US" sz="2000" b="1" dirty="0">
                <a:solidFill>
                  <a:prstClr val="black"/>
                </a:solidFill>
              </a:rPr>
              <a:t> pile </a:t>
            </a:r>
            <a:r>
              <a:rPr lang="en-US" sz="2000" b="1" dirty="0" err="1">
                <a:solidFill>
                  <a:prstClr val="black"/>
                </a:solidFill>
              </a:rPr>
              <a:t>ka</a:t>
            </a:r>
            <a:r>
              <a:rPr lang="en-US" sz="2000" b="1" dirty="0">
                <a:solidFill>
                  <a:prstClr val="black"/>
                </a:solidFill>
              </a:rPr>
              <a:t> pile. </a:t>
            </a:r>
            <a:r>
              <a:rPr lang="en-US" sz="2000" b="1" dirty="0" err="1">
                <a:solidFill>
                  <a:prstClr val="black"/>
                </a:solidFill>
              </a:rPr>
              <a:t>Nitie</a:t>
            </a:r>
            <a:r>
              <a:rPr lang="en-US" sz="2000" b="1" dirty="0">
                <a:solidFill>
                  <a:prstClr val="black"/>
                </a:solidFill>
              </a:rPr>
              <a:t> </a:t>
            </a:r>
            <a:r>
              <a:rPr lang="en-US" sz="2000" b="1" dirty="0" err="1">
                <a:solidFill>
                  <a:prstClr val="black"/>
                </a:solidFill>
              </a:rPr>
              <a:t>seche</a:t>
            </a:r>
            <a:r>
              <a:rPr lang="en-US" sz="2000" b="1" dirty="0">
                <a:solidFill>
                  <a:prstClr val="black"/>
                </a:solidFill>
              </a:rPr>
              <a:t> </a:t>
            </a:r>
            <a:r>
              <a:rPr lang="en-US" sz="2000" b="1" dirty="0" err="1">
                <a:solidFill>
                  <a:prstClr val="black"/>
                </a:solidFill>
              </a:rPr>
              <a:t>moko</a:t>
            </a:r>
            <a:r>
              <a:rPr lang="en-US" sz="2000" b="1" dirty="0">
                <a:solidFill>
                  <a:prstClr val="black"/>
                </a:solidFill>
              </a:rPr>
              <a:t> ma </a:t>
            </a:r>
            <a:r>
              <a:rPr lang="en-US" sz="2000" b="1" dirty="0" err="1">
                <a:solidFill>
                  <a:prstClr val="black"/>
                </a:solidFill>
              </a:rPr>
              <a:t>weche</a:t>
            </a:r>
            <a:r>
              <a:rPr lang="en-US" sz="2000" b="1" dirty="0">
                <a:solidFill>
                  <a:prstClr val="black"/>
                </a:solidFill>
              </a:rPr>
              <a:t> ma ok </a:t>
            </a:r>
            <a:r>
              <a:rPr lang="en-US" sz="2000" b="1" dirty="0" err="1">
                <a:solidFill>
                  <a:prstClr val="black"/>
                </a:solidFill>
              </a:rPr>
              <a:t>nyal</a:t>
            </a:r>
            <a:r>
              <a:rPr lang="en-US" sz="2000" b="1" dirty="0">
                <a:solidFill>
                  <a:prstClr val="black"/>
                </a:solidFill>
              </a:rPr>
              <a:t> </a:t>
            </a:r>
            <a:r>
              <a:rPr lang="en-US" sz="2000" b="1" dirty="0" err="1">
                <a:solidFill>
                  <a:prstClr val="black"/>
                </a:solidFill>
              </a:rPr>
              <a:t>geng</a:t>
            </a:r>
            <a:r>
              <a:rPr lang="en-US" sz="2000" b="1" dirty="0">
                <a:solidFill>
                  <a:prstClr val="black"/>
                </a:solidFill>
              </a:rPr>
              <a:t>’ </a:t>
            </a:r>
            <a:r>
              <a:rPr lang="en-US" sz="2000" b="1" dirty="0" err="1">
                <a:solidFill>
                  <a:prstClr val="black"/>
                </a:solidFill>
              </a:rPr>
              <a:t>bedo</a:t>
            </a:r>
            <a:r>
              <a:rPr lang="en-US" sz="2000" b="1" dirty="0">
                <a:solidFill>
                  <a:prstClr val="black"/>
                </a:solidFill>
              </a:rPr>
              <a:t> ma </a:t>
            </a:r>
            <a:r>
              <a:rPr lang="en-US" sz="2000" b="1" dirty="0" err="1">
                <a:solidFill>
                  <a:prstClr val="black"/>
                </a:solidFill>
              </a:rPr>
              <a:t>tamwa</a:t>
            </a:r>
            <a:r>
              <a:rPr lang="en-US" sz="2000" b="1" dirty="0">
                <a:solidFill>
                  <a:prstClr val="black"/>
                </a:solidFill>
              </a:rPr>
              <a:t> </a:t>
            </a:r>
            <a:r>
              <a:rPr lang="en-US" sz="2000" b="1" dirty="0" err="1">
                <a:solidFill>
                  <a:prstClr val="black"/>
                </a:solidFill>
              </a:rPr>
              <a:t>dhi</a:t>
            </a:r>
            <a:r>
              <a:rPr lang="en-US" sz="2000" b="1" dirty="0">
                <a:solidFill>
                  <a:prstClr val="black"/>
                </a:solidFill>
              </a:rPr>
              <a:t> </a:t>
            </a:r>
            <a:r>
              <a:rPr lang="en-US" sz="2000" b="1" dirty="0" err="1">
                <a:solidFill>
                  <a:prstClr val="black"/>
                </a:solidFill>
              </a:rPr>
              <a:t>kanyo</a:t>
            </a:r>
            <a:r>
              <a:rPr lang="en-US" sz="2000" b="1" dirty="0">
                <a:solidFill>
                  <a:prstClr val="black"/>
                </a:solidFill>
              </a:rPr>
              <a:t>, to </a:t>
            </a:r>
            <a:r>
              <a:rPr lang="en-US" sz="2000" b="1" dirty="0" err="1">
                <a:solidFill>
                  <a:prstClr val="black"/>
                </a:solidFill>
              </a:rPr>
              <a:t>kik</a:t>
            </a:r>
            <a:r>
              <a:rPr lang="en-US" sz="2000" b="1" dirty="0">
                <a:solidFill>
                  <a:prstClr val="black"/>
                </a:solidFill>
              </a:rPr>
              <a:t> </a:t>
            </a:r>
            <a:r>
              <a:rPr lang="en-US" sz="2000" b="1" dirty="0" err="1">
                <a:solidFill>
                  <a:prstClr val="black"/>
                </a:solidFill>
              </a:rPr>
              <a:t>wawe</a:t>
            </a:r>
            <a:r>
              <a:rPr lang="en-US" sz="2000" b="1" dirty="0">
                <a:solidFill>
                  <a:prstClr val="black"/>
                </a:solidFill>
              </a:rPr>
              <a:t> </a:t>
            </a:r>
            <a:r>
              <a:rPr lang="en-US" sz="2000" b="1" dirty="0" err="1">
                <a:solidFill>
                  <a:prstClr val="black"/>
                </a:solidFill>
              </a:rPr>
              <a:t>ndalo</a:t>
            </a:r>
            <a:r>
              <a:rPr lang="en-US" sz="2000" b="1" dirty="0">
                <a:solidFill>
                  <a:prstClr val="black"/>
                </a:solidFill>
              </a:rPr>
              <a:t> </a:t>
            </a:r>
            <a:r>
              <a:rPr lang="en-US" sz="2000" b="1" dirty="0" err="1">
                <a:solidFill>
                  <a:prstClr val="black"/>
                </a:solidFill>
              </a:rPr>
              <a:t>kal</a:t>
            </a:r>
            <a:r>
              <a:rPr lang="en-US" sz="2000" b="1" dirty="0">
                <a:solidFill>
                  <a:prstClr val="black"/>
                </a:solidFill>
              </a:rPr>
              <a:t> </a:t>
            </a:r>
            <a:r>
              <a:rPr lang="en-US" sz="2000" b="1" dirty="0" err="1">
                <a:solidFill>
                  <a:prstClr val="black"/>
                </a:solidFill>
              </a:rPr>
              <a:t>mang’eny</a:t>
            </a:r>
            <a:r>
              <a:rPr lang="en-US" sz="2000" b="1" dirty="0">
                <a:solidFill>
                  <a:prstClr val="black"/>
                </a:solidFill>
              </a:rPr>
              <a:t> kapok </a:t>
            </a:r>
            <a:r>
              <a:rPr lang="en-US" sz="2000" b="1" dirty="0" err="1">
                <a:solidFill>
                  <a:prstClr val="black"/>
                </a:solidFill>
              </a:rPr>
              <a:t>wayudo</a:t>
            </a:r>
            <a:r>
              <a:rPr lang="en-US" sz="2000" b="1" dirty="0">
                <a:solidFill>
                  <a:prstClr val="black"/>
                </a:solidFill>
              </a:rPr>
              <a:t> </a:t>
            </a:r>
            <a:r>
              <a:rPr lang="en-US" sz="2000" b="1" dirty="0" err="1">
                <a:solidFill>
                  <a:prstClr val="black"/>
                </a:solidFill>
              </a:rPr>
              <a:t>thuolo</a:t>
            </a:r>
            <a:r>
              <a:rPr lang="en-US" sz="2000" b="1" dirty="0">
                <a:solidFill>
                  <a:prstClr val="black"/>
                </a:solidFill>
              </a:rPr>
              <a:t> mar </a:t>
            </a:r>
            <a:r>
              <a:rPr lang="en-US" sz="2000" b="1" dirty="0" err="1">
                <a:solidFill>
                  <a:prstClr val="black"/>
                </a:solidFill>
              </a:rPr>
              <a:t>somo</a:t>
            </a:r>
            <a:r>
              <a:rPr lang="en-US" sz="2000" b="1" dirty="0">
                <a:solidFill>
                  <a:prstClr val="black"/>
                </a:solidFill>
              </a:rPr>
              <a:t> </a:t>
            </a:r>
            <a:r>
              <a:rPr lang="en-US" sz="2000" b="1" dirty="0" err="1">
                <a:solidFill>
                  <a:prstClr val="black"/>
                </a:solidFill>
              </a:rPr>
              <a:t>Biblos</a:t>
            </a:r>
            <a:r>
              <a:rPr lang="en-US" sz="2000" b="1" dirty="0">
                <a:solidFill>
                  <a:prstClr val="black"/>
                </a:solidFill>
              </a:rPr>
              <a:t> </a:t>
            </a:r>
            <a:r>
              <a:rPr lang="en-US" sz="2000" b="1" dirty="0" err="1">
                <a:solidFill>
                  <a:prstClr val="black"/>
                </a:solidFill>
              </a:rPr>
              <a:t>ndalo</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ndalo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13355" y="3871082"/>
            <a:ext cx="5819123" cy="1015663"/>
          </a:xfrm>
          <a:prstGeom prst="rect">
            <a:avLst/>
          </a:prstGeom>
          <a:noFill/>
        </p:spPr>
        <p:txBody>
          <a:bodyPr wrap="square">
            <a:spAutoFit/>
          </a:bodyPr>
          <a:lstStyle/>
          <a:p>
            <a:pPr lvl="0">
              <a:spcBef>
                <a:spcPts val="600"/>
              </a:spcBef>
              <a:defRPr/>
            </a:pPr>
            <a:r>
              <a:rPr lang="en-US" sz="2000" b="1" dirty="0" err="1">
                <a:solidFill>
                  <a:prstClr val="black"/>
                </a:solidFill>
              </a:rPr>
              <a:t>Seche</a:t>
            </a:r>
            <a:r>
              <a:rPr lang="en-US" sz="2000" b="1" dirty="0">
                <a:solidFill>
                  <a:prstClr val="black"/>
                </a:solidFill>
              </a:rPr>
              <a:t> </a:t>
            </a:r>
            <a:r>
              <a:rPr lang="en-US" sz="2000" b="1" dirty="0" err="1">
                <a:solidFill>
                  <a:prstClr val="black"/>
                </a:solidFill>
              </a:rPr>
              <a:t>mokwongo</a:t>
            </a:r>
            <a:r>
              <a:rPr lang="en-US" sz="2000" b="1" dirty="0">
                <a:solidFill>
                  <a:prstClr val="black"/>
                </a:solidFill>
              </a:rPr>
              <a:t> kata </a:t>
            </a:r>
            <a:r>
              <a:rPr lang="en-US" sz="2000" b="1" dirty="0" err="1">
                <a:solidFill>
                  <a:prstClr val="black"/>
                </a:solidFill>
              </a:rPr>
              <a:t>mogik</a:t>
            </a:r>
            <a:r>
              <a:rPr lang="en-US" sz="2000" b="1" dirty="0">
                <a:solidFill>
                  <a:prstClr val="black"/>
                </a:solidFill>
              </a:rPr>
              <a:t> mag </a:t>
            </a:r>
            <a:r>
              <a:rPr lang="en-US" sz="2000" b="1" dirty="0" err="1">
                <a:solidFill>
                  <a:prstClr val="black"/>
                </a:solidFill>
              </a:rPr>
              <a:t>ndalo</a:t>
            </a:r>
            <a:r>
              <a:rPr lang="en-US" sz="2000" b="1" dirty="0">
                <a:solidFill>
                  <a:prstClr val="black"/>
                </a:solidFill>
              </a:rPr>
              <a:t>, </a:t>
            </a:r>
            <a:r>
              <a:rPr lang="en-US" sz="2000" b="1" dirty="0" err="1">
                <a:solidFill>
                  <a:prstClr val="black"/>
                </a:solidFill>
              </a:rPr>
              <a:t>seche</a:t>
            </a:r>
            <a:r>
              <a:rPr lang="en-US" sz="2000" b="1" dirty="0">
                <a:solidFill>
                  <a:prstClr val="black"/>
                </a:solidFill>
              </a:rPr>
              <a:t> ma </a:t>
            </a:r>
            <a:r>
              <a:rPr lang="en-US" sz="2000" b="1" dirty="0" err="1">
                <a:solidFill>
                  <a:prstClr val="black"/>
                </a:solidFill>
              </a:rPr>
              <a:t>piny</a:t>
            </a:r>
            <a:r>
              <a:rPr lang="en-US" sz="2000" b="1" dirty="0">
                <a:solidFill>
                  <a:prstClr val="black"/>
                </a:solidFill>
              </a:rPr>
              <a:t> </a:t>
            </a:r>
            <a:r>
              <a:rPr lang="en-US" sz="2000" b="1" dirty="0" err="1">
                <a:solidFill>
                  <a:prstClr val="black"/>
                </a:solidFill>
              </a:rPr>
              <a:t>okue</a:t>
            </a:r>
            <a:r>
              <a:rPr lang="en-US" sz="2000" b="1" dirty="0">
                <a:solidFill>
                  <a:prstClr val="black"/>
                </a:solidFill>
              </a:rPr>
              <a:t> </a:t>
            </a:r>
            <a:r>
              <a:rPr lang="en-US" sz="2000" b="1" dirty="0" err="1">
                <a:solidFill>
                  <a:prstClr val="black"/>
                </a:solidFill>
              </a:rPr>
              <a:t>maber</a:t>
            </a:r>
            <a:r>
              <a:rPr lang="en-US" sz="2000" b="1" dirty="0">
                <a:solidFill>
                  <a:prstClr val="black"/>
                </a:solidFill>
              </a:rPr>
              <a:t>, </a:t>
            </a:r>
            <a:r>
              <a:rPr lang="en-US" sz="2000" b="1" dirty="0" err="1">
                <a:solidFill>
                  <a:prstClr val="black"/>
                </a:solidFill>
              </a:rPr>
              <a:t>nyalo</a:t>
            </a:r>
            <a:r>
              <a:rPr lang="en-US" sz="2000" b="1" dirty="0">
                <a:solidFill>
                  <a:prstClr val="black"/>
                </a:solidFill>
              </a:rPr>
              <a:t> </a:t>
            </a:r>
            <a:r>
              <a:rPr lang="en-US" sz="2000" b="1" dirty="0" err="1">
                <a:solidFill>
                  <a:prstClr val="black"/>
                </a:solidFill>
              </a:rPr>
              <a:t>bedo</a:t>
            </a:r>
            <a:r>
              <a:rPr lang="en-US" sz="2000" b="1" dirty="0">
                <a:solidFill>
                  <a:prstClr val="black"/>
                </a:solidFill>
              </a:rPr>
              <a:t> </a:t>
            </a:r>
            <a:r>
              <a:rPr lang="en-US" sz="2000" b="1" dirty="0" err="1">
                <a:solidFill>
                  <a:prstClr val="black"/>
                </a:solidFill>
              </a:rPr>
              <a:t>kinde</a:t>
            </a:r>
            <a:r>
              <a:rPr lang="en-US" sz="2000" b="1" dirty="0">
                <a:solidFill>
                  <a:prstClr val="black"/>
                </a:solidFill>
              </a:rPr>
              <a:t> ma </a:t>
            </a:r>
            <a:r>
              <a:rPr lang="en-US" sz="2000" b="1" dirty="0" err="1">
                <a:solidFill>
                  <a:prstClr val="black"/>
                </a:solidFill>
              </a:rPr>
              <a:t>yot</a:t>
            </a:r>
            <a:r>
              <a:rPr lang="en-US" sz="2000" b="1" dirty="0">
                <a:solidFill>
                  <a:prstClr val="black"/>
                </a:solidFill>
              </a:rPr>
              <a:t> keto </a:t>
            </a:r>
            <a:r>
              <a:rPr lang="en-US" sz="2000" b="1" dirty="0" err="1">
                <a:solidFill>
                  <a:prstClr val="black"/>
                </a:solidFill>
              </a:rPr>
              <a:t>pachwa</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Nyasaye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YO</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“E kaka wach mawuok e dhoga nochal. Ok noduog ira kapok otiyo tije…”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029831710"/>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469750157"/>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YO</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E kaka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wach</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mawuok</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e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dhoga</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nochal</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Ok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noduog</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ira</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kapok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otiyo</a:t>
            </a:r>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tije</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4196020"/>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rPr>
              <a:t>BER MIYUDO E SOMO BIBLOS</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1134</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Arial</vt:lpstr>
      <vt:lpstr>Calibri</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142</cp:revision>
  <dcterms:created xsi:type="dcterms:W3CDTF">2026-03-21T15:43:08Z</dcterms:created>
  <dcterms:modified xsi:type="dcterms:W3CDTF">2026-04-03T13:34:08Z</dcterms:modified>
</cp:coreProperties>
</file>