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60" r:id="rId7"/>
    <p:sldId id="259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“Wuonwa manie polo”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Onego wayang tudruok makende ma wan go gi Nyasaye kaka Wuon ji duto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“Nyingi mondo omi duong’”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Yango ni Nyasaye ler miyo wabiro ire ka wabolore kendo wamiye luor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“Pinyruoth mari obi”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Wagomburu duok Yesu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“Dwaroni mondo otimre e piny kaka timore e polo”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Wachiwre kendo walem mondo dwach Nyasye otimre e ngimwa kendo e piny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“Miwa kawuono chiembwa ma pile pile”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Wakwa mano ma wadwaro mondo wabed mangima, e ringruok kendo e chuny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“Wenwa richowa kaka wan bende waweyone joma timonwa marach”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Onego wahul richo, wakwa ng’wono, kendo wabed koro paro mar ng’wono ni jogo mahinyowa mana kaka Nyasaye ng’wononwa 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“Kik iwe wadonj e tem to reswa e lwet ng’at marach”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Wakwa arita gi kar konyruok mondo kik richo mag pinyni yudwa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Nimar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loch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teko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kod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duong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’ gin magi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’. Amin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700" b="1" dirty="0"/>
            <a:t>Wayangi ni duto ma wan, duto ma wan go, gi duto ma watimo gin mag Nyasaye. En kende ema owinjore  yudo duong’ gi pak mawuok kuomwa</a:t>
          </a:r>
          <a:endParaRPr lang="es-ES" sz="17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Pak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Hulo richo</a:t>
          </a:r>
          <a:br>
            <a:rPr lang="en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Kwayo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Goyo erokamano                  (Fil.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 custLinFactNeighborX="-722" custLinFactNeighborY="-922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Onego wayang tudruok makende ma wan go gi Nyasaye kaka Wuon ji duto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“Wuonwa manie polo”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Yango ni Nyasaye ler miyo wabiro ire ka wabolore kendo wamiye luor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“Nyingi mondo omi duong’”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Wagomburu duok Yesu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“Pinyruoth mari obi”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Wachiwre kendo walem mondo dwach Nyasye otimre e ngimwa kendo e piny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“Dwaroni mondo otimre e piny kaka timore e polo”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Wakwa mano ma wadwaro mondo wabed mangima, e ringruok kendo e chuny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“Miwa kawuono chiembwa ma pile pile”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Onego wahul richo, wakwa ng’wono, kendo wabed koro paro mar ng’wono ni jogo mahinyowa mana kaka Nyasaye ng’wononwa 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“Wenwa richowa kaka wan bende waweyone joma timonwa marach”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Wakwa arita gi kar konyruok mondo kik richo mag pinyni yudwa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“Kik iwe wadonj e tem to reswa e lwet ng’at marach”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700" b="1" kern="1200" dirty="0"/>
            <a:t>Wayangi ni duto ma wan, duto ma wan go, gi duto ma watimo gin mag Nyasaye. En kende ema owinjore  yudo duong’ gi pak mawuok kuomwa</a:t>
          </a:r>
          <a:endParaRPr lang="es-ES" sz="17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Nimar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loch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teko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kod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duong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 gin magi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nyaka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chieng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’. Amin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293963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Pak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Hulo richo</a:t>
          </a:r>
          <a:br>
            <a:rPr lang="en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Kwayo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Goyo erokamano                  (Fil.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472E-C36F-47E3-AFC4-5750888406F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0CBCB-13CC-4031-B364-F526C9F075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5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BCB-13CC-4031-B364-F526C9F075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BCB-13CC-4031-B364-F526C9F07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BCB-13CC-4031-B364-F526C9F075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3.jpeg"/><Relationship Id="rId4" Type="http://schemas.openxmlformats.org/officeDocument/2006/relationships/diagramData" Target="../diagrams/data2.xml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601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8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LEMO ACHING’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mar Mei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MIGEPE MAG ALAM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Bang’e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alamo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matek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kaywakne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kariyo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kech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Bende ne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arwako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pien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gugru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ne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abuka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wiya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buru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312171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ma </a:t>
            </a:r>
            <a:r>
              <a:rPr lang="en-US" sz="2000" b="1" dirty="0" err="1"/>
              <a:t>ondiki</a:t>
            </a:r>
            <a:r>
              <a:rPr lang="en-US" sz="2000" b="1" dirty="0"/>
              <a:t> e Daniel 9:4-19 </a:t>
            </a:r>
            <a:r>
              <a:rPr lang="en-US" sz="2000" b="1" dirty="0" err="1"/>
              <a:t>nyisowa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ang’wen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mag </a:t>
            </a:r>
            <a:r>
              <a:rPr lang="en-US" sz="2000" b="1" dirty="0" err="1"/>
              <a:t>lemo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620379"/>
              </p:ext>
            </p:extLst>
          </p:nvPr>
        </p:nvGraphicFramePr>
        <p:xfrm>
          <a:off x="361950" y="177468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16649" y="3925566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Gabriel ne </a:t>
            </a:r>
            <a:r>
              <a:rPr lang="en-US" sz="2000" b="1" dirty="0" err="1"/>
              <a:t>odhi</a:t>
            </a:r>
            <a:r>
              <a:rPr lang="en-US" sz="2000" b="1" dirty="0"/>
              <a:t> </a:t>
            </a:r>
            <a:r>
              <a:rPr lang="en-US" sz="2000" b="1" dirty="0" err="1"/>
              <a:t>ir</a:t>
            </a:r>
            <a:r>
              <a:rPr lang="en-US" sz="2000" b="1" dirty="0"/>
              <a:t> Daniel kapok Daniel </a:t>
            </a:r>
            <a:r>
              <a:rPr lang="en-US" sz="2000" b="1" dirty="0" err="1"/>
              <a:t>otieko</a:t>
            </a:r>
            <a:r>
              <a:rPr lang="en-US" sz="2000" b="1" dirty="0"/>
              <a:t> </a:t>
            </a:r>
            <a:r>
              <a:rPr lang="en-US" sz="2000" b="1" dirty="0" err="1"/>
              <a:t>alam</a:t>
            </a:r>
            <a:r>
              <a:rPr lang="en-US" sz="2000" b="1" dirty="0"/>
              <a:t> mare (</a:t>
            </a:r>
            <a:r>
              <a:rPr lang="en-US" sz="2000" b="1" dirty="0" err="1"/>
              <a:t>goyo</a:t>
            </a:r>
            <a:r>
              <a:rPr lang="en-US" sz="2000" b="1" dirty="0"/>
              <a:t> </a:t>
            </a:r>
            <a:r>
              <a:rPr lang="en-US" sz="2000" b="1" dirty="0" err="1"/>
              <a:t>erokamano</a:t>
            </a:r>
            <a:r>
              <a:rPr lang="en-US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16649" y="4551777"/>
            <a:ext cx="69359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Chenro</a:t>
            </a:r>
            <a:r>
              <a:rPr lang="en-US" sz="2000" b="1" dirty="0"/>
              <a:t> ma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ma </a:t>
            </a:r>
            <a:r>
              <a:rPr lang="en-US" sz="2000" b="1" dirty="0" err="1"/>
              <a:t>watimo</a:t>
            </a:r>
            <a:r>
              <a:rPr lang="en-US" sz="2000" b="1" dirty="0"/>
              <a:t> e </a:t>
            </a:r>
            <a:r>
              <a:rPr lang="en-US" sz="2000" b="1" dirty="0" err="1"/>
              <a:t>ot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ma </a:t>
            </a:r>
            <a:r>
              <a:rPr lang="en-US" sz="2000" b="1" dirty="0" err="1"/>
              <a:t>watimo</a:t>
            </a:r>
            <a:r>
              <a:rPr lang="en-US" sz="2000" b="1" dirty="0"/>
              <a:t> e </a:t>
            </a:r>
            <a:r>
              <a:rPr lang="en-US" sz="2000" b="1" dirty="0" err="1"/>
              <a:t>wang</a:t>
            </a:r>
            <a:r>
              <a:rPr lang="en-US" sz="2000" b="1" dirty="0"/>
              <a:t>’ </a:t>
            </a:r>
            <a:r>
              <a:rPr lang="en-US" sz="2000" b="1" dirty="0" err="1"/>
              <a:t>oganda</a:t>
            </a:r>
            <a:r>
              <a:rPr lang="en-US" sz="2000" b="1" dirty="0"/>
              <a:t>.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adieri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migawo</a:t>
            </a:r>
            <a:r>
              <a:rPr lang="en-US" sz="2000" b="1" dirty="0"/>
              <a:t> ma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“</a:t>
            </a:r>
            <a:r>
              <a:rPr lang="en-US" sz="2000" b="1" dirty="0" err="1"/>
              <a:t>hulo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kwayo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”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olos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oluwre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walemoe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16649" y="5793540"/>
            <a:ext cx="6935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Migepe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geng’e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</a:t>
            </a:r>
            <a:r>
              <a:rPr lang="en-US" sz="2000" b="1" dirty="0">
                <a:solidFill>
                  <a:prstClr val="black"/>
                </a:solidFill>
              </a:rPr>
              <a:t> kaka “</a:t>
            </a:r>
            <a:r>
              <a:rPr lang="en-US" sz="2000" b="1" dirty="0" err="1">
                <a:solidFill>
                  <a:prstClr val="black"/>
                </a:solidFill>
              </a:rPr>
              <a:t>listi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ng’iepo</a:t>
            </a:r>
            <a:r>
              <a:rPr lang="en-US" sz="2000" b="1" dirty="0">
                <a:solidFill>
                  <a:prstClr val="black"/>
                </a:solidFill>
              </a:rPr>
              <a:t>” e od keno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pt-BR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PENJO ANG’WEN KUOM LEMO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9651" y="-105954"/>
            <a:ext cx="60882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Ang’o momiyo walemo ka Nyasaye oseng’eyo gima wadwaro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9860" y="5496"/>
            <a:ext cx="608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Ang’o momiyo walemo ka weche duto ni kare?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Onego achik ita nade?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733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ting’owa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kom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mar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</a:t>
            </a:r>
            <a:r>
              <a:rPr lang="en-US" sz="2000" b="1" dirty="0" err="1"/>
              <a:t>ng’iyore</a:t>
            </a:r>
            <a:r>
              <a:rPr lang="en-US" sz="2000" b="1" dirty="0"/>
              <a:t> </a:t>
            </a:r>
            <a:r>
              <a:rPr lang="en-US" sz="2000" b="1" dirty="0" err="1"/>
              <a:t>wawegi</a:t>
            </a:r>
            <a:r>
              <a:rPr lang="en-US" sz="2000" b="1" dirty="0"/>
              <a:t> kendo </a:t>
            </a:r>
            <a:r>
              <a:rPr lang="en-US" sz="2000" b="1" dirty="0" err="1"/>
              <a:t>chako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tudruokwa</a:t>
            </a:r>
            <a:r>
              <a:rPr lang="en-US" sz="2000" b="1" dirty="0"/>
              <a:t>  </a:t>
            </a:r>
            <a:r>
              <a:rPr lang="en-US" sz="2000" b="1" dirty="0" err="1"/>
              <a:t>kode</a:t>
            </a:r>
            <a:r>
              <a:rPr lang="en-US" sz="2000" b="1" dirty="0"/>
              <a:t> pile </a:t>
            </a:r>
            <a:r>
              <a:rPr lang="en-US" sz="2000" b="1" dirty="0" err="1"/>
              <a:t>ka</a:t>
            </a:r>
            <a:r>
              <a:rPr lang="en-US" sz="2000" b="1" dirty="0"/>
              <a:t> pile</a:t>
            </a:r>
            <a:r>
              <a:rPr lang="en" sz="2000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400422" y="411190"/>
            <a:ext cx="370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Malaika mapok oketho osiko ka lamo Nyasaye. Wan onego walame mokalo kanyo maromo nade?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saa</a:t>
            </a:r>
            <a:r>
              <a:rPr lang="en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43835" y="3858606"/>
            <a:ext cx="3059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Yo maler ahinya kendo mokue mar timo kamano en somo Biblos kendo riwe gi lemo kod nono Ndiko matut e kinde ma ilalori gi Nyasaye, ka waweyo tiyo mana gi pachwa kata winjo mana pachwa.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923881" y="499566"/>
            <a:ext cx="2055012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2" y="499566"/>
            <a:ext cx="2048230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7753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Kata ka ok wang’eyo gima onego wawach, Roho Maler konyowa (Rumi 8:26).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8440615" y="1794830"/>
            <a:ext cx="36751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Paro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wadwar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sunga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72339" y="4419388"/>
            <a:ext cx="31531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in kendi. Mano e sa ma lemo tudi gi Nyasaye moloyo.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 joodwa kata kidieny moro matin.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kanisa.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matut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dwarowa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gombo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latin typeface="Constantia" panose="02030602050306030303" pitchFamily="18" charset="0"/>
              </a:rPr>
              <a:t>’ mar </a:t>
            </a:r>
            <a:r>
              <a:rPr lang="en-US" sz="2400" b="1" dirty="0" err="1">
                <a:latin typeface="Constantia" panose="02030602050306030303" pitchFamily="18" charset="0"/>
              </a:rPr>
              <a:t>gik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wakwayo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bed </a:t>
            </a:r>
            <a:r>
              <a:rPr lang="en-US" sz="2400" b="1" dirty="0" err="1">
                <a:latin typeface="Constantia" panose="02030602050306030303" pitchFamily="18" charset="0"/>
              </a:rPr>
              <a:t>kido</a:t>
            </a:r>
            <a:r>
              <a:rPr lang="en-US" sz="2400" b="1" dirty="0"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latin typeface="Constantia" panose="02030602050306030303" pitchFamily="18" charset="0"/>
              </a:rPr>
              <a:t>alamwa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kamano</a:t>
            </a:r>
            <a:r>
              <a:rPr lang="en-US" sz="2400" b="1" dirty="0">
                <a:latin typeface="Constantia" panose="02030602050306030303" pitchFamily="18" charset="0"/>
              </a:rPr>
              <a:t> to ok bi </a:t>
            </a:r>
            <a:r>
              <a:rPr lang="en-US" sz="2400" b="1" dirty="0" err="1">
                <a:latin typeface="Constantia" panose="02030602050306030303" pitchFamily="18" charset="0"/>
              </a:rPr>
              <a:t>winjgi</a:t>
            </a:r>
            <a:r>
              <a:rPr lang="en-US" sz="2400" b="1" dirty="0">
                <a:latin typeface="Constantia" panose="02030602050306030303" pitchFamily="18" charset="0"/>
              </a:rPr>
              <a:t>. To ok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waol</a:t>
            </a:r>
            <a:r>
              <a:rPr lang="en-US" sz="2400" b="1" dirty="0"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latin typeface="Constantia" panose="02030602050306030303" pitchFamily="18" charset="0"/>
              </a:rPr>
              <a:t>wawe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kwayowa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latin typeface="Constantia" panose="02030602050306030303" pitchFamily="18" charset="0"/>
              </a:rPr>
              <a:t> ok </a:t>
            </a:r>
            <a:r>
              <a:rPr lang="en-US" sz="2400" b="1" dirty="0" err="1">
                <a:latin typeface="Constantia" panose="02030602050306030303" pitchFamily="18" charset="0"/>
              </a:rPr>
              <a:t>oyud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dwoko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mapiyo</a:t>
            </a:r>
            <a:r>
              <a:rPr lang="en-US" sz="2400" b="1" dirty="0">
                <a:latin typeface="Constantia" panose="02030602050306030303" pitchFamily="18" charset="0"/>
              </a:rPr>
              <a:t>. “Ji </a:t>
            </a:r>
            <a:r>
              <a:rPr lang="en-US" sz="2400" b="1" dirty="0" err="1">
                <a:latin typeface="Constantia" panose="02030602050306030303" pitchFamily="18" charset="0"/>
              </a:rPr>
              <a:t>osebedo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kadwaro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donjo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Pinyruodh</a:t>
            </a:r>
            <a:r>
              <a:rPr lang="en-US" sz="2400" b="1" dirty="0">
                <a:latin typeface="Constantia" panose="02030602050306030303" pitchFamily="18" charset="0"/>
              </a:rPr>
              <a:t> polo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rateke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donjoe</a:t>
            </a:r>
            <a:r>
              <a:rPr lang="en-US" sz="2400" b="1" dirty="0">
                <a:latin typeface="Constantia" panose="02030602050306030303" pitchFamily="18" charset="0"/>
              </a:rPr>
              <a:t>” (Math. 11:12). </a:t>
            </a:r>
            <a:r>
              <a:rPr lang="en-US" sz="2400" b="1" dirty="0" err="1">
                <a:latin typeface="Constantia" panose="02030602050306030303" pitchFamily="18" charset="0"/>
              </a:rPr>
              <a:t>Teko</a:t>
            </a:r>
            <a:r>
              <a:rPr lang="en-US" sz="2400" b="1" dirty="0"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latin typeface="Constantia" panose="02030602050306030303" pitchFamily="18" charset="0"/>
              </a:rPr>
              <a:t>owuoe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maler</a:t>
            </a:r>
            <a:r>
              <a:rPr lang="en-US" sz="2400" b="1" dirty="0">
                <a:latin typeface="Constantia" panose="02030602050306030303" pitchFamily="18" charset="0"/>
              </a:rPr>
              <a:t>, kaka mane </a:t>
            </a:r>
            <a:r>
              <a:rPr lang="en-US" sz="2400" b="1" dirty="0" err="1">
                <a:latin typeface="Constantia" panose="02030602050306030303" pitchFamily="18" charset="0"/>
              </a:rPr>
              <a:t>Jakobo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onyiso</a:t>
            </a:r>
            <a:r>
              <a:rPr lang="en-US" sz="2400" b="1" dirty="0">
                <a:latin typeface="Constantia" panose="02030602050306030303" pitchFamily="18" charset="0"/>
              </a:rPr>
              <a:t>. Ok </a:t>
            </a:r>
            <a:r>
              <a:rPr lang="en-US" sz="2400" b="1" dirty="0" err="1"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watem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wabed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winjo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matek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juogi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omako</a:t>
            </a:r>
            <a:r>
              <a:rPr lang="en-US" sz="2400" b="1" dirty="0">
                <a:latin typeface="Constantia" panose="02030602050306030303" pitchFamily="18" charset="0"/>
              </a:rPr>
              <a:t>, to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mamuol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sinani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wadhir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kwayowa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ng’wono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Tijwa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bolo </a:t>
            </a:r>
            <a:r>
              <a:rPr lang="en-US" sz="2400" b="1" dirty="0" err="1">
                <a:latin typeface="Constantia" panose="02030602050306030303" pitchFamily="18" charset="0"/>
              </a:rPr>
              <a:t>chunywa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nyim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hulo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richowa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chorruok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machiegni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421644" y="566678"/>
            <a:ext cx="4816421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jowa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genuru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Ruoth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kinde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Nyiseuru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chandruok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duto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un go,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nimar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konyruokwa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890203" y="3585507"/>
            <a:ext cx="5168447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Lemo e kinde chandruok: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Elija: </a:t>
            </a:r>
            <a:r>
              <a:rPr lang="en" sz="2000" b="1" dirty="0"/>
              <a:t>Lemo e dier masira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Dwoko ma ok bi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Lemo mobedo kaka ranyisi: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Yesu: </a:t>
            </a:r>
            <a:r>
              <a:rPr lang="en" sz="2000" b="1" dirty="0"/>
              <a:t>Weche ma nwang’ore e alam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" sz="2000" b="1" dirty="0"/>
              <a:t>Migepe mag alam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Penjo ang’wen kuom lemo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139316"/>
            <a:ext cx="659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wachonwa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keturu</a:t>
            </a:r>
            <a:r>
              <a:rPr lang="en-US" sz="2000" b="1" dirty="0"/>
              <a:t> </a:t>
            </a:r>
            <a:r>
              <a:rPr lang="en-US" sz="2000" b="1" dirty="0" err="1"/>
              <a:t>chunyu</a:t>
            </a:r>
            <a:r>
              <a:rPr lang="en-US" sz="2000" b="1" dirty="0"/>
              <a:t> pile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” (Jo-</a:t>
            </a:r>
            <a:r>
              <a:rPr lang="en-US" sz="2000" b="1" dirty="0" err="1"/>
              <a:t>Efeso</a:t>
            </a:r>
            <a:r>
              <a:rPr lang="en-US" sz="2000" b="1" dirty="0"/>
              <a:t> 6:18),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marach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; kata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kalo</a:t>
            </a:r>
            <a:r>
              <a:rPr lang="en-US" sz="2000" b="1" dirty="0"/>
              <a:t> to ok wane </a:t>
            </a:r>
            <a:r>
              <a:rPr lang="en-US" sz="2000" b="1" dirty="0" err="1"/>
              <a:t>dwoko</a:t>
            </a:r>
            <a:r>
              <a:rPr lang="en-US" sz="2000" b="1" dirty="0"/>
              <a:t> mag </a:t>
            </a:r>
            <a:r>
              <a:rPr lang="en-US" sz="2000" b="1" dirty="0" err="1"/>
              <a:t>alamwa</a:t>
            </a:r>
            <a:r>
              <a:rPr lang="en-US" sz="2000" b="1" dirty="0"/>
              <a:t> 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14" y="572190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01" y="5362546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50" y="407951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50" y="4408525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60651" y="494467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60650" y="3632606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1" y="6210497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555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ere kaka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walem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wakwa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Owinjore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jomoko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Lemo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omiyowa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thuolo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wachne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15764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alam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Elija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Hana biro </a:t>
            </a:r>
            <a:r>
              <a:rPr lang="en-US" sz="2000" b="1" dirty="0" err="1">
                <a:solidFill>
                  <a:prstClr val="black"/>
                </a:solidFill>
              </a:rPr>
              <a:t>konyowa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jiwowa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LEMO E KINDE CHANDRUOK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DWOKO MA OK BI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akwayo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nyathini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osemiyago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nakwaye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 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07210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mar Hana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</a:t>
            </a: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nodwoko</a:t>
            </a:r>
            <a:r>
              <a:rPr lang="en-US" sz="2000" b="1" dirty="0"/>
              <a:t> </a:t>
            </a:r>
            <a:r>
              <a:rPr lang="en-US" sz="2000" b="1" dirty="0" err="1"/>
              <a:t>mapiyo</a:t>
            </a:r>
            <a:r>
              <a:rPr lang="en-US" sz="2000" b="1" dirty="0"/>
              <a:t> (bang’ </a:t>
            </a:r>
            <a:r>
              <a:rPr lang="en-US" sz="2000" b="1" dirty="0" err="1"/>
              <a:t>dweche</a:t>
            </a:r>
            <a:r>
              <a:rPr lang="en-US" sz="2000" b="1" dirty="0"/>
              <a:t> 9 mag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) (1 Sam. 1:9-20).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2047572"/>
            <a:ext cx="3278474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971" y="3580017"/>
            <a:ext cx="2708435" cy="2708435"/>
          </a:xfrm>
          <a:prstGeom prst="roundRect">
            <a:avLst>
              <a:gd name="adj" fmla="val 3968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603523" y="1647176"/>
            <a:ext cx="6711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wasomo</a:t>
            </a:r>
            <a:r>
              <a:rPr lang="en-US" sz="2000" b="1" dirty="0"/>
              <a:t> </a:t>
            </a:r>
            <a:r>
              <a:rPr lang="en-US" sz="2000" b="1" dirty="0" err="1"/>
              <a:t>wes</a:t>
            </a:r>
            <a:r>
              <a:rPr lang="en-US" sz="2000" b="1" dirty="0"/>
              <a:t> </a:t>
            </a:r>
            <a:r>
              <a:rPr lang="en-US" sz="2000" b="1" dirty="0" err="1"/>
              <a:t>motelo</a:t>
            </a:r>
            <a:r>
              <a:rPr lang="en-US" sz="2000" b="1" dirty="0"/>
              <a:t>, </a:t>
            </a:r>
            <a:r>
              <a:rPr lang="en-US" sz="2000" b="1" dirty="0" err="1"/>
              <a:t>waneno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nokawo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</a:t>
            </a:r>
            <a:r>
              <a:rPr lang="en-US" sz="2000" b="1" dirty="0" err="1"/>
              <a:t>malach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ochopi</a:t>
            </a:r>
            <a:r>
              <a:rPr lang="en-US" sz="2000" b="1" dirty="0"/>
              <a:t> (1 Sam. 1:1-8)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64195" y="4641438"/>
            <a:ext cx="7540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Seche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, ling’ mar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wadwaro</a:t>
            </a:r>
            <a:r>
              <a:rPr lang="en-US" sz="2000" b="1" dirty="0"/>
              <a:t> mana </a:t>
            </a:r>
            <a:r>
              <a:rPr lang="en-US" sz="2000" b="1" dirty="0" err="1"/>
              <a:t>marwa</a:t>
            </a:r>
            <a:r>
              <a:rPr lang="en-US" sz="2000" b="1" dirty="0"/>
              <a:t> (</a:t>
            </a:r>
            <a:r>
              <a:rPr lang="en-US" sz="2000" b="1" dirty="0" err="1"/>
              <a:t>Jakobo</a:t>
            </a:r>
            <a:r>
              <a:rPr lang="en-US" sz="2000" b="1" dirty="0"/>
              <a:t> 4:3); </a:t>
            </a:r>
            <a:r>
              <a:rPr lang="en-US" sz="2000" b="1" dirty="0" err="1"/>
              <a:t>richo</a:t>
            </a:r>
            <a:r>
              <a:rPr lang="en-US" sz="2000" b="1" dirty="0"/>
              <a:t> </a:t>
            </a:r>
            <a:r>
              <a:rPr lang="en-US" sz="2000" b="1" dirty="0" err="1"/>
              <a:t>moher</a:t>
            </a:r>
            <a:r>
              <a:rPr lang="en-US" sz="2000" b="1" dirty="0"/>
              <a:t> ( </a:t>
            </a:r>
            <a:r>
              <a:rPr lang="en-US" sz="2000" b="1" dirty="0" err="1"/>
              <a:t>Zaburi</a:t>
            </a:r>
            <a:r>
              <a:rPr lang="en-US" sz="2000" b="1" dirty="0"/>
              <a:t> 66:18 );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( </a:t>
            </a:r>
            <a:r>
              <a:rPr lang="en-US" sz="2000" b="1" dirty="0" err="1"/>
              <a:t>Jakobo</a:t>
            </a:r>
            <a:r>
              <a:rPr lang="en-US" sz="2000" b="1" dirty="0"/>
              <a:t> 1:6 ); kata,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mayot</a:t>
            </a:r>
            <a:r>
              <a:rPr lang="en-US" sz="2000" b="1" dirty="0"/>
              <a:t>,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mowinjore</a:t>
            </a:r>
            <a:r>
              <a:rPr lang="en-US" sz="2000" b="1" dirty="0"/>
              <a:t>. 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603523" y="3825024"/>
            <a:ext cx="5737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Hana </a:t>
            </a:r>
            <a:r>
              <a:rPr lang="en-US" sz="2000" b="1" dirty="0" err="1"/>
              <a:t>notieko</a:t>
            </a:r>
            <a:r>
              <a:rPr lang="en-US" sz="2000" b="1" dirty="0"/>
              <a:t> </a:t>
            </a:r>
            <a:r>
              <a:rPr lang="en-US" sz="2000" b="1" dirty="0" err="1"/>
              <a:t>higni</a:t>
            </a:r>
            <a:r>
              <a:rPr lang="en-US" sz="2000" b="1" dirty="0"/>
              <a:t> </a:t>
            </a:r>
            <a:r>
              <a:rPr lang="en-US" sz="2000" b="1" dirty="0" err="1"/>
              <a:t>adi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okwayo</a:t>
            </a:r>
            <a:r>
              <a:rPr lang="en-US" sz="2000" b="1" dirty="0"/>
              <a:t> </a:t>
            </a:r>
            <a:r>
              <a:rPr lang="en-US" sz="2000" b="1" dirty="0" err="1"/>
              <a:t>nyathi</a:t>
            </a:r>
            <a:r>
              <a:rPr lang="en-US" sz="2000" b="1" dirty="0"/>
              <a:t> to ok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583858" y="2620831"/>
            <a:ext cx="6750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Penina</a:t>
            </a:r>
            <a:r>
              <a:rPr lang="en-US" sz="2000" b="1" dirty="0">
                <a:solidFill>
                  <a:prstClr val="black"/>
                </a:solidFill>
              </a:rPr>
              <a:t>, chi </a:t>
            </a:r>
            <a:r>
              <a:rPr lang="en-US" sz="2000" b="1" dirty="0" err="1">
                <a:solidFill>
                  <a:prstClr val="black"/>
                </a:solidFill>
              </a:rPr>
              <a:t>Elkana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machielo</a:t>
            </a:r>
            <a:r>
              <a:rPr lang="en-US" sz="2000" b="1" dirty="0">
                <a:solidFill>
                  <a:prstClr val="black"/>
                </a:solidFill>
              </a:rPr>
              <a:t>,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nyithindo</a:t>
            </a:r>
            <a:r>
              <a:rPr lang="en-US" sz="2000" b="1" dirty="0">
                <a:solidFill>
                  <a:prstClr val="black"/>
                </a:solidFill>
              </a:rPr>
              <a:t>”—</a:t>
            </a:r>
            <a:r>
              <a:rPr lang="en-US" sz="2000" b="1" dirty="0" err="1">
                <a:solidFill>
                  <a:prstClr val="black"/>
                </a:solidFill>
              </a:rPr>
              <a:t>manyiso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—kendo “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higa</a:t>
            </a:r>
            <a:r>
              <a:rPr lang="en-US" sz="2000" b="1" dirty="0">
                <a:solidFill>
                  <a:prstClr val="black"/>
                </a:solidFill>
              </a:rPr>
              <a:t>”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Hana </a:t>
            </a:r>
            <a:r>
              <a:rPr lang="en-US" sz="2000" b="1" dirty="0" err="1">
                <a:solidFill>
                  <a:prstClr val="black"/>
                </a:solidFill>
              </a:rPr>
              <a:t>mirima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omiye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nyithindo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59910" y="5830652"/>
            <a:ext cx="78984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amora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ong'eyo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</a:t>
            </a:r>
            <a:r>
              <a:rPr lang="en-US" sz="2000" b="1" dirty="0">
                <a:solidFill>
                  <a:prstClr val="black"/>
                </a:solidFill>
              </a:rPr>
              <a:t> ne wan (</a:t>
            </a:r>
            <a:r>
              <a:rPr lang="en-US" sz="2000" b="1" dirty="0" err="1">
                <a:solidFill>
                  <a:prstClr val="black"/>
                </a:solidFill>
              </a:rPr>
              <a:t>Jeremia</a:t>
            </a:r>
            <a:r>
              <a:rPr lang="en-US" sz="2000" b="1" dirty="0">
                <a:solidFill>
                  <a:prstClr val="black"/>
                </a:solidFill>
              </a:rPr>
              <a:t> 29:11).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obiro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dwoko</a:t>
            </a:r>
            <a:r>
              <a:rPr lang="en-US" sz="2000" b="1" dirty="0">
                <a:solidFill>
                  <a:prstClr val="black"/>
                </a:solidFill>
              </a:rPr>
              <a:t>, e sane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kendo e yore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(1 Johana 5:14-15).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ELIJA: LEMO E DIER MASIRA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0" y="67579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Nodwoko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Manyalo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asetiyoni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kinda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maduong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maherigo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to jo-Israel ok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oserito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singruok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itimo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kodgi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Gisemuko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kendeni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misango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gisenego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jonabi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magi,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mana an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adong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’, to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gidwaro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nega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Ruodhi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2556387" y="1646161"/>
            <a:ext cx="944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dwoko</a:t>
            </a:r>
            <a:r>
              <a:rPr lang="en-US" sz="2000" b="1" dirty="0"/>
              <a:t> </a:t>
            </a:r>
            <a:r>
              <a:rPr lang="en-US" sz="2000" b="1" dirty="0" err="1"/>
              <a:t>alamwa</a:t>
            </a:r>
            <a:r>
              <a:rPr lang="en-US" sz="2000" b="1" dirty="0"/>
              <a:t> e </a:t>
            </a:r>
            <a:r>
              <a:rPr lang="en-US" sz="2000" b="1" dirty="0" err="1"/>
              <a:t>dier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2" y="1728748"/>
            <a:ext cx="2262800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1811797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0426" y="4923992"/>
            <a:ext cx="2947422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2605548" y="1923922"/>
            <a:ext cx="75287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 moa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Elija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nodwoko</a:t>
            </a:r>
            <a:r>
              <a:rPr lang="en-US" sz="2000" b="1" dirty="0"/>
              <a:t> </a:t>
            </a:r>
            <a:r>
              <a:rPr lang="en-US" sz="2000" b="1" dirty="0" err="1"/>
              <a:t>mapiyo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mach</a:t>
            </a:r>
            <a:r>
              <a:rPr lang="en-US" sz="2000" b="1" dirty="0"/>
              <a:t> (1 </a:t>
            </a:r>
            <a:r>
              <a:rPr lang="en-US" sz="2000" b="1" dirty="0" err="1"/>
              <a:t>Ruodhi</a:t>
            </a:r>
            <a:r>
              <a:rPr lang="en-US" sz="2000" b="1" dirty="0"/>
              <a:t> 18:36-38).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654710" y="3301753"/>
            <a:ext cx="6578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Elija</a:t>
            </a:r>
            <a:r>
              <a:rPr lang="en-US" sz="2000" b="1" dirty="0"/>
              <a:t> </a:t>
            </a:r>
            <a:r>
              <a:rPr lang="en-US" sz="2000" b="1" dirty="0" err="1"/>
              <a:t>nokwayo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oling</a:t>
            </a:r>
            <a:r>
              <a:rPr lang="en-US" sz="2000" b="1" dirty="0"/>
              <a:t>’, to </a:t>
            </a:r>
            <a:r>
              <a:rPr lang="en-US" sz="2000" b="1" dirty="0" err="1"/>
              <a:t>nooro</a:t>
            </a:r>
            <a:r>
              <a:rPr lang="en-US" sz="2000" b="1" dirty="0"/>
              <a:t> </a:t>
            </a:r>
            <a:r>
              <a:rPr lang="en-US" sz="2000" b="1" dirty="0" err="1"/>
              <a:t>malaika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chiemo</a:t>
            </a:r>
            <a:r>
              <a:rPr lang="en-US" sz="2000" b="1" dirty="0"/>
              <a:t> (1 </a:t>
            </a:r>
            <a:r>
              <a:rPr lang="en-US" sz="2000" b="1" dirty="0" err="1"/>
              <a:t>Ruodhi</a:t>
            </a:r>
            <a:r>
              <a:rPr lang="en-US" sz="2000" b="1" dirty="0"/>
              <a:t> 19:4-8).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5138" y="3797870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2605547" y="2473825"/>
            <a:ext cx="7490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Bang' </a:t>
            </a: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abiriyo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kwayo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koth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bor</a:t>
            </a:r>
            <a:r>
              <a:rPr lang="en-US" sz="2000" b="1" dirty="0">
                <a:solidFill>
                  <a:prstClr val="black"/>
                </a:solidFill>
              </a:rPr>
              <a:t> polo </a:t>
            </a:r>
            <a:r>
              <a:rPr lang="en-US" sz="2000" b="1" dirty="0" err="1">
                <a:solidFill>
                  <a:prstClr val="black"/>
                </a:solidFill>
              </a:rPr>
              <a:t>matin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olokore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mapek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Ruodhi</a:t>
            </a:r>
            <a:r>
              <a:rPr lang="en-US" sz="2000" b="1" dirty="0">
                <a:solidFill>
                  <a:prstClr val="black"/>
                </a:solidFill>
              </a:rPr>
              <a:t> 18:42-45).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036761" y="5029545"/>
            <a:ext cx="69253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Dwoko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mapiyo</a:t>
            </a:r>
            <a:r>
              <a:rPr lang="en-US" sz="2000" b="1" dirty="0">
                <a:solidFill>
                  <a:prstClr val="black"/>
                </a:solidFill>
              </a:rPr>
              <a:t> kendo e </a:t>
            </a:r>
            <a:r>
              <a:rPr lang="en-US" sz="2000" b="1" dirty="0" err="1">
                <a:solidFill>
                  <a:prstClr val="black"/>
                </a:solidFill>
              </a:rPr>
              <a:t>yor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hono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Machielo</a:t>
            </a:r>
            <a:r>
              <a:rPr lang="en-US" sz="2000" b="1" dirty="0">
                <a:solidFill>
                  <a:prstClr val="black"/>
                </a:solidFill>
              </a:rPr>
              <a:t>, bang’ </a:t>
            </a:r>
            <a:r>
              <a:rPr lang="en-US" sz="2000" b="1" dirty="0" err="1">
                <a:solidFill>
                  <a:prstClr val="black"/>
                </a:solidFill>
              </a:rPr>
              <a:t>lamo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thuolo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abiriyo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nooro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koth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okwae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Gikone</a:t>
            </a:r>
            <a:r>
              <a:rPr lang="en-US" sz="2000" b="1" dirty="0">
                <a:solidFill>
                  <a:prstClr val="black"/>
                </a:solidFill>
              </a:rPr>
              <a:t>, bang’ </a:t>
            </a:r>
            <a:r>
              <a:rPr lang="en-US" sz="2000" b="1" dirty="0" err="1">
                <a:solidFill>
                  <a:prstClr val="black"/>
                </a:solidFill>
              </a:rPr>
              <a:t>ndalo</a:t>
            </a:r>
            <a:r>
              <a:rPr lang="en-US" sz="2000" b="1" dirty="0">
                <a:solidFill>
                  <a:prstClr val="black"/>
                </a:solidFill>
              </a:rPr>
              <a:t> 40, </a:t>
            </a:r>
            <a:r>
              <a:rPr lang="en-US" sz="2000" b="1" dirty="0" err="1">
                <a:solidFill>
                  <a:prstClr val="black"/>
                </a:solidFill>
              </a:rPr>
              <a:t>omiye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dhok</a:t>
            </a:r>
            <a:r>
              <a:rPr lang="en-US" sz="2000" b="1" dirty="0">
                <a:solidFill>
                  <a:prstClr val="black"/>
                </a:solidFill>
              </a:rPr>
              <a:t> kendo man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jip.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ong’eyo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kinde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odwokwa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chal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wantie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052957" y="4090025"/>
            <a:ext cx="6355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ochame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odonjo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moro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bang’e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Elija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dwond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alamne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geno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Ruodhi</a:t>
            </a:r>
            <a:r>
              <a:rPr lang="en-US" sz="2000" b="1" dirty="0">
                <a:solidFill>
                  <a:prstClr val="black"/>
                </a:solidFill>
              </a:rPr>
              <a:t> 19:9-18).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367171"/>
            <a:ext cx="721687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LEMO MOBEDO KAKA RANYISI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YESU: WECHE MA NWANG’ORE E ALAM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“To un onego ulem kama: ‘Wuonwa manie polo, nyingi mondo omi luor’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(Mathayo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mabor</a:t>
            </a:r>
            <a:r>
              <a:rPr lang="en-US" sz="2000" b="1" dirty="0"/>
              <a:t> kendo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jowinjo</a:t>
            </a:r>
            <a:r>
              <a:rPr lang="en-US" sz="2000" b="1" dirty="0"/>
              <a:t> </a:t>
            </a:r>
            <a:r>
              <a:rPr lang="en-US" sz="2000" b="1" dirty="0" err="1"/>
              <a:t>opakwa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mar </a:t>
            </a:r>
            <a:r>
              <a:rPr lang="en-US" sz="2000" b="1" dirty="0" err="1"/>
              <a:t>lemo</a:t>
            </a:r>
            <a:r>
              <a:rPr lang="en-US" sz="2000" b="1" dirty="0"/>
              <a:t> ma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nopuonjowa</a:t>
            </a:r>
            <a:r>
              <a:rPr lang="en-US" sz="2000" b="1" dirty="0"/>
              <a:t> (Math.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977983"/>
            <a:ext cx="682942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Puonjri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 kendo </a:t>
            </a:r>
            <a:r>
              <a:rPr lang="en-US" sz="2000" b="1" dirty="0" err="1"/>
              <a:t>moriere</a:t>
            </a:r>
            <a:r>
              <a:rPr lang="en-US" sz="2000" b="1" dirty="0"/>
              <a:t> </a:t>
            </a:r>
            <a:r>
              <a:rPr lang="en-US" sz="2000" b="1" dirty="0" err="1"/>
              <a:t>tir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ikwayo</a:t>
            </a:r>
            <a:r>
              <a:rPr lang="en-US" sz="2000" b="1" dirty="0"/>
              <a:t> mana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idwaro</a:t>
            </a:r>
            <a:r>
              <a:rPr lang="en-US" sz="2000" b="1" dirty="0"/>
              <a:t>. </a:t>
            </a:r>
            <a:r>
              <a:rPr lang="en-US" sz="2000" b="1" dirty="0" err="1"/>
              <a:t>Puonjri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dwol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'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winjoi</a:t>
            </a:r>
            <a:r>
              <a:rPr lang="en-US" sz="2000" b="1" dirty="0"/>
              <a:t>.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iwach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mag </a:t>
            </a:r>
            <a:r>
              <a:rPr lang="en-US" sz="2000" b="1" dirty="0" err="1"/>
              <a:t>wuondruok</a:t>
            </a:r>
            <a:r>
              <a:rPr lang="en-US" sz="2000" b="1" dirty="0"/>
              <a:t>, to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madieri</a:t>
            </a:r>
            <a:r>
              <a:rPr lang="en-US" sz="2000" b="1" dirty="0"/>
              <a:t>, </a:t>
            </a:r>
            <a:r>
              <a:rPr lang="en-US" sz="2000" b="1" dirty="0" err="1"/>
              <a:t>kwayo</a:t>
            </a:r>
            <a:r>
              <a:rPr lang="en-US" sz="2000" b="1" dirty="0"/>
              <a:t> </a:t>
            </a:r>
            <a:r>
              <a:rPr lang="en-US" sz="2000" b="1" dirty="0" err="1"/>
              <a:t>mawuok</a:t>
            </a:r>
            <a:r>
              <a:rPr lang="en-US" sz="2000" b="1" dirty="0"/>
              <a:t> e </a:t>
            </a:r>
            <a:r>
              <a:rPr lang="en-US" sz="2000" b="1" dirty="0" err="1"/>
              <a:t>chuny</a:t>
            </a:r>
            <a:r>
              <a:rPr lang="en-US" sz="2000" b="1" dirty="0"/>
              <a:t>,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kech</a:t>
            </a:r>
            <a:r>
              <a:rPr lang="en-US" sz="2000" b="1" dirty="0"/>
              <a:t> mar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Kuon</a:t>
            </a:r>
            <a:r>
              <a:rPr lang="en-US" sz="2000" b="1" dirty="0"/>
              <a:t> mar </a:t>
            </a:r>
            <a:r>
              <a:rPr lang="en-US" sz="2000" b="1" dirty="0" err="1"/>
              <a:t>Ngima</a:t>
            </a:r>
            <a:r>
              <a:rPr lang="en-US" sz="2000" b="1" dirty="0"/>
              <a:t>.“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146804"/>
            <a:ext cx="386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Alam</a:t>
            </a:r>
            <a:r>
              <a:rPr lang="en-US" sz="2000" b="1" dirty="0"/>
              <a:t> </a:t>
            </a:r>
            <a:r>
              <a:rPr lang="en-US" sz="2000" b="1" dirty="0" err="1"/>
              <a:t>magwa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madieri</a:t>
            </a:r>
            <a:r>
              <a:rPr lang="en-US" sz="2000" b="1" dirty="0"/>
              <a:t> kendo </a:t>
            </a:r>
            <a:r>
              <a:rPr lang="en-US" sz="2000" b="1" dirty="0" err="1"/>
              <a:t>mawuok</a:t>
            </a:r>
            <a:r>
              <a:rPr lang="en-US" sz="2000" b="1" dirty="0"/>
              <a:t> e </a:t>
            </a:r>
            <a:r>
              <a:rPr lang="en-US" sz="2000" b="1" dirty="0" err="1"/>
              <a:t>chunywa</a:t>
            </a:r>
            <a:r>
              <a:rPr lang="en-US" sz="2000" b="1" dirty="0"/>
              <a:t>,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dhok</a:t>
            </a:r>
            <a:r>
              <a:rPr lang="en-US" sz="2000" b="1" dirty="0"/>
              <a:t> ma pile </a:t>
            </a:r>
            <a:r>
              <a:rPr lang="en-US" sz="2000" b="1" dirty="0" err="1"/>
              <a:t>ka</a:t>
            </a:r>
            <a:r>
              <a:rPr lang="en-US" sz="2000" b="1" dirty="0"/>
              <a:t> pile.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e </a:t>
            </a:r>
            <a:r>
              <a:rPr lang="en-US" sz="2000" b="1" dirty="0" err="1"/>
              <a:t>ngimawa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YESU: WECHE MA NWANG’ORE E ALAM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110895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839153" y="1265277"/>
            <a:ext cx="625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e ranyisi mar lemo ma Yesu nomiyowa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1414</Words>
  <Application>Microsoft Office PowerPoint</Application>
  <PresentationFormat>Panorámica</PresentationFormat>
  <Paragraphs>84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Constantia</vt:lpstr>
      <vt:lpstr>Calibri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179</cp:revision>
  <dcterms:created xsi:type="dcterms:W3CDTF">2026-03-28T16:46:47Z</dcterms:created>
  <dcterms:modified xsi:type="dcterms:W3CDTF">2026-04-08T16:49:12Z</dcterms:modified>
</cp:coreProperties>
</file>