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Nikech berne, Nyasaye luongowa mondo walokre (Rumi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Wadwoko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luongne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Gi kuyo maduong’ nikech richo ma wasetimo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Gi </a:t>
          </a:r>
          <a:r>
            <a:rPr lang="es-E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ng’ado</a:t>
          </a:r>
          <a:r>
            <a:rPr lang="es-E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wach</a:t>
          </a:r>
          <a:r>
            <a:rPr lang="es-E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madieri</a:t>
          </a:r>
          <a:r>
            <a:rPr lang="es-E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s-E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weyo</a:t>
          </a:r>
          <a:r>
            <a:rPr lang="es-E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weyonwa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richowa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nikech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remo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nochuero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msalaba</a:t>
          </a:r>
          <a:r>
            <a:rPr lang="en" sz="2400" b="1">
              <a:effectLst>
                <a:outerShdw blurRad="38100" dist="38100" dir="2700000" algn="tl">
                  <a:srgbClr val="000000"/>
                </a:outerShdw>
              </a:effectLst>
            </a:rPr>
            <a:t> (Kol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TUDRUOK E KIND RICHO KOD NG’WONO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Rumi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Rumi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Rumi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Rumi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Kristo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nothonwa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“kane pod wan joricho”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kama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rico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nomedoree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“ng’wono nomedoree”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“richo nolocho kamiyo ji duto tho”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ng’wono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olochi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…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miyogi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ngima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“Misach richo en tho”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“misach Nyasaye en </a:t>
          </a:r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ngima mochwere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Nikech berne, Nyasaye luongowa mondo walokre (Rumi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Wadwoko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luongne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Gi kuyo maduong’ nikech richo ma wasetimo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Gi </a:t>
          </a:r>
          <a:r>
            <a:rPr lang="es-E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ng’ado</a:t>
          </a:r>
          <a:r>
            <a:rPr lang="es-E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wach</a:t>
          </a:r>
          <a:r>
            <a:rPr lang="es-E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madieri</a:t>
          </a:r>
          <a:r>
            <a:rPr lang="es-E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s-E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weyo</a:t>
          </a:r>
          <a:r>
            <a:rPr lang="es-E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weyonwa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richowa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nikech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remo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nochuero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msalaba</a:t>
          </a:r>
          <a:r>
            <a:rPr lang="en" sz="2400" b="1" kern="1200">
              <a:effectLst>
                <a:outerShdw blurRad="38100" dist="38100" dir="2700000" algn="tl">
                  <a:srgbClr val="000000"/>
                </a:outerShdw>
              </a:effectLst>
            </a:rPr>
            <a:t> (Kol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TUDRUOK E KIND RICHO KOD NG’WONO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Rumi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Kristo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nothonwa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“kane pod wan joricho”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Rumi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kama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rico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nomedoree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“ng’wono nomedoree”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Rumi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“richo nolocho kamiyo ji duto tho”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ng’wono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olochi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…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miyogi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ngima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Rumi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“Misach richo en tho”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“misach Nyasaye en </a:t>
          </a: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ngima mochwere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WEYO RICHO GI NG’WONO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mar Jun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NG’WONO MAR WEYO 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singruokni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iwena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richona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ging’eny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ahinya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Zaburi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 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Tudruok mane manie kind richo kod ng’wono?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828426"/>
              </p:ext>
            </p:extLst>
          </p:nvPr>
        </p:nvGraphicFramePr>
        <p:xfrm>
          <a:off x="1377557" y="1838385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LEP NG’WONO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“mi nowachone ni, Omera, ere kaka idonjo ka, to ionge gi law kisera?’ To dho ng’atno nomoko. 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(Mathayo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16174" y="1418392"/>
            <a:ext cx="8294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Kanisa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—kendo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jokanyo</a:t>
            </a:r>
            <a:r>
              <a:rPr lang="en-US" sz="2000" b="1" dirty="0"/>
              <a:t> mage—</a:t>
            </a:r>
            <a:r>
              <a:rPr lang="en-US" sz="2000" b="1" dirty="0" err="1"/>
              <a:t>orwakore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“</a:t>
            </a:r>
            <a:r>
              <a:rPr lang="en-US" sz="2000" b="1" dirty="0" err="1"/>
              <a:t>nanga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mapichni</a:t>
            </a:r>
            <a:r>
              <a:rPr lang="en-US" sz="2000" b="1" dirty="0"/>
              <a:t> kendo </a:t>
            </a:r>
            <a:r>
              <a:rPr lang="en-US" sz="2000" b="1" dirty="0" err="1"/>
              <a:t>maler</a:t>
            </a:r>
            <a:r>
              <a:rPr lang="en-US" sz="2000" b="1" dirty="0"/>
              <a:t>” kendo “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chilo</a:t>
            </a:r>
            <a:r>
              <a:rPr lang="en-US" sz="2000" b="1" dirty="0"/>
              <a:t> kata </a:t>
            </a:r>
            <a:r>
              <a:rPr lang="en-US" sz="2000" b="1" dirty="0" err="1"/>
              <a:t>jowruok</a:t>
            </a:r>
            <a:r>
              <a:rPr lang="en-US" sz="2000" b="1" dirty="0"/>
              <a:t> kata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” (</a:t>
            </a:r>
            <a:r>
              <a:rPr lang="en-US" sz="2000" b="1" dirty="0" err="1"/>
              <a:t>Fweny</a:t>
            </a:r>
            <a:r>
              <a:rPr lang="en-US" sz="2000" b="1" dirty="0"/>
              <a:t> 19:8; </a:t>
            </a:r>
            <a:r>
              <a:rPr lang="en-US" sz="2000" b="1" dirty="0" err="1"/>
              <a:t>Efes</a:t>
            </a:r>
            <a:r>
              <a:rPr lang="en-US" sz="2000" b="1" dirty="0"/>
              <a:t>. 5:27).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813" y="1525646"/>
            <a:ext cx="3354979" cy="255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5687" y="4488117"/>
            <a:ext cx="3661811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500777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8" y="342590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60662" y="3850445"/>
            <a:ext cx="58397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Adam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Hawa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, ne </a:t>
            </a:r>
            <a:r>
              <a:rPr lang="en-US" sz="2000" b="1" dirty="0" err="1"/>
              <a:t>giumo</a:t>
            </a:r>
            <a:r>
              <a:rPr lang="en-US" sz="2000" b="1" dirty="0"/>
              <a:t> dug-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tijegi</a:t>
            </a:r>
            <a:r>
              <a:rPr lang="en-US" sz="2000" b="1" dirty="0"/>
              <a:t> </a:t>
            </a:r>
            <a:r>
              <a:rPr lang="en-US" sz="2000" b="1" dirty="0" err="1"/>
              <a:t>giwegi</a:t>
            </a:r>
            <a:r>
              <a:rPr lang="en-US" sz="2000" b="1" dirty="0"/>
              <a:t>. To pod ne </a:t>
            </a:r>
            <a:r>
              <a:rPr lang="en-US" sz="2000" b="1" dirty="0" err="1"/>
              <a:t>ginenore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gin </a:t>
            </a:r>
            <a:r>
              <a:rPr lang="en-US" sz="2000" b="1" dirty="0" err="1"/>
              <a:t>duk</a:t>
            </a:r>
            <a:r>
              <a:rPr lang="en-US" sz="2000" b="1" dirty="0"/>
              <a:t>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3:7-10). </a:t>
            </a:r>
            <a:r>
              <a:rPr lang="en-US" sz="2000" b="1" dirty="0" err="1"/>
              <a:t>Lewni</a:t>
            </a:r>
            <a:r>
              <a:rPr lang="en-US" sz="2000" b="1" dirty="0"/>
              <a:t> mane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oruakogigo</a:t>
            </a:r>
            <a:r>
              <a:rPr lang="en-US" sz="2000" b="1" dirty="0"/>
              <a:t> ne gin </a:t>
            </a:r>
            <a:r>
              <a:rPr lang="en-US" sz="2000" b="1" dirty="0" err="1"/>
              <a:t>ranyisi</a:t>
            </a:r>
            <a:r>
              <a:rPr lang="en-US" sz="2000" b="1" dirty="0"/>
              <a:t> mar “</a:t>
            </a:r>
            <a:r>
              <a:rPr lang="en-US" sz="2000" b="1" dirty="0" err="1"/>
              <a:t>lep</a:t>
            </a:r>
            <a:r>
              <a:rPr lang="en-US" sz="2000" b="1" dirty="0"/>
              <a:t> </a:t>
            </a:r>
            <a:r>
              <a:rPr lang="en-US" sz="2000" b="1" dirty="0" err="1"/>
              <a:t>kisera</a:t>
            </a:r>
            <a:r>
              <a:rPr lang="en-US" sz="2000" b="1" dirty="0"/>
              <a:t>” ma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miyowa</a:t>
            </a:r>
            <a:r>
              <a:rPr lang="en-US" sz="2000" b="1" dirty="0"/>
              <a:t>: </a:t>
            </a:r>
            <a:r>
              <a:rPr lang="en-US" sz="2000" b="1" dirty="0" err="1"/>
              <a:t>timne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ma </a:t>
            </a:r>
            <a:r>
              <a:rPr lang="en-US" sz="2000" b="1" dirty="0" err="1"/>
              <a:t>luoko</a:t>
            </a:r>
            <a:r>
              <a:rPr lang="en-US" sz="2000" b="1" dirty="0"/>
              <a:t> </a:t>
            </a:r>
            <a:r>
              <a:rPr lang="en-US" sz="2000" b="1" dirty="0" err="1"/>
              <a:t>richowa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3:21; </a:t>
            </a:r>
            <a:r>
              <a:rPr lang="en-US" sz="2000" b="1" dirty="0" err="1"/>
              <a:t>Zab</a:t>
            </a:r>
            <a:r>
              <a:rPr lang="en-US" sz="2000" b="1" dirty="0"/>
              <a:t>. 51:7-10).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16174" y="2864374"/>
            <a:ext cx="8660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Nanga </a:t>
            </a:r>
            <a:r>
              <a:rPr lang="en-US" sz="2000" b="1" dirty="0" err="1">
                <a:solidFill>
                  <a:prstClr val="black"/>
                </a:solidFill>
              </a:rPr>
              <a:t>maberno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ochung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</a:t>
            </a:r>
            <a:r>
              <a:rPr lang="en-US" sz="2000" b="1" dirty="0">
                <a:solidFill>
                  <a:prstClr val="black"/>
                </a:solidFill>
              </a:rPr>
              <a:t> mar jo-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Fweny</a:t>
            </a:r>
            <a:r>
              <a:rPr lang="en-US" sz="2000" b="1" dirty="0">
                <a:solidFill>
                  <a:prstClr val="black"/>
                </a:solidFill>
              </a:rPr>
              <a:t> 19:8b). To 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makareni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giwegi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osemigi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Kristo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Fweny</a:t>
            </a:r>
            <a:r>
              <a:rPr lang="en-US" sz="2000" b="1" dirty="0">
                <a:solidFill>
                  <a:prstClr val="black"/>
                </a:solidFill>
              </a:rPr>
              <a:t> 7:14).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52880" y="5980074"/>
            <a:ext cx="5942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Onge ng’at ma biro dhi e polo ka oonge gi lawno (Math. 22:1-14)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nyathi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yud</a:t>
            </a:r>
            <a:r>
              <a:rPr lang="en-US" sz="2400" b="1" dirty="0">
                <a:latin typeface="Constantia" panose="02030602050306030303" pitchFamily="18" charset="0"/>
              </a:rPr>
              <a:t> adier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lokruok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yudore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kokalo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misango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kende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adier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jaricho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luwore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otimne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kwayo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ol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okwa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kom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loko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manyien</a:t>
            </a:r>
            <a:r>
              <a:rPr lang="en-US" sz="2400" b="1" dirty="0">
                <a:latin typeface="Constantia" panose="02030602050306030303" pitchFamily="18" charset="0"/>
              </a:rPr>
              <a:t> obi e </a:t>
            </a:r>
            <a:r>
              <a:rPr lang="en-US" sz="2400" b="1" dirty="0" err="1">
                <a:latin typeface="Constantia" panose="02030602050306030303" pitchFamily="18" charset="0"/>
              </a:rPr>
              <a:t>chunye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 mana ne 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chunye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oweyone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richone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omiye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mokwongo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Chenrono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oromo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chieng</a:t>
            </a:r>
            <a:r>
              <a:rPr lang="en-US" sz="2400" b="1" dirty="0">
                <a:latin typeface="Constantia" panose="02030602050306030303" pitchFamily="18" charset="0"/>
              </a:rPr>
              <a:t>’ mar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oket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kwan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oyie</a:t>
            </a:r>
            <a:r>
              <a:rPr lang="en-US" sz="2400" b="1" dirty="0">
                <a:latin typeface="Constantia" panose="02030602050306030303" pitchFamily="18" charset="0"/>
              </a:rPr>
              <a:t>. Law ma </a:t>
            </a:r>
            <a:r>
              <a:rPr lang="en-US" sz="2400" b="1" dirty="0" err="1">
                <a:latin typeface="Constantia" panose="02030602050306030303" pitchFamily="18" charset="0"/>
              </a:rPr>
              <a:t>nengone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maonge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chilo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olosi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twang’o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lewni</a:t>
            </a:r>
            <a:r>
              <a:rPr lang="en-US" sz="2400" b="1" dirty="0">
                <a:latin typeface="Constantia" panose="02030602050306030303" pitchFamily="18" charset="0"/>
              </a:rPr>
              <a:t> e polo, </a:t>
            </a:r>
            <a:r>
              <a:rPr lang="en-US" sz="2400" b="1" dirty="0" err="1">
                <a:latin typeface="Constantia" panose="02030602050306030303" pitchFamily="18" charset="0"/>
              </a:rPr>
              <a:t>oseik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jaricho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chunye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moyie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-111145" y="1192542"/>
            <a:ext cx="4873032" cy="604054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wafulo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richowa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oweyonwagi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opwodhowa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ok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jaadiera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otimo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gima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Johana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Weyo richo: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Deko lokruok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5889E"/>
                </a:solidFill>
              </a:rPr>
              <a:t>Lokruok madieri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BE2B39"/>
                </a:solidFill>
              </a:rPr>
              <a:t>Luong mar loko chuny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Ng’wono: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Ng’wono mar weyo richo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4BA128"/>
                </a:solidFill>
              </a:rPr>
              <a:t>Lep ng’wono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75" y="0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lando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“Ji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oseketho</a:t>
            </a:r>
            <a:r>
              <a:rPr lang="en-US" sz="2000" b="1" dirty="0"/>
              <a:t>, kendo </a:t>
            </a:r>
            <a:r>
              <a:rPr lang="en-US" sz="2000" b="1" dirty="0" err="1"/>
              <a:t>girem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mar </a:t>
            </a:r>
            <a:r>
              <a:rPr lang="en-US" sz="2000" b="1" dirty="0" err="1"/>
              <a:t>Nyasaye</a:t>
            </a:r>
            <a:r>
              <a:rPr lang="en-US" sz="2000" b="1" dirty="0"/>
              <a:t>” (Rumi 3:23)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46035" y="1524890"/>
            <a:ext cx="6367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weyonwa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richowa</a:t>
            </a:r>
            <a:r>
              <a:rPr lang="en-US" sz="2000" b="1" dirty="0">
                <a:solidFill>
                  <a:prstClr val="black"/>
                </a:solidFill>
              </a:rPr>
              <a:t>. Onge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kata ma lich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dwar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weyo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Isaya</a:t>
            </a:r>
            <a:r>
              <a:rPr lang="en-US" sz="2000" b="1" dirty="0">
                <a:solidFill>
                  <a:prstClr val="black"/>
                </a:solidFill>
              </a:rPr>
              <a:t> 1:18)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2000" b="1" dirty="0" err="1">
                <a:solidFill>
                  <a:prstClr val="black"/>
                </a:solidFill>
              </a:rPr>
              <a:t>Bende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owacho</a:t>
            </a:r>
            <a:r>
              <a:rPr lang="es-ES" sz="2000" b="1" dirty="0">
                <a:solidFill>
                  <a:prstClr val="black"/>
                </a:solidFill>
              </a:rPr>
              <a:t> ni ok </a:t>
            </a:r>
            <a:r>
              <a:rPr lang="es-ES" sz="2000" b="1" dirty="0" err="1">
                <a:solidFill>
                  <a:prstClr val="black"/>
                </a:solidFill>
              </a:rPr>
              <a:t>wanyal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geng'o</a:t>
            </a:r>
            <a:r>
              <a:rPr lang="es-ES" sz="2000" b="1" dirty="0">
                <a:solidFill>
                  <a:prstClr val="black"/>
                </a:solidFill>
              </a:rPr>
              <a:t> kata </a:t>
            </a:r>
            <a:r>
              <a:rPr lang="es-ES" sz="2000" b="1" dirty="0" err="1">
                <a:solidFill>
                  <a:prstClr val="black"/>
                </a:solidFill>
              </a:rPr>
              <a:t>golo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richowa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dirty="0" err="1">
                <a:solidFill>
                  <a:prstClr val="black"/>
                </a:solidFill>
              </a:rPr>
              <a:t>Jer</a:t>
            </a:r>
            <a:r>
              <a:rPr lang="es-ES" sz="2000" b="1" dirty="0">
                <a:solidFill>
                  <a:prstClr val="black"/>
                </a:solidFill>
              </a:rPr>
              <a:t>. 13:23;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WEYO RICHO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DEKO LOKRUOK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“To Ruoth Yesu nodwoke niya, Maritha, Maritha, iparori kendo ithagori gi weche mang’eny kayiem”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163425" y="1270936"/>
            <a:ext cx="8606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od Lazaro,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, ma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. To </a:t>
            </a:r>
            <a:r>
              <a:rPr lang="en-US" sz="2000" b="1" dirty="0" err="1"/>
              <a:t>Maritha</a:t>
            </a:r>
            <a:r>
              <a:rPr lang="en-US" sz="2000" b="1" dirty="0"/>
              <a:t> ne ok </a:t>
            </a:r>
            <a:r>
              <a:rPr lang="en-US" sz="2000" b="1" dirty="0" err="1"/>
              <a:t>owinjogi</a:t>
            </a:r>
            <a:r>
              <a:rPr lang="en-US" sz="2000" b="1" dirty="0"/>
              <a:t>. </a:t>
            </a:r>
            <a:r>
              <a:rPr lang="en-US" sz="2000" b="1" dirty="0" err="1"/>
              <a:t>Nodich</a:t>
            </a:r>
            <a:r>
              <a:rPr lang="en-US" sz="2000" b="1" dirty="0"/>
              <a:t>.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mane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! (Luka 10:40-41)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471609"/>
            <a:ext cx="2886313" cy="1830934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158495" y="2300123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timorenwa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wasetimo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, kendo </a:t>
            </a:r>
            <a:r>
              <a:rPr lang="en-US" sz="2000" b="1" dirty="0" err="1"/>
              <a:t>Roho</a:t>
            </a:r>
            <a:r>
              <a:rPr lang="en-US" sz="2000" b="1" dirty="0"/>
              <a:t> Maler </a:t>
            </a:r>
            <a:r>
              <a:rPr lang="en-US" sz="2000" b="1" dirty="0" err="1"/>
              <a:t>luongowa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walokre</a:t>
            </a:r>
            <a:r>
              <a:rPr lang="en-US" sz="2000" b="1" dirty="0"/>
              <a:t>, Satan </a:t>
            </a:r>
            <a:r>
              <a:rPr lang="en-US" sz="2000" b="1" dirty="0" err="1"/>
              <a:t>pong’owa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tije</a:t>
            </a:r>
            <a:r>
              <a:rPr lang="en-US" sz="2000" b="1" dirty="0"/>
              <a:t>, </a:t>
            </a:r>
            <a:r>
              <a:rPr lang="en-US" sz="2000" b="1" dirty="0" err="1"/>
              <a:t>parruok</a:t>
            </a:r>
            <a:r>
              <a:rPr lang="en-US" sz="2000" b="1" dirty="0"/>
              <a:t>, kata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 </a:t>
            </a:r>
            <a:r>
              <a:rPr lang="en-US" sz="2000" b="1" dirty="0" err="1"/>
              <a:t>tamowa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ngimawa</a:t>
            </a:r>
            <a:r>
              <a:rPr lang="en-US" sz="2000" b="1" dirty="0"/>
              <a:t> mar </a:t>
            </a:r>
            <a:r>
              <a:rPr lang="en-US" sz="2000" b="1" dirty="0" err="1"/>
              <a:t>richo</a:t>
            </a:r>
            <a:r>
              <a:rPr lang="en-US" sz="2000" b="1" dirty="0"/>
              <a:t> kendo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" sz="20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992847" y="4230873"/>
            <a:ext cx="39934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Nyasaye</a:t>
            </a:r>
            <a:r>
              <a:rPr lang="en-US" sz="2000" b="1" dirty="0"/>
              <a:t> ok </a:t>
            </a:r>
            <a:r>
              <a:rPr lang="en-US" sz="2000" b="1" dirty="0" err="1"/>
              <a:t>wewa</a:t>
            </a:r>
            <a:r>
              <a:rPr lang="en-US" sz="2000" b="1" dirty="0"/>
              <a:t>. </a:t>
            </a:r>
            <a:r>
              <a:rPr lang="en-US" sz="2000" b="1" dirty="0" err="1"/>
              <a:t>Osiko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luong</a:t>
            </a:r>
            <a:r>
              <a:rPr lang="en-US" sz="2000" b="1" dirty="0"/>
              <a:t> mare (Ezek. 33:11). </a:t>
            </a:r>
            <a:r>
              <a:rPr lang="en-US" sz="2000" b="1" dirty="0" err="1"/>
              <a:t>Opimo</a:t>
            </a:r>
            <a:r>
              <a:rPr lang="en-US" sz="2000" b="1" dirty="0"/>
              <a:t> </a:t>
            </a:r>
            <a:r>
              <a:rPr lang="en-US" sz="2000" b="1" dirty="0" err="1"/>
              <a:t>richowa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lewni</a:t>
            </a:r>
            <a:r>
              <a:rPr lang="en-US" sz="2000" b="1" dirty="0"/>
              <a:t> </a:t>
            </a:r>
            <a:r>
              <a:rPr lang="en-US" sz="2000" b="1" dirty="0" err="1"/>
              <a:t>mochido</a:t>
            </a:r>
            <a:r>
              <a:rPr lang="en-US" sz="2000" b="1" dirty="0"/>
              <a:t> (</a:t>
            </a:r>
            <a:r>
              <a:rPr lang="en-US" sz="2000" b="1" dirty="0" err="1"/>
              <a:t>Isaya</a:t>
            </a:r>
            <a:r>
              <a:rPr lang="en-US" sz="2000" b="1" dirty="0"/>
              <a:t> 64:6). </a:t>
            </a:r>
            <a:r>
              <a:rPr lang="en-US" sz="2000" b="1" dirty="0" err="1"/>
              <a:t>Ochiwo</a:t>
            </a:r>
            <a:r>
              <a:rPr lang="en-US" sz="2000" b="1" dirty="0"/>
              <a:t> </a:t>
            </a:r>
            <a:r>
              <a:rPr lang="en-US" sz="2000" b="1" dirty="0" err="1"/>
              <a:t>lokruok</a:t>
            </a:r>
            <a:r>
              <a:rPr lang="en-US" sz="2000" b="1" dirty="0"/>
              <a:t>: </a:t>
            </a:r>
            <a:r>
              <a:rPr lang="en-US" sz="2000" b="1" dirty="0" err="1"/>
              <a:t>lepwa</a:t>
            </a:r>
            <a:r>
              <a:rPr lang="en-US" sz="2000" b="1" dirty="0"/>
              <a:t> </a:t>
            </a:r>
            <a:r>
              <a:rPr lang="en-US" sz="2000" b="1" dirty="0" err="1"/>
              <a:t>mochido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lepe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(</a:t>
            </a:r>
            <a:r>
              <a:rPr lang="en-US" sz="2000" b="1" dirty="0" err="1"/>
              <a:t>Zek</a:t>
            </a:r>
            <a:r>
              <a:rPr lang="en-US" sz="2000" b="1" dirty="0"/>
              <a:t>. 3:4), </a:t>
            </a:r>
            <a:r>
              <a:rPr lang="en-US" sz="2000" b="1" dirty="0" err="1"/>
              <a:t>lewni</a:t>
            </a:r>
            <a:r>
              <a:rPr lang="en-US" sz="2000" b="1" dirty="0"/>
              <a:t> </a:t>
            </a:r>
            <a:r>
              <a:rPr lang="en-US" sz="2000" b="1" dirty="0" err="1"/>
              <a:t>moluoki</a:t>
            </a:r>
            <a:r>
              <a:rPr lang="en-US" sz="2000" b="1" dirty="0"/>
              <a:t> e  </a:t>
            </a:r>
            <a:r>
              <a:rPr lang="en-US" sz="2000" b="1" dirty="0" err="1"/>
              <a:t>remb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7:14)</a:t>
            </a:r>
            <a:r>
              <a:rPr lang="en" sz="2000" b="1" dirty="0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-7979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LOKRUOK MADIERI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510971"/>
            <a:ext cx="8439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“Jo-Israel wacho niya, ‘Wadoguru ir Ruoth Nyasaye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Osekidhowa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to kata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obiro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changowa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Osehinyowa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donge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obiro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keto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adhondewa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?’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(Hosea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1" y="1454605"/>
            <a:ext cx="6857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Lokruok en ang’o? Ere pogruok e kind lokruok madieri gi lokruok mar miriambo? (2 Kor.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2" y="5422255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 Maler “</a:t>
            </a:r>
            <a:r>
              <a:rPr lang="en-US" sz="2000" b="1" dirty="0" err="1">
                <a:solidFill>
                  <a:prstClr val="black"/>
                </a:solidFill>
              </a:rPr>
              <a:t>kidhowa</a:t>
            </a:r>
            <a:r>
              <a:rPr lang="en-US" sz="2000" b="1" dirty="0">
                <a:solidFill>
                  <a:prstClr val="black"/>
                </a:solidFill>
              </a:rPr>
              <a:t>” kendo “</a:t>
            </a:r>
            <a:r>
              <a:rPr lang="en-US" sz="2000" b="1" dirty="0" err="1">
                <a:solidFill>
                  <a:prstClr val="black"/>
                </a:solidFill>
              </a:rPr>
              <a:t>hinyowa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’.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madieri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changowa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oweyonwa</a:t>
            </a:r>
            <a:r>
              <a:rPr lang="en-US" sz="2000" b="1" dirty="0">
                <a:solidFill>
                  <a:prstClr val="black"/>
                </a:solidFill>
              </a:rPr>
              <a:t>  </a:t>
            </a:r>
            <a:r>
              <a:rPr lang="en-US" sz="2000" b="1" dirty="0" err="1">
                <a:solidFill>
                  <a:prstClr val="black"/>
                </a:solidFill>
              </a:rPr>
              <a:t>richowa</a:t>
            </a:r>
            <a:r>
              <a:rPr lang="en-US" sz="2000" b="1" dirty="0">
                <a:solidFill>
                  <a:prstClr val="black"/>
                </a:solidFill>
              </a:rPr>
              <a:t> (Hos. 6:1).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2" y="4019020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adiera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gombo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matut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ng’wono</a:t>
            </a:r>
            <a:r>
              <a:rPr lang="en-US" sz="2000" b="1" dirty="0">
                <a:solidFill>
                  <a:prstClr val="black"/>
                </a:solidFill>
              </a:rPr>
              <a:t> (kata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chandruok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richono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okelo</a:t>
            </a:r>
            <a:r>
              <a:rPr lang="en-US" sz="2000" b="1" dirty="0">
                <a:solidFill>
                  <a:prstClr val="black"/>
                </a:solidFill>
              </a:rPr>
              <a:t>), </a:t>
            </a:r>
            <a:r>
              <a:rPr lang="en-US" sz="2000" b="1" dirty="0" err="1">
                <a:solidFill>
                  <a:prstClr val="black"/>
                </a:solidFill>
              </a:rPr>
              <a:t>mano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lokruok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madieri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409399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mapiyo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dwar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bedoe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wichkuot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watimo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dine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maricho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otimore</a:t>
            </a:r>
            <a:r>
              <a:rPr lang="en-US" sz="2000" b="1" dirty="0">
                <a:solidFill>
                  <a:prstClr val="black"/>
                </a:solidFill>
              </a:rPr>
              <a:t>, dine ok </a:t>
            </a:r>
            <a:r>
              <a:rPr lang="en-US" sz="2000" b="1" dirty="0" err="1">
                <a:solidFill>
                  <a:prstClr val="black"/>
                </a:solidFill>
              </a:rPr>
              <a:t>wabedo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timbewa</a:t>
            </a:r>
            <a:r>
              <a:rPr lang="en-US" sz="2000" b="1" dirty="0">
                <a:solidFill>
                  <a:prstClr val="black"/>
                </a:solidFill>
              </a:rPr>
              <a:t>. Mae OK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madieri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LUONG MAR LOKO CHUNY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Mano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lokreuru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uduog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richou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oruchi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(Joote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7" y="1292926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Johana </a:t>
            </a:r>
            <a:r>
              <a:rPr lang="en-US" sz="2000" b="1" dirty="0" err="1"/>
              <a:t>Jabatiso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ne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tijgi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machalre</a:t>
            </a:r>
            <a:r>
              <a:rPr lang="en-US" sz="2000" b="1" dirty="0"/>
              <a:t>: “</a:t>
            </a:r>
            <a:r>
              <a:rPr lang="en-US" sz="2000" b="1" dirty="0" err="1"/>
              <a:t>Lokuru</a:t>
            </a:r>
            <a:r>
              <a:rPr lang="en-US" sz="2000" b="1" dirty="0"/>
              <a:t> </a:t>
            </a:r>
            <a:r>
              <a:rPr lang="en-US" sz="2000" b="1" dirty="0" err="1"/>
              <a:t>chunyu</a:t>
            </a:r>
            <a:r>
              <a:rPr lang="en-US" sz="2000" b="1" dirty="0"/>
              <a:t>” (Math. 3:1-2; 4:17).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839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lokruok</a:t>
            </a:r>
            <a:r>
              <a:rPr lang="en-US" sz="2000" b="1" dirty="0"/>
              <a:t> mar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oterwa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e </a:t>
            </a:r>
            <a:r>
              <a:rPr lang="en-US" sz="2000" b="1" dirty="0" err="1"/>
              <a:t>lokruok</a:t>
            </a:r>
            <a:r>
              <a:rPr lang="en-US" sz="2000" b="1" dirty="0"/>
              <a:t> mar </a:t>
            </a:r>
            <a:r>
              <a:rPr lang="en-US" sz="2000" b="1" dirty="0" err="1"/>
              <a:t>ngimawa</a:t>
            </a:r>
            <a:r>
              <a:rPr lang="en-US" sz="2000" b="1" dirty="0"/>
              <a:t>; e </a:t>
            </a:r>
            <a:r>
              <a:rPr lang="en-US" sz="2000" b="1" dirty="0" err="1"/>
              <a:t>lokruok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wawe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(Joh. 5:14)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7" y="1959158"/>
            <a:ext cx="8373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’?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oonge</a:t>
            </a:r>
            <a:r>
              <a:rPr lang="en-US" sz="2000" b="1" dirty="0">
                <a:solidFill>
                  <a:prstClr val="black"/>
                </a:solidFill>
              </a:rPr>
              <a:t> to </a:t>
            </a:r>
            <a:r>
              <a:rPr lang="en-US" sz="2000" b="1" dirty="0" err="1">
                <a:solidFill>
                  <a:prstClr val="black"/>
                </a:solidFill>
              </a:rPr>
              <a:t>ng’wono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be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2:38; 3:19). Ere kaka </a:t>
            </a:r>
            <a:r>
              <a:rPr lang="en-US" sz="2000" b="1" dirty="0" err="1">
                <a:solidFill>
                  <a:prstClr val="black"/>
                </a:solidFill>
              </a:rPr>
              <a:t>gini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timore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NG’WONO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NG’WONO MAR WEYO 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singruokni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iwena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richona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ging’eny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ahinya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(Zaburi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59" y="1291822"/>
            <a:ext cx="6722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Onge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chuno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ong’wonnwa</a:t>
            </a:r>
            <a:r>
              <a:rPr lang="en-US" sz="2000" b="1" dirty="0"/>
              <a:t>. Onge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wabedi</a:t>
            </a:r>
            <a:r>
              <a:rPr lang="en-US" sz="2000" b="1" dirty="0"/>
              <a:t> </a:t>
            </a:r>
            <a:r>
              <a:rPr lang="en-US" sz="2000" b="1" dirty="0" err="1"/>
              <a:t>mowinjore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weyonwa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;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herane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rapim</a:t>
            </a:r>
            <a:r>
              <a:rPr lang="en-US" sz="2000" b="1" dirty="0"/>
              <a:t>. </a:t>
            </a:r>
            <a:r>
              <a:rPr lang="en-US" sz="2000" b="1" dirty="0" err="1"/>
              <a:t>Oweyo</a:t>
            </a:r>
            <a:r>
              <a:rPr lang="en-US" sz="2000" b="1" dirty="0"/>
              <a:t> ne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“</a:t>
            </a:r>
            <a:r>
              <a:rPr lang="en-US" sz="2000" b="1" dirty="0" err="1"/>
              <a:t>ober</a:t>
            </a:r>
            <a:r>
              <a:rPr lang="en-US" sz="2000" b="1" dirty="0"/>
              <a:t> kendo </a:t>
            </a:r>
            <a:r>
              <a:rPr lang="en-US" sz="2000" b="1" dirty="0" err="1"/>
              <a:t>ong’wpno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,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herane</a:t>
            </a:r>
            <a:r>
              <a:rPr lang="en-US" sz="2000" b="1" dirty="0"/>
              <a:t> </a:t>
            </a:r>
            <a:r>
              <a:rPr lang="en-US" sz="2000" b="1" dirty="0" err="1"/>
              <a:t>mogudho</a:t>
            </a:r>
            <a:r>
              <a:rPr lang="en-US" sz="2000" b="1" dirty="0"/>
              <a:t>” (</a:t>
            </a:r>
            <a:r>
              <a:rPr lang="en-US" sz="2000" b="1" dirty="0" err="1"/>
              <a:t>Zaburi</a:t>
            </a:r>
            <a:r>
              <a:rPr lang="en-US" sz="2000" b="1" dirty="0"/>
              <a:t> 86:5; ne </a:t>
            </a:r>
            <a:r>
              <a:rPr lang="en-US" sz="2000" b="1" dirty="0" err="1"/>
              <a:t>Wuok</a:t>
            </a:r>
            <a:r>
              <a:rPr lang="en-US" sz="2000" b="1" dirty="0"/>
              <a:t> 34:6-7).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wakelo</a:t>
            </a:r>
            <a:r>
              <a:rPr lang="es-ES" sz="2000" b="1" dirty="0"/>
              <a:t> </a:t>
            </a:r>
            <a:r>
              <a:rPr lang="es-ES" sz="2000" b="1" dirty="0" err="1"/>
              <a:t>richowa</a:t>
            </a:r>
            <a:r>
              <a:rPr lang="es-ES" sz="2000" b="1" dirty="0"/>
              <a:t> e </a:t>
            </a:r>
            <a:r>
              <a:rPr lang="es-ES" sz="2000" b="1" dirty="0" err="1"/>
              <a:t>tiend</a:t>
            </a:r>
            <a:r>
              <a:rPr lang="es-ES" sz="2000" b="1" dirty="0"/>
              <a:t> </a:t>
            </a:r>
            <a:r>
              <a:rPr lang="es-ES" sz="2000" b="1" dirty="0" err="1"/>
              <a:t>msalaba</a:t>
            </a:r>
            <a:r>
              <a:rPr lang="es-ES" sz="2000" b="1" dirty="0"/>
              <a:t>, </a:t>
            </a:r>
            <a:r>
              <a:rPr lang="es-ES" sz="2000" b="1" dirty="0" err="1"/>
              <a:t>Yesu</a:t>
            </a:r>
            <a:r>
              <a:rPr lang="es-ES" sz="2000" b="1" dirty="0"/>
              <a:t> </a:t>
            </a:r>
            <a:r>
              <a:rPr lang="es-ES" sz="2000" b="1" dirty="0" err="1"/>
              <a:t>ketowa</a:t>
            </a:r>
            <a:r>
              <a:rPr lang="es-ES" sz="2000" b="1" dirty="0"/>
              <a:t> </a:t>
            </a:r>
            <a:r>
              <a:rPr lang="es-ES" sz="2000" b="1" dirty="0" err="1"/>
              <a:t>thuolo</a:t>
            </a:r>
            <a:r>
              <a:rPr lang="es-ES" sz="2000" b="1" dirty="0"/>
              <a:t> </a:t>
            </a:r>
            <a:r>
              <a:rPr lang="es-ES" sz="2000" b="1" dirty="0" err="1"/>
              <a:t>kuom</a:t>
            </a:r>
            <a:r>
              <a:rPr lang="es-ES" sz="2000" b="1" dirty="0"/>
              <a:t> </a:t>
            </a:r>
            <a:r>
              <a:rPr lang="es-ES" sz="2000" b="1" dirty="0" err="1"/>
              <a:t>ting</a:t>
            </a:r>
            <a:r>
              <a:rPr lang="es-ES" sz="2000" b="1" dirty="0"/>
              <a:t>’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turowa</a:t>
            </a:r>
            <a:r>
              <a:rPr lang="es-ES" sz="2000" b="1" dirty="0"/>
              <a:t> </a:t>
            </a:r>
            <a:r>
              <a:rPr lang="en" sz="2000" b="1" dirty="0"/>
              <a:t>(Hib.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520389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Herane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ochiwore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chulo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gowi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wanyal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chulo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Efes</a:t>
            </a:r>
            <a:r>
              <a:rPr lang="en-US" sz="2000" b="1" dirty="0">
                <a:solidFill>
                  <a:prstClr val="black"/>
                </a:solidFill>
              </a:rPr>
              <a:t>. 2:4-5).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1137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144</cp:revision>
  <dcterms:created xsi:type="dcterms:W3CDTF">2026-04-18T15:41:31Z</dcterms:created>
  <dcterms:modified xsi:type="dcterms:W3CDTF">2026-04-29T03:18:46Z</dcterms:modified>
</cp:coreProperties>
</file>