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sldIdLst>
    <p:sldId id="257" r:id="rId4"/>
    <p:sldId id="272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12192000" cy="6858000"/>
  <p:notesSz cx="6858000" cy="9144000"/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612" y="9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theme" Target="theme/theme1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612CEA8-C3F6-416F-8252-B4585EF9F3A2}" type="doc">
      <dgm:prSet loTypeId="urn:microsoft.com/office/officeart/2005/8/layout/vProcess5" loCatId="process" qsTypeId="urn:microsoft.com/office/officeart/2005/8/quickstyle/3d4" qsCatId="3D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C7E45D00-68E8-4236-8B2B-FF1BF12696A7}">
      <dgm:prSet phldrT="[Texto]" phldr="0" custT="1"/>
      <dgm:spPr/>
      <dgm:t>
        <a:bodyPr/>
        <a:lstStyle/>
        <a:p>
          <a:r>
            <a:rPr lang="es-ES" sz="2600" b="1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Luong</a:t>
          </a:r>
          <a:r>
            <a:rPr lang="es-ES" sz="26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 mar Paulo</a:t>
          </a:r>
          <a:endParaRPr lang="en" sz="2600" b="1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260978AE-14E6-466A-B817-797B96C8DC81}" type="parTrans" cxnId="{39954250-E3C6-4D48-B8AA-750CA5C14689}">
      <dgm:prSet/>
      <dgm:spPr/>
      <dgm:t>
        <a:bodyPr/>
        <a:lstStyle/>
        <a:p>
          <a:endParaRPr lang="es-ES" sz="26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4FD688FD-1038-4F1C-9705-B220D8E3BD46}" type="sibTrans" cxnId="{39954250-E3C6-4D48-B8AA-750CA5C14689}">
      <dgm:prSet custT="1"/>
      <dgm:spPr/>
      <dgm:t>
        <a:bodyPr/>
        <a:lstStyle/>
        <a:p>
          <a:endParaRPr lang="en" sz="2600" b="1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5B16BCE2-730E-45FF-8BAB-0ECA5A979999}">
      <dgm:prSet phldrT="[Texto]" phldr="0" custT="1"/>
      <dgm:spPr/>
      <dgm:t>
        <a:bodyPr/>
        <a:lstStyle/>
        <a:p>
          <a:r>
            <a:rPr lang="en" sz="26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Wuoth madhi Korintho</a:t>
          </a:r>
        </a:p>
      </dgm:t>
    </dgm:pt>
    <dgm:pt modelId="{DDA4F471-89E3-4D3C-9C44-FFA1CAE833B7}" type="parTrans" cxnId="{3F48AAAC-0854-463B-9225-34F58A76DE33}">
      <dgm:prSet/>
      <dgm:spPr/>
      <dgm:t>
        <a:bodyPr/>
        <a:lstStyle/>
        <a:p>
          <a:endParaRPr lang="es-ES" sz="26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38A7CC67-BCAC-4C36-8F81-18E47A886A66}" type="sibTrans" cxnId="{3F48AAAC-0854-463B-9225-34F58A76DE33}">
      <dgm:prSet custT="1"/>
      <dgm:spPr/>
      <dgm:t>
        <a:bodyPr/>
        <a:lstStyle/>
        <a:p>
          <a:endParaRPr lang="en" sz="2600" b="1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2A12D8B3-E34D-48DF-BC55-C72825D9FBA6}">
      <dgm:prSet phldrT="[Texto]" phldr="0" custT="1"/>
      <dgm:spPr/>
      <dgm:t>
        <a:bodyPr/>
        <a:lstStyle/>
        <a:p>
          <a:r>
            <a:rPr lang="en" sz="26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Dala mar Korintho</a:t>
          </a:r>
        </a:p>
      </dgm:t>
    </dgm:pt>
    <dgm:pt modelId="{E5765537-D2F2-4D98-9BBD-94B411FC71DB}" type="parTrans" cxnId="{301D0863-57D9-4AB5-B28D-8FC198E84E31}">
      <dgm:prSet/>
      <dgm:spPr/>
      <dgm:t>
        <a:bodyPr/>
        <a:lstStyle/>
        <a:p>
          <a:endParaRPr lang="es-ES" sz="26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DA1EA41D-E296-4DA4-882C-B8CEEE160402}" type="sibTrans" cxnId="{301D0863-57D9-4AB5-B28D-8FC198E84E31}">
      <dgm:prSet custT="1"/>
      <dgm:spPr/>
      <dgm:t>
        <a:bodyPr/>
        <a:lstStyle/>
        <a:p>
          <a:endParaRPr lang="en" sz="2600" b="1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0C0F3075-A77A-428D-8933-5B241659F799}">
      <dgm:prSet phldrT="[Texto]" phldr="0" custT="1"/>
      <dgm:spPr/>
      <dgm:t>
        <a:bodyPr/>
        <a:lstStyle/>
        <a:p>
          <a:r>
            <a:rPr lang="en" sz="26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Jo-Korintho</a:t>
          </a:r>
        </a:p>
      </dgm:t>
    </dgm:pt>
    <dgm:pt modelId="{8F2D860A-D92D-40E4-A94D-B1DE579FAFB6}" type="parTrans" cxnId="{898334F8-2B36-4C2D-A1C5-7FE86E8EB475}">
      <dgm:prSet/>
      <dgm:spPr/>
      <dgm:t>
        <a:bodyPr/>
        <a:lstStyle/>
        <a:p>
          <a:endParaRPr lang="es-ES" sz="26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9A0D4520-F8E6-4DC9-B28B-FF14EB96C8A8}" type="sibTrans" cxnId="{898334F8-2B36-4C2D-A1C5-7FE86E8EB475}">
      <dgm:prSet custT="1"/>
      <dgm:spPr/>
      <dgm:t>
        <a:bodyPr/>
        <a:lstStyle/>
        <a:p>
          <a:endParaRPr lang="en" sz="2600" b="1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65EB6C3F-ABD0-4183-8330-FD4AB89EA6D1}">
      <dgm:prSet phldrT="[Texto]" phldr="0" custT="1"/>
      <dgm:spPr/>
      <dgm:t>
        <a:bodyPr/>
        <a:lstStyle/>
        <a:p>
          <a:r>
            <a:rPr lang="en" sz="26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Barupe ni Jo-Korintho</a:t>
          </a:r>
        </a:p>
      </dgm:t>
    </dgm:pt>
    <dgm:pt modelId="{C2B5860E-36A9-4E63-80CF-C45475EB98AE}" type="parTrans" cxnId="{404C1F51-93E5-49C5-A8BF-0C0D430B61F8}">
      <dgm:prSet/>
      <dgm:spPr/>
      <dgm:t>
        <a:bodyPr/>
        <a:lstStyle/>
        <a:p>
          <a:endParaRPr lang="es-ES" sz="26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FC112D73-AB64-472F-9814-A4650539D9D7}" type="sibTrans" cxnId="{404C1F51-93E5-49C5-A8BF-0C0D430B61F8}">
      <dgm:prSet/>
      <dgm:spPr/>
      <dgm:t>
        <a:bodyPr/>
        <a:lstStyle/>
        <a:p>
          <a:endParaRPr lang="es-ES" sz="26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64016377-1216-4243-9179-31DD5CE7E4BC}" type="pres">
      <dgm:prSet presAssocID="{0612CEA8-C3F6-416F-8252-B4585EF9F3A2}" presName="outerComposite" presStyleCnt="0">
        <dgm:presLayoutVars>
          <dgm:chMax val="5"/>
          <dgm:dir/>
          <dgm:resizeHandles val="exact"/>
        </dgm:presLayoutVars>
      </dgm:prSet>
      <dgm:spPr/>
    </dgm:pt>
    <dgm:pt modelId="{3032DAA0-9B77-4081-B7F2-5A2B1B1E0A07}" type="pres">
      <dgm:prSet presAssocID="{0612CEA8-C3F6-416F-8252-B4585EF9F3A2}" presName="dummyMaxCanvas" presStyleCnt="0">
        <dgm:presLayoutVars/>
      </dgm:prSet>
      <dgm:spPr/>
    </dgm:pt>
    <dgm:pt modelId="{560ECC3F-D595-4EE6-A7AE-4050B537BF00}" type="pres">
      <dgm:prSet presAssocID="{0612CEA8-C3F6-416F-8252-B4585EF9F3A2}" presName="FiveNodes_1" presStyleLbl="node1" presStyleIdx="0" presStyleCnt="5">
        <dgm:presLayoutVars>
          <dgm:bulletEnabled val="1"/>
        </dgm:presLayoutVars>
      </dgm:prSet>
      <dgm:spPr/>
    </dgm:pt>
    <dgm:pt modelId="{FAC792D5-4117-4527-BFFA-AD1E2C12CB7B}" type="pres">
      <dgm:prSet presAssocID="{0612CEA8-C3F6-416F-8252-B4585EF9F3A2}" presName="FiveNodes_2" presStyleLbl="node1" presStyleIdx="1" presStyleCnt="5">
        <dgm:presLayoutVars>
          <dgm:bulletEnabled val="1"/>
        </dgm:presLayoutVars>
      </dgm:prSet>
      <dgm:spPr/>
    </dgm:pt>
    <dgm:pt modelId="{A4769B0C-11C2-47B7-A6A7-52579446E8B9}" type="pres">
      <dgm:prSet presAssocID="{0612CEA8-C3F6-416F-8252-B4585EF9F3A2}" presName="FiveNodes_3" presStyleLbl="node1" presStyleIdx="2" presStyleCnt="5">
        <dgm:presLayoutVars>
          <dgm:bulletEnabled val="1"/>
        </dgm:presLayoutVars>
      </dgm:prSet>
      <dgm:spPr/>
    </dgm:pt>
    <dgm:pt modelId="{D16E78D5-F212-49D8-9C32-18EA073A8EB6}" type="pres">
      <dgm:prSet presAssocID="{0612CEA8-C3F6-416F-8252-B4585EF9F3A2}" presName="FiveNodes_4" presStyleLbl="node1" presStyleIdx="3" presStyleCnt="5">
        <dgm:presLayoutVars>
          <dgm:bulletEnabled val="1"/>
        </dgm:presLayoutVars>
      </dgm:prSet>
      <dgm:spPr/>
    </dgm:pt>
    <dgm:pt modelId="{C105352C-7085-4BFD-B463-B0F860E365EA}" type="pres">
      <dgm:prSet presAssocID="{0612CEA8-C3F6-416F-8252-B4585EF9F3A2}" presName="FiveNodes_5" presStyleLbl="node1" presStyleIdx="4" presStyleCnt="5">
        <dgm:presLayoutVars>
          <dgm:bulletEnabled val="1"/>
        </dgm:presLayoutVars>
      </dgm:prSet>
      <dgm:spPr/>
    </dgm:pt>
    <dgm:pt modelId="{24C2F7A0-3B9B-4550-9C1B-0762B8A40C19}" type="pres">
      <dgm:prSet presAssocID="{0612CEA8-C3F6-416F-8252-B4585EF9F3A2}" presName="FiveConn_1-2" presStyleLbl="fgAccFollowNode1" presStyleIdx="0" presStyleCnt="4">
        <dgm:presLayoutVars>
          <dgm:bulletEnabled val="1"/>
        </dgm:presLayoutVars>
      </dgm:prSet>
      <dgm:spPr/>
    </dgm:pt>
    <dgm:pt modelId="{2D28A9E1-DAB2-4C81-AD5A-FAD7260FFD58}" type="pres">
      <dgm:prSet presAssocID="{0612CEA8-C3F6-416F-8252-B4585EF9F3A2}" presName="FiveConn_2-3" presStyleLbl="fgAccFollowNode1" presStyleIdx="1" presStyleCnt="4">
        <dgm:presLayoutVars>
          <dgm:bulletEnabled val="1"/>
        </dgm:presLayoutVars>
      </dgm:prSet>
      <dgm:spPr/>
    </dgm:pt>
    <dgm:pt modelId="{FF3B14A5-C43A-4CBC-A2D0-4A8A0D2D65DA}" type="pres">
      <dgm:prSet presAssocID="{0612CEA8-C3F6-416F-8252-B4585EF9F3A2}" presName="FiveConn_3-4" presStyleLbl="fgAccFollowNode1" presStyleIdx="2" presStyleCnt="4">
        <dgm:presLayoutVars>
          <dgm:bulletEnabled val="1"/>
        </dgm:presLayoutVars>
      </dgm:prSet>
      <dgm:spPr/>
    </dgm:pt>
    <dgm:pt modelId="{40526A09-FFBA-45E1-9BE0-EC2AACD7D231}" type="pres">
      <dgm:prSet presAssocID="{0612CEA8-C3F6-416F-8252-B4585EF9F3A2}" presName="FiveConn_4-5" presStyleLbl="fgAccFollowNode1" presStyleIdx="3" presStyleCnt="4">
        <dgm:presLayoutVars>
          <dgm:bulletEnabled val="1"/>
        </dgm:presLayoutVars>
      </dgm:prSet>
      <dgm:spPr/>
    </dgm:pt>
    <dgm:pt modelId="{AAAC5ED0-28B6-4A5D-983A-F2E8D276BC5E}" type="pres">
      <dgm:prSet presAssocID="{0612CEA8-C3F6-416F-8252-B4585EF9F3A2}" presName="FiveNodes_1_text" presStyleLbl="node1" presStyleIdx="4" presStyleCnt="5">
        <dgm:presLayoutVars>
          <dgm:bulletEnabled val="1"/>
        </dgm:presLayoutVars>
      </dgm:prSet>
      <dgm:spPr/>
    </dgm:pt>
    <dgm:pt modelId="{3AB6A10D-75EF-4C18-BF1A-19067BFB58E8}" type="pres">
      <dgm:prSet presAssocID="{0612CEA8-C3F6-416F-8252-B4585EF9F3A2}" presName="FiveNodes_2_text" presStyleLbl="node1" presStyleIdx="4" presStyleCnt="5">
        <dgm:presLayoutVars>
          <dgm:bulletEnabled val="1"/>
        </dgm:presLayoutVars>
      </dgm:prSet>
      <dgm:spPr/>
    </dgm:pt>
    <dgm:pt modelId="{50A8D0A9-47FC-4B2B-A0ED-058878F901F6}" type="pres">
      <dgm:prSet presAssocID="{0612CEA8-C3F6-416F-8252-B4585EF9F3A2}" presName="FiveNodes_3_text" presStyleLbl="node1" presStyleIdx="4" presStyleCnt="5">
        <dgm:presLayoutVars>
          <dgm:bulletEnabled val="1"/>
        </dgm:presLayoutVars>
      </dgm:prSet>
      <dgm:spPr/>
    </dgm:pt>
    <dgm:pt modelId="{C214406C-DEE7-401C-889C-1E5E1864C780}" type="pres">
      <dgm:prSet presAssocID="{0612CEA8-C3F6-416F-8252-B4585EF9F3A2}" presName="FiveNodes_4_text" presStyleLbl="node1" presStyleIdx="4" presStyleCnt="5">
        <dgm:presLayoutVars>
          <dgm:bulletEnabled val="1"/>
        </dgm:presLayoutVars>
      </dgm:prSet>
      <dgm:spPr/>
    </dgm:pt>
    <dgm:pt modelId="{84A31515-0815-499F-9C22-130A5E3CE010}" type="pres">
      <dgm:prSet presAssocID="{0612CEA8-C3F6-416F-8252-B4585EF9F3A2}" presName="FiveNodes_5_text" presStyleLbl="node1" presStyleIdx="4" presStyleCnt="5">
        <dgm:presLayoutVars>
          <dgm:bulletEnabled val="1"/>
        </dgm:presLayoutVars>
      </dgm:prSet>
      <dgm:spPr/>
    </dgm:pt>
  </dgm:ptLst>
  <dgm:cxnLst>
    <dgm:cxn modelId="{80FDC121-A07C-4720-A0FC-E379D488B3A8}" type="presOf" srcId="{5B16BCE2-730E-45FF-8BAB-0ECA5A979999}" destId="{FAC792D5-4117-4527-BFFA-AD1E2C12CB7B}" srcOrd="0" destOrd="0" presId="urn:microsoft.com/office/officeart/2005/8/layout/vProcess5"/>
    <dgm:cxn modelId="{301D0863-57D9-4AB5-B28D-8FC198E84E31}" srcId="{0612CEA8-C3F6-416F-8252-B4585EF9F3A2}" destId="{2A12D8B3-E34D-48DF-BC55-C72825D9FBA6}" srcOrd="2" destOrd="0" parTransId="{E5765537-D2F2-4D98-9BBD-94B411FC71DB}" sibTransId="{DA1EA41D-E296-4DA4-882C-B8CEEE160402}"/>
    <dgm:cxn modelId="{0B1A0764-63D8-4C9C-B58B-E68096D66E5C}" type="presOf" srcId="{5B16BCE2-730E-45FF-8BAB-0ECA5A979999}" destId="{3AB6A10D-75EF-4C18-BF1A-19067BFB58E8}" srcOrd="1" destOrd="0" presId="urn:microsoft.com/office/officeart/2005/8/layout/vProcess5"/>
    <dgm:cxn modelId="{FD08BF66-2DBF-440A-8A34-B44D6364170A}" type="presOf" srcId="{65EB6C3F-ABD0-4183-8330-FD4AB89EA6D1}" destId="{C105352C-7085-4BFD-B463-B0F860E365EA}" srcOrd="0" destOrd="0" presId="urn:microsoft.com/office/officeart/2005/8/layout/vProcess5"/>
    <dgm:cxn modelId="{BE406A49-FE1E-4780-A550-42CA252882EF}" type="presOf" srcId="{C7E45D00-68E8-4236-8B2B-FF1BF12696A7}" destId="{AAAC5ED0-28B6-4A5D-983A-F2E8D276BC5E}" srcOrd="1" destOrd="0" presId="urn:microsoft.com/office/officeart/2005/8/layout/vProcess5"/>
    <dgm:cxn modelId="{232C224B-0B13-4FCB-BAFE-07C091C29379}" type="presOf" srcId="{DA1EA41D-E296-4DA4-882C-B8CEEE160402}" destId="{FF3B14A5-C43A-4CBC-A2D0-4A8A0D2D65DA}" srcOrd="0" destOrd="0" presId="urn:microsoft.com/office/officeart/2005/8/layout/vProcess5"/>
    <dgm:cxn modelId="{09CDC66E-DE38-46F0-BB97-AB087EB266D8}" type="presOf" srcId="{2A12D8B3-E34D-48DF-BC55-C72825D9FBA6}" destId="{50A8D0A9-47FC-4B2B-A0ED-058878F901F6}" srcOrd="1" destOrd="0" presId="urn:microsoft.com/office/officeart/2005/8/layout/vProcess5"/>
    <dgm:cxn modelId="{39954250-E3C6-4D48-B8AA-750CA5C14689}" srcId="{0612CEA8-C3F6-416F-8252-B4585EF9F3A2}" destId="{C7E45D00-68E8-4236-8B2B-FF1BF12696A7}" srcOrd="0" destOrd="0" parTransId="{260978AE-14E6-466A-B817-797B96C8DC81}" sibTransId="{4FD688FD-1038-4F1C-9705-B220D8E3BD46}"/>
    <dgm:cxn modelId="{404C1F51-93E5-49C5-A8BF-0C0D430B61F8}" srcId="{0612CEA8-C3F6-416F-8252-B4585EF9F3A2}" destId="{65EB6C3F-ABD0-4183-8330-FD4AB89EA6D1}" srcOrd="4" destOrd="0" parTransId="{C2B5860E-36A9-4E63-80CF-C45475EB98AE}" sibTransId="{FC112D73-AB64-472F-9814-A4650539D9D7}"/>
    <dgm:cxn modelId="{17F1CF76-ABBB-4BC3-8220-904295D607BF}" type="presOf" srcId="{C7E45D00-68E8-4236-8B2B-FF1BF12696A7}" destId="{560ECC3F-D595-4EE6-A7AE-4050B537BF00}" srcOrd="0" destOrd="0" presId="urn:microsoft.com/office/officeart/2005/8/layout/vProcess5"/>
    <dgm:cxn modelId="{46510685-DB34-483E-8D0C-50C86A539BC1}" type="presOf" srcId="{38A7CC67-BCAC-4C36-8F81-18E47A886A66}" destId="{2D28A9E1-DAB2-4C81-AD5A-FAD7260FFD58}" srcOrd="0" destOrd="0" presId="urn:microsoft.com/office/officeart/2005/8/layout/vProcess5"/>
    <dgm:cxn modelId="{2A8852A7-D292-4614-AC1E-ACFE98973144}" type="presOf" srcId="{9A0D4520-F8E6-4DC9-B28B-FF14EB96C8A8}" destId="{40526A09-FFBA-45E1-9BE0-EC2AACD7D231}" srcOrd="0" destOrd="0" presId="urn:microsoft.com/office/officeart/2005/8/layout/vProcess5"/>
    <dgm:cxn modelId="{3F48AAAC-0854-463B-9225-34F58A76DE33}" srcId="{0612CEA8-C3F6-416F-8252-B4585EF9F3A2}" destId="{5B16BCE2-730E-45FF-8BAB-0ECA5A979999}" srcOrd="1" destOrd="0" parTransId="{DDA4F471-89E3-4D3C-9C44-FFA1CAE833B7}" sibTransId="{38A7CC67-BCAC-4C36-8F81-18E47A886A66}"/>
    <dgm:cxn modelId="{C801C9AC-F876-4960-9ADF-C602CF9CEEC2}" type="presOf" srcId="{4FD688FD-1038-4F1C-9705-B220D8E3BD46}" destId="{24C2F7A0-3B9B-4550-9C1B-0762B8A40C19}" srcOrd="0" destOrd="0" presId="urn:microsoft.com/office/officeart/2005/8/layout/vProcess5"/>
    <dgm:cxn modelId="{5A5A06C1-60E1-45E7-8315-3F03085D4E9A}" type="presOf" srcId="{65EB6C3F-ABD0-4183-8330-FD4AB89EA6D1}" destId="{84A31515-0815-499F-9C22-130A5E3CE010}" srcOrd="1" destOrd="0" presId="urn:microsoft.com/office/officeart/2005/8/layout/vProcess5"/>
    <dgm:cxn modelId="{3994C4D0-91D6-4708-9639-29A484734A8C}" type="presOf" srcId="{2A12D8B3-E34D-48DF-BC55-C72825D9FBA6}" destId="{A4769B0C-11C2-47B7-A6A7-52579446E8B9}" srcOrd="0" destOrd="0" presId="urn:microsoft.com/office/officeart/2005/8/layout/vProcess5"/>
    <dgm:cxn modelId="{8482A3D9-3B6A-4958-A2BB-958FEF758BCC}" type="presOf" srcId="{0C0F3075-A77A-428D-8933-5B241659F799}" destId="{D16E78D5-F212-49D8-9C32-18EA073A8EB6}" srcOrd="0" destOrd="0" presId="urn:microsoft.com/office/officeart/2005/8/layout/vProcess5"/>
    <dgm:cxn modelId="{EDB596E1-DB7C-4BCB-A8D5-B7229EF8CD08}" type="presOf" srcId="{0612CEA8-C3F6-416F-8252-B4585EF9F3A2}" destId="{64016377-1216-4243-9179-31DD5CE7E4BC}" srcOrd="0" destOrd="0" presId="urn:microsoft.com/office/officeart/2005/8/layout/vProcess5"/>
    <dgm:cxn modelId="{898334F8-2B36-4C2D-A1C5-7FE86E8EB475}" srcId="{0612CEA8-C3F6-416F-8252-B4585EF9F3A2}" destId="{0C0F3075-A77A-428D-8933-5B241659F799}" srcOrd="3" destOrd="0" parTransId="{8F2D860A-D92D-40E4-A94D-B1DE579FAFB6}" sibTransId="{9A0D4520-F8E6-4DC9-B28B-FF14EB96C8A8}"/>
    <dgm:cxn modelId="{295465F9-1616-475D-937D-825ED1AF8853}" type="presOf" srcId="{0C0F3075-A77A-428D-8933-5B241659F799}" destId="{C214406C-DEE7-401C-889C-1E5E1864C780}" srcOrd="1" destOrd="0" presId="urn:microsoft.com/office/officeart/2005/8/layout/vProcess5"/>
    <dgm:cxn modelId="{2F334012-2DEA-4C49-B32E-6C5B941017BB}" type="presParOf" srcId="{64016377-1216-4243-9179-31DD5CE7E4BC}" destId="{3032DAA0-9B77-4081-B7F2-5A2B1B1E0A07}" srcOrd="0" destOrd="0" presId="urn:microsoft.com/office/officeart/2005/8/layout/vProcess5"/>
    <dgm:cxn modelId="{0AAC4DE2-513E-442F-8599-06217FF62225}" type="presParOf" srcId="{64016377-1216-4243-9179-31DD5CE7E4BC}" destId="{560ECC3F-D595-4EE6-A7AE-4050B537BF00}" srcOrd="1" destOrd="0" presId="urn:microsoft.com/office/officeart/2005/8/layout/vProcess5"/>
    <dgm:cxn modelId="{6B9FA837-3433-4005-857C-4275FD269AB3}" type="presParOf" srcId="{64016377-1216-4243-9179-31DD5CE7E4BC}" destId="{FAC792D5-4117-4527-BFFA-AD1E2C12CB7B}" srcOrd="2" destOrd="0" presId="urn:microsoft.com/office/officeart/2005/8/layout/vProcess5"/>
    <dgm:cxn modelId="{88902A2D-6558-45A9-B362-1EC1B3685C2F}" type="presParOf" srcId="{64016377-1216-4243-9179-31DD5CE7E4BC}" destId="{A4769B0C-11C2-47B7-A6A7-52579446E8B9}" srcOrd="3" destOrd="0" presId="urn:microsoft.com/office/officeart/2005/8/layout/vProcess5"/>
    <dgm:cxn modelId="{17A13A32-D040-4CC6-8C7F-1735DE8DD5A0}" type="presParOf" srcId="{64016377-1216-4243-9179-31DD5CE7E4BC}" destId="{D16E78D5-F212-49D8-9C32-18EA073A8EB6}" srcOrd="4" destOrd="0" presId="urn:microsoft.com/office/officeart/2005/8/layout/vProcess5"/>
    <dgm:cxn modelId="{FD60B35E-091C-4D6A-A7C3-47895BDAAD82}" type="presParOf" srcId="{64016377-1216-4243-9179-31DD5CE7E4BC}" destId="{C105352C-7085-4BFD-B463-B0F860E365EA}" srcOrd="5" destOrd="0" presId="urn:microsoft.com/office/officeart/2005/8/layout/vProcess5"/>
    <dgm:cxn modelId="{7E7C4728-FAE6-4E4C-9201-F71027465BCF}" type="presParOf" srcId="{64016377-1216-4243-9179-31DD5CE7E4BC}" destId="{24C2F7A0-3B9B-4550-9C1B-0762B8A40C19}" srcOrd="6" destOrd="0" presId="urn:microsoft.com/office/officeart/2005/8/layout/vProcess5"/>
    <dgm:cxn modelId="{417A74FF-D693-49CD-B41B-90FEB886BA92}" type="presParOf" srcId="{64016377-1216-4243-9179-31DD5CE7E4BC}" destId="{2D28A9E1-DAB2-4C81-AD5A-FAD7260FFD58}" srcOrd="7" destOrd="0" presId="urn:microsoft.com/office/officeart/2005/8/layout/vProcess5"/>
    <dgm:cxn modelId="{1DB0811B-D721-4A58-8D15-4C6DF409D9AD}" type="presParOf" srcId="{64016377-1216-4243-9179-31DD5CE7E4BC}" destId="{FF3B14A5-C43A-4CBC-A2D0-4A8A0D2D65DA}" srcOrd="8" destOrd="0" presId="urn:microsoft.com/office/officeart/2005/8/layout/vProcess5"/>
    <dgm:cxn modelId="{FBB2B1D1-BB45-4945-B339-3892F3A471C4}" type="presParOf" srcId="{64016377-1216-4243-9179-31DD5CE7E4BC}" destId="{40526A09-FFBA-45E1-9BE0-EC2AACD7D231}" srcOrd="9" destOrd="0" presId="urn:microsoft.com/office/officeart/2005/8/layout/vProcess5"/>
    <dgm:cxn modelId="{F8962A2F-9A9D-4746-8F64-4E29199D5E6C}" type="presParOf" srcId="{64016377-1216-4243-9179-31DD5CE7E4BC}" destId="{AAAC5ED0-28B6-4A5D-983A-F2E8D276BC5E}" srcOrd="10" destOrd="0" presId="urn:microsoft.com/office/officeart/2005/8/layout/vProcess5"/>
    <dgm:cxn modelId="{BA69C213-C009-45C9-B979-B69A4F42DE49}" type="presParOf" srcId="{64016377-1216-4243-9179-31DD5CE7E4BC}" destId="{3AB6A10D-75EF-4C18-BF1A-19067BFB58E8}" srcOrd="11" destOrd="0" presId="urn:microsoft.com/office/officeart/2005/8/layout/vProcess5"/>
    <dgm:cxn modelId="{08AAF8F1-4EA8-4B53-BD05-C5690AE8EA40}" type="presParOf" srcId="{64016377-1216-4243-9179-31DD5CE7E4BC}" destId="{50A8D0A9-47FC-4B2B-A0ED-058878F901F6}" srcOrd="12" destOrd="0" presId="urn:microsoft.com/office/officeart/2005/8/layout/vProcess5"/>
    <dgm:cxn modelId="{472335B7-B9F6-4440-89D5-8DCAB14363C2}" type="presParOf" srcId="{64016377-1216-4243-9179-31DD5CE7E4BC}" destId="{C214406C-DEE7-401C-889C-1E5E1864C780}" srcOrd="13" destOrd="0" presId="urn:microsoft.com/office/officeart/2005/8/layout/vProcess5"/>
    <dgm:cxn modelId="{88811684-F460-4FEC-8CB1-B3CF2D325920}" type="presParOf" srcId="{64016377-1216-4243-9179-31DD5CE7E4BC}" destId="{84A31515-0815-499F-9C22-130A5E3CE010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757084B-A67C-4152-B271-40ED67CE9E21}" type="doc">
      <dgm:prSet loTypeId="urn:microsoft.com/office/officeart/2005/8/layout/vList5" loCatId="list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3D7C0099-A8FE-4C17-8BF1-59DAF3426D6E}">
      <dgm:prSet custT="1"/>
      <dgm:spPr>
        <a:solidFill>
          <a:schemeClr val="tx2">
            <a:lumMod val="75000"/>
          </a:schemeClr>
        </a:solidFill>
        <a:ln w="19050">
          <a:solidFill>
            <a:schemeClr val="tx2">
              <a:lumMod val="20000"/>
              <a:lumOff val="80000"/>
            </a:schemeClr>
          </a:solidFill>
        </a:ln>
      </dgm:spPr>
      <dgm:t>
        <a:bodyPr/>
        <a:lstStyle/>
        <a:p>
          <a:r>
            <a:rPr lang="fi-FI" sz="2000" b="1" i="0" baseline="0" noProof="0" dirty="0">
              <a:effectLst>
                <a:outerShdw blurRad="38100" dist="38100" dir="2700000" algn="tl">
                  <a:srgbClr val="000000"/>
                </a:outerShdw>
              </a:effectLst>
            </a:rPr>
            <a:t>Ere kaka Paulo ne obedo jaote</a:t>
          </a:r>
          <a:r>
            <a:rPr lang="en" sz="2000" b="1" i="0" baseline="0" noProof="0" dirty="0">
              <a:effectLst>
                <a:outerShdw blurRad="38100" dist="38100" dir="2700000" algn="tl">
                  <a:srgbClr val="000000"/>
                </a:outerShdw>
              </a:effectLst>
            </a:rPr>
            <a:t>?</a:t>
          </a:r>
          <a:endParaRPr lang="en" sz="20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7A551D68-77E3-4860-9438-A26548CD1378}" type="parTrans" cxnId="{DBDDCA28-02DF-42F9-8AFE-80B890F718A7}">
      <dgm:prSet/>
      <dgm:spPr/>
      <dgm:t>
        <a:bodyPr/>
        <a:lstStyle/>
        <a:p>
          <a:endParaRPr lang="es-ES" sz="2000"/>
        </a:p>
      </dgm:t>
    </dgm:pt>
    <dgm:pt modelId="{2A2378DC-D437-4D31-A09F-353CCC79CB6A}" type="sibTrans" cxnId="{DBDDCA28-02DF-42F9-8AFE-80B890F718A7}">
      <dgm:prSet/>
      <dgm:spPr/>
      <dgm:t>
        <a:bodyPr/>
        <a:lstStyle/>
        <a:p>
          <a:endParaRPr lang="es-ES" sz="2000"/>
        </a:p>
      </dgm:t>
    </dgm:pt>
    <dgm:pt modelId="{4A793952-9C6C-4013-B8BE-5DF08C207C01}">
      <dgm:prSet custT="1"/>
      <dgm:spPr>
        <a:solidFill>
          <a:schemeClr val="tx2">
            <a:lumMod val="20000"/>
            <a:lumOff val="80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lIns="108000" rIns="36000"/>
        <a:lstStyle/>
        <a:p>
          <a:pPr marL="0" indent="0">
            <a:buNone/>
          </a:pPr>
          <a:r>
            <a:rPr lang="en-US" sz="2000" b="1" noProof="0" dirty="0" err="1"/>
            <a:t>Kuom</a:t>
          </a:r>
          <a:r>
            <a:rPr lang="en-US" sz="2000" b="1" noProof="0" dirty="0"/>
            <a:t> </a:t>
          </a:r>
          <a:r>
            <a:rPr lang="en-US" sz="2000" b="1" noProof="0" dirty="0" err="1"/>
            <a:t>yiero</a:t>
          </a:r>
          <a:r>
            <a:rPr lang="en-US" sz="2000" b="1" noProof="0" dirty="0"/>
            <a:t> mar </a:t>
          </a:r>
          <a:r>
            <a:rPr lang="en-US" sz="2000" b="1" noProof="0" dirty="0" err="1"/>
            <a:t>Yesu</a:t>
          </a:r>
          <a:r>
            <a:rPr lang="en" sz="2000" b="1" noProof="0" dirty="0"/>
            <a:t> </a:t>
          </a:r>
          <a:r>
            <a:rPr lang="en" sz="1800" b="1" noProof="0" dirty="0"/>
            <a:t>(Gal. 1:1)</a:t>
          </a:r>
          <a:endParaRPr lang="en" sz="2000" noProof="0" dirty="0"/>
        </a:p>
      </dgm:t>
    </dgm:pt>
    <dgm:pt modelId="{66ABB793-9548-44B3-9C3F-67DE13D1BDE8}" type="parTrans" cxnId="{E55F7916-2F7B-4A61-9686-23E93AF0BA07}">
      <dgm:prSet/>
      <dgm:spPr/>
      <dgm:t>
        <a:bodyPr/>
        <a:lstStyle/>
        <a:p>
          <a:endParaRPr lang="es-ES" sz="2000"/>
        </a:p>
      </dgm:t>
    </dgm:pt>
    <dgm:pt modelId="{44597F3B-CD99-40E2-A977-43DF612351BA}" type="sibTrans" cxnId="{E55F7916-2F7B-4A61-9686-23E93AF0BA07}">
      <dgm:prSet/>
      <dgm:spPr/>
      <dgm:t>
        <a:bodyPr/>
        <a:lstStyle/>
        <a:p>
          <a:endParaRPr lang="es-ES" sz="2000"/>
        </a:p>
      </dgm:t>
    </dgm:pt>
    <dgm:pt modelId="{37F59CA0-631E-45B6-9514-9118C1EF3E20}">
      <dgm:prSet custT="1"/>
      <dgm:spPr>
        <a:solidFill>
          <a:schemeClr val="accent5">
            <a:lumMod val="75000"/>
          </a:schemeClr>
        </a:solidFill>
        <a:ln w="19050">
          <a:solidFill>
            <a:schemeClr val="accent5">
              <a:lumMod val="20000"/>
              <a:lumOff val="80000"/>
            </a:schemeClr>
          </a:solidFill>
        </a:ln>
      </dgm:spPr>
      <dgm:t>
        <a:bodyPr/>
        <a:lstStyle/>
        <a:p>
          <a:r>
            <a:rPr lang="en-US" sz="20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Ne </a:t>
          </a:r>
          <a:r>
            <a:rPr lang="en-US" sz="2000" b="1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oyiere</a:t>
          </a:r>
          <a:r>
            <a:rPr lang="en-US" sz="20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2000" b="1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karang’o</a:t>
          </a:r>
          <a:r>
            <a:rPr lang="en" sz="20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?</a:t>
          </a:r>
          <a:endParaRPr lang="en" sz="20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D9EF1E86-43F9-48BB-8584-C17E08C7C29A}" type="parTrans" cxnId="{B37287AC-80D2-4177-9585-8AF1BF17D287}">
      <dgm:prSet/>
      <dgm:spPr/>
      <dgm:t>
        <a:bodyPr/>
        <a:lstStyle/>
        <a:p>
          <a:endParaRPr lang="es-ES" sz="2000"/>
        </a:p>
      </dgm:t>
    </dgm:pt>
    <dgm:pt modelId="{2EDF595D-9824-45F9-A8B7-6A3CF4686F8C}" type="sibTrans" cxnId="{B37287AC-80D2-4177-9585-8AF1BF17D287}">
      <dgm:prSet/>
      <dgm:spPr/>
      <dgm:t>
        <a:bodyPr/>
        <a:lstStyle/>
        <a:p>
          <a:endParaRPr lang="es-ES" sz="2000"/>
        </a:p>
      </dgm:t>
    </dgm:pt>
    <dgm:pt modelId="{14B99F3B-384A-4817-85C9-B56C1278C1E2}">
      <dgm:prSet custT="1"/>
      <dgm:spPr>
        <a:solidFill>
          <a:schemeClr val="accent5">
            <a:lumMod val="20000"/>
            <a:lumOff val="80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lIns="108000" rIns="36000"/>
        <a:lstStyle/>
        <a:p>
          <a:pPr marL="0" indent="0">
            <a:buNone/>
          </a:pPr>
          <a:r>
            <a:rPr lang="en" sz="2000" b="1" noProof="0" dirty="0"/>
            <a:t>Kapod entie ei min mare </a:t>
          </a:r>
          <a:r>
            <a:rPr lang="en" sz="1800" b="1" noProof="0" dirty="0"/>
            <a:t>(Gal. 1:15)</a:t>
          </a:r>
          <a:endParaRPr lang="en" sz="2000" noProof="0" dirty="0"/>
        </a:p>
      </dgm:t>
    </dgm:pt>
    <dgm:pt modelId="{C4C419B3-CB1A-4EBB-AAB9-F12F0387CB16}" type="parTrans" cxnId="{8FDD6708-703A-4FC6-B631-DF23C4B14FE3}">
      <dgm:prSet/>
      <dgm:spPr/>
      <dgm:t>
        <a:bodyPr/>
        <a:lstStyle/>
        <a:p>
          <a:endParaRPr lang="es-ES" sz="2000"/>
        </a:p>
      </dgm:t>
    </dgm:pt>
    <dgm:pt modelId="{F5DB8E69-5E2B-40D5-87E8-AA065FD9593B}" type="sibTrans" cxnId="{8FDD6708-703A-4FC6-B631-DF23C4B14FE3}">
      <dgm:prSet/>
      <dgm:spPr/>
      <dgm:t>
        <a:bodyPr/>
        <a:lstStyle/>
        <a:p>
          <a:endParaRPr lang="es-ES" sz="2000"/>
        </a:p>
      </dgm:t>
    </dgm:pt>
    <dgm:pt modelId="{03F52222-B2E5-4E0D-AADE-02A6898FBDF4}">
      <dgm:prSet custT="1"/>
      <dgm:spPr>
        <a:solidFill>
          <a:schemeClr val="accent4">
            <a:lumMod val="75000"/>
          </a:schemeClr>
        </a:solidFill>
        <a:ln w="19050">
          <a:solidFill>
            <a:schemeClr val="accent4">
              <a:lumMod val="20000"/>
              <a:lumOff val="80000"/>
            </a:schemeClr>
          </a:solidFill>
        </a:ln>
      </dgm:spPr>
      <dgm:t>
        <a:bodyPr/>
        <a:lstStyle/>
        <a:p>
          <a:r>
            <a:rPr lang="en-US" sz="20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Ne </a:t>
          </a:r>
          <a:r>
            <a:rPr lang="en-US" sz="2000" b="1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oluonge</a:t>
          </a:r>
          <a:r>
            <a:rPr lang="en-US" sz="20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2000" b="1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karang’o</a:t>
          </a:r>
          <a:r>
            <a:rPr lang="en" sz="20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?</a:t>
          </a:r>
          <a:endParaRPr lang="en" sz="20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6A7AE719-9DAD-4493-A511-133DD17DD300}" type="parTrans" cxnId="{0CBD8B46-3AD3-41CC-B2BE-0A1C3602AF07}">
      <dgm:prSet/>
      <dgm:spPr/>
      <dgm:t>
        <a:bodyPr/>
        <a:lstStyle/>
        <a:p>
          <a:endParaRPr lang="es-ES" sz="2000"/>
        </a:p>
      </dgm:t>
    </dgm:pt>
    <dgm:pt modelId="{3ACBA797-2B98-40F5-95A3-BFE3834F0B57}" type="sibTrans" cxnId="{0CBD8B46-3AD3-41CC-B2BE-0A1C3602AF07}">
      <dgm:prSet/>
      <dgm:spPr/>
      <dgm:t>
        <a:bodyPr/>
        <a:lstStyle/>
        <a:p>
          <a:endParaRPr lang="es-ES" sz="2000"/>
        </a:p>
      </dgm:t>
    </dgm:pt>
    <dgm:pt modelId="{FFC9045C-D2D7-4491-B6CB-413BB16281F3}">
      <dgm:prSet custT="1"/>
      <dgm:spPr>
        <a:solidFill>
          <a:schemeClr val="accent4">
            <a:lumMod val="20000"/>
            <a:lumOff val="80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lIns="108000" rIns="36000"/>
        <a:lstStyle/>
        <a:p>
          <a:pPr marL="0" indent="0">
            <a:buNone/>
          </a:pPr>
          <a:r>
            <a:rPr lang="en-US" sz="2000" b="1" noProof="0" dirty="0"/>
            <a:t>E </a:t>
          </a:r>
          <a:r>
            <a:rPr lang="en-US" sz="2000" b="1" noProof="0" dirty="0" err="1"/>
            <a:t>yo</a:t>
          </a:r>
          <a:r>
            <a:rPr lang="en-US" sz="2000" b="1" noProof="0" dirty="0"/>
            <a:t> </a:t>
          </a:r>
          <a:r>
            <a:rPr lang="en-US" sz="2000" b="1" noProof="0" dirty="0" err="1"/>
            <a:t>madhi</a:t>
          </a:r>
          <a:r>
            <a:rPr lang="en-US" sz="2000" b="1" noProof="0" dirty="0"/>
            <a:t> </a:t>
          </a:r>
          <a:r>
            <a:rPr lang="en-US" sz="2000" b="1" noProof="0" dirty="0" err="1"/>
            <a:t>Damaski</a:t>
          </a:r>
          <a:r>
            <a:rPr lang="en" sz="2000" b="1" noProof="0" dirty="0"/>
            <a:t> </a:t>
          </a:r>
          <a:r>
            <a:rPr lang="en" sz="1800" b="1" noProof="0" dirty="0"/>
            <a:t>(Joote 22:6-7)</a:t>
          </a:r>
          <a:endParaRPr lang="en" sz="2000" noProof="0" dirty="0"/>
        </a:p>
      </dgm:t>
    </dgm:pt>
    <dgm:pt modelId="{B8CAA0CA-0A80-48A3-A212-AC143EF1E8CF}" type="parTrans" cxnId="{C3084F35-B36C-4DF9-8E28-754DDFB71CFC}">
      <dgm:prSet/>
      <dgm:spPr/>
      <dgm:t>
        <a:bodyPr/>
        <a:lstStyle/>
        <a:p>
          <a:endParaRPr lang="es-ES" sz="2000"/>
        </a:p>
      </dgm:t>
    </dgm:pt>
    <dgm:pt modelId="{F9F0FB67-F4E3-4393-8311-2D8C014AAEB7}" type="sibTrans" cxnId="{C3084F35-B36C-4DF9-8E28-754DDFB71CFC}">
      <dgm:prSet/>
      <dgm:spPr/>
      <dgm:t>
        <a:bodyPr/>
        <a:lstStyle/>
        <a:p>
          <a:endParaRPr lang="es-ES" sz="2000"/>
        </a:p>
      </dgm:t>
    </dgm:pt>
    <dgm:pt modelId="{FE48766C-6F80-4CDB-9AB6-F807173E5946}">
      <dgm:prSet custT="1"/>
      <dgm:spPr>
        <a:solidFill>
          <a:schemeClr val="accent2">
            <a:lumMod val="50000"/>
          </a:schemeClr>
        </a:solidFill>
        <a:ln w="19050">
          <a:solidFill>
            <a:schemeClr val="accent2">
              <a:lumMod val="20000"/>
              <a:lumOff val="80000"/>
            </a:schemeClr>
          </a:solidFill>
        </a:ln>
      </dgm:spPr>
      <dgm:t>
        <a:bodyPr/>
        <a:lstStyle/>
        <a:p>
          <a:r>
            <a:rPr lang="en-US" sz="20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Ne </a:t>
          </a:r>
          <a:r>
            <a:rPr lang="en-US" sz="2000" b="1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en</a:t>
          </a:r>
          <a:r>
            <a:rPr lang="en-US" sz="20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2000" b="1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jaote</a:t>
          </a:r>
          <a:r>
            <a:rPr lang="en-US" sz="20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 mar </a:t>
          </a:r>
          <a:r>
            <a:rPr lang="en-US" sz="2000" b="1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ng’a</a:t>
          </a:r>
          <a:r>
            <a:rPr lang="en" sz="20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?</a:t>
          </a:r>
          <a:endParaRPr lang="en" sz="20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92EF9C7C-15F2-445C-9108-09DAF31EFF62}" type="parTrans" cxnId="{EC857898-0C10-47F3-9723-A372D9BD0E74}">
      <dgm:prSet/>
      <dgm:spPr/>
      <dgm:t>
        <a:bodyPr/>
        <a:lstStyle/>
        <a:p>
          <a:endParaRPr lang="es-ES" sz="2000"/>
        </a:p>
      </dgm:t>
    </dgm:pt>
    <dgm:pt modelId="{1A170546-43C8-4D7C-AB54-7D54D14EECE7}" type="sibTrans" cxnId="{EC857898-0C10-47F3-9723-A372D9BD0E74}">
      <dgm:prSet/>
      <dgm:spPr/>
      <dgm:t>
        <a:bodyPr/>
        <a:lstStyle/>
        <a:p>
          <a:endParaRPr lang="es-ES" sz="2000"/>
        </a:p>
      </dgm:t>
    </dgm:pt>
    <dgm:pt modelId="{652F7617-080F-45D8-A29A-135B3E14BB41}">
      <dgm:prSet custT="1"/>
      <dgm:spPr>
        <a:solidFill>
          <a:schemeClr val="accent2">
            <a:lumMod val="20000"/>
            <a:lumOff val="80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lIns="108000" rIns="36000"/>
        <a:lstStyle/>
        <a:p>
          <a:pPr marL="0" indent="0">
            <a:buNone/>
          </a:pPr>
          <a:r>
            <a:rPr lang="en" sz="2000" b="1" noProof="0" dirty="0"/>
            <a:t>Joma ok jo-Yahudi </a:t>
          </a:r>
          <a:r>
            <a:rPr lang="en" sz="1800" b="1" noProof="0" dirty="0"/>
            <a:t>(Gal. 2:9)</a:t>
          </a:r>
          <a:endParaRPr lang="en" sz="2000" noProof="0" dirty="0"/>
        </a:p>
      </dgm:t>
    </dgm:pt>
    <dgm:pt modelId="{8E147701-2D20-41B5-A82D-7D156C9686E7}" type="parTrans" cxnId="{4C6D0289-8419-41A6-8CE0-352DE4692A76}">
      <dgm:prSet/>
      <dgm:spPr/>
      <dgm:t>
        <a:bodyPr/>
        <a:lstStyle/>
        <a:p>
          <a:endParaRPr lang="es-ES" sz="2000"/>
        </a:p>
      </dgm:t>
    </dgm:pt>
    <dgm:pt modelId="{E98D7670-C40D-4E3A-AA33-E100BD4FE161}" type="sibTrans" cxnId="{4C6D0289-8419-41A6-8CE0-352DE4692A76}">
      <dgm:prSet/>
      <dgm:spPr/>
      <dgm:t>
        <a:bodyPr/>
        <a:lstStyle/>
        <a:p>
          <a:endParaRPr lang="es-ES" sz="2000"/>
        </a:p>
      </dgm:t>
    </dgm:pt>
    <dgm:pt modelId="{DDB6F8FE-0CAB-49A6-9F2D-90D32BF646C4}" type="pres">
      <dgm:prSet presAssocID="{F757084B-A67C-4152-B271-40ED67CE9E21}" presName="Name0" presStyleCnt="0">
        <dgm:presLayoutVars>
          <dgm:dir/>
          <dgm:animLvl val="lvl"/>
          <dgm:resizeHandles val="exact"/>
        </dgm:presLayoutVars>
      </dgm:prSet>
      <dgm:spPr/>
    </dgm:pt>
    <dgm:pt modelId="{CCF436B2-9163-40B8-BEC9-A72B702E1EC8}" type="pres">
      <dgm:prSet presAssocID="{3D7C0099-A8FE-4C17-8BF1-59DAF3426D6E}" presName="linNode" presStyleCnt="0"/>
      <dgm:spPr/>
    </dgm:pt>
    <dgm:pt modelId="{19653C40-9276-4878-854D-836A70DA7530}" type="pres">
      <dgm:prSet presAssocID="{3D7C0099-A8FE-4C17-8BF1-59DAF3426D6E}" presName="parentText" presStyleLbl="node1" presStyleIdx="0" presStyleCnt="4">
        <dgm:presLayoutVars>
          <dgm:chMax val="1"/>
          <dgm:bulletEnabled val="1"/>
        </dgm:presLayoutVars>
      </dgm:prSet>
      <dgm:spPr/>
    </dgm:pt>
    <dgm:pt modelId="{4D0B5CCF-E1F5-4E78-A368-7A29948EDAE3}" type="pres">
      <dgm:prSet presAssocID="{3D7C0099-A8FE-4C17-8BF1-59DAF3426D6E}" presName="descendantText" presStyleLbl="alignAccFollowNode1" presStyleIdx="0" presStyleCnt="4">
        <dgm:presLayoutVars>
          <dgm:bulletEnabled val="1"/>
        </dgm:presLayoutVars>
      </dgm:prSet>
      <dgm:spPr/>
    </dgm:pt>
    <dgm:pt modelId="{5666BEA4-5781-4C52-8AC2-F1EC8FCC7D7E}" type="pres">
      <dgm:prSet presAssocID="{2A2378DC-D437-4D31-A09F-353CCC79CB6A}" presName="sp" presStyleCnt="0"/>
      <dgm:spPr/>
    </dgm:pt>
    <dgm:pt modelId="{FAF372CA-468F-423D-9AC3-359ABDF88B6A}" type="pres">
      <dgm:prSet presAssocID="{37F59CA0-631E-45B6-9514-9118C1EF3E20}" presName="linNode" presStyleCnt="0"/>
      <dgm:spPr/>
    </dgm:pt>
    <dgm:pt modelId="{E98D6F57-984E-4FF8-836B-27F805DC12DB}" type="pres">
      <dgm:prSet presAssocID="{37F59CA0-631E-45B6-9514-9118C1EF3E20}" presName="parentText" presStyleLbl="node1" presStyleIdx="1" presStyleCnt="4">
        <dgm:presLayoutVars>
          <dgm:chMax val="1"/>
          <dgm:bulletEnabled val="1"/>
        </dgm:presLayoutVars>
      </dgm:prSet>
      <dgm:spPr/>
    </dgm:pt>
    <dgm:pt modelId="{BBA056F3-27F5-4E35-A1BD-EBF5C5D8AEC1}" type="pres">
      <dgm:prSet presAssocID="{37F59CA0-631E-45B6-9514-9118C1EF3E20}" presName="descendantText" presStyleLbl="alignAccFollowNode1" presStyleIdx="1" presStyleCnt="4">
        <dgm:presLayoutVars>
          <dgm:bulletEnabled val="1"/>
        </dgm:presLayoutVars>
      </dgm:prSet>
      <dgm:spPr/>
    </dgm:pt>
    <dgm:pt modelId="{EA26260C-E14B-48BE-85EC-7612B5E73920}" type="pres">
      <dgm:prSet presAssocID="{2EDF595D-9824-45F9-A8B7-6A3CF4686F8C}" presName="sp" presStyleCnt="0"/>
      <dgm:spPr/>
    </dgm:pt>
    <dgm:pt modelId="{03188803-BE68-4E12-8C9C-E7A47E0DB5E1}" type="pres">
      <dgm:prSet presAssocID="{03F52222-B2E5-4E0D-AADE-02A6898FBDF4}" presName="linNode" presStyleCnt="0"/>
      <dgm:spPr/>
    </dgm:pt>
    <dgm:pt modelId="{9A558A9B-5A16-4B63-AE62-398B1C144A50}" type="pres">
      <dgm:prSet presAssocID="{03F52222-B2E5-4E0D-AADE-02A6898FBDF4}" presName="parentText" presStyleLbl="node1" presStyleIdx="2" presStyleCnt="4">
        <dgm:presLayoutVars>
          <dgm:chMax val="1"/>
          <dgm:bulletEnabled val="1"/>
        </dgm:presLayoutVars>
      </dgm:prSet>
      <dgm:spPr/>
    </dgm:pt>
    <dgm:pt modelId="{EE59CC25-5453-4CE0-A8CC-571412A1ACEE}" type="pres">
      <dgm:prSet presAssocID="{03F52222-B2E5-4E0D-AADE-02A6898FBDF4}" presName="descendantText" presStyleLbl="alignAccFollowNode1" presStyleIdx="2" presStyleCnt="4">
        <dgm:presLayoutVars>
          <dgm:bulletEnabled val="1"/>
        </dgm:presLayoutVars>
      </dgm:prSet>
      <dgm:spPr/>
    </dgm:pt>
    <dgm:pt modelId="{585962A7-CEF4-4677-9FCB-628073909FC9}" type="pres">
      <dgm:prSet presAssocID="{3ACBA797-2B98-40F5-95A3-BFE3834F0B57}" presName="sp" presStyleCnt="0"/>
      <dgm:spPr/>
    </dgm:pt>
    <dgm:pt modelId="{81CD2144-DB0E-4743-9F6B-0C4E6A5A6354}" type="pres">
      <dgm:prSet presAssocID="{FE48766C-6F80-4CDB-9AB6-F807173E5946}" presName="linNode" presStyleCnt="0"/>
      <dgm:spPr/>
    </dgm:pt>
    <dgm:pt modelId="{C31EC41D-D6D1-4464-A94C-74E14FAE7809}" type="pres">
      <dgm:prSet presAssocID="{FE48766C-6F80-4CDB-9AB6-F807173E5946}" presName="parentText" presStyleLbl="node1" presStyleIdx="3" presStyleCnt="4">
        <dgm:presLayoutVars>
          <dgm:chMax val="1"/>
          <dgm:bulletEnabled val="1"/>
        </dgm:presLayoutVars>
      </dgm:prSet>
      <dgm:spPr/>
    </dgm:pt>
    <dgm:pt modelId="{0A771D7F-B254-46CB-8BFB-95A76E4052C9}" type="pres">
      <dgm:prSet presAssocID="{FE48766C-6F80-4CDB-9AB6-F807173E5946}" presName="descendantText" presStyleLbl="alignAccFollowNode1" presStyleIdx="3" presStyleCnt="4">
        <dgm:presLayoutVars>
          <dgm:bulletEnabled val="1"/>
        </dgm:presLayoutVars>
      </dgm:prSet>
      <dgm:spPr/>
    </dgm:pt>
  </dgm:ptLst>
  <dgm:cxnLst>
    <dgm:cxn modelId="{8FDD6708-703A-4FC6-B631-DF23C4B14FE3}" srcId="{37F59CA0-631E-45B6-9514-9118C1EF3E20}" destId="{14B99F3B-384A-4817-85C9-B56C1278C1E2}" srcOrd="0" destOrd="0" parTransId="{C4C419B3-CB1A-4EBB-AAB9-F12F0387CB16}" sibTransId="{F5DB8E69-5E2B-40D5-87E8-AA065FD9593B}"/>
    <dgm:cxn modelId="{E55F7916-2F7B-4A61-9686-23E93AF0BA07}" srcId="{3D7C0099-A8FE-4C17-8BF1-59DAF3426D6E}" destId="{4A793952-9C6C-4013-B8BE-5DF08C207C01}" srcOrd="0" destOrd="0" parTransId="{66ABB793-9548-44B3-9C3F-67DE13D1BDE8}" sibTransId="{44597F3B-CD99-40E2-A977-43DF612351BA}"/>
    <dgm:cxn modelId="{13D7FA1D-758C-4CEE-9DF0-F29B5BEE1AF9}" type="presOf" srcId="{FE48766C-6F80-4CDB-9AB6-F807173E5946}" destId="{C31EC41D-D6D1-4464-A94C-74E14FAE7809}" srcOrd="0" destOrd="0" presId="urn:microsoft.com/office/officeart/2005/8/layout/vList5"/>
    <dgm:cxn modelId="{DBDDCA28-02DF-42F9-8AFE-80B890F718A7}" srcId="{F757084B-A67C-4152-B271-40ED67CE9E21}" destId="{3D7C0099-A8FE-4C17-8BF1-59DAF3426D6E}" srcOrd="0" destOrd="0" parTransId="{7A551D68-77E3-4860-9438-A26548CD1378}" sibTransId="{2A2378DC-D437-4D31-A09F-353CCC79CB6A}"/>
    <dgm:cxn modelId="{C3084F35-B36C-4DF9-8E28-754DDFB71CFC}" srcId="{03F52222-B2E5-4E0D-AADE-02A6898FBDF4}" destId="{FFC9045C-D2D7-4491-B6CB-413BB16281F3}" srcOrd="0" destOrd="0" parTransId="{B8CAA0CA-0A80-48A3-A212-AC143EF1E8CF}" sibTransId="{F9F0FB67-F4E3-4393-8311-2D8C014AAEB7}"/>
    <dgm:cxn modelId="{89415538-028F-4853-9D7F-EF3D347DC55E}" type="presOf" srcId="{4A793952-9C6C-4013-B8BE-5DF08C207C01}" destId="{4D0B5CCF-E1F5-4E78-A368-7A29948EDAE3}" srcOrd="0" destOrd="0" presId="urn:microsoft.com/office/officeart/2005/8/layout/vList5"/>
    <dgm:cxn modelId="{71A2DE39-B045-4F29-937B-4E3068236B16}" type="presOf" srcId="{37F59CA0-631E-45B6-9514-9118C1EF3E20}" destId="{E98D6F57-984E-4FF8-836B-27F805DC12DB}" srcOrd="0" destOrd="0" presId="urn:microsoft.com/office/officeart/2005/8/layout/vList5"/>
    <dgm:cxn modelId="{0CBD8B46-3AD3-41CC-B2BE-0A1C3602AF07}" srcId="{F757084B-A67C-4152-B271-40ED67CE9E21}" destId="{03F52222-B2E5-4E0D-AADE-02A6898FBDF4}" srcOrd="2" destOrd="0" parTransId="{6A7AE719-9DAD-4493-A511-133DD17DD300}" sibTransId="{3ACBA797-2B98-40F5-95A3-BFE3834F0B57}"/>
    <dgm:cxn modelId="{57C3554E-B0B7-4DCB-B2A1-8B927B54B8EC}" type="presOf" srcId="{F757084B-A67C-4152-B271-40ED67CE9E21}" destId="{DDB6F8FE-0CAB-49A6-9F2D-90D32BF646C4}" srcOrd="0" destOrd="0" presId="urn:microsoft.com/office/officeart/2005/8/layout/vList5"/>
    <dgm:cxn modelId="{41ED2E75-883B-49B8-935F-3637F6E93DF7}" type="presOf" srcId="{3D7C0099-A8FE-4C17-8BF1-59DAF3426D6E}" destId="{19653C40-9276-4878-854D-836A70DA7530}" srcOrd="0" destOrd="0" presId="urn:microsoft.com/office/officeart/2005/8/layout/vList5"/>
    <dgm:cxn modelId="{BEF50676-C86C-44EE-95CD-6E8D2DA73A12}" type="presOf" srcId="{03F52222-B2E5-4E0D-AADE-02A6898FBDF4}" destId="{9A558A9B-5A16-4B63-AE62-398B1C144A50}" srcOrd="0" destOrd="0" presId="urn:microsoft.com/office/officeart/2005/8/layout/vList5"/>
    <dgm:cxn modelId="{4C6D0289-8419-41A6-8CE0-352DE4692A76}" srcId="{FE48766C-6F80-4CDB-9AB6-F807173E5946}" destId="{652F7617-080F-45D8-A29A-135B3E14BB41}" srcOrd="0" destOrd="0" parTransId="{8E147701-2D20-41B5-A82D-7D156C9686E7}" sibTransId="{E98D7670-C40D-4E3A-AA33-E100BD4FE161}"/>
    <dgm:cxn modelId="{CE23798E-3822-4E5D-AB20-5F6C0920C88D}" type="presOf" srcId="{14B99F3B-384A-4817-85C9-B56C1278C1E2}" destId="{BBA056F3-27F5-4E35-A1BD-EBF5C5D8AEC1}" srcOrd="0" destOrd="0" presId="urn:microsoft.com/office/officeart/2005/8/layout/vList5"/>
    <dgm:cxn modelId="{CC3A7896-D25D-437B-BDAA-2AA37856948E}" type="presOf" srcId="{FFC9045C-D2D7-4491-B6CB-413BB16281F3}" destId="{EE59CC25-5453-4CE0-A8CC-571412A1ACEE}" srcOrd="0" destOrd="0" presId="urn:microsoft.com/office/officeart/2005/8/layout/vList5"/>
    <dgm:cxn modelId="{EC857898-0C10-47F3-9723-A372D9BD0E74}" srcId="{F757084B-A67C-4152-B271-40ED67CE9E21}" destId="{FE48766C-6F80-4CDB-9AB6-F807173E5946}" srcOrd="3" destOrd="0" parTransId="{92EF9C7C-15F2-445C-9108-09DAF31EFF62}" sibTransId="{1A170546-43C8-4D7C-AB54-7D54D14EECE7}"/>
    <dgm:cxn modelId="{F9A1F1A7-811B-4DF6-AE2A-4E3A257722BA}" type="presOf" srcId="{652F7617-080F-45D8-A29A-135B3E14BB41}" destId="{0A771D7F-B254-46CB-8BFB-95A76E4052C9}" srcOrd="0" destOrd="0" presId="urn:microsoft.com/office/officeart/2005/8/layout/vList5"/>
    <dgm:cxn modelId="{B37287AC-80D2-4177-9585-8AF1BF17D287}" srcId="{F757084B-A67C-4152-B271-40ED67CE9E21}" destId="{37F59CA0-631E-45B6-9514-9118C1EF3E20}" srcOrd="1" destOrd="0" parTransId="{D9EF1E86-43F9-48BB-8584-C17E08C7C29A}" sibTransId="{2EDF595D-9824-45F9-A8B7-6A3CF4686F8C}"/>
    <dgm:cxn modelId="{EE681CA9-4A22-4DEB-B95E-0F2DFE8C9DD8}" type="presParOf" srcId="{DDB6F8FE-0CAB-49A6-9F2D-90D32BF646C4}" destId="{CCF436B2-9163-40B8-BEC9-A72B702E1EC8}" srcOrd="0" destOrd="0" presId="urn:microsoft.com/office/officeart/2005/8/layout/vList5"/>
    <dgm:cxn modelId="{3D820F37-13A0-41A0-BC80-CD3C404D427E}" type="presParOf" srcId="{CCF436B2-9163-40B8-BEC9-A72B702E1EC8}" destId="{19653C40-9276-4878-854D-836A70DA7530}" srcOrd="0" destOrd="0" presId="urn:microsoft.com/office/officeart/2005/8/layout/vList5"/>
    <dgm:cxn modelId="{5BE7F727-665C-4028-88CA-7E572CCF3647}" type="presParOf" srcId="{CCF436B2-9163-40B8-BEC9-A72B702E1EC8}" destId="{4D0B5CCF-E1F5-4E78-A368-7A29948EDAE3}" srcOrd="1" destOrd="0" presId="urn:microsoft.com/office/officeart/2005/8/layout/vList5"/>
    <dgm:cxn modelId="{C9CE0335-FBA8-49BA-968A-AB19EDD825E5}" type="presParOf" srcId="{DDB6F8FE-0CAB-49A6-9F2D-90D32BF646C4}" destId="{5666BEA4-5781-4C52-8AC2-F1EC8FCC7D7E}" srcOrd="1" destOrd="0" presId="urn:microsoft.com/office/officeart/2005/8/layout/vList5"/>
    <dgm:cxn modelId="{14E92F82-6B44-483D-A59D-7D69D65EE34B}" type="presParOf" srcId="{DDB6F8FE-0CAB-49A6-9F2D-90D32BF646C4}" destId="{FAF372CA-468F-423D-9AC3-359ABDF88B6A}" srcOrd="2" destOrd="0" presId="urn:microsoft.com/office/officeart/2005/8/layout/vList5"/>
    <dgm:cxn modelId="{7FDCD9DE-B2EF-41C0-AA36-D5869E2AC5C0}" type="presParOf" srcId="{FAF372CA-468F-423D-9AC3-359ABDF88B6A}" destId="{E98D6F57-984E-4FF8-836B-27F805DC12DB}" srcOrd="0" destOrd="0" presId="urn:microsoft.com/office/officeart/2005/8/layout/vList5"/>
    <dgm:cxn modelId="{6E713344-16C9-4A0A-82A6-92E391EF42B5}" type="presParOf" srcId="{FAF372CA-468F-423D-9AC3-359ABDF88B6A}" destId="{BBA056F3-27F5-4E35-A1BD-EBF5C5D8AEC1}" srcOrd="1" destOrd="0" presId="urn:microsoft.com/office/officeart/2005/8/layout/vList5"/>
    <dgm:cxn modelId="{5BA8E519-8479-4E66-8290-FAFA1AF195E7}" type="presParOf" srcId="{DDB6F8FE-0CAB-49A6-9F2D-90D32BF646C4}" destId="{EA26260C-E14B-48BE-85EC-7612B5E73920}" srcOrd="3" destOrd="0" presId="urn:microsoft.com/office/officeart/2005/8/layout/vList5"/>
    <dgm:cxn modelId="{781E2697-AF57-4EA4-A811-B09268176293}" type="presParOf" srcId="{DDB6F8FE-0CAB-49A6-9F2D-90D32BF646C4}" destId="{03188803-BE68-4E12-8C9C-E7A47E0DB5E1}" srcOrd="4" destOrd="0" presId="urn:microsoft.com/office/officeart/2005/8/layout/vList5"/>
    <dgm:cxn modelId="{FC557E1A-54CA-4432-BAA9-FBD79D068DB2}" type="presParOf" srcId="{03188803-BE68-4E12-8C9C-E7A47E0DB5E1}" destId="{9A558A9B-5A16-4B63-AE62-398B1C144A50}" srcOrd="0" destOrd="0" presId="urn:microsoft.com/office/officeart/2005/8/layout/vList5"/>
    <dgm:cxn modelId="{E1A74ADF-70F8-49FB-98E9-D4DB5BB21BA1}" type="presParOf" srcId="{03188803-BE68-4E12-8C9C-E7A47E0DB5E1}" destId="{EE59CC25-5453-4CE0-A8CC-571412A1ACEE}" srcOrd="1" destOrd="0" presId="urn:microsoft.com/office/officeart/2005/8/layout/vList5"/>
    <dgm:cxn modelId="{7BB8D6C2-7FF5-4EA3-AE3B-5779F864FFB7}" type="presParOf" srcId="{DDB6F8FE-0CAB-49A6-9F2D-90D32BF646C4}" destId="{585962A7-CEF4-4677-9FCB-628073909FC9}" srcOrd="5" destOrd="0" presId="urn:microsoft.com/office/officeart/2005/8/layout/vList5"/>
    <dgm:cxn modelId="{82EA6A31-7A38-447A-A989-1EF34794E92C}" type="presParOf" srcId="{DDB6F8FE-0CAB-49A6-9F2D-90D32BF646C4}" destId="{81CD2144-DB0E-4743-9F6B-0C4E6A5A6354}" srcOrd="6" destOrd="0" presId="urn:microsoft.com/office/officeart/2005/8/layout/vList5"/>
    <dgm:cxn modelId="{85FCD288-285E-48C1-AF8B-999546C35ACB}" type="presParOf" srcId="{81CD2144-DB0E-4743-9F6B-0C4E6A5A6354}" destId="{C31EC41D-D6D1-4464-A94C-74E14FAE7809}" srcOrd="0" destOrd="0" presId="urn:microsoft.com/office/officeart/2005/8/layout/vList5"/>
    <dgm:cxn modelId="{22216D6A-A223-4ADF-9557-E95CD9A35219}" type="presParOf" srcId="{81CD2144-DB0E-4743-9F6B-0C4E6A5A6354}" destId="{0A771D7F-B254-46CB-8BFB-95A76E4052C9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EBC106D-5811-4B6D-B942-6ADC4D343E40}" type="doc">
      <dgm:prSet loTypeId="urn:microsoft.com/office/officeart/2005/8/layout/list1" loCatId="list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B222B58F-A554-4166-AB8D-6789A65C6E92}">
      <dgm:prSet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" sz="20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1 Jo-Korintho 1-6</a:t>
          </a:r>
          <a:endParaRPr lang="en" sz="20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F444ADC2-94B7-4C11-8B60-10AB9C367F81}" type="parTrans" cxnId="{5FE5E055-8529-447D-ADAB-2BE851978BCE}">
      <dgm:prSet/>
      <dgm:spPr/>
      <dgm:t>
        <a:bodyPr/>
        <a:lstStyle/>
        <a:p>
          <a:endParaRPr lang="es-ES" sz="1800"/>
        </a:p>
      </dgm:t>
    </dgm:pt>
    <dgm:pt modelId="{556A5190-F9C3-4488-ADE6-0488E696DEA2}" type="sibTrans" cxnId="{5FE5E055-8529-447D-ADAB-2BE851978BCE}">
      <dgm:prSet/>
      <dgm:spPr/>
      <dgm:t>
        <a:bodyPr/>
        <a:lstStyle/>
        <a:p>
          <a:endParaRPr lang="es-ES" sz="1800"/>
        </a:p>
      </dgm:t>
    </dgm:pt>
    <dgm:pt modelId="{CCAE371C-0BDF-460C-BB1E-E565EEA45E9B}">
      <dgm:prSet custT="1"/>
      <dgm:spPr>
        <a:solidFill>
          <a:schemeClr val="accent1">
            <a:lumMod val="20000"/>
            <a:lumOff val="80000"/>
          </a:schemeClr>
        </a:solidFill>
        <a:ln>
          <a:solidFill>
            <a:schemeClr val="accent1">
              <a:lumMod val="50000"/>
            </a:schemeClr>
          </a:solidFill>
        </a:ln>
      </dgm:spPr>
      <dgm:t>
        <a:bodyPr lIns="180000" rIns="180000"/>
        <a:lstStyle/>
        <a:p>
          <a:pPr marL="0" indent="0">
            <a:buNone/>
          </a:pPr>
          <a:r>
            <a:rPr lang="en-US" sz="1800" b="1" noProof="0" dirty="0" err="1"/>
            <a:t>Ka</a:t>
          </a:r>
          <a:r>
            <a:rPr lang="en-US" sz="1800" b="1" noProof="0" dirty="0"/>
            <a:t> </a:t>
          </a:r>
          <a:r>
            <a:rPr lang="en-US" sz="1800" b="1" noProof="0" dirty="0" err="1"/>
            <a:t>owachne</a:t>
          </a:r>
          <a:r>
            <a:rPr lang="en-US" sz="1800" b="1" noProof="0" dirty="0"/>
            <a:t> </a:t>
          </a:r>
          <a:r>
            <a:rPr lang="en-US" sz="1800" b="1" noProof="0" dirty="0" err="1"/>
            <a:t>gi</a:t>
          </a:r>
          <a:r>
            <a:rPr lang="en-US" sz="1800" b="1" noProof="0" dirty="0"/>
            <a:t> </a:t>
          </a:r>
          <a:r>
            <a:rPr lang="en-US" sz="1800" b="1" noProof="0" dirty="0" err="1"/>
            <a:t>Kloe</a:t>
          </a:r>
          <a:r>
            <a:rPr lang="en-US" sz="1800" b="1" noProof="0" dirty="0"/>
            <a:t> </a:t>
          </a:r>
          <a:r>
            <a:rPr lang="en-US" sz="1800" b="1" noProof="0" dirty="0" err="1"/>
            <a:t>chandruok</a:t>
          </a:r>
          <a:r>
            <a:rPr lang="en-US" sz="1800" b="1" noProof="0" dirty="0"/>
            <a:t> </a:t>
          </a:r>
          <a:r>
            <a:rPr lang="en-US" sz="1800" b="1" noProof="0" dirty="0" err="1"/>
            <a:t>mang’eny</a:t>
          </a:r>
          <a:r>
            <a:rPr lang="en-US" sz="1800" b="1" noProof="0" dirty="0"/>
            <a:t> </a:t>
          </a:r>
          <a:r>
            <a:rPr lang="en-US" sz="1800" b="1" noProof="0" dirty="0" err="1"/>
            <a:t>manie</a:t>
          </a:r>
          <a:r>
            <a:rPr lang="en-US" sz="1800" b="1" noProof="0" dirty="0"/>
            <a:t> </a:t>
          </a:r>
          <a:r>
            <a:rPr lang="en-US" sz="1800" b="1" noProof="0" dirty="0" err="1"/>
            <a:t>kanisa</a:t>
          </a:r>
          <a:r>
            <a:rPr lang="en-US" sz="1800" b="1" noProof="0" dirty="0"/>
            <a:t>, Paulo </a:t>
          </a:r>
          <a:r>
            <a:rPr lang="en-US" sz="1800" b="1" noProof="0" dirty="0" err="1"/>
            <a:t>owuoyo</a:t>
          </a:r>
          <a:r>
            <a:rPr lang="en-US" sz="1800" b="1" noProof="0" dirty="0"/>
            <a:t> </a:t>
          </a:r>
          <a:r>
            <a:rPr lang="en-US" sz="1800" b="1" noProof="0" dirty="0" err="1"/>
            <a:t>nigi</a:t>
          </a:r>
          <a:r>
            <a:rPr lang="en-US" sz="1800" b="1" noProof="0" dirty="0"/>
            <a:t> </a:t>
          </a:r>
          <a:r>
            <a:rPr lang="en-US" sz="1800" b="1" noProof="0" dirty="0" err="1"/>
            <a:t>kuom</a:t>
          </a:r>
          <a:r>
            <a:rPr lang="en-US" sz="1800" b="1" noProof="0" dirty="0"/>
            <a:t>: </a:t>
          </a:r>
          <a:r>
            <a:rPr lang="en-US" sz="1800" b="1" noProof="0" dirty="0" err="1"/>
            <a:t>pogruok</a:t>
          </a:r>
          <a:r>
            <a:rPr lang="en-US" sz="1800" b="1" noProof="0" dirty="0"/>
            <a:t> e </a:t>
          </a:r>
          <a:r>
            <a:rPr lang="en-US" sz="1800" b="1" noProof="0" dirty="0" err="1"/>
            <a:t>kidienje</a:t>
          </a:r>
          <a:r>
            <a:rPr lang="en-US" sz="1800" b="1" noProof="0" dirty="0"/>
            <a:t> </a:t>
          </a:r>
          <a:r>
            <a:rPr lang="en-US" sz="1800" b="1" noProof="0" dirty="0" err="1"/>
            <a:t>kidienje</a:t>
          </a:r>
          <a:r>
            <a:rPr lang="en-US" sz="1800" b="1" noProof="0" dirty="0"/>
            <a:t>; </a:t>
          </a:r>
          <a:r>
            <a:rPr lang="en-US" sz="1800" b="1" noProof="0" dirty="0" err="1"/>
            <a:t>anjawo</a:t>
          </a:r>
          <a:r>
            <a:rPr lang="en-US" sz="1800" b="1" noProof="0" dirty="0"/>
            <a:t>; </a:t>
          </a:r>
          <a:r>
            <a:rPr lang="en-US" sz="1800" b="1" noProof="0" dirty="0" err="1"/>
            <a:t>dhaw</a:t>
          </a:r>
          <a:r>
            <a:rPr lang="en-US" sz="1800" b="1" noProof="0" dirty="0"/>
            <a:t> e </a:t>
          </a:r>
          <a:r>
            <a:rPr lang="en-US" sz="1800" b="1" noProof="0" dirty="0" err="1"/>
            <a:t>kindgi</a:t>
          </a:r>
          <a:r>
            <a:rPr lang="en-US" sz="1800" b="1" noProof="0" dirty="0"/>
            <a:t>; </a:t>
          </a:r>
          <a:r>
            <a:rPr lang="en-US" sz="1800" b="1" noProof="0" dirty="0" err="1"/>
            <a:t>gi</a:t>
          </a:r>
          <a:r>
            <a:rPr lang="en-US" sz="1800" b="1" noProof="0" dirty="0"/>
            <a:t> </a:t>
          </a:r>
          <a:r>
            <a:rPr lang="en-US" sz="1800" b="1" noProof="0" dirty="0" err="1"/>
            <a:t>chode</a:t>
          </a:r>
          <a:r>
            <a:rPr lang="en" sz="1800" b="1" noProof="0" dirty="0"/>
            <a:t>.</a:t>
          </a:r>
          <a:endParaRPr lang="en" sz="1800" noProof="0" dirty="0"/>
        </a:p>
      </dgm:t>
    </dgm:pt>
    <dgm:pt modelId="{488092FE-7A51-4CC6-99DF-DBB7D428A3CC}" type="parTrans" cxnId="{CB50A183-EB2F-4FDD-A731-3561FD1E2FAD}">
      <dgm:prSet/>
      <dgm:spPr/>
      <dgm:t>
        <a:bodyPr/>
        <a:lstStyle/>
        <a:p>
          <a:endParaRPr lang="es-ES" sz="1800"/>
        </a:p>
      </dgm:t>
    </dgm:pt>
    <dgm:pt modelId="{125FACD9-A2D8-4FCB-9DE1-7485C6CA227B}" type="sibTrans" cxnId="{CB50A183-EB2F-4FDD-A731-3561FD1E2FAD}">
      <dgm:prSet/>
      <dgm:spPr/>
      <dgm:t>
        <a:bodyPr/>
        <a:lstStyle/>
        <a:p>
          <a:endParaRPr lang="es-ES" sz="1800"/>
        </a:p>
      </dgm:t>
    </dgm:pt>
    <dgm:pt modelId="{9ED67DD9-9A29-4640-B035-9B246A5F6E05}">
      <dgm:prSet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" sz="20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1 Jo-Korintho 7-16</a:t>
          </a:r>
          <a:endParaRPr lang="en" sz="20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C3FEC5AF-0BFC-44BB-8349-C6B72D1D4D99}" type="parTrans" cxnId="{2EA9353F-872D-4AF6-870A-B8E5FC4B3A66}">
      <dgm:prSet/>
      <dgm:spPr/>
      <dgm:t>
        <a:bodyPr/>
        <a:lstStyle/>
        <a:p>
          <a:endParaRPr lang="es-ES" sz="1800"/>
        </a:p>
      </dgm:t>
    </dgm:pt>
    <dgm:pt modelId="{5948C030-3705-414D-A5A4-C8B7D3697545}" type="sibTrans" cxnId="{2EA9353F-872D-4AF6-870A-B8E5FC4B3A66}">
      <dgm:prSet/>
      <dgm:spPr/>
      <dgm:t>
        <a:bodyPr/>
        <a:lstStyle/>
        <a:p>
          <a:endParaRPr lang="es-ES" sz="1800"/>
        </a:p>
      </dgm:t>
    </dgm:pt>
    <dgm:pt modelId="{90202049-6EEF-4E74-849B-78E3AAEB92E8}">
      <dgm:prSet custT="1"/>
      <dgm:spPr>
        <a:solidFill>
          <a:schemeClr val="accent2">
            <a:lumMod val="20000"/>
            <a:lumOff val="80000"/>
          </a:schemeClr>
        </a:solidFill>
        <a:ln>
          <a:solidFill>
            <a:schemeClr val="accent2">
              <a:lumMod val="50000"/>
            </a:schemeClr>
          </a:solidFill>
        </a:ln>
      </dgm:spPr>
      <dgm:t>
        <a:bodyPr lIns="180000" rIns="180000"/>
        <a:lstStyle/>
        <a:p>
          <a:pPr marL="0" indent="0">
            <a:buNone/>
          </a:pPr>
          <a:r>
            <a:rPr lang="en-US" sz="1800" b="1" noProof="0" dirty="0" err="1"/>
            <a:t>Jood</a:t>
          </a:r>
          <a:r>
            <a:rPr lang="en-US" sz="1800" b="1" noProof="0" dirty="0"/>
            <a:t> </a:t>
          </a:r>
          <a:r>
            <a:rPr lang="en-US" sz="1800" b="1" noProof="0" dirty="0" err="1"/>
            <a:t>Kloe</a:t>
          </a:r>
          <a:r>
            <a:rPr lang="en-US" sz="1800" b="1" noProof="0" dirty="0"/>
            <a:t> </a:t>
          </a:r>
          <a:r>
            <a:rPr lang="en-US" sz="1800" b="1" noProof="0" dirty="0" err="1"/>
            <a:t>bende</a:t>
          </a:r>
          <a:r>
            <a:rPr lang="en-US" sz="1800" b="1" noProof="0" dirty="0"/>
            <a:t> </a:t>
          </a:r>
          <a:r>
            <a:rPr lang="en-US" sz="1800" b="1" noProof="0" dirty="0" err="1"/>
            <a:t>nokelone</a:t>
          </a:r>
          <a:r>
            <a:rPr lang="en-US" sz="1800" b="1" noProof="0" dirty="0"/>
            <a:t> </a:t>
          </a:r>
          <a:r>
            <a:rPr lang="en-US" sz="1800" b="1" noProof="0" dirty="0" err="1"/>
            <a:t>baruwa</a:t>
          </a:r>
          <a:r>
            <a:rPr lang="en-US" sz="1800" b="1" noProof="0" dirty="0"/>
            <a:t> </a:t>
          </a:r>
          <a:r>
            <a:rPr lang="en-US" sz="1800" b="1" noProof="0" dirty="0" err="1"/>
            <a:t>moting’o</a:t>
          </a:r>
          <a:r>
            <a:rPr lang="en-US" sz="1800" b="1" noProof="0" dirty="0"/>
            <a:t> </a:t>
          </a:r>
          <a:r>
            <a:rPr lang="en-US" sz="1800" b="1" noProof="0" dirty="0" err="1"/>
            <a:t>penjo</a:t>
          </a:r>
          <a:r>
            <a:rPr lang="en-US" sz="1800" b="1" noProof="0" dirty="0"/>
            <a:t> </a:t>
          </a:r>
          <a:r>
            <a:rPr lang="en-US" sz="1800" b="1" noProof="0" dirty="0" err="1"/>
            <a:t>moko</a:t>
          </a:r>
          <a:r>
            <a:rPr lang="en-US" sz="1800" b="1" noProof="0" dirty="0"/>
            <a:t> mane </a:t>
          </a:r>
          <a:r>
            <a:rPr lang="en-US" sz="1800" b="1" noProof="0" dirty="0" err="1"/>
            <a:t>oa</a:t>
          </a:r>
          <a:r>
            <a:rPr lang="en-US" sz="1800" b="1" noProof="0" dirty="0"/>
            <a:t> </a:t>
          </a:r>
          <a:r>
            <a:rPr lang="en-US" sz="1800" b="1" noProof="0" dirty="0" err="1"/>
            <a:t>kuom</a:t>
          </a:r>
          <a:r>
            <a:rPr lang="en-US" sz="1800" b="1" noProof="0" dirty="0"/>
            <a:t> </a:t>
          </a:r>
          <a:r>
            <a:rPr lang="en-US" sz="1800" b="1" noProof="0" dirty="0" err="1"/>
            <a:t>kanisa</a:t>
          </a:r>
          <a:r>
            <a:rPr lang="en-US" sz="1800" b="1" noProof="0" dirty="0"/>
            <a:t>. Paulo </a:t>
          </a:r>
          <a:r>
            <a:rPr lang="en-US" sz="1800" b="1" noProof="0" dirty="0" err="1"/>
            <a:t>nodwoko</a:t>
          </a:r>
          <a:r>
            <a:rPr lang="en-US" sz="1800" b="1" noProof="0" dirty="0"/>
            <a:t> </a:t>
          </a:r>
          <a:r>
            <a:rPr lang="en-US" sz="1800" b="1" noProof="0" dirty="0" err="1"/>
            <a:t>penjogo</a:t>
          </a:r>
          <a:r>
            <a:rPr lang="en-US" sz="1800" b="1" noProof="0" dirty="0"/>
            <a:t> mane </a:t>
          </a:r>
          <a:r>
            <a:rPr lang="en-US" sz="1800" b="1" noProof="0" dirty="0" err="1"/>
            <a:t>mulo</a:t>
          </a:r>
          <a:r>
            <a:rPr lang="en-US" sz="1800" b="1" noProof="0" dirty="0"/>
            <a:t>: </a:t>
          </a:r>
          <a:r>
            <a:rPr lang="en-US" sz="1800" b="1" noProof="0" dirty="0" err="1"/>
            <a:t>keny</a:t>
          </a:r>
          <a:r>
            <a:rPr lang="en-US" sz="1800" b="1" noProof="0" dirty="0"/>
            <a:t>; </a:t>
          </a:r>
          <a:r>
            <a:rPr lang="en-US" sz="1800" b="1" noProof="0" dirty="0" err="1"/>
            <a:t>werruok</a:t>
          </a:r>
          <a:r>
            <a:rPr lang="en-US" sz="1800" b="1" noProof="0" dirty="0"/>
            <a:t>; </a:t>
          </a:r>
          <a:r>
            <a:rPr lang="en-US" sz="1800" b="1" noProof="0" dirty="0" err="1"/>
            <a:t>dak</a:t>
          </a:r>
          <a:r>
            <a:rPr lang="en-US" sz="1800" b="1" noProof="0" dirty="0"/>
            <a:t> </a:t>
          </a:r>
          <a:r>
            <a:rPr lang="en-US" sz="1800" b="1" noProof="0" dirty="0" err="1"/>
            <a:t>maonge</a:t>
          </a:r>
          <a:r>
            <a:rPr lang="en-US" sz="1800" b="1" noProof="0" dirty="0"/>
            <a:t> </a:t>
          </a:r>
          <a:r>
            <a:rPr lang="en-US" sz="1800" b="1" noProof="0" dirty="0" err="1"/>
            <a:t>jaot</a:t>
          </a:r>
          <a:r>
            <a:rPr lang="en-US" sz="1800" b="1" noProof="0" dirty="0"/>
            <a:t>; </a:t>
          </a:r>
          <a:r>
            <a:rPr lang="en-US" sz="1800" b="1" noProof="0" dirty="0" err="1"/>
            <a:t>chiemo</a:t>
          </a:r>
          <a:r>
            <a:rPr lang="en-US" sz="1800" b="1" noProof="0" dirty="0"/>
            <a:t> </a:t>
          </a:r>
          <a:r>
            <a:rPr lang="en-US" sz="1800" b="1" noProof="0" dirty="0" err="1"/>
            <a:t>motimgo</a:t>
          </a:r>
          <a:r>
            <a:rPr lang="en-US" sz="1800" b="1" noProof="0" dirty="0"/>
            <a:t> </a:t>
          </a:r>
          <a:r>
            <a:rPr lang="en-US" sz="1800" b="1" noProof="0" dirty="0" err="1"/>
            <a:t>misango</a:t>
          </a:r>
          <a:r>
            <a:rPr lang="en-US" sz="1800" b="1" noProof="0" dirty="0"/>
            <a:t> </a:t>
          </a:r>
          <a:r>
            <a:rPr lang="en-US" sz="1800" b="1" noProof="0" dirty="0" err="1"/>
            <a:t>ni</a:t>
          </a:r>
          <a:r>
            <a:rPr lang="en-US" sz="1800" b="1" noProof="0" dirty="0"/>
            <a:t> </a:t>
          </a:r>
          <a:r>
            <a:rPr lang="en-US" sz="1800" b="1" noProof="0" dirty="0" err="1"/>
            <a:t>nyiseche</a:t>
          </a:r>
          <a:r>
            <a:rPr lang="en-US" sz="1800" b="1" noProof="0" dirty="0"/>
            <a:t> </a:t>
          </a:r>
          <a:r>
            <a:rPr lang="en-US" sz="1800" b="1" noProof="0" dirty="0" err="1"/>
            <a:t>manono</a:t>
          </a:r>
          <a:r>
            <a:rPr lang="en-US" sz="1800" b="1" noProof="0" dirty="0"/>
            <a:t>; kaka </a:t>
          </a:r>
          <a:r>
            <a:rPr lang="en-US" sz="1800" b="1" noProof="0" dirty="0" err="1"/>
            <a:t>ji</a:t>
          </a:r>
          <a:r>
            <a:rPr lang="en-US" sz="1800" b="1" noProof="0" dirty="0"/>
            <a:t> </a:t>
          </a:r>
          <a:r>
            <a:rPr lang="en-US" sz="1800" b="1" noProof="0" dirty="0" err="1"/>
            <a:t>onego</a:t>
          </a:r>
          <a:r>
            <a:rPr lang="en-US" sz="1800" b="1" noProof="0" dirty="0"/>
            <a:t> </a:t>
          </a:r>
          <a:r>
            <a:rPr lang="en-US" sz="1800" b="1" noProof="0" dirty="0" err="1"/>
            <a:t>obed</a:t>
          </a:r>
          <a:r>
            <a:rPr lang="en-US" sz="1800" b="1" noProof="0" dirty="0"/>
            <a:t> e </a:t>
          </a:r>
          <a:r>
            <a:rPr lang="en-US" sz="1800" b="1" noProof="0" dirty="0" err="1"/>
            <a:t>kar</a:t>
          </a:r>
          <a:r>
            <a:rPr lang="en-US" sz="1800" b="1" noProof="0" dirty="0"/>
            <a:t> </a:t>
          </a:r>
          <a:r>
            <a:rPr lang="en-US" sz="1800" b="1" noProof="0" dirty="0" err="1"/>
            <a:t>lemo</a:t>
          </a:r>
          <a:r>
            <a:rPr lang="en-US" sz="1800" b="1" noProof="0" dirty="0"/>
            <a:t>; </a:t>
          </a:r>
          <a:r>
            <a:rPr lang="en-US" sz="1800" b="1" noProof="0" dirty="0" err="1"/>
            <a:t>tiyo</a:t>
          </a:r>
          <a:r>
            <a:rPr lang="en-US" sz="1800" b="1" noProof="0" dirty="0"/>
            <a:t> </a:t>
          </a:r>
          <a:r>
            <a:rPr lang="en-US" sz="1800" b="1" noProof="0" dirty="0" err="1"/>
            <a:t>gi</a:t>
          </a:r>
          <a:r>
            <a:rPr lang="en-US" sz="1800" b="1" noProof="0" dirty="0"/>
            <a:t> </a:t>
          </a:r>
          <a:r>
            <a:rPr lang="en-US" sz="1800" b="1" noProof="0" dirty="0" err="1"/>
            <a:t>mich</a:t>
          </a:r>
          <a:r>
            <a:rPr lang="en-US" sz="1800" b="1" noProof="0" dirty="0"/>
            <a:t> mag </a:t>
          </a:r>
          <a:r>
            <a:rPr lang="en-US" sz="1800" b="1" noProof="0" dirty="0" err="1"/>
            <a:t>roho</a:t>
          </a:r>
          <a:r>
            <a:rPr lang="en-US" sz="1800" b="1" noProof="0" dirty="0"/>
            <a:t>; </a:t>
          </a:r>
          <a:r>
            <a:rPr lang="en-US" sz="1800" b="1" noProof="0" dirty="0" err="1"/>
            <a:t>gi</a:t>
          </a:r>
          <a:r>
            <a:rPr lang="en-US" sz="1800" b="1" noProof="0" dirty="0"/>
            <a:t> </a:t>
          </a:r>
          <a:r>
            <a:rPr lang="en-US" sz="1800" b="1" noProof="0" dirty="0" err="1"/>
            <a:t>winjo</a:t>
          </a:r>
          <a:r>
            <a:rPr lang="en-US" sz="1800" b="1" noProof="0" dirty="0"/>
            <a:t> ma ok </a:t>
          </a:r>
          <a:r>
            <a:rPr lang="en-US" sz="1800" b="1" noProof="0" dirty="0" err="1"/>
            <a:t>kare</a:t>
          </a:r>
          <a:r>
            <a:rPr lang="en-US" sz="1800" b="1" noProof="0" dirty="0"/>
            <a:t> </a:t>
          </a:r>
          <a:r>
            <a:rPr lang="en-US" sz="1800" b="1" noProof="0" dirty="0" err="1"/>
            <a:t>kuom</a:t>
          </a:r>
          <a:r>
            <a:rPr lang="en-US" sz="1800" b="1" noProof="0" dirty="0"/>
            <a:t> </a:t>
          </a:r>
          <a:r>
            <a:rPr lang="en-US" sz="1800" b="1" noProof="0" dirty="0" err="1"/>
            <a:t>chier</a:t>
          </a:r>
          <a:r>
            <a:rPr lang="en" sz="1800" b="1" noProof="0" dirty="0"/>
            <a:t>.</a:t>
          </a:r>
          <a:endParaRPr lang="en" sz="1800" noProof="0" dirty="0"/>
        </a:p>
      </dgm:t>
    </dgm:pt>
    <dgm:pt modelId="{D22194F4-528C-4871-A8BB-F832570CA578}" type="parTrans" cxnId="{545B21B1-3473-40A8-8C15-96E1BCF37144}">
      <dgm:prSet/>
      <dgm:spPr/>
      <dgm:t>
        <a:bodyPr/>
        <a:lstStyle/>
        <a:p>
          <a:endParaRPr lang="es-ES" sz="1800"/>
        </a:p>
      </dgm:t>
    </dgm:pt>
    <dgm:pt modelId="{60BF462E-50B0-43F1-9E86-B0CB77F8B0DC}" type="sibTrans" cxnId="{545B21B1-3473-40A8-8C15-96E1BCF37144}">
      <dgm:prSet/>
      <dgm:spPr/>
      <dgm:t>
        <a:bodyPr/>
        <a:lstStyle/>
        <a:p>
          <a:endParaRPr lang="es-ES" sz="1800"/>
        </a:p>
      </dgm:t>
    </dgm:pt>
    <dgm:pt modelId="{3263BA8C-8C46-4557-9337-23AE41ACA7AE}">
      <dgm:prSet custT="1"/>
      <dgm:spPr/>
      <dgm:t>
        <a:bodyPr/>
        <a:lstStyle/>
        <a:p>
          <a:r>
            <a:rPr lang="en" sz="20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2 Jo-Korintho</a:t>
          </a:r>
          <a:endParaRPr lang="en" sz="20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84419FFF-6C17-4435-BC0F-99BAD8A90C1A}" type="parTrans" cxnId="{5E864914-8E9B-42DB-A21E-3D81DC8BE480}">
      <dgm:prSet/>
      <dgm:spPr/>
      <dgm:t>
        <a:bodyPr/>
        <a:lstStyle/>
        <a:p>
          <a:endParaRPr lang="es-ES" sz="1800"/>
        </a:p>
      </dgm:t>
    </dgm:pt>
    <dgm:pt modelId="{A588AF8A-E0AF-46DB-9036-932E6B17650C}" type="sibTrans" cxnId="{5E864914-8E9B-42DB-A21E-3D81DC8BE480}">
      <dgm:prSet/>
      <dgm:spPr/>
      <dgm:t>
        <a:bodyPr/>
        <a:lstStyle/>
        <a:p>
          <a:endParaRPr lang="es-ES" sz="1800"/>
        </a:p>
      </dgm:t>
    </dgm:pt>
    <dgm:pt modelId="{2C58859A-9D53-428E-BC4A-A842E0CF2AED}">
      <dgm:prSet custT="1"/>
      <dgm:spPr>
        <a:solidFill>
          <a:srgbClr val="E5FFE5"/>
        </a:solidFill>
      </dgm:spPr>
      <dgm:t>
        <a:bodyPr lIns="180000" rIns="180000"/>
        <a:lstStyle/>
        <a:p>
          <a:pPr marL="0" indent="0">
            <a:buNone/>
          </a:pPr>
          <a:r>
            <a:rPr lang="en-US" sz="1800" b="1" noProof="0" dirty="0"/>
            <a:t>Ma e </a:t>
          </a:r>
          <a:r>
            <a:rPr lang="en-US" sz="1800" b="1" noProof="0" dirty="0" err="1"/>
            <a:t>baruwa</a:t>
          </a:r>
          <a:r>
            <a:rPr lang="en-US" sz="1800" b="1" noProof="0" dirty="0"/>
            <a:t> mar </a:t>
          </a:r>
          <a:r>
            <a:rPr lang="en-US" sz="1800" b="1" noProof="0" dirty="0" err="1"/>
            <a:t>ariyo</a:t>
          </a:r>
          <a:r>
            <a:rPr lang="en-US" sz="1800" b="1" noProof="0" dirty="0"/>
            <a:t> mane ok </a:t>
          </a:r>
          <a:r>
            <a:rPr lang="en-US" sz="1800" b="1" noProof="0" dirty="0" err="1"/>
            <a:t>olal</a:t>
          </a:r>
          <a:r>
            <a:rPr lang="en-US" sz="1800" b="1" noProof="0" dirty="0"/>
            <a:t>, kata </a:t>
          </a:r>
          <a:r>
            <a:rPr lang="en-US" sz="1800" b="1" noProof="0" dirty="0" err="1"/>
            <a:t>obedo</a:t>
          </a:r>
          <a:r>
            <a:rPr lang="en-US" sz="1800" b="1" noProof="0" dirty="0"/>
            <a:t> </a:t>
          </a:r>
          <a:r>
            <a:rPr lang="en-US" sz="1800" b="1" noProof="0" dirty="0" err="1"/>
            <a:t>ni</a:t>
          </a:r>
          <a:r>
            <a:rPr lang="en-US" sz="1800" b="1" noProof="0" dirty="0"/>
            <a:t> Paulo </a:t>
          </a:r>
          <a:r>
            <a:rPr lang="en-US" sz="1800" b="1" noProof="0" dirty="0" err="1"/>
            <a:t>nondiko</a:t>
          </a:r>
          <a:r>
            <a:rPr lang="en-US" sz="1800" b="1" noProof="0" dirty="0"/>
            <a:t> </a:t>
          </a:r>
          <a:r>
            <a:rPr lang="en-US" sz="1800" b="1" noProof="0" dirty="0" err="1"/>
            <a:t>mamoko</a:t>
          </a:r>
          <a:r>
            <a:rPr lang="en-US" sz="1800" b="1" noProof="0" dirty="0"/>
            <a:t> </a:t>
          </a:r>
          <a:r>
            <a:rPr lang="en-US" sz="1800" b="1" noProof="0" dirty="0" err="1"/>
            <a:t>mang’eny</a:t>
          </a:r>
          <a:r>
            <a:rPr lang="en-US" sz="1800" b="1" noProof="0" dirty="0"/>
            <a:t> (</a:t>
          </a:r>
          <a:r>
            <a:rPr lang="en-US" sz="1800" b="1" noProof="0" dirty="0" err="1"/>
            <a:t>nyalo</a:t>
          </a:r>
          <a:r>
            <a:rPr lang="en-US" sz="1800" b="1" noProof="0" dirty="0"/>
            <a:t> </a:t>
          </a:r>
          <a:r>
            <a:rPr lang="en-US" sz="1800" b="1" noProof="0" dirty="0" err="1"/>
            <a:t>bedo</a:t>
          </a:r>
          <a:r>
            <a:rPr lang="en-US" sz="1800" b="1" noProof="0" dirty="0"/>
            <a:t> </a:t>
          </a:r>
          <a:r>
            <a:rPr lang="en-US" sz="1800" b="1" noProof="0" dirty="0" err="1"/>
            <a:t>ni</a:t>
          </a:r>
          <a:r>
            <a:rPr lang="en-US" sz="1800" b="1" noProof="0" dirty="0"/>
            <a:t> kapok </a:t>
          </a:r>
          <a:r>
            <a:rPr lang="en-US" sz="1800" b="1" noProof="0" dirty="0" err="1"/>
            <a:t>ondiko</a:t>
          </a:r>
          <a:r>
            <a:rPr lang="en-US" sz="1800" b="1" noProof="0" dirty="0"/>
            <a:t> </a:t>
          </a:r>
          <a:r>
            <a:rPr lang="en-US" sz="1800" b="1" noProof="0" dirty="0" err="1"/>
            <a:t>ariyo</a:t>
          </a:r>
          <a:r>
            <a:rPr lang="en-US" sz="1800" b="1" noProof="0" dirty="0"/>
            <a:t> mane ok </a:t>
          </a:r>
          <a:r>
            <a:rPr lang="en-US" sz="1800" b="1" noProof="0" dirty="0" err="1"/>
            <a:t>olal</a:t>
          </a:r>
          <a:r>
            <a:rPr lang="en-US" sz="1800" b="1" noProof="0" dirty="0"/>
            <a:t> kendo/kata e </a:t>
          </a:r>
          <a:r>
            <a:rPr lang="en-US" sz="1800" b="1" noProof="0" dirty="0" err="1"/>
            <a:t>kindgi</a:t>
          </a:r>
          <a:r>
            <a:rPr lang="en-US" sz="1800" b="1" noProof="0" dirty="0"/>
            <a:t>). </a:t>
          </a:r>
          <a:r>
            <a:rPr lang="en-US" sz="1800" b="1" noProof="0" dirty="0" err="1"/>
            <a:t>Opwoyo</a:t>
          </a:r>
          <a:r>
            <a:rPr lang="en-US" sz="1800" b="1" noProof="0" dirty="0"/>
            <a:t> jo-</a:t>
          </a:r>
          <a:r>
            <a:rPr lang="en-US" sz="1800" b="1" noProof="0" dirty="0" err="1"/>
            <a:t>Korintho</a:t>
          </a:r>
          <a:r>
            <a:rPr lang="en-US" sz="1800" b="1" noProof="0" dirty="0"/>
            <a:t> </a:t>
          </a:r>
          <a:r>
            <a:rPr lang="en-US" sz="1800" b="1" noProof="0" dirty="0" err="1"/>
            <a:t>kuom</a:t>
          </a:r>
          <a:r>
            <a:rPr lang="en-US" sz="1800" b="1" noProof="0" dirty="0"/>
            <a:t> </a:t>
          </a:r>
          <a:r>
            <a:rPr lang="en-US" sz="1800" b="1" noProof="0" dirty="0" err="1"/>
            <a:t>yo</a:t>
          </a:r>
          <a:r>
            <a:rPr lang="en-US" sz="1800" b="1" noProof="0" dirty="0"/>
            <a:t> mane </a:t>
          </a:r>
          <a:r>
            <a:rPr lang="en-US" sz="1800" b="1" noProof="0" dirty="0" err="1"/>
            <a:t>gilosogo</a:t>
          </a:r>
          <a:r>
            <a:rPr lang="en-US" sz="1800" b="1" noProof="0" dirty="0"/>
            <a:t> </a:t>
          </a:r>
          <a:r>
            <a:rPr lang="en-US" sz="1800" b="1" noProof="0" dirty="0" err="1"/>
            <a:t>pek</a:t>
          </a:r>
          <a:r>
            <a:rPr lang="en-US" sz="1800" b="1" noProof="0" dirty="0"/>
            <a:t> </a:t>
          </a:r>
          <a:r>
            <a:rPr lang="en-US" sz="1800" b="1" noProof="0" dirty="0" err="1"/>
            <a:t>moko</a:t>
          </a:r>
          <a:r>
            <a:rPr lang="en-US" sz="1800" b="1" noProof="0" dirty="0"/>
            <a:t>, to </a:t>
          </a:r>
          <a:r>
            <a:rPr lang="en-US" sz="1800" b="1" noProof="0" dirty="0" err="1"/>
            <a:t>ojiwogi</a:t>
          </a:r>
          <a:r>
            <a:rPr lang="en-US" sz="1800" b="1" noProof="0" dirty="0"/>
            <a:t> mondo </a:t>
          </a:r>
          <a:r>
            <a:rPr lang="en-US" sz="1800" b="1" noProof="0" dirty="0" err="1"/>
            <a:t>gine</a:t>
          </a:r>
          <a:r>
            <a:rPr lang="en-US" sz="1800" b="1" noProof="0" dirty="0"/>
            <a:t> </a:t>
          </a:r>
          <a:r>
            <a:rPr lang="en-US" sz="1800" b="1" noProof="0" dirty="0" err="1"/>
            <a:t>piny</a:t>
          </a:r>
          <a:r>
            <a:rPr lang="en-US" sz="1800" b="1" noProof="0" dirty="0"/>
            <a:t> </a:t>
          </a:r>
          <a:r>
            <a:rPr lang="en-US" sz="1800" b="1" noProof="0" dirty="0" err="1"/>
            <a:t>kokalo</a:t>
          </a:r>
          <a:r>
            <a:rPr lang="en-US" sz="1800" b="1" noProof="0" dirty="0"/>
            <a:t> </a:t>
          </a:r>
          <a:r>
            <a:rPr lang="en-US" sz="1800" b="1" noProof="0" dirty="0" err="1"/>
            <a:t>kuom</a:t>
          </a:r>
          <a:r>
            <a:rPr lang="en-US" sz="1800" b="1" noProof="0" dirty="0"/>
            <a:t> wang’ </a:t>
          </a:r>
          <a:r>
            <a:rPr lang="en-US" sz="1800" b="1" noProof="0" dirty="0" err="1"/>
            <a:t>injili</a:t>
          </a:r>
          <a:r>
            <a:rPr lang="en-US" sz="1800" b="1" noProof="0" dirty="0"/>
            <a:t>, kendo </a:t>
          </a:r>
          <a:r>
            <a:rPr lang="en-US" sz="1800" b="1" noProof="0" dirty="0" err="1"/>
            <a:t>giwe</a:t>
          </a:r>
          <a:r>
            <a:rPr lang="en-US" sz="1800" b="1" noProof="0" dirty="0"/>
            <a:t> </a:t>
          </a:r>
          <a:r>
            <a:rPr lang="en-US" sz="1800" b="1" noProof="0" dirty="0" err="1"/>
            <a:t>luwo</a:t>
          </a:r>
          <a:r>
            <a:rPr lang="en-US" sz="1800" b="1" noProof="0" dirty="0"/>
            <a:t> kit dak mane </a:t>
          </a:r>
          <a:r>
            <a:rPr lang="en-US" sz="1800" b="1" noProof="0" dirty="0" err="1"/>
            <a:t>olworogi</a:t>
          </a:r>
          <a:r>
            <a:rPr lang="en-US" sz="1800" b="1" noProof="0" dirty="0"/>
            <a:t>.</a:t>
          </a:r>
          <a:endParaRPr lang="en" sz="1800" noProof="0" dirty="0"/>
        </a:p>
      </dgm:t>
    </dgm:pt>
    <dgm:pt modelId="{E8ECF323-24CE-44D2-A346-2910B2CB6600}" type="parTrans" cxnId="{EAEAC76B-FD6D-4822-853D-D32C0BF9633F}">
      <dgm:prSet/>
      <dgm:spPr/>
      <dgm:t>
        <a:bodyPr/>
        <a:lstStyle/>
        <a:p>
          <a:endParaRPr lang="es-ES" sz="1800"/>
        </a:p>
      </dgm:t>
    </dgm:pt>
    <dgm:pt modelId="{3F6C76F8-1996-47EA-9F96-EA80CF045C06}" type="sibTrans" cxnId="{EAEAC76B-FD6D-4822-853D-D32C0BF9633F}">
      <dgm:prSet/>
      <dgm:spPr/>
      <dgm:t>
        <a:bodyPr/>
        <a:lstStyle/>
        <a:p>
          <a:endParaRPr lang="es-ES" sz="1800"/>
        </a:p>
      </dgm:t>
    </dgm:pt>
    <dgm:pt modelId="{6E54ECCB-59EA-4A32-88AD-C1F127C2B75D}" type="pres">
      <dgm:prSet presAssocID="{CEBC106D-5811-4B6D-B942-6ADC4D343E40}" presName="linear" presStyleCnt="0">
        <dgm:presLayoutVars>
          <dgm:dir/>
          <dgm:animLvl val="lvl"/>
          <dgm:resizeHandles val="exact"/>
        </dgm:presLayoutVars>
      </dgm:prSet>
      <dgm:spPr/>
    </dgm:pt>
    <dgm:pt modelId="{436EEF07-88A7-4FC8-8180-CD3061A3AA0B}" type="pres">
      <dgm:prSet presAssocID="{B222B58F-A554-4166-AB8D-6789A65C6E92}" presName="parentLin" presStyleCnt="0"/>
      <dgm:spPr/>
    </dgm:pt>
    <dgm:pt modelId="{CBEFB6DD-BDC2-4785-9DB4-3C3F2A44F919}" type="pres">
      <dgm:prSet presAssocID="{B222B58F-A554-4166-AB8D-6789A65C6E92}" presName="parentLeftMargin" presStyleLbl="node1" presStyleIdx="0" presStyleCnt="3"/>
      <dgm:spPr/>
    </dgm:pt>
    <dgm:pt modelId="{4F3DFAC6-32B5-4FF7-80EC-1BCA53706CDB}" type="pres">
      <dgm:prSet presAssocID="{B222B58F-A554-4166-AB8D-6789A65C6E92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870EE361-33AC-48C7-BC11-1895838C226B}" type="pres">
      <dgm:prSet presAssocID="{B222B58F-A554-4166-AB8D-6789A65C6E92}" presName="negativeSpace" presStyleCnt="0"/>
      <dgm:spPr/>
    </dgm:pt>
    <dgm:pt modelId="{41F364DF-B52E-469E-8669-659447B5C1C5}" type="pres">
      <dgm:prSet presAssocID="{B222B58F-A554-4166-AB8D-6789A65C6E92}" presName="childText" presStyleLbl="conFgAcc1" presStyleIdx="0" presStyleCnt="3">
        <dgm:presLayoutVars>
          <dgm:bulletEnabled val="1"/>
        </dgm:presLayoutVars>
      </dgm:prSet>
      <dgm:spPr/>
    </dgm:pt>
    <dgm:pt modelId="{B8CD7A3C-D292-40BC-A954-01A7D086C647}" type="pres">
      <dgm:prSet presAssocID="{556A5190-F9C3-4488-ADE6-0488E696DEA2}" presName="spaceBetweenRectangles" presStyleCnt="0"/>
      <dgm:spPr/>
    </dgm:pt>
    <dgm:pt modelId="{4AB685B9-3831-45FD-BEBF-1316986B0518}" type="pres">
      <dgm:prSet presAssocID="{9ED67DD9-9A29-4640-B035-9B246A5F6E05}" presName="parentLin" presStyleCnt="0"/>
      <dgm:spPr/>
    </dgm:pt>
    <dgm:pt modelId="{C252571E-9A07-4D41-AC29-28542DA627A3}" type="pres">
      <dgm:prSet presAssocID="{9ED67DD9-9A29-4640-B035-9B246A5F6E05}" presName="parentLeftMargin" presStyleLbl="node1" presStyleIdx="0" presStyleCnt="3"/>
      <dgm:spPr/>
    </dgm:pt>
    <dgm:pt modelId="{2F0E2FE6-2CF5-496B-BA7C-3E702B20CEB1}" type="pres">
      <dgm:prSet presAssocID="{9ED67DD9-9A29-4640-B035-9B246A5F6E05}" presName="parentText" presStyleLbl="node1" presStyleIdx="1" presStyleCnt="3" custLinFactNeighborX="1406" custLinFactNeighborY="1505">
        <dgm:presLayoutVars>
          <dgm:chMax val="0"/>
          <dgm:bulletEnabled val="1"/>
        </dgm:presLayoutVars>
      </dgm:prSet>
      <dgm:spPr/>
    </dgm:pt>
    <dgm:pt modelId="{A403D65B-5FAC-4866-9192-DEC01E0CD6DC}" type="pres">
      <dgm:prSet presAssocID="{9ED67DD9-9A29-4640-B035-9B246A5F6E05}" presName="negativeSpace" presStyleCnt="0"/>
      <dgm:spPr/>
    </dgm:pt>
    <dgm:pt modelId="{4356964C-7D4C-4136-BFD4-003022A3A988}" type="pres">
      <dgm:prSet presAssocID="{9ED67DD9-9A29-4640-B035-9B246A5F6E05}" presName="childText" presStyleLbl="conFgAcc1" presStyleIdx="1" presStyleCnt="3" custLinFactNeighborY="-33878">
        <dgm:presLayoutVars>
          <dgm:bulletEnabled val="1"/>
        </dgm:presLayoutVars>
      </dgm:prSet>
      <dgm:spPr/>
    </dgm:pt>
    <dgm:pt modelId="{04F8AB5E-3D93-4EA0-AE32-5727576F4C86}" type="pres">
      <dgm:prSet presAssocID="{5948C030-3705-414D-A5A4-C8B7D3697545}" presName="spaceBetweenRectangles" presStyleCnt="0"/>
      <dgm:spPr/>
    </dgm:pt>
    <dgm:pt modelId="{C6A35237-E7ED-439C-8E4A-3ACAA6FC17E6}" type="pres">
      <dgm:prSet presAssocID="{3263BA8C-8C46-4557-9337-23AE41ACA7AE}" presName="parentLin" presStyleCnt="0"/>
      <dgm:spPr/>
    </dgm:pt>
    <dgm:pt modelId="{6980D42A-981F-429C-80F7-C5322222A993}" type="pres">
      <dgm:prSet presAssocID="{3263BA8C-8C46-4557-9337-23AE41ACA7AE}" presName="parentLeftMargin" presStyleLbl="node1" presStyleIdx="1" presStyleCnt="3"/>
      <dgm:spPr/>
    </dgm:pt>
    <dgm:pt modelId="{D60E5BAA-BA57-4680-A2E7-E8124F89EBA6}" type="pres">
      <dgm:prSet presAssocID="{3263BA8C-8C46-4557-9337-23AE41ACA7AE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6FBFC42E-AB37-47E5-AB86-5EBA3C450762}" type="pres">
      <dgm:prSet presAssocID="{3263BA8C-8C46-4557-9337-23AE41ACA7AE}" presName="negativeSpace" presStyleCnt="0"/>
      <dgm:spPr/>
    </dgm:pt>
    <dgm:pt modelId="{BF2165CA-3783-4C74-A25A-6E59360B8C21}" type="pres">
      <dgm:prSet presAssocID="{3263BA8C-8C46-4557-9337-23AE41ACA7AE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096CA00B-2F17-4863-82EC-F5A9A0396749}" type="presOf" srcId="{9ED67DD9-9A29-4640-B035-9B246A5F6E05}" destId="{2F0E2FE6-2CF5-496B-BA7C-3E702B20CEB1}" srcOrd="1" destOrd="0" presId="urn:microsoft.com/office/officeart/2005/8/layout/list1"/>
    <dgm:cxn modelId="{5E864914-8E9B-42DB-A21E-3D81DC8BE480}" srcId="{CEBC106D-5811-4B6D-B942-6ADC4D343E40}" destId="{3263BA8C-8C46-4557-9337-23AE41ACA7AE}" srcOrd="2" destOrd="0" parTransId="{84419FFF-6C17-4435-BC0F-99BAD8A90C1A}" sibTransId="{A588AF8A-E0AF-46DB-9036-932E6B17650C}"/>
    <dgm:cxn modelId="{78590915-AC88-4B05-883C-6D38CFE15998}" type="presOf" srcId="{CCAE371C-0BDF-460C-BB1E-E565EEA45E9B}" destId="{41F364DF-B52E-469E-8669-659447B5C1C5}" srcOrd="0" destOrd="0" presId="urn:microsoft.com/office/officeart/2005/8/layout/list1"/>
    <dgm:cxn modelId="{4CB5611D-59EB-4732-B149-373A10DE3DCA}" type="presOf" srcId="{3263BA8C-8C46-4557-9337-23AE41ACA7AE}" destId="{6980D42A-981F-429C-80F7-C5322222A993}" srcOrd="0" destOrd="0" presId="urn:microsoft.com/office/officeart/2005/8/layout/list1"/>
    <dgm:cxn modelId="{2EA9353F-872D-4AF6-870A-B8E5FC4B3A66}" srcId="{CEBC106D-5811-4B6D-B942-6ADC4D343E40}" destId="{9ED67DD9-9A29-4640-B035-9B246A5F6E05}" srcOrd="1" destOrd="0" parTransId="{C3FEC5AF-0BFC-44BB-8349-C6B72D1D4D99}" sibTransId="{5948C030-3705-414D-A5A4-C8B7D3697545}"/>
    <dgm:cxn modelId="{12E30D64-62C5-4C82-AA60-992257953DC5}" type="presOf" srcId="{9ED67DD9-9A29-4640-B035-9B246A5F6E05}" destId="{C252571E-9A07-4D41-AC29-28542DA627A3}" srcOrd="0" destOrd="0" presId="urn:microsoft.com/office/officeart/2005/8/layout/list1"/>
    <dgm:cxn modelId="{EAEAC76B-FD6D-4822-853D-D32C0BF9633F}" srcId="{3263BA8C-8C46-4557-9337-23AE41ACA7AE}" destId="{2C58859A-9D53-428E-BC4A-A842E0CF2AED}" srcOrd="0" destOrd="0" parTransId="{E8ECF323-24CE-44D2-A346-2910B2CB6600}" sibTransId="{3F6C76F8-1996-47EA-9F96-EA80CF045C06}"/>
    <dgm:cxn modelId="{5FE5E055-8529-447D-ADAB-2BE851978BCE}" srcId="{CEBC106D-5811-4B6D-B942-6ADC4D343E40}" destId="{B222B58F-A554-4166-AB8D-6789A65C6E92}" srcOrd="0" destOrd="0" parTransId="{F444ADC2-94B7-4C11-8B60-10AB9C367F81}" sibTransId="{556A5190-F9C3-4488-ADE6-0488E696DEA2}"/>
    <dgm:cxn modelId="{CB50A183-EB2F-4FDD-A731-3561FD1E2FAD}" srcId="{B222B58F-A554-4166-AB8D-6789A65C6E92}" destId="{CCAE371C-0BDF-460C-BB1E-E565EEA45E9B}" srcOrd="0" destOrd="0" parTransId="{488092FE-7A51-4CC6-99DF-DBB7D428A3CC}" sibTransId="{125FACD9-A2D8-4FCB-9DE1-7485C6CA227B}"/>
    <dgm:cxn modelId="{8A869D8D-E65E-44E9-85A2-348715EF5B60}" type="presOf" srcId="{90202049-6EEF-4E74-849B-78E3AAEB92E8}" destId="{4356964C-7D4C-4136-BFD4-003022A3A988}" srcOrd="0" destOrd="0" presId="urn:microsoft.com/office/officeart/2005/8/layout/list1"/>
    <dgm:cxn modelId="{78E5DD93-157E-4AD0-8E21-CBCE563DB32D}" type="presOf" srcId="{B222B58F-A554-4166-AB8D-6789A65C6E92}" destId="{4F3DFAC6-32B5-4FF7-80EC-1BCA53706CDB}" srcOrd="1" destOrd="0" presId="urn:microsoft.com/office/officeart/2005/8/layout/list1"/>
    <dgm:cxn modelId="{608A5A97-18C8-4440-8E95-5627560B2933}" type="presOf" srcId="{CEBC106D-5811-4B6D-B942-6ADC4D343E40}" destId="{6E54ECCB-59EA-4A32-88AD-C1F127C2B75D}" srcOrd="0" destOrd="0" presId="urn:microsoft.com/office/officeart/2005/8/layout/list1"/>
    <dgm:cxn modelId="{AA980AA3-634C-4BF5-979C-1BC3D8F2B97E}" type="presOf" srcId="{B222B58F-A554-4166-AB8D-6789A65C6E92}" destId="{CBEFB6DD-BDC2-4785-9DB4-3C3F2A44F919}" srcOrd="0" destOrd="0" presId="urn:microsoft.com/office/officeart/2005/8/layout/list1"/>
    <dgm:cxn modelId="{545B21B1-3473-40A8-8C15-96E1BCF37144}" srcId="{9ED67DD9-9A29-4640-B035-9B246A5F6E05}" destId="{90202049-6EEF-4E74-849B-78E3AAEB92E8}" srcOrd="0" destOrd="0" parTransId="{D22194F4-528C-4871-A8BB-F832570CA578}" sibTransId="{60BF462E-50B0-43F1-9E86-B0CB77F8B0DC}"/>
    <dgm:cxn modelId="{415413DF-46AA-4F42-A5E0-4A4BD48A1175}" type="presOf" srcId="{2C58859A-9D53-428E-BC4A-A842E0CF2AED}" destId="{BF2165CA-3783-4C74-A25A-6E59360B8C21}" srcOrd="0" destOrd="0" presId="urn:microsoft.com/office/officeart/2005/8/layout/list1"/>
    <dgm:cxn modelId="{7D862AEB-8401-4DA9-B149-2FAD09353C3A}" type="presOf" srcId="{3263BA8C-8C46-4557-9337-23AE41ACA7AE}" destId="{D60E5BAA-BA57-4680-A2E7-E8124F89EBA6}" srcOrd="1" destOrd="0" presId="urn:microsoft.com/office/officeart/2005/8/layout/list1"/>
    <dgm:cxn modelId="{8D021ECA-836B-44E6-A9FF-383A2EBEB9F3}" type="presParOf" srcId="{6E54ECCB-59EA-4A32-88AD-C1F127C2B75D}" destId="{436EEF07-88A7-4FC8-8180-CD3061A3AA0B}" srcOrd="0" destOrd="0" presId="urn:microsoft.com/office/officeart/2005/8/layout/list1"/>
    <dgm:cxn modelId="{E9DADC4E-7D5E-4FBD-9999-8ED5404AC29C}" type="presParOf" srcId="{436EEF07-88A7-4FC8-8180-CD3061A3AA0B}" destId="{CBEFB6DD-BDC2-4785-9DB4-3C3F2A44F919}" srcOrd="0" destOrd="0" presId="urn:microsoft.com/office/officeart/2005/8/layout/list1"/>
    <dgm:cxn modelId="{A63159DE-FA74-4322-A03F-92E98A1B7CD9}" type="presParOf" srcId="{436EEF07-88A7-4FC8-8180-CD3061A3AA0B}" destId="{4F3DFAC6-32B5-4FF7-80EC-1BCA53706CDB}" srcOrd="1" destOrd="0" presId="urn:microsoft.com/office/officeart/2005/8/layout/list1"/>
    <dgm:cxn modelId="{D9B885CA-1D6B-4885-854B-FDCAC39750A1}" type="presParOf" srcId="{6E54ECCB-59EA-4A32-88AD-C1F127C2B75D}" destId="{870EE361-33AC-48C7-BC11-1895838C226B}" srcOrd="1" destOrd="0" presId="urn:microsoft.com/office/officeart/2005/8/layout/list1"/>
    <dgm:cxn modelId="{63A7A76D-931C-4B34-B813-9A5330685237}" type="presParOf" srcId="{6E54ECCB-59EA-4A32-88AD-C1F127C2B75D}" destId="{41F364DF-B52E-469E-8669-659447B5C1C5}" srcOrd="2" destOrd="0" presId="urn:microsoft.com/office/officeart/2005/8/layout/list1"/>
    <dgm:cxn modelId="{96C0505A-9366-48BB-84F7-DE6E608742B1}" type="presParOf" srcId="{6E54ECCB-59EA-4A32-88AD-C1F127C2B75D}" destId="{B8CD7A3C-D292-40BC-A954-01A7D086C647}" srcOrd="3" destOrd="0" presId="urn:microsoft.com/office/officeart/2005/8/layout/list1"/>
    <dgm:cxn modelId="{743F6A82-C003-4E49-8A30-7768D8DA9B83}" type="presParOf" srcId="{6E54ECCB-59EA-4A32-88AD-C1F127C2B75D}" destId="{4AB685B9-3831-45FD-BEBF-1316986B0518}" srcOrd="4" destOrd="0" presId="urn:microsoft.com/office/officeart/2005/8/layout/list1"/>
    <dgm:cxn modelId="{EEE3ED53-F9E9-4E94-9E48-5ADF0BA9E560}" type="presParOf" srcId="{4AB685B9-3831-45FD-BEBF-1316986B0518}" destId="{C252571E-9A07-4D41-AC29-28542DA627A3}" srcOrd="0" destOrd="0" presId="urn:microsoft.com/office/officeart/2005/8/layout/list1"/>
    <dgm:cxn modelId="{F4101390-8257-445A-BB74-DE37E8B94527}" type="presParOf" srcId="{4AB685B9-3831-45FD-BEBF-1316986B0518}" destId="{2F0E2FE6-2CF5-496B-BA7C-3E702B20CEB1}" srcOrd="1" destOrd="0" presId="urn:microsoft.com/office/officeart/2005/8/layout/list1"/>
    <dgm:cxn modelId="{9221916F-C0EB-4474-AA0D-41B2474159F4}" type="presParOf" srcId="{6E54ECCB-59EA-4A32-88AD-C1F127C2B75D}" destId="{A403D65B-5FAC-4866-9192-DEC01E0CD6DC}" srcOrd="5" destOrd="0" presId="urn:microsoft.com/office/officeart/2005/8/layout/list1"/>
    <dgm:cxn modelId="{E6D56130-DD78-4152-8746-30EC3EB933A1}" type="presParOf" srcId="{6E54ECCB-59EA-4A32-88AD-C1F127C2B75D}" destId="{4356964C-7D4C-4136-BFD4-003022A3A988}" srcOrd="6" destOrd="0" presId="urn:microsoft.com/office/officeart/2005/8/layout/list1"/>
    <dgm:cxn modelId="{B8512F6A-5502-4BBB-8EE3-9AB774F2485F}" type="presParOf" srcId="{6E54ECCB-59EA-4A32-88AD-C1F127C2B75D}" destId="{04F8AB5E-3D93-4EA0-AE32-5727576F4C86}" srcOrd="7" destOrd="0" presId="urn:microsoft.com/office/officeart/2005/8/layout/list1"/>
    <dgm:cxn modelId="{8DB97F97-B620-4FE6-8BAB-4E6E6E507BD5}" type="presParOf" srcId="{6E54ECCB-59EA-4A32-88AD-C1F127C2B75D}" destId="{C6A35237-E7ED-439C-8E4A-3ACAA6FC17E6}" srcOrd="8" destOrd="0" presId="urn:microsoft.com/office/officeart/2005/8/layout/list1"/>
    <dgm:cxn modelId="{2B26D26F-2215-48C6-8800-0F8EE5B18596}" type="presParOf" srcId="{C6A35237-E7ED-439C-8E4A-3ACAA6FC17E6}" destId="{6980D42A-981F-429C-80F7-C5322222A993}" srcOrd="0" destOrd="0" presId="urn:microsoft.com/office/officeart/2005/8/layout/list1"/>
    <dgm:cxn modelId="{38C994F6-3DBE-443D-9580-2A41CF4FF465}" type="presParOf" srcId="{C6A35237-E7ED-439C-8E4A-3ACAA6FC17E6}" destId="{D60E5BAA-BA57-4680-A2E7-E8124F89EBA6}" srcOrd="1" destOrd="0" presId="urn:microsoft.com/office/officeart/2005/8/layout/list1"/>
    <dgm:cxn modelId="{0905A168-B498-46CE-9C12-588C44352FDE}" type="presParOf" srcId="{6E54ECCB-59EA-4A32-88AD-C1F127C2B75D}" destId="{6FBFC42E-AB37-47E5-AB86-5EBA3C450762}" srcOrd="9" destOrd="0" presId="urn:microsoft.com/office/officeart/2005/8/layout/list1"/>
    <dgm:cxn modelId="{6FC5EAA1-472A-429F-A4EE-EE41CA6AB811}" type="presParOf" srcId="{6E54ECCB-59EA-4A32-88AD-C1F127C2B75D}" destId="{BF2165CA-3783-4C74-A25A-6E59360B8C21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0ECC3F-D595-4EE6-A7AE-4050B537BF00}">
      <dsp:nvSpPr>
        <dsp:cNvPr id="0" name=""/>
        <dsp:cNvSpPr/>
      </dsp:nvSpPr>
      <dsp:spPr>
        <a:xfrm>
          <a:off x="0" y="0"/>
          <a:ext cx="5370827" cy="56921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600" b="1" kern="120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Luong</a:t>
          </a:r>
          <a:r>
            <a:rPr lang="es-ES" sz="26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 mar Paulo</a:t>
          </a:r>
          <a:endParaRPr lang="en" sz="2600" b="1" kern="12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16672" y="16672"/>
        <a:ext cx="4690002" cy="535870"/>
      </dsp:txXfrm>
    </dsp:sp>
    <dsp:sp modelId="{FAC792D5-4117-4527-BFFA-AD1E2C12CB7B}">
      <dsp:nvSpPr>
        <dsp:cNvPr id="0" name=""/>
        <dsp:cNvSpPr/>
      </dsp:nvSpPr>
      <dsp:spPr>
        <a:xfrm>
          <a:off x="401068" y="648271"/>
          <a:ext cx="5370827" cy="569214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6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Wuoth madhi Korintho</a:t>
          </a:r>
        </a:p>
      </dsp:txBody>
      <dsp:txXfrm>
        <a:off x="417740" y="664943"/>
        <a:ext cx="4566426" cy="535870"/>
      </dsp:txXfrm>
    </dsp:sp>
    <dsp:sp modelId="{A4769B0C-11C2-47B7-A6A7-52579446E8B9}">
      <dsp:nvSpPr>
        <dsp:cNvPr id="0" name=""/>
        <dsp:cNvSpPr/>
      </dsp:nvSpPr>
      <dsp:spPr>
        <a:xfrm>
          <a:off x="802136" y="1296543"/>
          <a:ext cx="5370827" cy="569214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6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Dala mar Korintho</a:t>
          </a:r>
        </a:p>
      </dsp:txBody>
      <dsp:txXfrm>
        <a:off x="818808" y="1313215"/>
        <a:ext cx="4566426" cy="535869"/>
      </dsp:txXfrm>
    </dsp:sp>
    <dsp:sp modelId="{D16E78D5-F212-49D8-9C32-18EA073A8EB6}">
      <dsp:nvSpPr>
        <dsp:cNvPr id="0" name=""/>
        <dsp:cNvSpPr/>
      </dsp:nvSpPr>
      <dsp:spPr>
        <a:xfrm>
          <a:off x="1203204" y="1944814"/>
          <a:ext cx="5370827" cy="569214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6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Jo-Korintho</a:t>
          </a:r>
        </a:p>
      </dsp:txBody>
      <dsp:txXfrm>
        <a:off x="1219876" y="1961486"/>
        <a:ext cx="4566426" cy="535870"/>
      </dsp:txXfrm>
    </dsp:sp>
    <dsp:sp modelId="{C105352C-7085-4BFD-B463-B0F860E365EA}">
      <dsp:nvSpPr>
        <dsp:cNvPr id="0" name=""/>
        <dsp:cNvSpPr/>
      </dsp:nvSpPr>
      <dsp:spPr>
        <a:xfrm>
          <a:off x="1604273" y="2593086"/>
          <a:ext cx="5370827" cy="569214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6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Barupe ni Jo-Korintho</a:t>
          </a:r>
        </a:p>
      </dsp:txBody>
      <dsp:txXfrm>
        <a:off x="1620945" y="2609758"/>
        <a:ext cx="4566426" cy="535869"/>
      </dsp:txXfrm>
    </dsp:sp>
    <dsp:sp modelId="{24C2F7A0-3B9B-4550-9C1B-0762B8A40C19}">
      <dsp:nvSpPr>
        <dsp:cNvPr id="0" name=""/>
        <dsp:cNvSpPr/>
      </dsp:nvSpPr>
      <dsp:spPr>
        <a:xfrm>
          <a:off x="5000838" y="415842"/>
          <a:ext cx="369989" cy="369989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" sz="2600" b="1" kern="12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5084086" y="415842"/>
        <a:ext cx="203493" cy="278417"/>
      </dsp:txXfrm>
    </dsp:sp>
    <dsp:sp modelId="{2D28A9E1-DAB2-4C81-AD5A-FAD7260FFD58}">
      <dsp:nvSpPr>
        <dsp:cNvPr id="0" name=""/>
        <dsp:cNvSpPr/>
      </dsp:nvSpPr>
      <dsp:spPr>
        <a:xfrm>
          <a:off x="5401906" y="1064113"/>
          <a:ext cx="369989" cy="369989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" sz="2600" b="1" kern="12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5485154" y="1064113"/>
        <a:ext cx="203493" cy="278417"/>
      </dsp:txXfrm>
    </dsp:sp>
    <dsp:sp modelId="{FF3B14A5-C43A-4CBC-A2D0-4A8A0D2D65DA}">
      <dsp:nvSpPr>
        <dsp:cNvPr id="0" name=""/>
        <dsp:cNvSpPr/>
      </dsp:nvSpPr>
      <dsp:spPr>
        <a:xfrm>
          <a:off x="5802975" y="1702898"/>
          <a:ext cx="369989" cy="369989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" sz="2600" b="1" kern="12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5886223" y="1702898"/>
        <a:ext cx="203493" cy="278417"/>
      </dsp:txXfrm>
    </dsp:sp>
    <dsp:sp modelId="{40526A09-FFBA-45E1-9BE0-EC2AACD7D231}">
      <dsp:nvSpPr>
        <dsp:cNvPr id="0" name=""/>
        <dsp:cNvSpPr/>
      </dsp:nvSpPr>
      <dsp:spPr>
        <a:xfrm>
          <a:off x="6204043" y="2357494"/>
          <a:ext cx="369989" cy="369989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" sz="2600" b="1" kern="12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6287291" y="2357494"/>
        <a:ext cx="203493" cy="27841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0B5CCF-E1F5-4E78-A368-7A29948EDAE3}">
      <dsp:nvSpPr>
        <dsp:cNvPr id="0" name=""/>
        <dsp:cNvSpPr/>
      </dsp:nvSpPr>
      <dsp:spPr>
        <a:xfrm rot="5400000">
          <a:off x="4708303" y="-2022678"/>
          <a:ext cx="491949" cy="4662849"/>
        </a:xfrm>
        <a:prstGeom prst="round2SameRect">
          <a:avLst/>
        </a:prstGeom>
        <a:solidFill>
          <a:schemeClr val="tx2">
            <a:lumMod val="20000"/>
            <a:lumOff val="8000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8000" tIns="123825" rIns="36000" bIns="123825" numCol="1" spcCol="1270" anchor="ctr" anchorCtr="0">
          <a:noAutofit/>
        </a:bodyPr>
        <a:lstStyle/>
        <a:p>
          <a:pPr marL="0" lvl="1" indent="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2000" b="1" kern="1200" noProof="0" dirty="0" err="1"/>
            <a:t>Kuom</a:t>
          </a:r>
          <a:r>
            <a:rPr lang="en-US" sz="2000" b="1" kern="1200" noProof="0" dirty="0"/>
            <a:t> </a:t>
          </a:r>
          <a:r>
            <a:rPr lang="en-US" sz="2000" b="1" kern="1200" noProof="0" dirty="0" err="1"/>
            <a:t>yiero</a:t>
          </a:r>
          <a:r>
            <a:rPr lang="en-US" sz="2000" b="1" kern="1200" noProof="0" dirty="0"/>
            <a:t> mar </a:t>
          </a:r>
          <a:r>
            <a:rPr lang="en-US" sz="2000" b="1" kern="1200" noProof="0" dirty="0" err="1"/>
            <a:t>Yesu</a:t>
          </a:r>
          <a:r>
            <a:rPr lang="en" sz="2000" b="1" kern="1200" noProof="0" dirty="0"/>
            <a:t> </a:t>
          </a:r>
          <a:r>
            <a:rPr lang="en" sz="1800" b="1" kern="1200" noProof="0" dirty="0"/>
            <a:t>(Gal. 1:1)</a:t>
          </a:r>
          <a:endParaRPr lang="en" sz="2000" kern="1200" noProof="0" dirty="0"/>
        </a:p>
      </dsp:txBody>
      <dsp:txXfrm rot="-5400000">
        <a:off x="2622854" y="86786"/>
        <a:ext cx="4638834" cy="443919"/>
      </dsp:txXfrm>
    </dsp:sp>
    <dsp:sp modelId="{19653C40-9276-4878-854D-836A70DA7530}">
      <dsp:nvSpPr>
        <dsp:cNvPr id="0" name=""/>
        <dsp:cNvSpPr/>
      </dsp:nvSpPr>
      <dsp:spPr>
        <a:xfrm>
          <a:off x="0" y="1278"/>
          <a:ext cx="2622853" cy="614936"/>
        </a:xfrm>
        <a:prstGeom prst="roundRect">
          <a:avLst/>
        </a:prstGeom>
        <a:solidFill>
          <a:schemeClr val="tx2">
            <a:lumMod val="75000"/>
          </a:schemeClr>
        </a:solidFill>
        <a:ln w="19050">
          <a:solidFill>
            <a:schemeClr val="tx2">
              <a:lumMod val="20000"/>
              <a:lumOff val="80000"/>
            </a:schemeClr>
          </a:solidFill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000" b="1" i="0" kern="1200" baseline="0" noProof="0" dirty="0">
              <a:effectLst>
                <a:outerShdw blurRad="38100" dist="38100" dir="2700000" algn="tl">
                  <a:srgbClr val="000000"/>
                </a:outerShdw>
              </a:effectLst>
            </a:rPr>
            <a:t>Ere kaka Paulo ne obedo jaote</a:t>
          </a:r>
          <a:r>
            <a:rPr lang="en" sz="2000" b="1" i="0" kern="1200" baseline="0" noProof="0" dirty="0">
              <a:effectLst>
                <a:outerShdw blurRad="38100" dist="38100" dir="2700000" algn="tl">
                  <a:srgbClr val="000000"/>
                </a:outerShdw>
              </a:effectLst>
            </a:rPr>
            <a:t>?</a:t>
          </a:r>
          <a:endParaRPr lang="en" sz="2000" kern="12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30019" y="31297"/>
        <a:ext cx="2562815" cy="554898"/>
      </dsp:txXfrm>
    </dsp:sp>
    <dsp:sp modelId="{BBA056F3-27F5-4E35-A1BD-EBF5C5D8AEC1}">
      <dsp:nvSpPr>
        <dsp:cNvPr id="0" name=""/>
        <dsp:cNvSpPr/>
      </dsp:nvSpPr>
      <dsp:spPr>
        <a:xfrm rot="5400000">
          <a:off x="4708303" y="-1376994"/>
          <a:ext cx="491949" cy="4662849"/>
        </a:xfrm>
        <a:prstGeom prst="round2SameRect">
          <a:avLst/>
        </a:prstGeom>
        <a:solidFill>
          <a:schemeClr val="accent5">
            <a:lumMod val="20000"/>
            <a:lumOff val="80000"/>
          </a:schemeClr>
        </a:solidFill>
        <a:ln w="12700" cap="flat" cmpd="sng" algn="ctr">
          <a:solidFill>
            <a:schemeClr val="accent3">
              <a:tint val="40000"/>
              <a:alpha val="90000"/>
              <a:hueOff val="-4111859"/>
              <a:satOff val="-17712"/>
              <a:lumOff val="-1731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8000" tIns="123825" rIns="36000" bIns="123825" numCol="1" spcCol="1270" anchor="ctr" anchorCtr="0">
          <a:noAutofit/>
        </a:bodyPr>
        <a:lstStyle/>
        <a:p>
          <a:pPr marL="0" lvl="1" indent="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" sz="2000" b="1" kern="1200" noProof="0" dirty="0"/>
            <a:t>Kapod entie ei min mare </a:t>
          </a:r>
          <a:r>
            <a:rPr lang="en" sz="1800" b="1" kern="1200" noProof="0" dirty="0"/>
            <a:t>(Gal. 1:15)</a:t>
          </a:r>
          <a:endParaRPr lang="en" sz="2000" kern="1200" noProof="0" dirty="0"/>
        </a:p>
      </dsp:txBody>
      <dsp:txXfrm rot="-5400000">
        <a:off x="2622854" y="732470"/>
        <a:ext cx="4638834" cy="443919"/>
      </dsp:txXfrm>
    </dsp:sp>
    <dsp:sp modelId="{E98D6F57-984E-4FF8-836B-27F805DC12DB}">
      <dsp:nvSpPr>
        <dsp:cNvPr id="0" name=""/>
        <dsp:cNvSpPr/>
      </dsp:nvSpPr>
      <dsp:spPr>
        <a:xfrm>
          <a:off x="0" y="646962"/>
          <a:ext cx="2622853" cy="614936"/>
        </a:xfrm>
        <a:prstGeom prst="roundRect">
          <a:avLst/>
        </a:prstGeom>
        <a:solidFill>
          <a:schemeClr val="accent5">
            <a:lumMod val="75000"/>
          </a:schemeClr>
        </a:solidFill>
        <a:ln w="19050">
          <a:solidFill>
            <a:schemeClr val="accent5">
              <a:lumMod val="20000"/>
              <a:lumOff val="80000"/>
            </a:schemeClr>
          </a:solidFill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Ne </a:t>
          </a:r>
          <a:r>
            <a:rPr lang="en-US" sz="2000" b="1" kern="120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oyiere</a:t>
          </a:r>
          <a:r>
            <a:rPr lang="en-US" sz="20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2000" b="1" kern="120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karang’o</a:t>
          </a:r>
          <a:r>
            <a:rPr lang="en" sz="20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?</a:t>
          </a:r>
          <a:endParaRPr lang="en" sz="2000" kern="12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30019" y="676981"/>
        <a:ext cx="2562815" cy="554898"/>
      </dsp:txXfrm>
    </dsp:sp>
    <dsp:sp modelId="{EE59CC25-5453-4CE0-A8CC-571412A1ACEE}">
      <dsp:nvSpPr>
        <dsp:cNvPr id="0" name=""/>
        <dsp:cNvSpPr/>
      </dsp:nvSpPr>
      <dsp:spPr>
        <a:xfrm rot="5400000">
          <a:off x="4708303" y="-731310"/>
          <a:ext cx="491949" cy="4662849"/>
        </a:xfrm>
        <a:prstGeom prst="round2SameRect">
          <a:avLst/>
        </a:prstGeom>
        <a:solidFill>
          <a:schemeClr val="accent4">
            <a:lumMod val="20000"/>
            <a:lumOff val="80000"/>
          </a:schemeClr>
        </a:solidFill>
        <a:ln w="12700" cap="flat" cmpd="sng" algn="ctr">
          <a:solidFill>
            <a:schemeClr val="accent3">
              <a:tint val="40000"/>
              <a:alpha val="90000"/>
              <a:hueOff val="-8223719"/>
              <a:satOff val="-35425"/>
              <a:lumOff val="-3463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8000" tIns="123825" rIns="36000" bIns="123825" numCol="1" spcCol="1270" anchor="ctr" anchorCtr="0">
          <a:noAutofit/>
        </a:bodyPr>
        <a:lstStyle/>
        <a:p>
          <a:pPr marL="0" lvl="1" indent="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2000" b="1" kern="1200" noProof="0" dirty="0"/>
            <a:t>E </a:t>
          </a:r>
          <a:r>
            <a:rPr lang="en-US" sz="2000" b="1" kern="1200" noProof="0" dirty="0" err="1"/>
            <a:t>yo</a:t>
          </a:r>
          <a:r>
            <a:rPr lang="en-US" sz="2000" b="1" kern="1200" noProof="0" dirty="0"/>
            <a:t> </a:t>
          </a:r>
          <a:r>
            <a:rPr lang="en-US" sz="2000" b="1" kern="1200" noProof="0" dirty="0" err="1"/>
            <a:t>madhi</a:t>
          </a:r>
          <a:r>
            <a:rPr lang="en-US" sz="2000" b="1" kern="1200" noProof="0" dirty="0"/>
            <a:t> </a:t>
          </a:r>
          <a:r>
            <a:rPr lang="en-US" sz="2000" b="1" kern="1200" noProof="0" dirty="0" err="1"/>
            <a:t>Damaski</a:t>
          </a:r>
          <a:r>
            <a:rPr lang="en" sz="2000" b="1" kern="1200" noProof="0" dirty="0"/>
            <a:t> </a:t>
          </a:r>
          <a:r>
            <a:rPr lang="en" sz="1800" b="1" kern="1200" noProof="0" dirty="0"/>
            <a:t>(Joote 22:6-7)</a:t>
          </a:r>
          <a:endParaRPr lang="en" sz="2000" kern="1200" noProof="0" dirty="0"/>
        </a:p>
      </dsp:txBody>
      <dsp:txXfrm rot="-5400000">
        <a:off x="2622854" y="1378154"/>
        <a:ext cx="4638834" cy="443919"/>
      </dsp:txXfrm>
    </dsp:sp>
    <dsp:sp modelId="{9A558A9B-5A16-4B63-AE62-398B1C144A50}">
      <dsp:nvSpPr>
        <dsp:cNvPr id="0" name=""/>
        <dsp:cNvSpPr/>
      </dsp:nvSpPr>
      <dsp:spPr>
        <a:xfrm>
          <a:off x="0" y="1292645"/>
          <a:ext cx="2622853" cy="614936"/>
        </a:xfrm>
        <a:prstGeom prst="roundRect">
          <a:avLst/>
        </a:prstGeom>
        <a:solidFill>
          <a:schemeClr val="accent4">
            <a:lumMod val="75000"/>
          </a:schemeClr>
        </a:solidFill>
        <a:ln w="19050">
          <a:solidFill>
            <a:schemeClr val="accent4">
              <a:lumMod val="20000"/>
              <a:lumOff val="80000"/>
            </a:schemeClr>
          </a:solidFill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Ne </a:t>
          </a:r>
          <a:r>
            <a:rPr lang="en-US" sz="2000" b="1" kern="120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oluonge</a:t>
          </a:r>
          <a:r>
            <a:rPr lang="en-US" sz="20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2000" b="1" kern="120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karang’o</a:t>
          </a:r>
          <a:r>
            <a:rPr lang="en" sz="20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?</a:t>
          </a:r>
          <a:endParaRPr lang="en" sz="2000" kern="12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30019" y="1322664"/>
        <a:ext cx="2562815" cy="554898"/>
      </dsp:txXfrm>
    </dsp:sp>
    <dsp:sp modelId="{0A771D7F-B254-46CB-8BFB-95A76E4052C9}">
      <dsp:nvSpPr>
        <dsp:cNvPr id="0" name=""/>
        <dsp:cNvSpPr/>
      </dsp:nvSpPr>
      <dsp:spPr>
        <a:xfrm rot="5400000">
          <a:off x="4708303" y="-85626"/>
          <a:ext cx="491949" cy="4662849"/>
        </a:xfrm>
        <a:prstGeom prst="round2SameRect">
          <a:avLst/>
        </a:prstGeom>
        <a:solidFill>
          <a:schemeClr val="accent2">
            <a:lumMod val="20000"/>
            <a:lumOff val="80000"/>
          </a:schemeClr>
        </a:solidFill>
        <a:ln w="12700" cap="flat" cmpd="sng" algn="ctr">
          <a:solidFill>
            <a:schemeClr val="accent3">
              <a:tint val="40000"/>
              <a:alpha val="90000"/>
              <a:hueOff val="-12335577"/>
              <a:satOff val="-53137"/>
              <a:lumOff val="-5194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8000" tIns="123825" rIns="36000" bIns="123825" numCol="1" spcCol="1270" anchor="ctr" anchorCtr="0">
          <a:noAutofit/>
        </a:bodyPr>
        <a:lstStyle/>
        <a:p>
          <a:pPr marL="0" lvl="1" indent="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" sz="2000" b="1" kern="1200" noProof="0" dirty="0"/>
            <a:t>Joma ok jo-Yahudi </a:t>
          </a:r>
          <a:r>
            <a:rPr lang="en" sz="1800" b="1" kern="1200" noProof="0" dirty="0"/>
            <a:t>(Gal. 2:9)</a:t>
          </a:r>
          <a:endParaRPr lang="en" sz="2000" kern="1200" noProof="0" dirty="0"/>
        </a:p>
      </dsp:txBody>
      <dsp:txXfrm rot="-5400000">
        <a:off x="2622854" y="2023838"/>
        <a:ext cx="4638834" cy="443919"/>
      </dsp:txXfrm>
    </dsp:sp>
    <dsp:sp modelId="{C31EC41D-D6D1-4464-A94C-74E14FAE7809}">
      <dsp:nvSpPr>
        <dsp:cNvPr id="0" name=""/>
        <dsp:cNvSpPr/>
      </dsp:nvSpPr>
      <dsp:spPr>
        <a:xfrm>
          <a:off x="0" y="1938329"/>
          <a:ext cx="2622853" cy="614936"/>
        </a:xfrm>
        <a:prstGeom prst="roundRect">
          <a:avLst/>
        </a:prstGeom>
        <a:solidFill>
          <a:schemeClr val="accent2">
            <a:lumMod val="50000"/>
          </a:schemeClr>
        </a:solidFill>
        <a:ln w="19050">
          <a:solidFill>
            <a:schemeClr val="accent2">
              <a:lumMod val="20000"/>
              <a:lumOff val="80000"/>
            </a:schemeClr>
          </a:solidFill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Ne </a:t>
          </a:r>
          <a:r>
            <a:rPr lang="en-US" sz="2000" b="1" kern="120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en</a:t>
          </a:r>
          <a:r>
            <a:rPr lang="en-US" sz="20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2000" b="1" kern="120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jaote</a:t>
          </a:r>
          <a:r>
            <a:rPr lang="en-US" sz="20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 mar </a:t>
          </a:r>
          <a:r>
            <a:rPr lang="en-US" sz="2000" b="1" kern="120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ng’a</a:t>
          </a:r>
          <a:r>
            <a:rPr lang="en" sz="20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?</a:t>
          </a:r>
          <a:endParaRPr lang="en" sz="2000" kern="12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30019" y="1968348"/>
        <a:ext cx="2562815" cy="55489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F364DF-B52E-469E-8669-659447B5C1C5}">
      <dsp:nvSpPr>
        <dsp:cNvPr id="0" name=""/>
        <dsp:cNvSpPr/>
      </dsp:nvSpPr>
      <dsp:spPr>
        <a:xfrm>
          <a:off x="0" y="301924"/>
          <a:ext cx="7980720" cy="1020600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accent1">
              <a:lumMod val="5000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80000" tIns="374904" rIns="180000" bIns="128016" numCol="1" spcCol="1270" anchor="t" anchorCtr="0">
          <a:noAutofit/>
        </a:bodyPr>
        <a:lstStyle/>
        <a:p>
          <a:pPr marL="0" lvl="1" indent="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800" b="1" kern="1200" noProof="0" dirty="0" err="1"/>
            <a:t>Ka</a:t>
          </a:r>
          <a:r>
            <a:rPr lang="en-US" sz="1800" b="1" kern="1200" noProof="0" dirty="0"/>
            <a:t> </a:t>
          </a:r>
          <a:r>
            <a:rPr lang="en-US" sz="1800" b="1" kern="1200" noProof="0" dirty="0" err="1"/>
            <a:t>owachne</a:t>
          </a:r>
          <a:r>
            <a:rPr lang="en-US" sz="1800" b="1" kern="1200" noProof="0" dirty="0"/>
            <a:t> </a:t>
          </a:r>
          <a:r>
            <a:rPr lang="en-US" sz="1800" b="1" kern="1200" noProof="0" dirty="0" err="1"/>
            <a:t>gi</a:t>
          </a:r>
          <a:r>
            <a:rPr lang="en-US" sz="1800" b="1" kern="1200" noProof="0" dirty="0"/>
            <a:t> </a:t>
          </a:r>
          <a:r>
            <a:rPr lang="en-US" sz="1800" b="1" kern="1200" noProof="0" dirty="0" err="1"/>
            <a:t>Kloe</a:t>
          </a:r>
          <a:r>
            <a:rPr lang="en-US" sz="1800" b="1" kern="1200" noProof="0" dirty="0"/>
            <a:t> </a:t>
          </a:r>
          <a:r>
            <a:rPr lang="en-US" sz="1800" b="1" kern="1200" noProof="0" dirty="0" err="1"/>
            <a:t>chandruok</a:t>
          </a:r>
          <a:r>
            <a:rPr lang="en-US" sz="1800" b="1" kern="1200" noProof="0" dirty="0"/>
            <a:t> </a:t>
          </a:r>
          <a:r>
            <a:rPr lang="en-US" sz="1800" b="1" kern="1200" noProof="0" dirty="0" err="1"/>
            <a:t>mang’eny</a:t>
          </a:r>
          <a:r>
            <a:rPr lang="en-US" sz="1800" b="1" kern="1200" noProof="0" dirty="0"/>
            <a:t> </a:t>
          </a:r>
          <a:r>
            <a:rPr lang="en-US" sz="1800" b="1" kern="1200" noProof="0" dirty="0" err="1"/>
            <a:t>manie</a:t>
          </a:r>
          <a:r>
            <a:rPr lang="en-US" sz="1800" b="1" kern="1200" noProof="0" dirty="0"/>
            <a:t> </a:t>
          </a:r>
          <a:r>
            <a:rPr lang="en-US" sz="1800" b="1" kern="1200" noProof="0" dirty="0" err="1"/>
            <a:t>kanisa</a:t>
          </a:r>
          <a:r>
            <a:rPr lang="en-US" sz="1800" b="1" kern="1200" noProof="0" dirty="0"/>
            <a:t>, Paulo </a:t>
          </a:r>
          <a:r>
            <a:rPr lang="en-US" sz="1800" b="1" kern="1200" noProof="0" dirty="0" err="1"/>
            <a:t>owuoyo</a:t>
          </a:r>
          <a:r>
            <a:rPr lang="en-US" sz="1800" b="1" kern="1200" noProof="0" dirty="0"/>
            <a:t> </a:t>
          </a:r>
          <a:r>
            <a:rPr lang="en-US" sz="1800" b="1" kern="1200" noProof="0" dirty="0" err="1"/>
            <a:t>nigi</a:t>
          </a:r>
          <a:r>
            <a:rPr lang="en-US" sz="1800" b="1" kern="1200" noProof="0" dirty="0"/>
            <a:t> </a:t>
          </a:r>
          <a:r>
            <a:rPr lang="en-US" sz="1800" b="1" kern="1200" noProof="0" dirty="0" err="1"/>
            <a:t>kuom</a:t>
          </a:r>
          <a:r>
            <a:rPr lang="en-US" sz="1800" b="1" kern="1200" noProof="0" dirty="0"/>
            <a:t>: </a:t>
          </a:r>
          <a:r>
            <a:rPr lang="en-US" sz="1800" b="1" kern="1200" noProof="0" dirty="0" err="1"/>
            <a:t>pogruok</a:t>
          </a:r>
          <a:r>
            <a:rPr lang="en-US" sz="1800" b="1" kern="1200" noProof="0" dirty="0"/>
            <a:t> e </a:t>
          </a:r>
          <a:r>
            <a:rPr lang="en-US" sz="1800" b="1" kern="1200" noProof="0" dirty="0" err="1"/>
            <a:t>kidienje</a:t>
          </a:r>
          <a:r>
            <a:rPr lang="en-US" sz="1800" b="1" kern="1200" noProof="0" dirty="0"/>
            <a:t> </a:t>
          </a:r>
          <a:r>
            <a:rPr lang="en-US" sz="1800" b="1" kern="1200" noProof="0" dirty="0" err="1"/>
            <a:t>kidienje</a:t>
          </a:r>
          <a:r>
            <a:rPr lang="en-US" sz="1800" b="1" kern="1200" noProof="0" dirty="0"/>
            <a:t>; </a:t>
          </a:r>
          <a:r>
            <a:rPr lang="en-US" sz="1800" b="1" kern="1200" noProof="0" dirty="0" err="1"/>
            <a:t>anjawo</a:t>
          </a:r>
          <a:r>
            <a:rPr lang="en-US" sz="1800" b="1" kern="1200" noProof="0" dirty="0"/>
            <a:t>; </a:t>
          </a:r>
          <a:r>
            <a:rPr lang="en-US" sz="1800" b="1" kern="1200" noProof="0" dirty="0" err="1"/>
            <a:t>dhaw</a:t>
          </a:r>
          <a:r>
            <a:rPr lang="en-US" sz="1800" b="1" kern="1200" noProof="0" dirty="0"/>
            <a:t> e </a:t>
          </a:r>
          <a:r>
            <a:rPr lang="en-US" sz="1800" b="1" kern="1200" noProof="0" dirty="0" err="1"/>
            <a:t>kindgi</a:t>
          </a:r>
          <a:r>
            <a:rPr lang="en-US" sz="1800" b="1" kern="1200" noProof="0" dirty="0"/>
            <a:t>; </a:t>
          </a:r>
          <a:r>
            <a:rPr lang="en-US" sz="1800" b="1" kern="1200" noProof="0" dirty="0" err="1"/>
            <a:t>gi</a:t>
          </a:r>
          <a:r>
            <a:rPr lang="en-US" sz="1800" b="1" kern="1200" noProof="0" dirty="0"/>
            <a:t> </a:t>
          </a:r>
          <a:r>
            <a:rPr lang="en-US" sz="1800" b="1" kern="1200" noProof="0" dirty="0" err="1"/>
            <a:t>chode</a:t>
          </a:r>
          <a:r>
            <a:rPr lang="en" sz="1800" b="1" kern="1200" noProof="0" dirty="0"/>
            <a:t>.</a:t>
          </a:r>
          <a:endParaRPr lang="en" sz="1800" kern="1200" noProof="0" dirty="0"/>
        </a:p>
      </dsp:txBody>
      <dsp:txXfrm>
        <a:off x="0" y="301924"/>
        <a:ext cx="7980720" cy="1020600"/>
      </dsp:txXfrm>
    </dsp:sp>
    <dsp:sp modelId="{4F3DFAC6-32B5-4FF7-80EC-1BCA53706CDB}">
      <dsp:nvSpPr>
        <dsp:cNvPr id="0" name=""/>
        <dsp:cNvSpPr/>
      </dsp:nvSpPr>
      <dsp:spPr>
        <a:xfrm>
          <a:off x="399036" y="36244"/>
          <a:ext cx="5586504" cy="531360"/>
        </a:xfrm>
        <a:prstGeom prst="roundRect">
          <a:avLst/>
        </a:prstGeom>
        <a:solidFill>
          <a:schemeClr val="accent1">
            <a:lumMod val="7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1157" tIns="0" rIns="211157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1 Jo-Korintho 1-6</a:t>
          </a:r>
          <a:endParaRPr lang="en" sz="2000" kern="12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424975" y="62183"/>
        <a:ext cx="5534626" cy="479482"/>
      </dsp:txXfrm>
    </dsp:sp>
    <dsp:sp modelId="{4356964C-7D4C-4136-BFD4-003022A3A988}">
      <dsp:nvSpPr>
        <dsp:cNvPr id="0" name=""/>
        <dsp:cNvSpPr/>
      </dsp:nvSpPr>
      <dsp:spPr>
        <a:xfrm>
          <a:off x="0" y="1652475"/>
          <a:ext cx="7980720" cy="1530900"/>
        </a:xfrm>
        <a:prstGeom prst="rect">
          <a:avLst/>
        </a:prstGeom>
        <a:solidFill>
          <a:schemeClr val="accent2">
            <a:lumMod val="20000"/>
            <a:lumOff val="80000"/>
          </a:schemeClr>
        </a:solidFill>
        <a:ln w="12700" cap="flat" cmpd="sng" algn="ctr">
          <a:solidFill>
            <a:schemeClr val="accent2">
              <a:lumMod val="5000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80000" tIns="374904" rIns="180000" bIns="128016" numCol="1" spcCol="1270" anchor="t" anchorCtr="0">
          <a:noAutofit/>
        </a:bodyPr>
        <a:lstStyle/>
        <a:p>
          <a:pPr marL="0" lvl="1" indent="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800" b="1" kern="1200" noProof="0" dirty="0" err="1"/>
            <a:t>Jood</a:t>
          </a:r>
          <a:r>
            <a:rPr lang="en-US" sz="1800" b="1" kern="1200" noProof="0" dirty="0"/>
            <a:t> </a:t>
          </a:r>
          <a:r>
            <a:rPr lang="en-US" sz="1800" b="1" kern="1200" noProof="0" dirty="0" err="1"/>
            <a:t>Kloe</a:t>
          </a:r>
          <a:r>
            <a:rPr lang="en-US" sz="1800" b="1" kern="1200" noProof="0" dirty="0"/>
            <a:t> </a:t>
          </a:r>
          <a:r>
            <a:rPr lang="en-US" sz="1800" b="1" kern="1200" noProof="0" dirty="0" err="1"/>
            <a:t>bende</a:t>
          </a:r>
          <a:r>
            <a:rPr lang="en-US" sz="1800" b="1" kern="1200" noProof="0" dirty="0"/>
            <a:t> </a:t>
          </a:r>
          <a:r>
            <a:rPr lang="en-US" sz="1800" b="1" kern="1200" noProof="0" dirty="0" err="1"/>
            <a:t>nokelone</a:t>
          </a:r>
          <a:r>
            <a:rPr lang="en-US" sz="1800" b="1" kern="1200" noProof="0" dirty="0"/>
            <a:t> </a:t>
          </a:r>
          <a:r>
            <a:rPr lang="en-US" sz="1800" b="1" kern="1200" noProof="0" dirty="0" err="1"/>
            <a:t>baruwa</a:t>
          </a:r>
          <a:r>
            <a:rPr lang="en-US" sz="1800" b="1" kern="1200" noProof="0" dirty="0"/>
            <a:t> </a:t>
          </a:r>
          <a:r>
            <a:rPr lang="en-US" sz="1800" b="1" kern="1200" noProof="0" dirty="0" err="1"/>
            <a:t>moting’o</a:t>
          </a:r>
          <a:r>
            <a:rPr lang="en-US" sz="1800" b="1" kern="1200" noProof="0" dirty="0"/>
            <a:t> </a:t>
          </a:r>
          <a:r>
            <a:rPr lang="en-US" sz="1800" b="1" kern="1200" noProof="0" dirty="0" err="1"/>
            <a:t>penjo</a:t>
          </a:r>
          <a:r>
            <a:rPr lang="en-US" sz="1800" b="1" kern="1200" noProof="0" dirty="0"/>
            <a:t> </a:t>
          </a:r>
          <a:r>
            <a:rPr lang="en-US" sz="1800" b="1" kern="1200" noProof="0" dirty="0" err="1"/>
            <a:t>moko</a:t>
          </a:r>
          <a:r>
            <a:rPr lang="en-US" sz="1800" b="1" kern="1200" noProof="0" dirty="0"/>
            <a:t> mane </a:t>
          </a:r>
          <a:r>
            <a:rPr lang="en-US" sz="1800" b="1" kern="1200" noProof="0" dirty="0" err="1"/>
            <a:t>oa</a:t>
          </a:r>
          <a:r>
            <a:rPr lang="en-US" sz="1800" b="1" kern="1200" noProof="0" dirty="0"/>
            <a:t> </a:t>
          </a:r>
          <a:r>
            <a:rPr lang="en-US" sz="1800" b="1" kern="1200" noProof="0" dirty="0" err="1"/>
            <a:t>kuom</a:t>
          </a:r>
          <a:r>
            <a:rPr lang="en-US" sz="1800" b="1" kern="1200" noProof="0" dirty="0"/>
            <a:t> </a:t>
          </a:r>
          <a:r>
            <a:rPr lang="en-US" sz="1800" b="1" kern="1200" noProof="0" dirty="0" err="1"/>
            <a:t>kanisa</a:t>
          </a:r>
          <a:r>
            <a:rPr lang="en-US" sz="1800" b="1" kern="1200" noProof="0" dirty="0"/>
            <a:t>. Paulo </a:t>
          </a:r>
          <a:r>
            <a:rPr lang="en-US" sz="1800" b="1" kern="1200" noProof="0" dirty="0" err="1"/>
            <a:t>nodwoko</a:t>
          </a:r>
          <a:r>
            <a:rPr lang="en-US" sz="1800" b="1" kern="1200" noProof="0" dirty="0"/>
            <a:t> </a:t>
          </a:r>
          <a:r>
            <a:rPr lang="en-US" sz="1800" b="1" kern="1200" noProof="0" dirty="0" err="1"/>
            <a:t>penjogo</a:t>
          </a:r>
          <a:r>
            <a:rPr lang="en-US" sz="1800" b="1" kern="1200" noProof="0" dirty="0"/>
            <a:t> mane </a:t>
          </a:r>
          <a:r>
            <a:rPr lang="en-US" sz="1800" b="1" kern="1200" noProof="0" dirty="0" err="1"/>
            <a:t>mulo</a:t>
          </a:r>
          <a:r>
            <a:rPr lang="en-US" sz="1800" b="1" kern="1200" noProof="0" dirty="0"/>
            <a:t>: </a:t>
          </a:r>
          <a:r>
            <a:rPr lang="en-US" sz="1800" b="1" kern="1200" noProof="0" dirty="0" err="1"/>
            <a:t>keny</a:t>
          </a:r>
          <a:r>
            <a:rPr lang="en-US" sz="1800" b="1" kern="1200" noProof="0" dirty="0"/>
            <a:t>; </a:t>
          </a:r>
          <a:r>
            <a:rPr lang="en-US" sz="1800" b="1" kern="1200" noProof="0" dirty="0" err="1"/>
            <a:t>werruok</a:t>
          </a:r>
          <a:r>
            <a:rPr lang="en-US" sz="1800" b="1" kern="1200" noProof="0" dirty="0"/>
            <a:t>; </a:t>
          </a:r>
          <a:r>
            <a:rPr lang="en-US" sz="1800" b="1" kern="1200" noProof="0" dirty="0" err="1"/>
            <a:t>dak</a:t>
          </a:r>
          <a:r>
            <a:rPr lang="en-US" sz="1800" b="1" kern="1200" noProof="0" dirty="0"/>
            <a:t> </a:t>
          </a:r>
          <a:r>
            <a:rPr lang="en-US" sz="1800" b="1" kern="1200" noProof="0" dirty="0" err="1"/>
            <a:t>maonge</a:t>
          </a:r>
          <a:r>
            <a:rPr lang="en-US" sz="1800" b="1" kern="1200" noProof="0" dirty="0"/>
            <a:t> </a:t>
          </a:r>
          <a:r>
            <a:rPr lang="en-US" sz="1800" b="1" kern="1200" noProof="0" dirty="0" err="1"/>
            <a:t>jaot</a:t>
          </a:r>
          <a:r>
            <a:rPr lang="en-US" sz="1800" b="1" kern="1200" noProof="0" dirty="0"/>
            <a:t>; </a:t>
          </a:r>
          <a:r>
            <a:rPr lang="en-US" sz="1800" b="1" kern="1200" noProof="0" dirty="0" err="1"/>
            <a:t>chiemo</a:t>
          </a:r>
          <a:r>
            <a:rPr lang="en-US" sz="1800" b="1" kern="1200" noProof="0" dirty="0"/>
            <a:t> </a:t>
          </a:r>
          <a:r>
            <a:rPr lang="en-US" sz="1800" b="1" kern="1200" noProof="0" dirty="0" err="1"/>
            <a:t>motimgo</a:t>
          </a:r>
          <a:r>
            <a:rPr lang="en-US" sz="1800" b="1" kern="1200" noProof="0" dirty="0"/>
            <a:t> </a:t>
          </a:r>
          <a:r>
            <a:rPr lang="en-US" sz="1800" b="1" kern="1200" noProof="0" dirty="0" err="1"/>
            <a:t>misango</a:t>
          </a:r>
          <a:r>
            <a:rPr lang="en-US" sz="1800" b="1" kern="1200" noProof="0" dirty="0"/>
            <a:t> </a:t>
          </a:r>
          <a:r>
            <a:rPr lang="en-US" sz="1800" b="1" kern="1200" noProof="0" dirty="0" err="1"/>
            <a:t>ni</a:t>
          </a:r>
          <a:r>
            <a:rPr lang="en-US" sz="1800" b="1" kern="1200" noProof="0" dirty="0"/>
            <a:t> </a:t>
          </a:r>
          <a:r>
            <a:rPr lang="en-US" sz="1800" b="1" kern="1200" noProof="0" dirty="0" err="1"/>
            <a:t>nyiseche</a:t>
          </a:r>
          <a:r>
            <a:rPr lang="en-US" sz="1800" b="1" kern="1200" noProof="0" dirty="0"/>
            <a:t> </a:t>
          </a:r>
          <a:r>
            <a:rPr lang="en-US" sz="1800" b="1" kern="1200" noProof="0" dirty="0" err="1"/>
            <a:t>manono</a:t>
          </a:r>
          <a:r>
            <a:rPr lang="en-US" sz="1800" b="1" kern="1200" noProof="0" dirty="0"/>
            <a:t>; kaka </a:t>
          </a:r>
          <a:r>
            <a:rPr lang="en-US" sz="1800" b="1" kern="1200" noProof="0" dirty="0" err="1"/>
            <a:t>ji</a:t>
          </a:r>
          <a:r>
            <a:rPr lang="en-US" sz="1800" b="1" kern="1200" noProof="0" dirty="0"/>
            <a:t> </a:t>
          </a:r>
          <a:r>
            <a:rPr lang="en-US" sz="1800" b="1" kern="1200" noProof="0" dirty="0" err="1"/>
            <a:t>onego</a:t>
          </a:r>
          <a:r>
            <a:rPr lang="en-US" sz="1800" b="1" kern="1200" noProof="0" dirty="0"/>
            <a:t> </a:t>
          </a:r>
          <a:r>
            <a:rPr lang="en-US" sz="1800" b="1" kern="1200" noProof="0" dirty="0" err="1"/>
            <a:t>obed</a:t>
          </a:r>
          <a:r>
            <a:rPr lang="en-US" sz="1800" b="1" kern="1200" noProof="0" dirty="0"/>
            <a:t> e </a:t>
          </a:r>
          <a:r>
            <a:rPr lang="en-US" sz="1800" b="1" kern="1200" noProof="0" dirty="0" err="1"/>
            <a:t>kar</a:t>
          </a:r>
          <a:r>
            <a:rPr lang="en-US" sz="1800" b="1" kern="1200" noProof="0" dirty="0"/>
            <a:t> </a:t>
          </a:r>
          <a:r>
            <a:rPr lang="en-US" sz="1800" b="1" kern="1200" noProof="0" dirty="0" err="1"/>
            <a:t>lemo</a:t>
          </a:r>
          <a:r>
            <a:rPr lang="en-US" sz="1800" b="1" kern="1200" noProof="0" dirty="0"/>
            <a:t>; </a:t>
          </a:r>
          <a:r>
            <a:rPr lang="en-US" sz="1800" b="1" kern="1200" noProof="0" dirty="0" err="1"/>
            <a:t>tiyo</a:t>
          </a:r>
          <a:r>
            <a:rPr lang="en-US" sz="1800" b="1" kern="1200" noProof="0" dirty="0"/>
            <a:t> </a:t>
          </a:r>
          <a:r>
            <a:rPr lang="en-US" sz="1800" b="1" kern="1200" noProof="0" dirty="0" err="1"/>
            <a:t>gi</a:t>
          </a:r>
          <a:r>
            <a:rPr lang="en-US" sz="1800" b="1" kern="1200" noProof="0" dirty="0"/>
            <a:t> </a:t>
          </a:r>
          <a:r>
            <a:rPr lang="en-US" sz="1800" b="1" kern="1200" noProof="0" dirty="0" err="1"/>
            <a:t>mich</a:t>
          </a:r>
          <a:r>
            <a:rPr lang="en-US" sz="1800" b="1" kern="1200" noProof="0" dirty="0"/>
            <a:t> mag </a:t>
          </a:r>
          <a:r>
            <a:rPr lang="en-US" sz="1800" b="1" kern="1200" noProof="0" dirty="0" err="1"/>
            <a:t>roho</a:t>
          </a:r>
          <a:r>
            <a:rPr lang="en-US" sz="1800" b="1" kern="1200" noProof="0" dirty="0"/>
            <a:t>; </a:t>
          </a:r>
          <a:r>
            <a:rPr lang="en-US" sz="1800" b="1" kern="1200" noProof="0" dirty="0" err="1"/>
            <a:t>gi</a:t>
          </a:r>
          <a:r>
            <a:rPr lang="en-US" sz="1800" b="1" kern="1200" noProof="0" dirty="0"/>
            <a:t> </a:t>
          </a:r>
          <a:r>
            <a:rPr lang="en-US" sz="1800" b="1" kern="1200" noProof="0" dirty="0" err="1"/>
            <a:t>winjo</a:t>
          </a:r>
          <a:r>
            <a:rPr lang="en-US" sz="1800" b="1" kern="1200" noProof="0" dirty="0"/>
            <a:t> ma ok </a:t>
          </a:r>
          <a:r>
            <a:rPr lang="en-US" sz="1800" b="1" kern="1200" noProof="0" dirty="0" err="1"/>
            <a:t>kare</a:t>
          </a:r>
          <a:r>
            <a:rPr lang="en-US" sz="1800" b="1" kern="1200" noProof="0" dirty="0"/>
            <a:t> </a:t>
          </a:r>
          <a:r>
            <a:rPr lang="en-US" sz="1800" b="1" kern="1200" noProof="0" dirty="0" err="1"/>
            <a:t>kuom</a:t>
          </a:r>
          <a:r>
            <a:rPr lang="en-US" sz="1800" b="1" kern="1200" noProof="0" dirty="0"/>
            <a:t> </a:t>
          </a:r>
          <a:r>
            <a:rPr lang="en-US" sz="1800" b="1" kern="1200" noProof="0" dirty="0" err="1"/>
            <a:t>chier</a:t>
          </a:r>
          <a:r>
            <a:rPr lang="en" sz="1800" b="1" kern="1200" noProof="0" dirty="0"/>
            <a:t>.</a:t>
          </a:r>
          <a:endParaRPr lang="en" sz="1800" kern="1200" noProof="0" dirty="0"/>
        </a:p>
      </dsp:txBody>
      <dsp:txXfrm>
        <a:off x="0" y="1652475"/>
        <a:ext cx="7980720" cy="1530900"/>
      </dsp:txXfrm>
    </dsp:sp>
    <dsp:sp modelId="{2F0E2FE6-2CF5-496B-BA7C-3E702B20CEB1}">
      <dsp:nvSpPr>
        <dsp:cNvPr id="0" name=""/>
        <dsp:cNvSpPr/>
      </dsp:nvSpPr>
      <dsp:spPr>
        <a:xfrm>
          <a:off x="404646" y="1427721"/>
          <a:ext cx="5586504" cy="531360"/>
        </a:xfrm>
        <a:prstGeom prst="roundRect">
          <a:avLst/>
        </a:prstGeom>
        <a:solidFill>
          <a:schemeClr val="accent2">
            <a:lumMod val="7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1157" tIns="0" rIns="211157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1 Jo-Korintho 7-16</a:t>
          </a:r>
          <a:endParaRPr lang="en" sz="2000" kern="12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430585" y="1453660"/>
        <a:ext cx="5534626" cy="479482"/>
      </dsp:txXfrm>
    </dsp:sp>
    <dsp:sp modelId="{BF2165CA-3783-4C74-A25A-6E59360B8C21}">
      <dsp:nvSpPr>
        <dsp:cNvPr id="0" name=""/>
        <dsp:cNvSpPr/>
      </dsp:nvSpPr>
      <dsp:spPr>
        <a:xfrm>
          <a:off x="0" y="3579184"/>
          <a:ext cx="7980720" cy="1786050"/>
        </a:xfrm>
        <a:prstGeom prst="rect">
          <a:avLst/>
        </a:prstGeom>
        <a:solidFill>
          <a:srgbClr val="E5FFE5"/>
        </a:solidFill>
        <a:ln w="12700" cap="flat" cmpd="sng" algn="ctr">
          <a:solidFill>
            <a:schemeClr val="accent3">
              <a:hueOff val="-11999996"/>
              <a:satOff val="0"/>
              <a:lumOff val="-3000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80000" tIns="374904" rIns="180000" bIns="128016" numCol="1" spcCol="1270" anchor="t" anchorCtr="0">
          <a:noAutofit/>
        </a:bodyPr>
        <a:lstStyle/>
        <a:p>
          <a:pPr marL="0" lvl="1" indent="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800" b="1" kern="1200" noProof="0" dirty="0"/>
            <a:t>Ma e </a:t>
          </a:r>
          <a:r>
            <a:rPr lang="en-US" sz="1800" b="1" kern="1200" noProof="0" dirty="0" err="1"/>
            <a:t>baruwa</a:t>
          </a:r>
          <a:r>
            <a:rPr lang="en-US" sz="1800" b="1" kern="1200" noProof="0" dirty="0"/>
            <a:t> mar </a:t>
          </a:r>
          <a:r>
            <a:rPr lang="en-US" sz="1800" b="1" kern="1200" noProof="0" dirty="0" err="1"/>
            <a:t>ariyo</a:t>
          </a:r>
          <a:r>
            <a:rPr lang="en-US" sz="1800" b="1" kern="1200" noProof="0" dirty="0"/>
            <a:t> mane ok </a:t>
          </a:r>
          <a:r>
            <a:rPr lang="en-US" sz="1800" b="1" kern="1200" noProof="0" dirty="0" err="1"/>
            <a:t>olal</a:t>
          </a:r>
          <a:r>
            <a:rPr lang="en-US" sz="1800" b="1" kern="1200" noProof="0" dirty="0"/>
            <a:t>, kata </a:t>
          </a:r>
          <a:r>
            <a:rPr lang="en-US" sz="1800" b="1" kern="1200" noProof="0" dirty="0" err="1"/>
            <a:t>obedo</a:t>
          </a:r>
          <a:r>
            <a:rPr lang="en-US" sz="1800" b="1" kern="1200" noProof="0" dirty="0"/>
            <a:t> </a:t>
          </a:r>
          <a:r>
            <a:rPr lang="en-US" sz="1800" b="1" kern="1200" noProof="0" dirty="0" err="1"/>
            <a:t>ni</a:t>
          </a:r>
          <a:r>
            <a:rPr lang="en-US" sz="1800" b="1" kern="1200" noProof="0" dirty="0"/>
            <a:t> Paulo </a:t>
          </a:r>
          <a:r>
            <a:rPr lang="en-US" sz="1800" b="1" kern="1200" noProof="0" dirty="0" err="1"/>
            <a:t>nondiko</a:t>
          </a:r>
          <a:r>
            <a:rPr lang="en-US" sz="1800" b="1" kern="1200" noProof="0" dirty="0"/>
            <a:t> </a:t>
          </a:r>
          <a:r>
            <a:rPr lang="en-US" sz="1800" b="1" kern="1200" noProof="0" dirty="0" err="1"/>
            <a:t>mamoko</a:t>
          </a:r>
          <a:r>
            <a:rPr lang="en-US" sz="1800" b="1" kern="1200" noProof="0" dirty="0"/>
            <a:t> </a:t>
          </a:r>
          <a:r>
            <a:rPr lang="en-US" sz="1800" b="1" kern="1200" noProof="0" dirty="0" err="1"/>
            <a:t>mang’eny</a:t>
          </a:r>
          <a:r>
            <a:rPr lang="en-US" sz="1800" b="1" kern="1200" noProof="0" dirty="0"/>
            <a:t> (</a:t>
          </a:r>
          <a:r>
            <a:rPr lang="en-US" sz="1800" b="1" kern="1200" noProof="0" dirty="0" err="1"/>
            <a:t>nyalo</a:t>
          </a:r>
          <a:r>
            <a:rPr lang="en-US" sz="1800" b="1" kern="1200" noProof="0" dirty="0"/>
            <a:t> </a:t>
          </a:r>
          <a:r>
            <a:rPr lang="en-US" sz="1800" b="1" kern="1200" noProof="0" dirty="0" err="1"/>
            <a:t>bedo</a:t>
          </a:r>
          <a:r>
            <a:rPr lang="en-US" sz="1800" b="1" kern="1200" noProof="0" dirty="0"/>
            <a:t> </a:t>
          </a:r>
          <a:r>
            <a:rPr lang="en-US" sz="1800" b="1" kern="1200" noProof="0" dirty="0" err="1"/>
            <a:t>ni</a:t>
          </a:r>
          <a:r>
            <a:rPr lang="en-US" sz="1800" b="1" kern="1200" noProof="0" dirty="0"/>
            <a:t> kapok </a:t>
          </a:r>
          <a:r>
            <a:rPr lang="en-US" sz="1800" b="1" kern="1200" noProof="0" dirty="0" err="1"/>
            <a:t>ondiko</a:t>
          </a:r>
          <a:r>
            <a:rPr lang="en-US" sz="1800" b="1" kern="1200" noProof="0" dirty="0"/>
            <a:t> </a:t>
          </a:r>
          <a:r>
            <a:rPr lang="en-US" sz="1800" b="1" kern="1200" noProof="0" dirty="0" err="1"/>
            <a:t>ariyo</a:t>
          </a:r>
          <a:r>
            <a:rPr lang="en-US" sz="1800" b="1" kern="1200" noProof="0" dirty="0"/>
            <a:t> mane ok </a:t>
          </a:r>
          <a:r>
            <a:rPr lang="en-US" sz="1800" b="1" kern="1200" noProof="0" dirty="0" err="1"/>
            <a:t>olal</a:t>
          </a:r>
          <a:r>
            <a:rPr lang="en-US" sz="1800" b="1" kern="1200" noProof="0" dirty="0"/>
            <a:t> kendo/kata e </a:t>
          </a:r>
          <a:r>
            <a:rPr lang="en-US" sz="1800" b="1" kern="1200" noProof="0" dirty="0" err="1"/>
            <a:t>kindgi</a:t>
          </a:r>
          <a:r>
            <a:rPr lang="en-US" sz="1800" b="1" kern="1200" noProof="0" dirty="0"/>
            <a:t>). </a:t>
          </a:r>
          <a:r>
            <a:rPr lang="en-US" sz="1800" b="1" kern="1200" noProof="0" dirty="0" err="1"/>
            <a:t>Opwoyo</a:t>
          </a:r>
          <a:r>
            <a:rPr lang="en-US" sz="1800" b="1" kern="1200" noProof="0" dirty="0"/>
            <a:t> jo-</a:t>
          </a:r>
          <a:r>
            <a:rPr lang="en-US" sz="1800" b="1" kern="1200" noProof="0" dirty="0" err="1"/>
            <a:t>Korintho</a:t>
          </a:r>
          <a:r>
            <a:rPr lang="en-US" sz="1800" b="1" kern="1200" noProof="0" dirty="0"/>
            <a:t> </a:t>
          </a:r>
          <a:r>
            <a:rPr lang="en-US" sz="1800" b="1" kern="1200" noProof="0" dirty="0" err="1"/>
            <a:t>kuom</a:t>
          </a:r>
          <a:r>
            <a:rPr lang="en-US" sz="1800" b="1" kern="1200" noProof="0" dirty="0"/>
            <a:t> </a:t>
          </a:r>
          <a:r>
            <a:rPr lang="en-US" sz="1800" b="1" kern="1200" noProof="0" dirty="0" err="1"/>
            <a:t>yo</a:t>
          </a:r>
          <a:r>
            <a:rPr lang="en-US" sz="1800" b="1" kern="1200" noProof="0" dirty="0"/>
            <a:t> mane </a:t>
          </a:r>
          <a:r>
            <a:rPr lang="en-US" sz="1800" b="1" kern="1200" noProof="0" dirty="0" err="1"/>
            <a:t>gilosogo</a:t>
          </a:r>
          <a:r>
            <a:rPr lang="en-US" sz="1800" b="1" kern="1200" noProof="0" dirty="0"/>
            <a:t> </a:t>
          </a:r>
          <a:r>
            <a:rPr lang="en-US" sz="1800" b="1" kern="1200" noProof="0" dirty="0" err="1"/>
            <a:t>pek</a:t>
          </a:r>
          <a:r>
            <a:rPr lang="en-US" sz="1800" b="1" kern="1200" noProof="0" dirty="0"/>
            <a:t> </a:t>
          </a:r>
          <a:r>
            <a:rPr lang="en-US" sz="1800" b="1" kern="1200" noProof="0" dirty="0" err="1"/>
            <a:t>moko</a:t>
          </a:r>
          <a:r>
            <a:rPr lang="en-US" sz="1800" b="1" kern="1200" noProof="0" dirty="0"/>
            <a:t>, to </a:t>
          </a:r>
          <a:r>
            <a:rPr lang="en-US" sz="1800" b="1" kern="1200" noProof="0" dirty="0" err="1"/>
            <a:t>ojiwogi</a:t>
          </a:r>
          <a:r>
            <a:rPr lang="en-US" sz="1800" b="1" kern="1200" noProof="0" dirty="0"/>
            <a:t> mondo </a:t>
          </a:r>
          <a:r>
            <a:rPr lang="en-US" sz="1800" b="1" kern="1200" noProof="0" dirty="0" err="1"/>
            <a:t>gine</a:t>
          </a:r>
          <a:r>
            <a:rPr lang="en-US" sz="1800" b="1" kern="1200" noProof="0" dirty="0"/>
            <a:t> </a:t>
          </a:r>
          <a:r>
            <a:rPr lang="en-US" sz="1800" b="1" kern="1200" noProof="0" dirty="0" err="1"/>
            <a:t>piny</a:t>
          </a:r>
          <a:r>
            <a:rPr lang="en-US" sz="1800" b="1" kern="1200" noProof="0" dirty="0"/>
            <a:t> </a:t>
          </a:r>
          <a:r>
            <a:rPr lang="en-US" sz="1800" b="1" kern="1200" noProof="0" dirty="0" err="1"/>
            <a:t>kokalo</a:t>
          </a:r>
          <a:r>
            <a:rPr lang="en-US" sz="1800" b="1" kern="1200" noProof="0" dirty="0"/>
            <a:t> </a:t>
          </a:r>
          <a:r>
            <a:rPr lang="en-US" sz="1800" b="1" kern="1200" noProof="0" dirty="0" err="1"/>
            <a:t>kuom</a:t>
          </a:r>
          <a:r>
            <a:rPr lang="en-US" sz="1800" b="1" kern="1200" noProof="0" dirty="0"/>
            <a:t> wang’ </a:t>
          </a:r>
          <a:r>
            <a:rPr lang="en-US" sz="1800" b="1" kern="1200" noProof="0" dirty="0" err="1"/>
            <a:t>injili</a:t>
          </a:r>
          <a:r>
            <a:rPr lang="en-US" sz="1800" b="1" kern="1200" noProof="0" dirty="0"/>
            <a:t>, kendo </a:t>
          </a:r>
          <a:r>
            <a:rPr lang="en-US" sz="1800" b="1" kern="1200" noProof="0" dirty="0" err="1"/>
            <a:t>giwe</a:t>
          </a:r>
          <a:r>
            <a:rPr lang="en-US" sz="1800" b="1" kern="1200" noProof="0" dirty="0"/>
            <a:t> </a:t>
          </a:r>
          <a:r>
            <a:rPr lang="en-US" sz="1800" b="1" kern="1200" noProof="0" dirty="0" err="1"/>
            <a:t>luwo</a:t>
          </a:r>
          <a:r>
            <a:rPr lang="en-US" sz="1800" b="1" kern="1200" noProof="0" dirty="0"/>
            <a:t> kit dak mane </a:t>
          </a:r>
          <a:r>
            <a:rPr lang="en-US" sz="1800" b="1" kern="1200" noProof="0" dirty="0" err="1"/>
            <a:t>olworogi</a:t>
          </a:r>
          <a:r>
            <a:rPr lang="en-US" sz="1800" b="1" kern="1200" noProof="0" dirty="0"/>
            <a:t>.</a:t>
          </a:r>
          <a:endParaRPr lang="en" sz="1800" kern="1200" noProof="0" dirty="0"/>
        </a:p>
      </dsp:txBody>
      <dsp:txXfrm>
        <a:off x="0" y="3579184"/>
        <a:ext cx="7980720" cy="1786050"/>
      </dsp:txXfrm>
    </dsp:sp>
    <dsp:sp modelId="{D60E5BAA-BA57-4680-A2E7-E8124F89EBA6}">
      <dsp:nvSpPr>
        <dsp:cNvPr id="0" name=""/>
        <dsp:cNvSpPr/>
      </dsp:nvSpPr>
      <dsp:spPr>
        <a:xfrm>
          <a:off x="399036" y="3313504"/>
          <a:ext cx="5586504" cy="531360"/>
        </a:xfrm>
        <a:prstGeom prst="roundRect">
          <a:avLst/>
        </a:prstGeom>
        <a:gradFill rotWithShape="0">
          <a:gsLst>
            <a:gs pos="0">
              <a:schemeClr val="accent3">
                <a:hueOff val="-11999996"/>
                <a:satOff val="0"/>
                <a:lumOff val="-3000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-11999996"/>
                <a:satOff val="0"/>
                <a:lumOff val="-3000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-11999996"/>
                <a:satOff val="0"/>
                <a:lumOff val="-3000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1157" tIns="0" rIns="211157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2 Jo-Korintho</a:t>
          </a:r>
          <a:endParaRPr lang="en" sz="2000" kern="12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424975" y="3339443"/>
        <a:ext cx="5534626" cy="4794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9BC278E-8BC3-7EB6-9B0D-243F6ED9BF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8BE76BD-D84C-5E45-CAC7-E3E481ADA8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B4C45F1-E519-72F5-9962-96502B2F74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21EDA4-66DE-4267-9A3D-CF229155BBA7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02/07/2026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C3CE2EB-BB8E-16B4-38A7-2379387EE0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806E279-96FC-D1E3-2EAD-21023957B5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A140B5-6A8B-4929-B350-3E4A53FA89A2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1230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922B9E-0974-67C0-B3D2-F5C8B2DA4B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D25F8E4-DE58-CCA6-AE3F-C53C8F0F10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1A91E40-7078-B002-CB71-0E09145319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21EDA4-66DE-4267-9A3D-CF229155BBA7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02/07/2026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D42391D-E8D6-4B2D-3225-C2F86A8753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7283FE5-329B-905C-1A5F-ABE50A1A7B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A140B5-6A8B-4929-B350-3E4A53FA89A2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0885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A0D2BE75-8C8C-A198-66FB-3A8FBD394FE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131EC66-45C2-CA3E-D148-F78D1E522C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A4F563A-9B11-078F-0440-82E0D75C0A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21EDA4-66DE-4267-9A3D-CF229155BBA7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02/07/2026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7B65B3E-93C8-3477-4F52-5DBC348D4D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DFF4744-FF5F-C9CD-DCB7-3BA68E07E7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A140B5-6A8B-4929-B350-3E4A53FA89A2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4765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9BC278E-8BC3-7EB6-9B0D-243F6ED9BF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8BE76BD-D84C-5E45-CAC7-E3E481ADA8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B4C45F1-E519-72F5-9962-96502B2F74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21EDA4-66DE-4267-9A3D-CF229155BBA7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02/07/2026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C3CE2EB-BB8E-16B4-38A7-2379387EE0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806E279-96FC-D1E3-2EAD-21023957B5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A140B5-6A8B-4929-B350-3E4A53FA89A2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4822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E54A6D-982A-0776-5E75-537CD43E8F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2A1211A-9AFC-D4DE-E55A-AA83AB7EC1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829EA73-3439-22F0-1B09-13A2C742E4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21EDA4-66DE-4267-9A3D-CF229155BBA7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02/07/2026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2744950-506B-5897-A66E-06F1E095DE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98D7C07-4A00-D861-6B1D-29EE93D81A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A140B5-6A8B-4929-B350-3E4A53FA89A2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7938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E34CCA3-1C98-0568-A5C1-774CBD5B0F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EE18767-13AC-0992-9C1B-9531B39E68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01286AB-736D-FFB7-EFE8-1D5DCDE31E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21EDA4-66DE-4267-9A3D-CF229155BBA7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02/07/2026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119AE81-1387-3AC2-8859-40D49055C8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64B524C-81ED-8CA0-8DE0-558084F170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A140B5-6A8B-4929-B350-3E4A53FA89A2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8464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B7B951B-4891-0B2E-1708-2732BCF809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27A523A-3F11-8184-E29D-2E731BC79F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ADF5BDF-63AA-D1EF-B21D-AE9EF32516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8354160-99EF-93BD-30E9-B118256B4D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21EDA4-66DE-4267-9A3D-CF229155BBA7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02/07/2026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578EFE2-4B1E-FF67-13BC-9E7C297326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1C50804-9D86-9C41-641A-C7A7C100C4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A140B5-6A8B-4929-B350-3E4A53FA89A2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3584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ADEDADA-3710-5C69-CEA6-D39268A44D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DD4DB2F-43C3-8156-89B4-B2565191D4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3CAFF89-BEBD-8BBA-4FC4-55DE82EE5C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DC9C1CA8-CE06-3AA5-9AA2-FCF8A12D5D1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D1B61E91-2AED-9A5B-7C52-97191DA6C62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6638C9FE-3DCB-7AF9-254F-03A90A52FC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21EDA4-66DE-4267-9A3D-CF229155BBA7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02/07/2026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EECBF53A-41AA-EA27-F652-9B33BCC102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7C0C754F-5AC6-7C4B-5387-DCF06C3B3B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A140B5-6A8B-4929-B350-3E4A53FA89A2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1314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83477D8-3DFE-6F29-B1E6-1766290024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7BA2289A-0147-9B73-B448-B59CB03F46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21EDA4-66DE-4267-9A3D-CF229155BBA7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02/07/2026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A37B64DD-ADA3-B660-A2B7-2E660FE1F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CF61A4A0-F756-71E0-8CBE-BD9B0069B0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A140B5-6A8B-4929-B350-3E4A53FA89A2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1459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2B16B02-7EF3-0B63-6ADD-07BA7B7D1F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21EDA4-66DE-4267-9A3D-CF229155BBA7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02/07/2026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040566E8-3312-6B9B-F38B-53F319091A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79395A9D-60F2-A4AC-5AB7-668282A4AF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A140B5-6A8B-4929-B350-3E4A53FA89A2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7571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B5F4B1-9019-7745-9ED6-7A7FD53E2F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195A60B-7368-B230-09A4-4F00D8CA08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86FD932-62DD-FA1E-7DCA-07954828D7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E88D5B6-908E-682F-DA9D-BFBD73DA4E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21EDA4-66DE-4267-9A3D-CF229155BBA7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02/07/2026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9E96F7E-799C-C206-DA03-1CA0392526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58707FA-2B5E-86FA-FC26-E648D1FF39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A140B5-6A8B-4929-B350-3E4A53FA89A2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5496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E54A6D-982A-0776-5E75-537CD43E8F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2A1211A-9AFC-D4DE-E55A-AA83AB7EC1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829EA73-3439-22F0-1B09-13A2C742E4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21EDA4-66DE-4267-9A3D-CF229155BBA7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02/07/2026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2744950-506B-5897-A66E-06F1E095DE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98D7C07-4A00-D861-6B1D-29EE93D81A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A140B5-6A8B-4929-B350-3E4A53FA89A2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4861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6B23A33-0DCB-0C3D-4CE5-77633265F7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B4432ADD-26AC-3445-B65E-B271D6E5B65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C0A53DD-7620-E0AE-39CF-FC4C94674B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CB32086-690B-7691-2A80-45DEA1F400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21EDA4-66DE-4267-9A3D-CF229155BBA7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02/07/2026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9B13381-9882-7110-49D8-B614266C42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E3BA30F-F33B-B007-3759-DBC32E0299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A140B5-6A8B-4929-B350-3E4A53FA89A2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1371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922B9E-0974-67C0-B3D2-F5C8B2DA4B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D25F8E4-DE58-CCA6-AE3F-C53C8F0F10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1A91E40-7078-B002-CB71-0E09145319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21EDA4-66DE-4267-9A3D-CF229155BBA7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02/07/2026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D42391D-E8D6-4B2D-3225-C2F86A8753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7283FE5-329B-905C-1A5F-ABE50A1A7B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A140B5-6A8B-4929-B350-3E4A53FA89A2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8542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A0D2BE75-8C8C-A198-66FB-3A8FBD394FE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131EC66-45C2-CA3E-D148-F78D1E522C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A4F563A-9B11-078F-0440-82E0D75C0A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21EDA4-66DE-4267-9A3D-CF229155BBA7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02/07/2026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7B65B3E-93C8-3477-4F52-5DBC348D4D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DFF4744-FF5F-C9CD-DCB7-3BA68E07E7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A140B5-6A8B-4929-B350-3E4A53FA89A2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4972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4ED4CD6-1F3B-8502-D896-DC3AE8920D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6164831-8A2F-3F93-AEF9-F8E02BAB30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D0DA21A-46D9-18CE-5959-102424A384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02/07/2026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AB766FB-8C06-F9F0-1AE4-56F9718FD2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704C699-18F4-808B-8BB7-8CF3FA0B33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7429279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C555DB7-A943-99A8-3923-11506A55C8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9A6F186-FAD3-6F29-66BA-2D88AF540C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03897A7-A164-377A-021C-8A3468A3E4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02/07/2026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C955EA1-AF0E-E8FC-93FA-1981410C76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5DBE132-3CFE-4939-F8B9-86F239B3C3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8489790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682D607-BE55-DB32-D2D2-E00BA34175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AEDB960-B3EC-8FC5-17CF-E9398986E8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7F8D580-654B-975B-46D6-66586B887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02/07/2026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3AA898C-8E64-79AD-D6FF-6631197502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5158491-5D86-C1C5-8913-D27ABADB5F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2256250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5950101-366C-EC97-D136-19F7F0EB3B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10BEC31-675D-8111-B406-FB4A28F7C5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3FCAA30-8DAB-3478-919F-5D5E17AB2C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1EE7660-4A5D-8295-49D8-948C10ACEA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02/07/2026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EC1CE3C-9C83-24AA-6994-7679CE44DF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25BB2CA-A213-CC71-2C39-60D6CE1C78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8052861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B26DE9-213D-89AA-A526-5A20F3C83F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3B36E6A-FD46-7A82-202B-D0324BA140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8EB56C2-632F-2E14-9DF9-88A18ECE71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A84027A6-6C60-6306-985E-03137933425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BE867ABC-E540-0A46-4FFA-26A05F72D1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51DFABA3-FFAE-4032-E0D4-4DC18A7F9B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02/07/2026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9BC3744A-46CF-87F8-D181-81F3ABD08A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7E004905-32C6-EC24-4394-E1B09F07FE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4795042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5369C8-36F8-BA8A-D1C4-5F7810A9F8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381B7BD-AAEB-6F27-E3AF-E35D4FC052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02/07/2026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3A092C51-CF27-37A1-92AD-5601F99326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2C9ADD54-ABCA-6D73-9920-96BA712C3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8468085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BECA377-C25E-D09D-EE1C-1B06F30D10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02/07/2026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B5679926-94E8-FA67-9B39-03F6834C7B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6486CC9-697B-0194-BB0A-C143A0AA1B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973718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E34CCA3-1C98-0568-A5C1-774CBD5B0F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EE18767-13AC-0992-9C1B-9531B39E68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01286AB-736D-FFB7-EFE8-1D5DCDE31E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21EDA4-66DE-4267-9A3D-CF229155BBA7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02/07/2026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119AE81-1387-3AC2-8859-40D49055C8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64B524C-81ED-8CA0-8DE0-558084F170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A140B5-6A8B-4929-B350-3E4A53FA89A2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4685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D8CC607-703A-4EC1-333A-98D94BA2CB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5278F2F-0639-62B1-36D8-E120003C53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82E877E-0FA1-E2F0-1685-DEA4ED9263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BE04787-6672-74D3-DB99-6BAA6FA7D0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02/07/2026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07F2A63-5480-FA25-88D0-F9B906B6D5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26DC4F7-734F-1326-4E66-8815AF81B9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6651639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45F9307-BB53-E927-6BA6-274EB6338E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A1737C21-51EC-34A0-D339-321B2D5B0DF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954E7E5-4152-9C9F-36C7-62AF74423D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51225B0-E0C4-B057-68BA-1C6FE7D09E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02/07/2026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3E52CB0-23A1-34E4-74C2-6B5E41201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90DBC43-36A5-2E76-2673-6D9AD2BBBC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6378284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801476-4004-D5A8-1511-CDA01E0AD7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CDC663F-0104-19E0-B192-A2D8C49B6A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9848E19-9994-1A13-9FAF-B29E16B361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02/07/2026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61AAD14-19C2-AF1C-4099-7A5EAD20C4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AE6304B-39E9-1143-2C3E-E1B2A10F1E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9507689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B103BC7B-FEC0-FC5B-52E8-1997368D81D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C82ACB5-F9EB-AE7D-4FF9-143407316D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4589F9C-46C0-5E77-599E-7437FE5F56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02/07/2026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64511A5-D9FB-AA88-9794-93BA52A9B0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4C18FF7-742A-FB32-28EE-5D4DBC91DA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776406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B7B951B-4891-0B2E-1708-2732BCF809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27A523A-3F11-8184-E29D-2E731BC79F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ADF5BDF-63AA-D1EF-B21D-AE9EF32516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8354160-99EF-93BD-30E9-B118256B4D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21EDA4-66DE-4267-9A3D-CF229155BBA7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02/07/2026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578EFE2-4B1E-FF67-13BC-9E7C297326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1C50804-9D86-9C41-641A-C7A7C100C4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A140B5-6A8B-4929-B350-3E4A53FA89A2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7944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ADEDADA-3710-5C69-CEA6-D39268A44D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DD4DB2F-43C3-8156-89B4-B2565191D4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3CAFF89-BEBD-8BBA-4FC4-55DE82EE5C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DC9C1CA8-CE06-3AA5-9AA2-FCF8A12D5D1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D1B61E91-2AED-9A5B-7C52-97191DA6C62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6638C9FE-3DCB-7AF9-254F-03A90A52FC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21EDA4-66DE-4267-9A3D-CF229155BBA7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02/07/2026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EECBF53A-41AA-EA27-F652-9B33BCC102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7C0C754F-5AC6-7C4B-5387-DCF06C3B3B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A140B5-6A8B-4929-B350-3E4A53FA89A2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6561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83477D8-3DFE-6F29-B1E6-1766290024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7BA2289A-0147-9B73-B448-B59CB03F46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21EDA4-66DE-4267-9A3D-CF229155BBA7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02/07/2026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A37B64DD-ADA3-B660-A2B7-2E660FE1F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CF61A4A0-F756-71E0-8CBE-BD9B0069B0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A140B5-6A8B-4929-B350-3E4A53FA89A2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0373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2B16B02-7EF3-0B63-6ADD-07BA7B7D1F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21EDA4-66DE-4267-9A3D-CF229155BBA7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02/07/2026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040566E8-3312-6B9B-F38B-53F319091A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79395A9D-60F2-A4AC-5AB7-668282A4AF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A140B5-6A8B-4929-B350-3E4A53FA89A2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6055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B5F4B1-9019-7745-9ED6-7A7FD53E2F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195A60B-7368-B230-09A4-4F00D8CA08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86FD932-62DD-FA1E-7DCA-07954828D7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E88D5B6-908E-682F-DA9D-BFBD73DA4E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21EDA4-66DE-4267-9A3D-CF229155BBA7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02/07/2026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9E96F7E-799C-C206-DA03-1CA0392526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58707FA-2B5E-86FA-FC26-E648D1FF39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A140B5-6A8B-4929-B350-3E4A53FA89A2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9929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6B23A33-0DCB-0C3D-4CE5-77633265F7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B4432ADD-26AC-3445-B65E-B271D6E5B65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C0A53DD-7620-E0AE-39CF-FC4C94674B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CB32086-690B-7691-2A80-45DEA1F400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21EDA4-66DE-4267-9A3D-CF229155BBA7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02/07/2026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9B13381-9882-7110-49D8-B614266C42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E3BA30F-F33B-B007-3759-DBC32E0299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A140B5-6A8B-4929-B350-3E4A53FA89A2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8388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BB064D85-516C-F3FE-C4BA-B895F86DC3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8C5B064-BD9F-4F25-EFC4-F6B1581F69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B3351B4-C3FB-0EDC-0882-7130463FFA0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21EDA4-66DE-4267-9A3D-CF229155BBA7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02/07/2026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61E7BD8-EB46-1725-5893-2BB02472F9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C2AFDB1-F932-9A48-7D54-B0C7C9596A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A140B5-6A8B-4929-B350-3E4A53FA89A2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45868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BB064D85-516C-F3FE-C4BA-B895F86DC3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8C5B064-BD9F-4F25-EFC4-F6B1581F69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B3351B4-C3FB-0EDC-0882-7130463FFA0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21EDA4-66DE-4267-9A3D-CF229155BBA7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02/07/2026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61E7BD8-EB46-1725-5893-2BB02472F9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C2AFDB1-F932-9A48-7D54-B0C7C9596A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A140B5-6A8B-4929-B350-3E4A53FA89A2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1623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EF9C2CCC-B09C-3D18-FA9B-83C216CD18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A568D5D-0468-06D1-3D32-6EFD023BF6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95AC3EA-6176-0042-BAB7-5077EFAF07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A057FF9-8B9C-473F-918D-2A10E69BC4BD}" type="datetimeFigureOut">
              <a:rPr lang="es-ES" smtClean="0"/>
              <a:t>02/07/2026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6AE9D4C-17FD-9998-0774-A73D367AE8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B06E17E-993D-6F2B-861E-E970FD9AAD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84676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4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11" Type="http://schemas.openxmlformats.org/officeDocument/2006/relationships/image" Target="../media/image6.jpeg"/><Relationship Id="rId5" Type="http://schemas.openxmlformats.org/officeDocument/2006/relationships/diagramLayout" Target="../diagrams/layout1.xml"/><Relationship Id="rId10" Type="http://schemas.microsoft.com/office/2007/relationships/hdphoto" Target="../media/hdphoto1.wdp"/><Relationship Id="rId4" Type="http://schemas.openxmlformats.org/officeDocument/2006/relationships/diagramData" Target="../diagrams/data1.xml"/><Relationship Id="rId9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10.jpeg"/><Relationship Id="rId4" Type="http://schemas.openxmlformats.org/officeDocument/2006/relationships/diagramLayout" Target="../diagrams/layout2.xml"/><Relationship Id="rId9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5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0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8.xml"/><Relationship Id="rId6" Type="http://schemas.microsoft.com/office/2007/relationships/hdphoto" Target="../media/hdphoto3.wdp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13" Type="http://schemas.openxmlformats.org/officeDocument/2006/relationships/image" Target="../media/image30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microsoft.com/office/2007/relationships/hdphoto" Target="../media/hdphoto5.wdp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8.xml"/><Relationship Id="rId6" Type="http://schemas.openxmlformats.org/officeDocument/2006/relationships/diagramColors" Target="../diagrams/colors3.xml"/><Relationship Id="rId11" Type="http://schemas.openxmlformats.org/officeDocument/2006/relationships/image" Target="../media/image29.png"/><Relationship Id="rId5" Type="http://schemas.openxmlformats.org/officeDocument/2006/relationships/diagramQuickStyle" Target="../diagrams/quickStyle3.xml"/><Relationship Id="rId10" Type="http://schemas.microsoft.com/office/2007/relationships/hdphoto" Target="../media/hdphoto4.wdp"/><Relationship Id="rId4" Type="http://schemas.openxmlformats.org/officeDocument/2006/relationships/diagramLayout" Target="../diagrams/layout3.xml"/><Relationship Id="rId9" Type="http://schemas.openxmlformats.org/officeDocument/2006/relationships/image" Target="../media/image28.png"/><Relationship Id="rId14" Type="http://schemas.microsoft.com/office/2007/relationships/hdphoto" Target="../media/hdphoto6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B089790-F4B6-46A7-BB28-7B74A9A9EF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761A892A-2C56-EC7E-5373-AFAE1723383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234"/>
          <a:stretch>
            <a:fillRect/>
          </a:stretch>
        </p:blipFill>
        <p:spPr>
          <a:xfrm>
            <a:off x="-1" y="0"/>
            <a:ext cx="12372975" cy="6284871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9DE3F54D-33BC-4382-A2AB-5E002F0F11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05" y="5170274"/>
            <a:ext cx="12228128" cy="1828800"/>
            <a:chOff x="-305" y="2987478"/>
            <a:chExt cx="12188952" cy="1828800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6798451A-4EC8-4869-8DFB-BCE4E00BE5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2987478"/>
              <a:ext cx="12188952" cy="1099712"/>
            </a:xfrm>
            <a:custGeom>
              <a:avLst/>
              <a:gdLst>
                <a:gd name="connsiteX0" fmla="*/ 9182100 w 9182100"/>
                <a:gd name="connsiteY0" fmla="*/ 396420 h 932744"/>
                <a:gd name="connsiteX1" fmla="*/ 9103805 w 9182100"/>
                <a:gd name="connsiteY1" fmla="*/ 392229 h 932744"/>
                <a:gd name="connsiteX2" fmla="*/ 8712422 w 9182100"/>
                <a:gd name="connsiteY2" fmla="*/ 359749 h 932744"/>
                <a:gd name="connsiteX3" fmla="*/ 8322755 w 9182100"/>
                <a:gd name="connsiteY3" fmla="*/ 313362 h 932744"/>
                <a:gd name="connsiteX4" fmla="*/ 8134826 w 9182100"/>
                <a:gd name="connsiteY4" fmla="*/ 283930 h 932744"/>
                <a:gd name="connsiteX5" fmla="*/ 8090916 w 9182100"/>
                <a:gd name="connsiteY5" fmla="*/ 275643 h 932744"/>
                <a:gd name="connsiteX6" fmla="*/ 8069485 w 9182100"/>
                <a:gd name="connsiteY6" fmla="*/ 271262 h 932744"/>
                <a:gd name="connsiteX7" fmla="*/ 8041862 w 9182100"/>
                <a:gd name="connsiteY7" fmla="*/ 266595 h 932744"/>
                <a:gd name="connsiteX8" fmla="*/ 7986903 w 9182100"/>
                <a:gd name="connsiteY8" fmla="*/ 257546 h 932744"/>
                <a:gd name="connsiteX9" fmla="*/ 7934230 w 9182100"/>
                <a:gd name="connsiteY9" fmla="*/ 249640 h 932744"/>
                <a:gd name="connsiteX10" fmla="*/ 7727537 w 9182100"/>
                <a:gd name="connsiteY10" fmla="*/ 221922 h 932744"/>
                <a:gd name="connsiteX11" fmla="*/ 7625239 w 9182100"/>
                <a:gd name="connsiteY11" fmla="*/ 209730 h 932744"/>
                <a:gd name="connsiteX12" fmla="*/ 7523227 w 9182100"/>
                <a:gd name="connsiteY12" fmla="*/ 198110 h 932744"/>
                <a:gd name="connsiteX13" fmla="*/ 7115651 w 9182100"/>
                <a:gd name="connsiteY13" fmla="*/ 158010 h 932744"/>
                <a:gd name="connsiteX14" fmla="*/ 6706839 w 9182100"/>
                <a:gd name="connsiteY14" fmla="*/ 126958 h 932744"/>
                <a:gd name="connsiteX15" fmla="*/ 6604064 w 9182100"/>
                <a:gd name="connsiteY15" fmla="*/ 120862 h 932744"/>
                <a:gd name="connsiteX16" fmla="*/ 6501003 w 9182100"/>
                <a:gd name="connsiteY16" fmla="*/ 115338 h 932744"/>
                <a:gd name="connsiteX17" fmla="*/ 6397467 w 9182100"/>
                <a:gd name="connsiteY17" fmla="*/ 110385 h 932744"/>
                <a:gd name="connsiteX18" fmla="*/ 6293168 w 9182100"/>
                <a:gd name="connsiteY18" fmla="*/ 106860 h 932744"/>
                <a:gd name="connsiteX19" fmla="*/ 6079712 w 9182100"/>
                <a:gd name="connsiteY19" fmla="*/ 103908 h 932744"/>
                <a:gd name="connsiteX20" fmla="*/ 6024563 w 9182100"/>
                <a:gd name="connsiteY20" fmla="*/ 104479 h 932744"/>
                <a:gd name="connsiteX21" fmla="*/ 5968080 w 9182100"/>
                <a:gd name="connsiteY21" fmla="*/ 106479 h 932744"/>
                <a:gd name="connsiteX22" fmla="*/ 5855875 w 9182100"/>
                <a:gd name="connsiteY22" fmla="*/ 113242 h 932744"/>
                <a:gd name="connsiteX23" fmla="*/ 5439251 w 9182100"/>
                <a:gd name="connsiteY23" fmla="*/ 160105 h 932744"/>
                <a:gd name="connsiteX24" fmla="*/ 5075396 w 9182100"/>
                <a:gd name="connsiteY24" fmla="*/ 186585 h 932744"/>
                <a:gd name="connsiteX25" fmla="*/ 4712780 w 9182100"/>
                <a:gd name="connsiteY25" fmla="*/ 171249 h 932744"/>
                <a:gd name="connsiteX26" fmla="*/ 4666679 w 9182100"/>
                <a:gd name="connsiteY26" fmla="*/ 166773 h 932744"/>
                <a:gd name="connsiteX27" fmla="*/ 4620292 w 9182100"/>
                <a:gd name="connsiteY27" fmla="*/ 161629 h 932744"/>
                <a:gd name="connsiteX28" fmla="*/ 4573810 w 9182100"/>
                <a:gd name="connsiteY28" fmla="*/ 156009 h 932744"/>
                <a:gd name="connsiteX29" fmla="*/ 4550569 w 9182100"/>
                <a:gd name="connsiteY29" fmla="*/ 153057 h 932744"/>
                <a:gd name="connsiteX30" fmla="*/ 4538948 w 9182100"/>
                <a:gd name="connsiteY30" fmla="*/ 151628 h 932744"/>
                <a:gd name="connsiteX31" fmla="*/ 4526566 w 9182100"/>
                <a:gd name="connsiteY31" fmla="*/ 149913 h 932744"/>
                <a:gd name="connsiteX32" fmla="*/ 4327779 w 9182100"/>
                <a:gd name="connsiteY32" fmla="*/ 122862 h 932744"/>
                <a:gd name="connsiteX33" fmla="*/ 3929729 w 9182100"/>
                <a:gd name="connsiteY33" fmla="*/ 68189 h 932744"/>
                <a:gd name="connsiteX34" fmla="*/ 3729133 w 9182100"/>
                <a:gd name="connsiteY34" fmla="*/ 41900 h 932744"/>
                <a:gd name="connsiteX35" fmla="*/ 3628930 w 9182100"/>
                <a:gd name="connsiteY35" fmla="*/ 28946 h 932744"/>
                <a:gd name="connsiteX36" fmla="*/ 3573399 w 9182100"/>
                <a:gd name="connsiteY36" fmla="*/ 22278 h 932744"/>
                <a:gd name="connsiteX37" fmla="*/ 3516916 w 9182100"/>
                <a:gd name="connsiteY37" fmla="*/ 16468 h 932744"/>
                <a:gd name="connsiteX38" fmla="*/ 3074670 w 9182100"/>
                <a:gd name="connsiteY38" fmla="*/ 752 h 932744"/>
                <a:gd name="connsiteX39" fmla="*/ 2858738 w 9182100"/>
                <a:gd name="connsiteY39" fmla="*/ 8753 h 932744"/>
                <a:gd name="connsiteX40" fmla="*/ 2645474 w 9182100"/>
                <a:gd name="connsiteY40" fmla="*/ 25326 h 932744"/>
                <a:gd name="connsiteX41" fmla="*/ 1810798 w 9182100"/>
                <a:gd name="connsiteY41" fmla="*/ 158010 h 932744"/>
                <a:gd name="connsiteX42" fmla="*/ 1602772 w 9182100"/>
                <a:gd name="connsiteY42" fmla="*/ 208111 h 932744"/>
                <a:gd name="connsiteX43" fmla="*/ 1548860 w 9182100"/>
                <a:gd name="connsiteY43" fmla="*/ 222780 h 932744"/>
                <a:gd name="connsiteX44" fmla="*/ 1501331 w 9182100"/>
                <a:gd name="connsiteY44" fmla="*/ 236115 h 932744"/>
                <a:gd name="connsiteX45" fmla="*/ 1411224 w 9182100"/>
                <a:gd name="connsiteY45" fmla="*/ 260880 h 932744"/>
                <a:gd name="connsiteX46" fmla="*/ 1050893 w 9182100"/>
                <a:gd name="connsiteY46" fmla="*/ 338032 h 932744"/>
                <a:gd name="connsiteX47" fmla="*/ 871252 w 9182100"/>
                <a:gd name="connsiteY47" fmla="*/ 360511 h 932744"/>
                <a:gd name="connsiteX48" fmla="*/ 781812 w 9182100"/>
                <a:gd name="connsiteY48" fmla="*/ 366512 h 932744"/>
                <a:gd name="connsiteX49" fmla="*/ 692563 w 9182100"/>
                <a:gd name="connsiteY49" fmla="*/ 369655 h 932744"/>
                <a:gd name="connsiteX50" fmla="*/ 515017 w 9182100"/>
                <a:gd name="connsiteY50" fmla="*/ 363940 h 932744"/>
                <a:gd name="connsiteX51" fmla="*/ 337661 w 9182100"/>
                <a:gd name="connsiteY51" fmla="*/ 341937 h 932744"/>
                <a:gd name="connsiteX52" fmla="*/ 156972 w 9182100"/>
                <a:gd name="connsiteY52" fmla="*/ 303456 h 932744"/>
                <a:gd name="connsiteX53" fmla="*/ 0 w 9182100"/>
                <a:gd name="connsiteY53" fmla="*/ 261642 h 932744"/>
                <a:gd name="connsiteX54" fmla="*/ 0 w 9182100"/>
                <a:gd name="connsiteY54" fmla="*/ 713412 h 932744"/>
                <a:gd name="connsiteX55" fmla="*/ 9144 w 9182100"/>
                <a:gd name="connsiteY55" fmla="*/ 717699 h 932744"/>
                <a:gd name="connsiteX56" fmla="*/ 213360 w 9182100"/>
                <a:gd name="connsiteY56" fmla="*/ 801042 h 932744"/>
                <a:gd name="connsiteX57" fmla="*/ 653510 w 9182100"/>
                <a:gd name="connsiteY57" fmla="*/ 908199 h 932744"/>
                <a:gd name="connsiteX58" fmla="*/ 1101947 w 9182100"/>
                <a:gd name="connsiteY58" fmla="*/ 930773 h 932744"/>
                <a:gd name="connsiteX59" fmla="*/ 1540002 w 9182100"/>
                <a:gd name="connsiteY59" fmla="*/ 889434 h 932744"/>
                <a:gd name="connsiteX60" fmla="*/ 1647158 w 9182100"/>
                <a:gd name="connsiteY60" fmla="*/ 871242 h 932744"/>
                <a:gd name="connsiteX61" fmla="*/ 1698117 w 9182100"/>
                <a:gd name="connsiteY61" fmla="*/ 862193 h 932744"/>
                <a:gd name="connsiteX62" fmla="*/ 1742789 w 9182100"/>
                <a:gd name="connsiteY62" fmla="*/ 854668 h 932744"/>
                <a:gd name="connsiteX63" fmla="*/ 1931003 w 9182100"/>
                <a:gd name="connsiteY63" fmla="*/ 826950 h 932744"/>
                <a:gd name="connsiteX64" fmla="*/ 2314861 w 9182100"/>
                <a:gd name="connsiteY64" fmla="*/ 783897 h 932744"/>
                <a:gd name="connsiteX65" fmla="*/ 2506885 w 9182100"/>
                <a:gd name="connsiteY65" fmla="*/ 768086 h 932744"/>
                <a:gd name="connsiteX66" fmla="*/ 2602611 w 9182100"/>
                <a:gd name="connsiteY66" fmla="*/ 762085 h 932744"/>
                <a:gd name="connsiteX67" fmla="*/ 2698052 w 9182100"/>
                <a:gd name="connsiteY67" fmla="*/ 756846 h 932744"/>
                <a:gd name="connsiteX68" fmla="*/ 2887980 w 9182100"/>
                <a:gd name="connsiteY68" fmla="*/ 750846 h 932744"/>
                <a:gd name="connsiteX69" fmla="*/ 3075813 w 9182100"/>
                <a:gd name="connsiteY69" fmla="*/ 750179 h 932744"/>
                <a:gd name="connsiteX70" fmla="*/ 3168587 w 9182100"/>
                <a:gd name="connsiteY70" fmla="*/ 752751 h 932744"/>
                <a:gd name="connsiteX71" fmla="*/ 3260408 w 9182100"/>
                <a:gd name="connsiteY71" fmla="*/ 756656 h 932744"/>
                <a:gd name="connsiteX72" fmla="*/ 3440049 w 9182100"/>
                <a:gd name="connsiteY72" fmla="*/ 771610 h 932744"/>
                <a:gd name="connsiteX73" fmla="*/ 3483864 w 9182100"/>
                <a:gd name="connsiteY73" fmla="*/ 776849 h 932744"/>
                <a:gd name="connsiteX74" fmla="*/ 3528536 w 9182100"/>
                <a:gd name="connsiteY74" fmla="*/ 782469 h 932744"/>
                <a:gd name="connsiteX75" fmla="*/ 3628549 w 9182100"/>
                <a:gd name="connsiteY75" fmla="*/ 796089 h 932744"/>
                <a:gd name="connsiteX76" fmla="*/ 3828574 w 9182100"/>
                <a:gd name="connsiteY76" fmla="*/ 823140 h 932744"/>
                <a:gd name="connsiteX77" fmla="*/ 4231196 w 9182100"/>
                <a:gd name="connsiteY77" fmla="*/ 874099 h 932744"/>
                <a:gd name="connsiteX78" fmla="*/ 4433126 w 9182100"/>
                <a:gd name="connsiteY78" fmla="*/ 897435 h 932744"/>
                <a:gd name="connsiteX79" fmla="*/ 4485990 w 9182100"/>
                <a:gd name="connsiteY79" fmla="*/ 903246 h 932744"/>
                <a:gd name="connsiteX80" fmla="*/ 4539806 w 9182100"/>
                <a:gd name="connsiteY80" fmla="*/ 908961 h 932744"/>
                <a:gd name="connsiteX81" fmla="*/ 4593908 w 9182100"/>
                <a:gd name="connsiteY81" fmla="*/ 914199 h 932744"/>
                <a:gd name="connsiteX82" fmla="*/ 4648296 w 9182100"/>
                <a:gd name="connsiteY82" fmla="*/ 918771 h 932744"/>
                <a:gd name="connsiteX83" fmla="*/ 5092446 w 9182100"/>
                <a:gd name="connsiteY83" fmla="*/ 931154 h 932744"/>
                <a:gd name="connsiteX84" fmla="*/ 5533168 w 9182100"/>
                <a:gd name="connsiteY84" fmla="*/ 891816 h 932744"/>
                <a:gd name="connsiteX85" fmla="*/ 5918169 w 9182100"/>
                <a:gd name="connsiteY85" fmla="*/ 840666 h 932744"/>
                <a:gd name="connsiteX86" fmla="*/ 6007323 w 9182100"/>
                <a:gd name="connsiteY86" fmla="*/ 833237 h 932744"/>
                <a:gd name="connsiteX87" fmla="*/ 6051709 w 9182100"/>
                <a:gd name="connsiteY87" fmla="*/ 830570 h 932744"/>
                <a:gd name="connsiteX88" fmla="*/ 6097429 w 9182100"/>
                <a:gd name="connsiteY88" fmla="*/ 828379 h 932744"/>
                <a:gd name="connsiteX89" fmla="*/ 6287834 w 9182100"/>
                <a:gd name="connsiteY89" fmla="*/ 822569 h 932744"/>
                <a:gd name="connsiteX90" fmla="*/ 6681597 w 9182100"/>
                <a:gd name="connsiteY90" fmla="*/ 821235 h 932744"/>
                <a:gd name="connsiteX91" fmla="*/ 7079647 w 9182100"/>
                <a:gd name="connsiteY91" fmla="*/ 826569 h 932744"/>
                <a:gd name="connsiteX92" fmla="*/ 7478173 w 9182100"/>
                <a:gd name="connsiteY92" fmla="*/ 836094 h 932744"/>
                <a:gd name="connsiteX93" fmla="*/ 7871937 w 9182100"/>
                <a:gd name="connsiteY93" fmla="*/ 851430 h 932744"/>
                <a:gd name="connsiteX94" fmla="*/ 7919657 w 9182100"/>
                <a:gd name="connsiteY94" fmla="*/ 854097 h 932744"/>
                <a:gd name="connsiteX95" fmla="*/ 7964901 w 9182100"/>
                <a:gd name="connsiteY95" fmla="*/ 857240 h 932744"/>
                <a:gd name="connsiteX96" fmla="*/ 8015955 w 9182100"/>
                <a:gd name="connsiteY96" fmla="*/ 861050 h 932744"/>
                <a:gd name="connsiteX97" fmla="*/ 8072247 w 9182100"/>
                <a:gd name="connsiteY97" fmla="*/ 864384 h 932744"/>
                <a:gd name="connsiteX98" fmla="*/ 8286750 w 9182100"/>
                <a:gd name="connsiteY98" fmla="*/ 868384 h 932744"/>
                <a:gd name="connsiteX99" fmla="*/ 8704040 w 9182100"/>
                <a:gd name="connsiteY99" fmla="*/ 853716 h 932744"/>
                <a:gd name="connsiteX100" fmla="*/ 9120188 w 9182100"/>
                <a:gd name="connsiteY100" fmla="*/ 814092 h 932744"/>
                <a:gd name="connsiteX101" fmla="*/ 9181909 w 9182100"/>
                <a:gd name="connsiteY101" fmla="*/ 805519 h 932744"/>
                <a:gd name="connsiteX102" fmla="*/ 9181909 w 9182100"/>
                <a:gd name="connsiteY102" fmla="*/ 396420 h 932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9182100" h="932744">
                  <a:moveTo>
                    <a:pt x="9182100" y="396420"/>
                  </a:moveTo>
                  <a:cubicBezTo>
                    <a:pt x="9156097" y="395182"/>
                    <a:pt x="9129999" y="393753"/>
                    <a:pt x="9103805" y="392229"/>
                  </a:cubicBezTo>
                  <a:cubicBezTo>
                    <a:pt x="8974169" y="384419"/>
                    <a:pt x="8843105" y="372989"/>
                    <a:pt x="8712422" y="359749"/>
                  </a:cubicBezTo>
                  <a:cubicBezTo>
                    <a:pt x="8581739" y="346319"/>
                    <a:pt x="8451056" y="331269"/>
                    <a:pt x="8322755" y="313362"/>
                  </a:cubicBezTo>
                  <a:cubicBezTo>
                    <a:pt x="8258747" y="304695"/>
                    <a:pt x="8195120" y="294979"/>
                    <a:pt x="8134826" y="283930"/>
                  </a:cubicBezTo>
                  <a:cubicBezTo>
                    <a:pt x="8119872" y="281168"/>
                    <a:pt x="8105013" y="278501"/>
                    <a:pt x="8090916" y="275643"/>
                  </a:cubicBezTo>
                  <a:lnTo>
                    <a:pt x="8069485" y="271262"/>
                  </a:lnTo>
                  <a:lnTo>
                    <a:pt x="8041862" y="266595"/>
                  </a:lnTo>
                  <a:cubicBezTo>
                    <a:pt x="8023574" y="263547"/>
                    <a:pt x="8004524" y="260213"/>
                    <a:pt x="7986903" y="257546"/>
                  </a:cubicBezTo>
                  <a:lnTo>
                    <a:pt x="7934230" y="249640"/>
                  </a:lnTo>
                  <a:cubicBezTo>
                    <a:pt x="7864221" y="239258"/>
                    <a:pt x="7795832" y="230209"/>
                    <a:pt x="7727537" y="221922"/>
                  </a:cubicBezTo>
                  <a:lnTo>
                    <a:pt x="7625239" y="209730"/>
                  </a:lnTo>
                  <a:lnTo>
                    <a:pt x="7523227" y="198110"/>
                  </a:lnTo>
                  <a:cubicBezTo>
                    <a:pt x="7387209" y="183060"/>
                    <a:pt x="7251573" y="170392"/>
                    <a:pt x="7115651" y="158010"/>
                  </a:cubicBezTo>
                  <a:cubicBezTo>
                    <a:pt x="6979730" y="146580"/>
                    <a:pt x="6843522" y="135721"/>
                    <a:pt x="6706839" y="126958"/>
                  </a:cubicBezTo>
                  <a:lnTo>
                    <a:pt x="6604064" y="120862"/>
                  </a:lnTo>
                  <a:cubicBezTo>
                    <a:pt x="6569869" y="118767"/>
                    <a:pt x="6535484" y="116862"/>
                    <a:pt x="6501003" y="115338"/>
                  </a:cubicBezTo>
                  <a:lnTo>
                    <a:pt x="6397467" y="110385"/>
                  </a:lnTo>
                  <a:lnTo>
                    <a:pt x="6293168" y="106860"/>
                  </a:lnTo>
                  <a:cubicBezTo>
                    <a:pt x="6222969" y="105146"/>
                    <a:pt x="6152769" y="103527"/>
                    <a:pt x="6079712" y="103908"/>
                  </a:cubicBezTo>
                  <a:cubicBezTo>
                    <a:pt x="6061710" y="103908"/>
                    <a:pt x="6043708" y="103812"/>
                    <a:pt x="6024563" y="104479"/>
                  </a:cubicBezTo>
                  <a:cubicBezTo>
                    <a:pt x="6005703" y="104955"/>
                    <a:pt x="5986844" y="105527"/>
                    <a:pt x="5968080" y="106479"/>
                  </a:cubicBezTo>
                  <a:cubicBezTo>
                    <a:pt x="5930456" y="108003"/>
                    <a:pt x="5893023" y="110385"/>
                    <a:pt x="5855875" y="113242"/>
                  </a:cubicBezTo>
                  <a:cubicBezTo>
                    <a:pt x="5706904" y="124577"/>
                    <a:pt x="5565934" y="145151"/>
                    <a:pt x="5439251" y="160105"/>
                  </a:cubicBezTo>
                  <a:cubicBezTo>
                    <a:pt x="5311902" y="175536"/>
                    <a:pt x="5194745" y="184680"/>
                    <a:pt x="5075396" y="186585"/>
                  </a:cubicBezTo>
                  <a:cubicBezTo>
                    <a:pt x="4956429" y="188490"/>
                    <a:pt x="4835748" y="182775"/>
                    <a:pt x="4712780" y="171249"/>
                  </a:cubicBezTo>
                  <a:lnTo>
                    <a:pt x="4666679" y="166773"/>
                  </a:lnTo>
                  <a:lnTo>
                    <a:pt x="4620292" y="161629"/>
                  </a:lnTo>
                  <a:cubicBezTo>
                    <a:pt x="4604862" y="160010"/>
                    <a:pt x="4589336" y="157914"/>
                    <a:pt x="4573810" y="156009"/>
                  </a:cubicBezTo>
                  <a:lnTo>
                    <a:pt x="4550569" y="153057"/>
                  </a:lnTo>
                  <a:lnTo>
                    <a:pt x="4538948" y="151628"/>
                  </a:lnTo>
                  <a:lnTo>
                    <a:pt x="4526566" y="149913"/>
                  </a:lnTo>
                  <a:lnTo>
                    <a:pt x="4327779" y="122862"/>
                  </a:lnTo>
                  <a:lnTo>
                    <a:pt x="3929729" y="68189"/>
                  </a:lnTo>
                  <a:lnTo>
                    <a:pt x="3729133" y="41900"/>
                  </a:lnTo>
                  <a:lnTo>
                    <a:pt x="3628930" y="28946"/>
                  </a:lnTo>
                  <a:lnTo>
                    <a:pt x="3573399" y="22278"/>
                  </a:lnTo>
                  <a:cubicBezTo>
                    <a:pt x="3554445" y="19992"/>
                    <a:pt x="3535585" y="17992"/>
                    <a:pt x="3516916" y="16468"/>
                  </a:cubicBezTo>
                  <a:cubicBezTo>
                    <a:pt x="3366611" y="2752"/>
                    <a:pt x="3219736" y="-2010"/>
                    <a:pt x="3074670" y="752"/>
                  </a:cubicBezTo>
                  <a:cubicBezTo>
                    <a:pt x="3002280" y="2181"/>
                    <a:pt x="2930176" y="4467"/>
                    <a:pt x="2858738" y="8753"/>
                  </a:cubicBezTo>
                  <a:cubicBezTo>
                    <a:pt x="2787206" y="13039"/>
                    <a:pt x="2716149" y="18754"/>
                    <a:pt x="2645474" y="25326"/>
                  </a:cubicBezTo>
                  <a:cubicBezTo>
                    <a:pt x="2362581" y="52473"/>
                    <a:pt x="2085975" y="97145"/>
                    <a:pt x="1810798" y="158010"/>
                  </a:cubicBezTo>
                  <a:cubicBezTo>
                    <a:pt x="1741837" y="173345"/>
                    <a:pt x="1673066" y="189442"/>
                    <a:pt x="1602772" y="208111"/>
                  </a:cubicBezTo>
                  <a:lnTo>
                    <a:pt x="1548860" y="222780"/>
                  </a:lnTo>
                  <a:lnTo>
                    <a:pt x="1501331" y="236115"/>
                  </a:lnTo>
                  <a:cubicBezTo>
                    <a:pt x="1471327" y="244497"/>
                    <a:pt x="1441228" y="253450"/>
                    <a:pt x="1411224" y="260880"/>
                  </a:cubicBezTo>
                  <a:cubicBezTo>
                    <a:pt x="1291209" y="293074"/>
                    <a:pt x="1170813" y="318982"/>
                    <a:pt x="1050893" y="338032"/>
                  </a:cubicBezTo>
                  <a:cubicBezTo>
                    <a:pt x="990790" y="347557"/>
                    <a:pt x="931069" y="354796"/>
                    <a:pt x="871252" y="360511"/>
                  </a:cubicBezTo>
                  <a:cubicBezTo>
                    <a:pt x="841438" y="362702"/>
                    <a:pt x="811530" y="365559"/>
                    <a:pt x="781812" y="366512"/>
                  </a:cubicBezTo>
                  <a:cubicBezTo>
                    <a:pt x="751904" y="368512"/>
                    <a:pt x="722376" y="368893"/>
                    <a:pt x="692563" y="369655"/>
                  </a:cubicBezTo>
                  <a:cubicBezTo>
                    <a:pt x="633222" y="370036"/>
                    <a:pt x="574167" y="368131"/>
                    <a:pt x="515017" y="363940"/>
                  </a:cubicBezTo>
                  <a:cubicBezTo>
                    <a:pt x="455867" y="359749"/>
                    <a:pt x="397097" y="351748"/>
                    <a:pt x="337661" y="341937"/>
                  </a:cubicBezTo>
                  <a:cubicBezTo>
                    <a:pt x="278225" y="331936"/>
                    <a:pt x="218599" y="318696"/>
                    <a:pt x="156972" y="303456"/>
                  </a:cubicBezTo>
                  <a:cubicBezTo>
                    <a:pt x="106680" y="290883"/>
                    <a:pt x="55150" y="276405"/>
                    <a:pt x="0" y="261642"/>
                  </a:cubicBezTo>
                  <a:lnTo>
                    <a:pt x="0" y="713412"/>
                  </a:lnTo>
                  <a:cubicBezTo>
                    <a:pt x="3048" y="714841"/>
                    <a:pt x="6096" y="716270"/>
                    <a:pt x="9144" y="717699"/>
                  </a:cubicBezTo>
                  <a:cubicBezTo>
                    <a:pt x="74295" y="747798"/>
                    <a:pt x="142875" y="775896"/>
                    <a:pt x="213360" y="801042"/>
                  </a:cubicBezTo>
                  <a:cubicBezTo>
                    <a:pt x="354521" y="851715"/>
                    <a:pt x="503873" y="887244"/>
                    <a:pt x="653510" y="908199"/>
                  </a:cubicBezTo>
                  <a:cubicBezTo>
                    <a:pt x="803338" y="928773"/>
                    <a:pt x="953929" y="935631"/>
                    <a:pt x="1101947" y="930773"/>
                  </a:cubicBezTo>
                  <a:cubicBezTo>
                    <a:pt x="1250252" y="926582"/>
                    <a:pt x="1396365" y="911437"/>
                    <a:pt x="1540002" y="889434"/>
                  </a:cubicBezTo>
                  <a:cubicBezTo>
                    <a:pt x="1576197" y="884386"/>
                    <a:pt x="1611535" y="877433"/>
                    <a:pt x="1647158" y="871242"/>
                  </a:cubicBezTo>
                  <a:lnTo>
                    <a:pt x="1698117" y="862193"/>
                  </a:lnTo>
                  <a:lnTo>
                    <a:pt x="1742789" y="854668"/>
                  </a:lnTo>
                  <a:cubicBezTo>
                    <a:pt x="1804035" y="845048"/>
                    <a:pt x="1867472" y="835428"/>
                    <a:pt x="1931003" y="826950"/>
                  </a:cubicBezTo>
                  <a:cubicBezTo>
                    <a:pt x="2058353" y="810282"/>
                    <a:pt x="2186750" y="795327"/>
                    <a:pt x="2314861" y="783897"/>
                  </a:cubicBezTo>
                  <a:cubicBezTo>
                    <a:pt x="2378964" y="778087"/>
                    <a:pt x="2442972" y="772467"/>
                    <a:pt x="2506885" y="768086"/>
                  </a:cubicBezTo>
                  <a:cubicBezTo>
                    <a:pt x="2538794" y="765990"/>
                    <a:pt x="2570798" y="763800"/>
                    <a:pt x="2602611" y="762085"/>
                  </a:cubicBezTo>
                  <a:cubicBezTo>
                    <a:pt x="2634520" y="760180"/>
                    <a:pt x="2666333" y="758370"/>
                    <a:pt x="2698052" y="756846"/>
                  </a:cubicBezTo>
                  <a:cubicBezTo>
                    <a:pt x="2761583" y="753894"/>
                    <a:pt x="2825020" y="751703"/>
                    <a:pt x="2887980" y="750846"/>
                  </a:cubicBezTo>
                  <a:cubicBezTo>
                    <a:pt x="2951036" y="749417"/>
                    <a:pt x="3013615" y="749322"/>
                    <a:pt x="3075813" y="750179"/>
                  </a:cubicBezTo>
                  <a:cubicBezTo>
                    <a:pt x="3106865" y="750846"/>
                    <a:pt x="3137916" y="751417"/>
                    <a:pt x="3168587" y="752751"/>
                  </a:cubicBezTo>
                  <a:cubicBezTo>
                    <a:pt x="3199448" y="753703"/>
                    <a:pt x="3229928" y="755227"/>
                    <a:pt x="3260408" y="756656"/>
                  </a:cubicBezTo>
                  <a:cubicBezTo>
                    <a:pt x="3320987" y="760466"/>
                    <a:pt x="3381470" y="764562"/>
                    <a:pt x="3440049" y="771610"/>
                  </a:cubicBezTo>
                  <a:cubicBezTo>
                    <a:pt x="3454908" y="773039"/>
                    <a:pt x="3469386" y="775039"/>
                    <a:pt x="3483864" y="776849"/>
                  </a:cubicBezTo>
                  <a:lnTo>
                    <a:pt x="3528536" y="782469"/>
                  </a:lnTo>
                  <a:lnTo>
                    <a:pt x="3628549" y="796089"/>
                  </a:lnTo>
                  <a:lnTo>
                    <a:pt x="3828574" y="823140"/>
                  </a:lnTo>
                  <a:cubicBezTo>
                    <a:pt x="3962019" y="840190"/>
                    <a:pt x="4095750" y="858573"/>
                    <a:pt x="4231196" y="874099"/>
                  </a:cubicBezTo>
                  <a:lnTo>
                    <a:pt x="4433126" y="897435"/>
                  </a:lnTo>
                  <a:lnTo>
                    <a:pt x="4485990" y="903246"/>
                  </a:lnTo>
                  <a:cubicBezTo>
                    <a:pt x="4503897" y="905151"/>
                    <a:pt x="4521708" y="907341"/>
                    <a:pt x="4539806" y="908961"/>
                  </a:cubicBezTo>
                  <a:lnTo>
                    <a:pt x="4593908" y="914199"/>
                  </a:lnTo>
                  <a:lnTo>
                    <a:pt x="4648296" y="918771"/>
                  </a:lnTo>
                  <a:cubicBezTo>
                    <a:pt x="4793456" y="930392"/>
                    <a:pt x="4942237" y="935631"/>
                    <a:pt x="5092446" y="931154"/>
                  </a:cubicBezTo>
                  <a:cubicBezTo>
                    <a:pt x="5242274" y="927249"/>
                    <a:pt x="5393627" y="911437"/>
                    <a:pt x="5533168" y="891816"/>
                  </a:cubicBezTo>
                  <a:cubicBezTo>
                    <a:pt x="5673471" y="872289"/>
                    <a:pt x="5798820" y="851906"/>
                    <a:pt x="5918169" y="840666"/>
                  </a:cubicBezTo>
                  <a:cubicBezTo>
                    <a:pt x="5948077" y="837809"/>
                    <a:pt x="5977795" y="835237"/>
                    <a:pt x="6007323" y="833237"/>
                  </a:cubicBezTo>
                  <a:cubicBezTo>
                    <a:pt x="6022086" y="832094"/>
                    <a:pt x="6036945" y="831332"/>
                    <a:pt x="6051709" y="830570"/>
                  </a:cubicBezTo>
                  <a:lnTo>
                    <a:pt x="6097429" y="828379"/>
                  </a:lnTo>
                  <a:cubicBezTo>
                    <a:pt x="6158960" y="825236"/>
                    <a:pt x="6223445" y="823807"/>
                    <a:pt x="6287834" y="822569"/>
                  </a:cubicBezTo>
                  <a:cubicBezTo>
                    <a:pt x="6417374" y="820664"/>
                    <a:pt x="6549485" y="820188"/>
                    <a:pt x="6681597" y="821235"/>
                  </a:cubicBezTo>
                  <a:cubicBezTo>
                    <a:pt x="6813899" y="822378"/>
                    <a:pt x="6946773" y="823617"/>
                    <a:pt x="7079647" y="826569"/>
                  </a:cubicBezTo>
                  <a:cubicBezTo>
                    <a:pt x="7212520" y="828951"/>
                    <a:pt x="7345585" y="831903"/>
                    <a:pt x="7478173" y="836094"/>
                  </a:cubicBezTo>
                  <a:cubicBezTo>
                    <a:pt x="7610475" y="839714"/>
                    <a:pt x="7743539" y="844953"/>
                    <a:pt x="7871937" y="851430"/>
                  </a:cubicBezTo>
                  <a:lnTo>
                    <a:pt x="7919657" y="854097"/>
                  </a:lnTo>
                  <a:cubicBezTo>
                    <a:pt x="7935564" y="854954"/>
                    <a:pt x="7949756" y="856192"/>
                    <a:pt x="7964901" y="857240"/>
                  </a:cubicBezTo>
                  <a:lnTo>
                    <a:pt x="8015955" y="861050"/>
                  </a:lnTo>
                  <a:cubicBezTo>
                    <a:pt x="8035195" y="862383"/>
                    <a:pt x="8053769" y="863622"/>
                    <a:pt x="8072247" y="864384"/>
                  </a:cubicBezTo>
                  <a:cubicBezTo>
                    <a:pt x="8145780" y="867527"/>
                    <a:pt x="8216456" y="868479"/>
                    <a:pt x="8286750" y="868384"/>
                  </a:cubicBezTo>
                  <a:cubicBezTo>
                    <a:pt x="8427148" y="867527"/>
                    <a:pt x="8565452" y="862574"/>
                    <a:pt x="8704040" y="853716"/>
                  </a:cubicBezTo>
                  <a:cubicBezTo>
                    <a:pt x="8842534" y="844762"/>
                    <a:pt x="8980741" y="832284"/>
                    <a:pt x="9120188" y="814092"/>
                  </a:cubicBezTo>
                  <a:cubicBezTo>
                    <a:pt x="9140761" y="811425"/>
                    <a:pt x="9161336" y="808567"/>
                    <a:pt x="9181909" y="805519"/>
                  </a:cubicBezTo>
                  <a:lnTo>
                    <a:pt x="9181909" y="396420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60ECD12F-47FF-48FE-A827-069775A8AD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199381"/>
              <a:ext cx="12188952" cy="902694"/>
            </a:xfrm>
            <a:custGeom>
              <a:avLst/>
              <a:gdLst>
                <a:gd name="connsiteX0" fmla="*/ 9182100 w 9182100"/>
                <a:gd name="connsiteY0" fmla="*/ 351088 h 765639"/>
                <a:gd name="connsiteX1" fmla="*/ 9178480 w 9182100"/>
                <a:gd name="connsiteY1" fmla="*/ 350993 h 765639"/>
                <a:gd name="connsiteX2" fmla="*/ 8783955 w 9182100"/>
                <a:gd name="connsiteY2" fmla="*/ 327561 h 765639"/>
                <a:gd name="connsiteX3" fmla="*/ 8390763 w 9182100"/>
                <a:gd name="connsiteY3" fmla="*/ 288795 h 765639"/>
                <a:gd name="connsiteX4" fmla="*/ 8199502 w 9182100"/>
                <a:gd name="connsiteY4" fmla="*/ 262601 h 765639"/>
                <a:gd name="connsiteX5" fmla="*/ 8153972 w 9182100"/>
                <a:gd name="connsiteY5" fmla="*/ 254886 h 765639"/>
                <a:gd name="connsiteX6" fmla="*/ 8131588 w 9182100"/>
                <a:gd name="connsiteY6" fmla="*/ 250790 h 765639"/>
                <a:gd name="connsiteX7" fmla="*/ 8104632 w 9182100"/>
                <a:gd name="connsiteY7" fmla="*/ 246504 h 765639"/>
                <a:gd name="connsiteX8" fmla="*/ 8050911 w 9182100"/>
                <a:gd name="connsiteY8" fmla="*/ 238217 h 765639"/>
                <a:gd name="connsiteX9" fmla="*/ 7998810 w 9182100"/>
                <a:gd name="connsiteY9" fmla="*/ 230978 h 765639"/>
                <a:gd name="connsiteX10" fmla="*/ 7589902 w 9182100"/>
                <a:gd name="connsiteY10" fmla="*/ 183925 h 765639"/>
                <a:gd name="connsiteX11" fmla="*/ 7183469 w 9182100"/>
                <a:gd name="connsiteY11" fmla="*/ 147634 h 765639"/>
                <a:gd name="connsiteX12" fmla="*/ 6775990 w 9182100"/>
                <a:gd name="connsiteY12" fmla="*/ 119821 h 765639"/>
                <a:gd name="connsiteX13" fmla="*/ 6364795 w 9182100"/>
                <a:gd name="connsiteY13" fmla="*/ 102391 h 765639"/>
                <a:gd name="connsiteX14" fmla="*/ 6154293 w 9182100"/>
                <a:gd name="connsiteY14" fmla="*/ 100581 h 765639"/>
                <a:gd name="connsiteX15" fmla="*/ 6100287 w 9182100"/>
                <a:gd name="connsiteY15" fmla="*/ 101343 h 765639"/>
                <a:gd name="connsiteX16" fmla="*/ 6045327 w 9182100"/>
                <a:gd name="connsiteY16" fmla="*/ 103438 h 765639"/>
                <a:gd name="connsiteX17" fmla="*/ 5935980 w 9182100"/>
                <a:gd name="connsiteY17" fmla="*/ 110296 h 765639"/>
                <a:gd name="connsiteX18" fmla="*/ 5523357 w 9182100"/>
                <a:gd name="connsiteY18" fmla="*/ 157635 h 765639"/>
                <a:gd name="connsiteX19" fmla="*/ 5149882 w 9182100"/>
                <a:gd name="connsiteY19" fmla="*/ 185639 h 765639"/>
                <a:gd name="connsiteX20" fmla="*/ 4777073 w 9182100"/>
                <a:gd name="connsiteY20" fmla="*/ 170685 h 765639"/>
                <a:gd name="connsiteX21" fmla="*/ 4729925 w 9182100"/>
                <a:gd name="connsiteY21" fmla="*/ 166208 h 765639"/>
                <a:gd name="connsiteX22" fmla="*/ 4682585 w 9182100"/>
                <a:gd name="connsiteY22" fmla="*/ 161064 h 765639"/>
                <a:gd name="connsiteX23" fmla="*/ 4635151 w 9182100"/>
                <a:gd name="connsiteY23" fmla="*/ 155445 h 765639"/>
                <a:gd name="connsiteX24" fmla="*/ 4611434 w 9182100"/>
                <a:gd name="connsiteY24" fmla="*/ 152492 h 765639"/>
                <a:gd name="connsiteX25" fmla="*/ 4587145 w 9182100"/>
                <a:gd name="connsiteY25" fmla="*/ 149349 h 765639"/>
                <a:gd name="connsiteX26" fmla="*/ 4387977 w 9182100"/>
                <a:gd name="connsiteY26" fmla="*/ 122774 h 765639"/>
                <a:gd name="connsiteX27" fmla="*/ 3989356 w 9182100"/>
                <a:gd name="connsiteY27" fmla="*/ 68577 h 765639"/>
                <a:gd name="connsiteX28" fmla="*/ 3789140 w 9182100"/>
                <a:gd name="connsiteY28" fmla="*/ 42192 h 765639"/>
                <a:gd name="connsiteX29" fmla="*/ 3689033 w 9182100"/>
                <a:gd name="connsiteY29" fmla="*/ 29143 h 765639"/>
                <a:gd name="connsiteX30" fmla="*/ 3634835 w 9182100"/>
                <a:gd name="connsiteY30" fmla="*/ 22571 h 765639"/>
                <a:gd name="connsiteX31" fmla="*/ 3579876 w 9182100"/>
                <a:gd name="connsiteY31" fmla="*/ 16856 h 765639"/>
                <a:gd name="connsiteX32" fmla="*/ 3147441 w 9182100"/>
                <a:gd name="connsiteY32" fmla="*/ 473 h 765639"/>
                <a:gd name="connsiteX33" fmla="*/ 2724722 w 9182100"/>
                <a:gd name="connsiteY33" fmla="*/ 22857 h 765639"/>
                <a:gd name="connsiteX34" fmla="*/ 1898428 w 9182100"/>
                <a:gd name="connsiteY34" fmla="*/ 147730 h 765639"/>
                <a:gd name="connsiteX35" fmla="*/ 1692878 w 9182100"/>
                <a:gd name="connsiteY35" fmla="*/ 195069 h 765639"/>
                <a:gd name="connsiteX36" fmla="*/ 1640205 w 9182100"/>
                <a:gd name="connsiteY36" fmla="*/ 208785 h 765639"/>
                <a:gd name="connsiteX37" fmla="*/ 1592294 w 9182100"/>
                <a:gd name="connsiteY37" fmla="*/ 221643 h 765639"/>
                <a:gd name="connsiteX38" fmla="*/ 1500092 w 9182100"/>
                <a:gd name="connsiteY38" fmla="*/ 245551 h 765639"/>
                <a:gd name="connsiteX39" fmla="*/ 1130046 w 9182100"/>
                <a:gd name="connsiteY39" fmla="*/ 318227 h 765639"/>
                <a:gd name="connsiteX40" fmla="*/ 944880 w 9182100"/>
                <a:gd name="connsiteY40" fmla="*/ 337658 h 765639"/>
                <a:gd name="connsiteX41" fmla="*/ 852583 w 9182100"/>
                <a:gd name="connsiteY41" fmla="*/ 341944 h 765639"/>
                <a:gd name="connsiteX42" fmla="*/ 760476 w 9182100"/>
                <a:gd name="connsiteY42" fmla="*/ 343087 h 765639"/>
                <a:gd name="connsiteX43" fmla="*/ 577215 w 9182100"/>
                <a:gd name="connsiteY43" fmla="*/ 332800 h 765639"/>
                <a:gd name="connsiteX44" fmla="*/ 394907 w 9182100"/>
                <a:gd name="connsiteY44" fmla="*/ 305463 h 765639"/>
                <a:gd name="connsiteX45" fmla="*/ 211265 w 9182100"/>
                <a:gd name="connsiteY45" fmla="*/ 261363 h 765639"/>
                <a:gd name="connsiteX46" fmla="*/ 17526 w 9182100"/>
                <a:gd name="connsiteY46" fmla="*/ 204880 h 765639"/>
                <a:gd name="connsiteX47" fmla="*/ 0 w 9182100"/>
                <a:gd name="connsiteY47" fmla="*/ 199927 h 765639"/>
                <a:gd name="connsiteX48" fmla="*/ 0 w 9182100"/>
                <a:gd name="connsiteY48" fmla="*/ 526920 h 765639"/>
                <a:gd name="connsiteX49" fmla="*/ 100298 w 9182100"/>
                <a:gd name="connsiteY49" fmla="*/ 571973 h 765639"/>
                <a:gd name="connsiteX50" fmla="*/ 301562 w 9182100"/>
                <a:gd name="connsiteY50" fmla="*/ 649697 h 765639"/>
                <a:gd name="connsiteX51" fmla="*/ 731044 w 9182100"/>
                <a:gd name="connsiteY51" fmla="*/ 746947 h 765639"/>
                <a:gd name="connsiteX52" fmla="*/ 1168241 w 9182100"/>
                <a:gd name="connsiteY52" fmla="*/ 762759 h 765639"/>
                <a:gd name="connsiteX53" fmla="*/ 1596581 w 9182100"/>
                <a:gd name="connsiteY53" fmla="*/ 716944 h 765639"/>
                <a:gd name="connsiteX54" fmla="*/ 1701641 w 9182100"/>
                <a:gd name="connsiteY54" fmla="*/ 697894 h 765639"/>
                <a:gd name="connsiteX55" fmla="*/ 1752124 w 9182100"/>
                <a:gd name="connsiteY55" fmla="*/ 688273 h 765639"/>
                <a:gd name="connsiteX56" fmla="*/ 1797939 w 9182100"/>
                <a:gd name="connsiteY56" fmla="*/ 679891 h 765639"/>
                <a:gd name="connsiteX57" fmla="*/ 1988630 w 9182100"/>
                <a:gd name="connsiteY57" fmla="*/ 649316 h 765639"/>
                <a:gd name="connsiteX58" fmla="*/ 2376297 w 9182100"/>
                <a:gd name="connsiteY58" fmla="*/ 601691 h 765639"/>
                <a:gd name="connsiteX59" fmla="*/ 2570416 w 9182100"/>
                <a:gd name="connsiteY59" fmla="*/ 584165 h 765639"/>
                <a:gd name="connsiteX60" fmla="*/ 2764155 w 9182100"/>
                <a:gd name="connsiteY60" fmla="*/ 571497 h 765639"/>
                <a:gd name="connsiteX61" fmla="*/ 2956941 w 9182100"/>
                <a:gd name="connsiteY61" fmla="*/ 564163 h 765639"/>
                <a:gd name="connsiteX62" fmla="*/ 3148298 w 9182100"/>
                <a:gd name="connsiteY62" fmla="*/ 562639 h 765639"/>
                <a:gd name="connsiteX63" fmla="*/ 3337274 w 9182100"/>
                <a:gd name="connsiteY63" fmla="*/ 568544 h 765639"/>
                <a:gd name="connsiteX64" fmla="*/ 3522345 w 9182100"/>
                <a:gd name="connsiteY64" fmla="*/ 583308 h 765639"/>
                <a:gd name="connsiteX65" fmla="*/ 3567779 w 9182100"/>
                <a:gd name="connsiteY65" fmla="*/ 588642 h 765639"/>
                <a:gd name="connsiteX66" fmla="*/ 3613785 w 9182100"/>
                <a:gd name="connsiteY66" fmla="*/ 594357 h 765639"/>
                <a:gd name="connsiteX67" fmla="*/ 3713798 w 9182100"/>
                <a:gd name="connsiteY67" fmla="*/ 607882 h 765639"/>
                <a:gd name="connsiteX68" fmla="*/ 3913823 w 9182100"/>
                <a:gd name="connsiteY68" fmla="*/ 634838 h 765639"/>
                <a:gd name="connsiteX69" fmla="*/ 4315873 w 9182100"/>
                <a:gd name="connsiteY69" fmla="*/ 686273 h 765639"/>
                <a:gd name="connsiteX70" fmla="*/ 4517422 w 9182100"/>
                <a:gd name="connsiteY70" fmla="*/ 710086 h 765639"/>
                <a:gd name="connsiteX71" fmla="*/ 4728972 w 9182100"/>
                <a:gd name="connsiteY71" fmla="*/ 731422 h 765639"/>
                <a:gd name="connsiteX72" fmla="*/ 5162931 w 9182100"/>
                <a:gd name="connsiteY72" fmla="*/ 744185 h 765639"/>
                <a:gd name="connsiteX73" fmla="*/ 5594033 w 9182100"/>
                <a:gd name="connsiteY73" fmla="*/ 706466 h 765639"/>
                <a:gd name="connsiteX74" fmla="*/ 5982939 w 9182100"/>
                <a:gd name="connsiteY74" fmla="*/ 655793 h 765639"/>
                <a:gd name="connsiteX75" fmla="*/ 6075045 w 9182100"/>
                <a:gd name="connsiteY75" fmla="*/ 648459 h 765639"/>
                <a:gd name="connsiteX76" fmla="*/ 6167819 w 9182100"/>
                <a:gd name="connsiteY76" fmla="*/ 643887 h 765639"/>
                <a:gd name="connsiteX77" fmla="*/ 6361081 w 9182100"/>
                <a:gd name="connsiteY77" fmla="*/ 639124 h 765639"/>
                <a:gd name="connsiteX78" fmla="*/ 6757321 w 9182100"/>
                <a:gd name="connsiteY78" fmla="*/ 640458 h 765639"/>
                <a:gd name="connsiteX79" fmla="*/ 7156704 w 9182100"/>
                <a:gd name="connsiteY79" fmla="*/ 649030 h 765639"/>
                <a:gd name="connsiteX80" fmla="*/ 7556373 w 9182100"/>
                <a:gd name="connsiteY80" fmla="*/ 662365 h 765639"/>
                <a:gd name="connsiteX81" fmla="*/ 7952328 w 9182100"/>
                <a:gd name="connsiteY81" fmla="*/ 682177 h 765639"/>
                <a:gd name="connsiteX82" fmla="*/ 8000714 w 9182100"/>
                <a:gd name="connsiteY82" fmla="*/ 685511 h 765639"/>
                <a:gd name="connsiteX83" fmla="*/ 8047196 w 9182100"/>
                <a:gd name="connsiteY83" fmla="*/ 689416 h 765639"/>
                <a:gd name="connsiteX84" fmla="*/ 8097965 w 9182100"/>
                <a:gd name="connsiteY84" fmla="*/ 693893 h 765639"/>
                <a:gd name="connsiteX85" fmla="*/ 8152733 w 9182100"/>
                <a:gd name="connsiteY85" fmla="*/ 697894 h 765639"/>
                <a:gd name="connsiteX86" fmla="*/ 8363903 w 9182100"/>
                <a:gd name="connsiteY86" fmla="*/ 705133 h 765639"/>
                <a:gd name="connsiteX87" fmla="*/ 8777764 w 9182100"/>
                <a:gd name="connsiteY87" fmla="*/ 698084 h 765639"/>
                <a:gd name="connsiteX88" fmla="*/ 9182005 w 9182100"/>
                <a:gd name="connsiteY88" fmla="*/ 668366 h 765639"/>
                <a:gd name="connsiteX89" fmla="*/ 9182005 w 9182100"/>
                <a:gd name="connsiteY89" fmla="*/ 351088 h 765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9182100" h="765639">
                  <a:moveTo>
                    <a:pt x="9182100" y="351088"/>
                  </a:moveTo>
                  <a:cubicBezTo>
                    <a:pt x="9180862" y="351088"/>
                    <a:pt x="9179719" y="350993"/>
                    <a:pt x="9178480" y="350993"/>
                  </a:cubicBezTo>
                  <a:cubicBezTo>
                    <a:pt x="9047607" y="346421"/>
                    <a:pt x="8915591" y="337944"/>
                    <a:pt x="8783955" y="327561"/>
                  </a:cubicBezTo>
                  <a:cubicBezTo>
                    <a:pt x="8652320" y="316894"/>
                    <a:pt x="8520589" y="304416"/>
                    <a:pt x="8390763" y="288795"/>
                  </a:cubicBezTo>
                  <a:cubicBezTo>
                    <a:pt x="8325898" y="281175"/>
                    <a:pt x="8261509" y="272602"/>
                    <a:pt x="8199502" y="262601"/>
                  </a:cubicBezTo>
                  <a:cubicBezTo>
                    <a:pt x="8184070" y="260029"/>
                    <a:pt x="8168831" y="257553"/>
                    <a:pt x="8153972" y="254886"/>
                  </a:cubicBezTo>
                  <a:lnTo>
                    <a:pt x="8131588" y="250790"/>
                  </a:lnTo>
                  <a:lnTo>
                    <a:pt x="8104632" y="246504"/>
                  </a:lnTo>
                  <a:cubicBezTo>
                    <a:pt x="8086725" y="243741"/>
                    <a:pt x="8068247" y="240598"/>
                    <a:pt x="8050911" y="238217"/>
                  </a:cubicBezTo>
                  <a:lnTo>
                    <a:pt x="7998810" y="230978"/>
                  </a:lnTo>
                  <a:cubicBezTo>
                    <a:pt x="7860697" y="212023"/>
                    <a:pt x="7725633" y="198021"/>
                    <a:pt x="7589902" y="183925"/>
                  </a:cubicBezTo>
                  <a:cubicBezTo>
                    <a:pt x="7454360" y="170304"/>
                    <a:pt x="7319010" y="158779"/>
                    <a:pt x="7183469" y="147634"/>
                  </a:cubicBezTo>
                  <a:cubicBezTo>
                    <a:pt x="7047929" y="137252"/>
                    <a:pt x="6912198" y="127632"/>
                    <a:pt x="6775990" y="119821"/>
                  </a:cubicBezTo>
                  <a:cubicBezTo>
                    <a:pt x="6639592" y="112582"/>
                    <a:pt x="6503194" y="105439"/>
                    <a:pt x="6364795" y="102391"/>
                  </a:cubicBezTo>
                  <a:cubicBezTo>
                    <a:pt x="6295263" y="101057"/>
                    <a:pt x="6225826" y="99819"/>
                    <a:pt x="6154293" y="100581"/>
                  </a:cubicBezTo>
                  <a:cubicBezTo>
                    <a:pt x="6136577" y="100581"/>
                    <a:pt x="6118860" y="100581"/>
                    <a:pt x="6100287" y="101343"/>
                  </a:cubicBezTo>
                  <a:cubicBezTo>
                    <a:pt x="6081903" y="101819"/>
                    <a:pt x="6063615" y="102486"/>
                    <a:pt x="6045327" y="103438"/>
                  </a:cubicBezTo>
                  <a:cubicBezTo>
                    <a:pt x="6008656" y="104962"/>
                    <a:pt x="5972175" y="107439"/>
                    <a:pt x="5935980" y="110296"/>
                  </a:cubicBezTo>
                  <a:cubicBezTo>
                    <a:pt x="5790724" y="121631"/>
                    <a:pt x="5651659" y="142110"/>
                    <a:pt x="5523357" y="157635"/>
                  </a:cubicBezTo>
                  <a:cubicBezTo>
                    <a:pt x="5394484" y="173542"/>
                    <a:pt x="5273040" y="183543"/>
                    <a:pt x="5149882" y="185639"/>
                  </a:cubicBezTo>
                  <a:cubicBezTo>
                    <a:pt x="5027010" y="187925"/>
                    <a:pt x="4902803" y="182210"/>
                    <a:pt x="4777073" y="170685"/>
                  </a:cubicBezTo>
                  <a:lnTo>
                    <a:pt x="4729925" y="166208"/>
                  </a:lnTo>
                  <a:lnTo>
                    <a:pt x="4682585" y="161064"/>
                  </a:lnTo>
                  <a:cubicBezTo>
                    <a:pt x="4666869" y="159445"/>
                    <a:pt x="4650963" y="157350"/>
                    <a:pt x="4635151" y="155445"/>
                  </a:cubicBezTo>
                  <a:lnTo>
                    <a:pt x="4611434" y="152492"/>
                  </a:lnTo>
                  <a:cubicBezTo>
                    <a:pt x="4603623" y="151539"/>
                    <a:pt x="4595622" y="150587"/>
                    <a:pt x="4587145" y="149349"/>
                  </a:cubicBezTo>
                  <a:lnTo>
                    <a:pt x="4387977" y="122774"/>
                  </a:lnTo>
                  <a:lnTo>
                    <a:pt x="3989356" y="68577"/>
                  </a:lnTo>
                  <a:lnTo>
                    <a:pt x="3789140" y="42192"/>
                  </a:lnTo>
                  <a:lnTo>
                    <a:pt x="3689033" y="29143"/>
                  </a:lnTo>
                  <a:lnTo>
                    <a:pt x="3634835" y="22571"/>
                  </a:lnTo>
                  <a:cubicBezTo>
                    <a:pt x="3616452" y="20285"/>
                    <a:pt x="3598069" y="18380"/>
                    <a:pt x="3579876" y="16856"/>
                  </a:cubicBezTo>
                  <a:cubicBezTo>
                    <a:pt x="3433667" y="3140"/>
                    <a:pt x="3289840" y="-1622"/>
                    <a:pt x="3147441" y="473"/>
                  </a:cubicBezTo>
                  <a:cubicBezTo>
                    <a:pt x="3005138" y="2283"/>
                    <a:pt x="2864263" y="10188"/>
                    <a:pt x="2724722" y="22857"/>
                  </a:cubicBezTo>
                  <a:cubicBezTo>
                    <a:pt x="2445353" y="48098"/>
                    <a:pt x="2171129" y="90198"/>
                    <a:pt x="1898428" y="147730"/>
                  </a:cubicBezTo>
                  <a:cubicBezTo>
                    <a:pt x="1830134" y="162208"/>
                    <a:pt x="1762030" y="177448"/>
                    <a:pt x="1692878" y="195069"/>
                  </a:cubicBezTo>
                  <a:lnTo>
                    <a:pt x="1640205" y="208785"/>
                  </a:lnTo>
                  <a:lnTo>
                    <a:pt x="1592294" y="221643"/>
                  </a:lnTo>
                  <a:cubicBezTo>
                    <a:pt x="1561624" y="229740"/>
                    <a:pt x="1530858" y="238503"/>
                    <a:pt x="1500092" y="245551"/>
                  </a:cubicBezTo>
                  <a:cubicBezTo>
                    <a:pt x="1377125" y="276412"/>
                    <a:pt x="1253490" y="300987"/>
                    <a:pt x="1130046" y="318227"/>
                  </a:cubicBezTo>
                  <a:cubicBezTo>
                    <a:pt x="1068229" y="326895"/>
                    <a:pt x="1006602" y="333086"/>
                    <a:pt x="944880" y="337658"/>
                  </a:cubicBezTo>
                  <a:cubicBezTo>
                    <a:pt x="914114" y="339277"/>
                    <a:pt x="883253" y="341563"/>
                    <a:pt x="852583" y="341944"/>
                  </a:cubicBezTo>
                  <a:cubicBezTo>
                    <a:pt x="821817" y="343278"/>
                    <a:pt x="791147" y="342992"/>
                    <a:pt x="760476" y="343087"/>
                  </a:cubicBezTo>
                  <a:cubicBezTo>
                    <a:pt x="699230" y="342135"/>
                    <a:pt x="638175" y="338706"/>
                    <a:pt x="577215" y="332800"/>
                  </a:cubicBezTo>
                  <a:cubicBezTo>
                    <a:pt x="516255" y="326895"/>
                    <a:pt x="455771" y="317179"/>
                    <a:pt x="394907" y="305463"/>
                  </a:cubicBezTo>
                  <a:cubicBezTo>
                    <a:pt x="334137" y="293557"/>
                    <a:pt x="273368" y="278412"/>
                    <a:pt x="211265" y="261363"/>
                  </a:cubicBezTo>
                  <a:cubicBezTo>
                    <a:pt x="149066" y="244123"/>
                    <a:pt x="85820" y="224310"/>
                    <a:pt x="17526" y="204880"/>
                  </a:cubicBezTo>
                  <a:cubicBezTo>
                    <a:pt x="11716" y="203165"/>
                    <a:pt x="5906" y="201546"/>
                    <a:pt x="0" y="199927"/>
                  </a:cubicBezTo>
                  <a:lnTo>
                    <a:pt x="0" y="526920"/>
                  </a:lnTo>
                  <a:cubicBezTo>
                    <a:pt x="32576" y="541874"/>
                    <a:pt x="66104" y="557114"/>
                    <a:pt x="100298" y="571973"/>
                  </a:cubicBezTo>
                  <a:cubicBezTo>
                    <a:pt x="164973" y="600167"/>
                    <a:pt x="232410" y="626456"/>
                    <a:pt x="301562" y="649697"/>
                  </a:cubicBezTo>
                  <a:cubicBezTo>
                    <a:pt x="439865" y="696655"/>
                    <a:pt x="585216" y="728754"/>
                    <a:pt x="731044" y="746947"/>
                  </a:cubicBezTo>
                  <a:cubicBezTo>
                    <a:pt x="876967" y="764664"/>
                    <a:pt x="1023652" y="769426"/>
                    <a:pt x="1168241" y="762759"/>
                  </a:cubicBezTo>
                  <a:cubicBezTo>
                    <a:pt x="1313021" y="756663"/>
                    <a:pt x="1455896" y="740185"/>
                    <a:pt x="1596581" y="716944"/>
                  </a:cubicBezTo>
                  <a:cubicBezTo>
                    <a:pt x="1632014" y="711610"/>
                    <a:pt x="1666685" y="704371"/>
                    <a:pt x="1701641" y="697894"/>
                  </a:cubicBezTo>
                  <a:lnTo>
                    <a:pt x="1752124" y="688273"/>
                  </a:lnTo>
                  <a:lnTo>
                    <a:pt x="1797939" y="679891"/>
                  </a:lnTo>
                  <a:cubicBezTo>
                    <a:pt x="1860328" y="669128"/>
                    <a:pt x="1924431" y="658746"/>
                    <a:pt x="1988630" y="649316"/>
                  </a:cubicBezTo>
                  <a:cubicBezTo>
                    <a:pt x="2117217" y="630838"/>
                    <a:pt x="2246852" y="614645"/>
                    <a:pt x="2376297" y="601691"/>
                  </a:cubicBezTo>
                  <a:cubicBezTo>
                    <a:pt x="2441067" y="595214"/>
                    <a:pt x="2505742" y="589118"/>
                    <a:pt x="2570416" y="584165"/>
                  </a:cubicBezTo>
                  <a:cubicBezTo>
                    <a:pt x="2635091" y="579402"/>
                    <a:pt x="2699671" y="574831"/>
                    <a:pt x="2764155" y="571497"/>
                  </a:cubicBezTo>
                  <a:cubicBezTo>
                    <a:pt x="2828639" y="568068"/>
                    <a:pt x="2892933" y="565401"/>
                    <a:pt x="2956941" y="564163"/>
                  </a:cubicBezTo>
                  <a:cubicBezTo>
                    <a:pt x="3021045" y="562353"/>
                    <a:pt x="3084766" y="561972"/>
                    <a:pt x="3148298" y="562639"/>
                  </a:cubicBezTo>
                  <a:cubicBezTo>
                    <a:pt x="3211735" y="563305"/>
                    <a:pt x="3274695" y="565591"/>
                    <a:pt x="3337274" y="568544"/>
                  </a:cubicBezTo>
                  <a:cubicBezTo>
                    <a:pt x="3399568" y="572259"/>
                    <a:pt x="3461671" y="576259"/>
                    <a:pt x="3522345" y="583308"/>
                  </a:cubicBezTo>
                  <a:cubicBezTo>
                    <a:pt x="3537680" y="584737"/>
                    <a:pt x="3552730" y="586737"/>
                    <a:pt x="3567779" y="588642"/>
                  </a:cubicBezTo>
                  <a:lnTo>
                    <a:pt x="3613785" y="594357"/>
                  </a:lnTo>
                  <a:lnTo>
                    <a:pt x="3713798" y="607882"/>
                  </a:lnTo>
                  <a:lnTo>
                    <a:pt x="3913823" y="634838"/>
                  </a:lnTo>
                  <a:cubicBezTo>
                    <a:pt x="4047268" y="652078"/>
                    <a:pt x="4180904" y="670366"/>
                    <a:pt x="4315873" y="686273"/>
                  </a:cubicBezTo>
                  <a:lnTo>
                    <a:pt x="4517422" y="710086"/>
                  </a:lnTo>
                  <a:cubicBezTo>
                    <a:pt x="4586573" y="717896"/>
                    <a:pt x="4657916" y="725992"/>
                    <a:pt x="4728972" y="731422"/>
                  </a:cubicBezTo>
                  <a:cubicBezTo>
                    <a:pt x="4871371" y="743042"/>
                    <a:pt x="5016627" y="748376"/>
                    <a:pt x="5162931" y="744185"/>
                  </a:cubicBezTo>
                  <a:cubicBezTo>
                    <a:pt x="5308949" y="740566"/>
                    <a:pt x="5456111" y="725611"/>
                    <a:pt x="5594033" y="706466"/>
                  </a:cubicBezTo>
                  <a:cubicBezTo>
                    <a:pt x="5732621" y="687511"/>
                    <a:pt x="5859876" y="667033"/>
                    <a:pt x="5982939" y="655793"/>
                  </a:cubicBezTo>
                  <a:cubicBezTo>
                    <a:pt x="6013799" y="652936"/>
                    <a:pt x="6044375" y="650364"/>
                    <a:pt x="6075045" y="648459"/>
                  </a:cubicBezTo>
                  <a:cubicBezTo>
                    <a:pt x="6105906" y="646363"/>
                    <a:pt x="6135529" y="645125"/>
                    <a:pt x="6167819" y="643887"/>
                  </a:cubicBezTo>
                  <a:cubicBezTo>
                    <a:pt x="6230779" y="641125"/>
                    <a:pt x="6295930" y="640077"/>
                    <a:pt x="6361081" y="639124"/>
                  </a:cubicBezTo>
                  <a:cubicBezTo>
                    <a:pt x="6491955" y="637981"/>
                    <a:pt x="6624638" y="638553"/>
                    <a:pt x="6757321" y="640458"/>
                  </a:cubicBezTo>
                  <a:cubicBezTo>
                    <a:pt x="6890195" y="642553"/>
                    <a:pt x="7023449" y="645030"/>
                    <a:pt x="7156704" y="649030"/>
                  </a:cubicBezTo>
                  <a:cubicBezTo>
                    <a:pt x="7289959" y="652650"/>
                    <a:pt x="7423404" y="656841"/>
                    <a:pt x="7556373" y="662365"/>
                  </a:cubicBezTo>
                  <a:cubicBezTo>
                    <a:pt x="7689152" y="667509"/>
                    <a:pt x="7822502" y="673986"/>
                    <a:pt x="7952328" y="682177"/>
                  </a:cubicBezTo>
                  <a:lnTo>
                    <a:pt x="8000714" y="685511"/>
                  </a:lnTo>
                  <a:cubicBezTo>
                    <a:pt x="8016811" y="686654"/>
                    <a:pt x="8031670" y="688178"/>
                    <a:pt x="8047196" y="689416"/>
                  </a:cubicBezTo>
                  <a:lnTo>
                    <a:pt x="8097965" y="693893"/>
                  </a:lnTo>
                  <a:cubicBezTo>
                    <a:pt x="8116539" y="695417"/>
                    <a:pt x="8134731" y="696846"/>
                    <a:pt x="8152733" y="697894"/>
                  </a:cubicBezTo>
                  <a:cubicBezTo>
                    <a:pt x="8224647" y="701989"/>
                    <a:pt x="8294465" y="704085"/>
                    <a:pt x="8363903" y="705133"/>
                  </a:cubicBezTo>
                  <a:cubicBezTo>
                    <a:pt x="8502777" y="706657"/>
                    <a:pt x="8640223" y="704180"/>
                    <a:pt x="8777764" y="698084"/>
                  </a:cubicBezTo>
                  <a:cubicBezTo>
                    <a:pt x="8912352" y="692083"/>
                    <a:pt x="9046845" y="682749"/>
                    <a:pt x="9182005" y="668366"/>
                  </a:cubicBezTo>
                  <a:lnTo>
                    <a:pt x="9182005" y="351088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48928757-970C-4B99-9F9C-0C07E4A945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501488"/>
              <a:ext cx="12188952" cy="641669"/>
            </a:xfrm>
            <a:custGeom>
              <a:avLst/>
              <a:gdLst>
                <a:gd name="connsiteX0" fmla="*/ 9182100 w 9182100"/>
                <a:gd name="connsiteY0" fmla="*/ 154189 h 544245"/>
                <a:gd name="connsiteX1" fmla="*/ 9047702 w 9182100"/>
                <a:gd name="connsiteY1" fmla="*/ 162762 h 544245"/>
                <a:gd name="connsiteX2" fmla="*/ 8652224 w 9182100"/>
                <a:gd name="connsiteY2" fmla="*/ 178287 h 544245"/>
                <a:gd name="connsiteX3" fmla="*/ 8255603 w 9182100"/>
                <a:gd name="connsiteY3" fmla="*/ 161047 h 544245"/>
                <a:gd name="connsiteX4" fmla="*/ 8060722 w 9182100"/>
                <a:gd name="connsiteY4" fmla="*/ 140854 h 544245"/>
                <a:gd name="connsiteX5" fmla="*/ 8013478 w 9182100"/>
                <a:gd name="connsiteY5" fmla="*/ 134187 h 544245"/>
                <a:gd name="connsiteX6" fmla="*/ 7990428 w 9182100"/>
                <a:gd name="connsiteY6" fmla="*/ 130567 h 544245"/>
                <a:gd name="connsiteX7" fmla="*/ 7964139 w 9182100"/>
                <a:gd name="connsiteY7" fmla="*/ 126853 h 544245"/>
                <a:gd name="connsiteX8" fmla="*/ 7911656 w 9182100"/>
                <a:gd name="connsiteY8" fmla="*/ 119518 h 544245"/>
                <a:gd name="connsiteX9" fmla="*/ 7860220 w 9182100"/>
                <a:gd name="connsiteY9" fmla="*/ 113232 h 544245"/>
                <a:gd name="connsiteX10" fmla="*/ 7453884 w 9182100"/>
                <a:gd name="connsiteY10" fmla="*/ 70369 h 544245"/>
                <a:gd name="connsiteX11" fmla="*/ 7048976 w 9182100"/>
                <a:gd name="connsiteY11" fmla="*/ 36556 h 544245"/>
                <a:gd name="connsiteX12" fmla="*/ 6846285 w 9182100"/>
                <a:gd name="connsiteY12" fmla="*/ 22649 h 544245"/>
                <a:gd name="connsiteX13" fmla="*/ 6643212 w 9182100"/>
                <a:gd name="connsiteY13" fmla="*/ 11600 h 544245"/>
                <a:gd name="connsiteX14" fmla="*/ 6541485 w 9182100"/>
                <a:gd name="connsiteY14" fmla="*/ 7314 h 544245"/>
                <a:gd name="connsiteX15" fmla="*/ 6439567 w 9182100"/>
                <a:gd name="connsiteY15" fmla="*/ 3885 h 544245"/>
                <a:gd name="connsiteX16" fmla="*/ 6337459 w 9182100"/>
                <a:gd name="connsiteY16" fmla="*/ 1313 h 544245"/>
                <a:gd name="connsiteX17" fmla="*/ 6234970 w 9182100"/>
                <a:gd name="connsiteY17" fmla="*/ 75 h 544245"/>
                <a:gd name="connsiteX18" fmla="*/ 6027802 w 9182100"/>
                <a:gd name="connsiteY18" fmla="*/ 2265 h 544245"/>
                <a:gd name="connsiteX19" fmla="*/ 5921978 w 9182100"/>
                <a:gd name="connsiteY19" fmla="*/ 6552 h 544245"/>
                <a:gd name="connsiteX20" fmla="*/ 5815965 w 9182100"/>
                <a:gd name="connsiteY20" fmla="*/ 14362 h 544245"/>
                <a:gd name="connsiteX21" fmla="*/ 5408390 w 9182100"/>
                <a:gd name="connsiteY21" fmla="*/ 67036 h 544245"/>
                <a:gd name="connsiteX22" fmla="*/ 5023866 w 9182100"/>
                <a:gd name="connsiteY22" fmla="*/ 103992 h 544245"/>
                <a:gd name="connsiteX23" fmla="*/ 4831556 w 9182100"/>
                <a:gd name="connsiteY23" fmla="*/ 106374 h 544245"/>
                <a:gd name="connsiteX24" fmla="*/ 4637723 w 9182100"/>
                <a:gd name="connsiteY24" fmla="*/ 98754 h 544245"/>
                <a:gd name="connsiteX25" fmla="*/ 4442460 w 9182100"/>
                <a:gd name="connsiteY25" fmla="*/ 83038 h 544245"/>
                <a:gd name="connsiteX26" fmla="*/ 4341686 w 9182100"/>
                <a:gd name="connsiteY26" fmla="*/ 77227 h 544245"/>
                <a:gd name="connsiteX27" fmla="*/ 4241006 w 9182100"/>
                <a:gd name="connsiteY27" fmla="*/ 71989 h 544245"/>
                <a:gd name="connsiteX28" fmla="*/ 3836956 w 9182100"/>
                <a:gd name="connsiteY28" fmla="*/ 54177 h 544245"/>
                <a:gd name="connsiteX29" fmla="*/ 3634549 w 9182100"/>
                <a:gd name="connsiteY29" fmla="*/ 45414 h 544245"/>
                <a:gd name="connsiteX30" fmla="*/ 3533394 w 9182100"/>
                <a:gd name="connsiteY30" fmla="*/ 40461 h 544245"/>
                <a:gd name="connsiteX31" fmla="*/ 3481959 w 9182100"/>
                <a:gd name="connsiteY31" fmla="*/ 37889 h 544245"/>
                <a:gd name="connsiteX32" fmla="*/ 3430238 w 9182100"/>
                <a:gd name="connsiteY32" fmla="*/ 35889 h 544245"/>
                <a:gd name="connsiteX33" fmla="*/ 3020473 w 9182100"/>
                <a:gd name="connsiteY33" fmla="*/ 37603 h 544245"/>
                <a:gd name="connsiteX34" fmla="*/ 2614422 w 9182100"/>
                <a:gd name="connsiteY34" fmla="*/ 56844 h 544245"/>
                <a:gd name="connsiteX35" fmla="*/ 2208657 w 9182100"/>
                <a:gd name="connsiteY35" fmla="*/ 81609 h 544245"/>
                <a:gd name="connsiteX36" fmla="*/ 1800606 w 9182100"/>
                <a:gd name="connsiteY36" fmla="*/ 107612 h 544245"/>
                <a:gd name="connsiteX37" fmla="*/ 1594676 w 9182100"/>
                <a:gd name="connsiteY37" fmla="*/ 124948 h 544245"/>
                <a:gd name="connsiteX38" fmla="*/ 1491996 w 9182100"/>
                <a:gd name="connsiteY38" fmla="*/ 136568 h 544245"/>
                <a:gd name="connsiteX39" fmla="*/ 1442942 w 9182100"/>
                <a:gd name="connsiteY39" fmla="*/ 141902 h 544245"/>
                <a:gd name="connsiteX40" fmla="*/ 1418463 w 9182100"/>
                <a:gd name="connsiteY40" fmla="*/ 144664 h 544245"/>
                <a:gd name="connsiteX41" fmla="*/ 1393984 w 9182100"/>
                <a:gd name="connsiteY41" fmla="*/ 146855 h 544245"/>
                <a:gd name="connsiteX42" fmla="*/ 1006697 w 9182100"/>
                <a:gd name="connsiteY42" fmla="*/ 169810 h 544245"/>
                <a:gd name="connsiteX43" fmla="*/ 816864 w 9182100"/>
                <a:gd name="connsiteY43" fmla="*/ 170953 h 544245"/>
                <a:gd name="connsiteX44" fmla="*/ 769906 w 9182100"/>
                <a:gd name="connsiteY44" fmla="*/ 169715 h 544245"/>
                <a:gd name="connsiteX45" fmla="*/ 723043 w 9182100"/>
                <a:gd name="connsiteY45" fmla="*/ 168096 h 544245"/>
                <a:gd name="connsiteX46" fmla="*/ 676370 w 9182100"/>
                <a:gd name="connsiteY46" fmla="*/ 166286 h 544245"/>
                <a:gd name="connsiteX47" fmla="*/ 629888 w 9182100"/>
                <a:gd name="connsiteY47" fmla="*/ 163333 h 544245"/>
                <a:gd name="connsiteX48" fmla="*/ 445484 w 9182100"/>
                <a:gd name="connsiteY48" fmla="*/ 146093 h 544245"/>
                <a:gd name="connsiteX49" fmla="*/ 263366 w 9182100"/>
                <a:gd name="connsiteY49" fmla="*/ 115232 h 544245"/>
                <a:gd name="connsiteX50" fmla="*/ 81439 w 9182100"/>
                <a:gd name="connsiteY50" fmla="*/ 70369 h 544245"/>
                <a:gd name="connsiteX51" fmla="*/ 35338 w 9182100"/>
                <a:gd name="connsiteY51" fmla="*/ 57034 h 544245"/>
                <a:gd name="connsiteX52" fmla="*/ 0 w 9182100"/>
                <a:gd name="connsiteY52" fmla="*/ 46652 h 544245"/>
                <a:gd name="connsiteX53" fmla="*/ 0 w 9182100"/>
                <a:gd name="connsiteY53" fmla="*/ 426795 h 544245"/>
                <a:gd name="connsiteX54" fmla="*/ 178594 w 9182100"/>
                <a:gd name="connsiteY54" fmla="*/ 479658 h 544245"/>
                <a:gd name="connsiteX55" fmla="*/ 610457 w 9182100"/>
                <a:gd name="connsiteY55" fmla="*/ 542619 h 544245"/>
                <a:gd name="connsiteX56" fmla="*/ 826865 w 9182100"/>
                <a:gd name="connsiteY56" fmla="*/ 539666 h 544245"/>
                <a:gd name="connsiteX57" fmla="*/ 1039654 w 9182100"/>
                <a:gd name="connsiteY57" fmla="*/ 515187 h 544245"/>
                <a:gd name="connsiteX58" fmla="*/ 1449705 w 9182100"/>
                <a:gd name="connsiteY58" fmla="*/ 415270 h 544245"/>
                <a:gd name="connsiteX59" fmla="*/ 1548765 w 9182100"/>
                <a:gd name="connsiteY59" fmla="*/ 382123 h 544245"/>
                <a:gd name="connsiteX60" fmla="*/ 1642872 w 9182100"/>
                <a:gd name="connsiteY60" fmla="*/ 349261 h 544245"/>
                <a:gd name="connsiteX61" fmla="*/ 1832991 w 9182100"/>
                <a:gd name="connsiteY61" fmla="*/ 289158 h 544245"/>
                <a:gd name="connsiteX62" fmla="*/ 2222754 w 9182100"/>
                <a:gd name="connsiteY62" fmla="*/ 193623 h 544245"/>
                <a:gd name="connsiteX63" fmla="*/ 2620137 w 9182100"/>
                <a:gd name="connsiteY63" fmla="*/ 138378 h 544245"/>
                <a:gd name="connsiteX64" fmla="*/ 3020473 w 9182100"/>
                <a:gd name="connsiteY64" fmla="*/ 127234 h 544245"/>
                <a:gd name="connsiteX65" fmla="*/ 3219736 w 9182100"/>
                <a:gd name="connsiteY65" fmla="*/ 139807 h 544245"/>
                <a:gd name="connsiteX66" fmla="*/ 3318605 w 9182100"/>
                <a:gd name="connsiteY66" fmla="*/ 151713 h 544245"/>
                <a:gd name="connsiteX67" fmla="*/ 3367754 w 9182100"/>
                <a:gd name="connsiteY67" fmla="*/ 158666 h 544245"/>
                <a:gd name="connsiteX68" fmla="*/ 3416618 w 9182100"/>
                <a:gd name="connsiteY68" fmla="*/ 166858 h 544245"/>
                <a:gd name="connsiteX69" fmla="*/ 3465195 w 9182100"/>
                <a:gd name="connsiteY69" fmla="*/ 176097 h 544245"/>
                <a:gd name="connsiteX70" fmla="*/ 3513868 w 9182100"/>
                <a:gd name="connsiteY70" fmla="*/ 185908 h 544245"/>
                <a:gd name="connsiteX71" fmla="*/ 3612737 w 9182100"/>
                <a:gd name="connsiteY71" fmla="*/ 207625 h 544245"/>
                <a:gd name="connsiteX72" fmla="*/ 3810381 w 9182100"/>
                <a:gd name="connsiteY72" fmla="*/ 252106 h 544245"/>
                <a:gd name="connsiteX73" fmla="*/ 4206621 w 9182100"/>
                <a:gd name="connsiteY73" fmla="*/ 339736 h 544245"/>
                <a:gd name="connsiteX74" fmla="*/ 4306062 w 9182100"/>
                <a:gd name="connsiteY74" fmla="*/ 359834 h 544245"/>
                <a:gd name="connsiteX75" fmla="*/ 4405503 w 9182100"/>
                <a:gd name="connsiteY75" fmla="*/ 378979 h 544245"/>
                <a:gd name="connsiteX76" fmla="*/ 4611529 w 9182100"/>
                <a:gd name="connsiteY76" fmla="*/ 405745 h 544245"/>
                <a:gd name="connsiteX77" fmla="*/ 5031677 w 9182100"/>
                <a:gd name="connsiteY77" fmla="*/ 427462 h 544245"/>
                <a:gd name="connsiteX78" fmla="*/ 5243227 w 9182100"/>
                <a:gd name="connsiteY78" fmla="*/ 418699 h 544245"/>
                <a:gd name="connsiteX79" fmla="*/ 5451062 w 9182100"/>
                <a:gd name="connsiteY79" fmla="*/ 398029 h 544245"/>
                <a:gd name="connsiteX80" fmla="*/ 5844635 w 9182100"/>
                <a:gd name="connsiteY80" fmla="*/ 353071 h 544245"/>
                <a:gd name="connsiteX81" fmla="*/ 5939981 w 9182100"/>
                <a:gd name="connsiteY81" fmla="*/ 346975 h 544245"/>
                <a:gd name="connsiteX82" fmla="*/ 6035898 w 9182100"/>
                <a:gd name="connsiteY82" fmla="*/ 344118 h 544245"/>
                <a:gd name="connsiteX83" fmla="*/ 6232303 w 9182100"/>
                <a:gd name="connsiteY83" fmla="*/ 343642 h 544245"/>
                <a:gd name="connsiteX84" fmla="*/ 6630924 w 9182100"/>
                <a:gd name="connsiteY84" fmla="*/ 351071 h 544245"/>
                <a:gd name="connsiteX85" fmla="*/ 6831140 w 9182100"/>
                <a:gd name="connsiteY85" fmla="*/ 356596 h 544245"/>
                <a:gd name="connsiteX86" fmla="*/ 7031545 w 9182100"/>
                <a:gd name="connsiteY86" fmla="*/ 362501 h 544245"/>
                <a:gd name="connsiteX87" fmla="*/ 7432262 w 9182100"/>
                <a:gd name="connsiteY87" fmla="*/ 378408 h 544245"/>
                <a:gd name="connsiteX88" fmla="*/ 7830312 w 9182100"/>
                <a:gd name="connsiteY88" fmla="*/ 402506 h 544245"/>
                <a:gd name="connsiteX89" fmla="*/ 7879270 w 9182100"/>
                <a:gd name="connsiteY89" fmla="*/ 406792 h 544245"/>
                <a:gd name="connsiteX90" fmla="*/ 7926895 w 9182100"/>
                <a:gd name="connsiteY90" fmla="*/ 411745 h 544245"/>
                <a:gd name="connsiteX91" fmla="*/ 7977569 w 9182100"/>
                <a:gd name="connsiteY91" fmla="*/ 417175 h 544245"/>
                <a:gd name="connsiteX92" fmla="*/ 8030623 w 9182100"/>
                <a:gd name="connsiteY92" fmla="*/ 422127 h 544245"/>
                <a:gd name="connsiteX93" fmla="*/ 8237982 w 9182100"/>
                <a:gd name="connsiteY93" fmla="*/ 435177 h 544245"/>
                <a:gd name="connsiteX94" fmla="*/ 8647748 w 9182100"/>
                <a:gd name="connsiteY94" fmla="*/ 449464 h 544245"/>
                <a:gd name="connsiteX95" fmla="*/ 8852821 w 9182100"/>
                <a:gd name="connsiteY95" fmla="*/ 456132 h 544245"/>
                <a:gd name="connsiteX96" fmla="*/ 8955786 w 9182100"/>
                <a:gd name="connsiteY96" fmla="*/ 458132 h 544245"/>
                <a:gd name="connsiteX97" fmla="*/ 9059227 w 9182100"/>
                <a:gd name="connsiteY97" fmla="*/ 457751 h 544245"/>
                <a:gd name="connsiteX98" fmla="*/ 9182005 w 9182100"/>
                <a:gd name="connsiteY98" fmla="*/ 452512 h 544245"/>
                <a:gd name="connsiteX99" fmla="*/ 9182005 w 9182100"/>
                <a:gd name="connsiteY99" fmla="*/ 154189 h 544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</a:cxnLst>
              <a:rect l="l" t="t" r="r" b="b"/>
              <a:pathLst>
                <a:path w="9182100" h="544245">
                  <a:moveTo>
                    <a:pt x="9182100" y="154189"/>
                  </a:moveTo>
                  <a:cubicBezTo>
                    <a:pt x="9137618" y="157142"/>
                    <a:pt x="9092851" y="159904"/>
                    <a:pt x="9047702" y="162762"/>
                  </a:cubicBezTo>
                  <a:cubicBezTo>
                    <a:pt x="8917114" y="170668"/>
                    <a:pt x="8784717" y="178002"/>
                    <a:pt x="8652224" y="178287"/>
                  </a:cubicBezTo>
                  <a:cubicBezTo>
                    <a:pt x="8519732" y="178764"/>
                    <a:pt x="8387049" y="171239"/>
                    <a:pt x="8255603" y="161047"/>
                  </a:cubicBezTo>
                  <a:cubicBezTo>
                    <a:pt x="8189881" y="155904"/>
                    <a:pt x="8124539" y="149236"/>
                    <a:pt x="8060722" y="140854"/>
                  </a:cubicBezTo>
                  <a:cubicBezTo>
                    <a:pt x="8044815" y="138759"/>
                    <a:pt x="8029099" y="136473"/>
                    <a:pt x="8013478" y="134187"/>
                  </a:cubicBezTo>
                  <a:lnTo>
                    <a:pt x="7990428" y="130567"/>
                  </a:lnTo>
                  <a:lnTo>
                    <a:pt x="7964139" y="126853"/>
                  </a:lnTo>
                  <a:cubicBezTo>
                    <a:pt x="7946708" y="124376"/>
                    <a:pt x="7928896" y="121709"/>
                    <a:pt x="7911656" y="119518"/>
                  </a:cubicBezTo>
                  <a:lnTo>
                    <a:pt x="7860220" y="113232"/>
                  </a:lnTo>
                  <a:cubicBezTo>
                    <a:pt x="7723728" y="96277"/>
                    <a:pt x="7589044" y="83038"/>
                    <a:pt x="7453884" y="70369"/>
                  </a:cubicBezTo>
                  <a:cubicBezTo>
                    <a:pt x="7318915" y="57701"/>
                    <a:pt x="7184041" y="46366"/>
                    <a:pt x="7048976" y="36556"/>
                  </a:cubicBezTo>
                  <a:cubicBezTo>
                    <a:pt x="6981444" y="31793"/>
                    <a:pt x="6913912" y="26840"/>
                    <a:pt x="6846285" y="22649"/>
                  </a:cubicBezTo>
                  <a:cubicBezTo>
                    <a:pt x="6778657" y="18553"/>
                    <a:pt x="6710934" y="14934"/>
                    <a:pt x="6643212" y="11600"/>
                  </a:cubicBezTo>
                  <a:lnTo>
                    <a:pt x="6541485" y="7314"/>
                  </a:lnTo>
                  <a:cubicBezTo>
                    <a:pt x="6507576" y="5790"/>
                    <a:pt x="6473667" y="4647"/>
                    <a:pt x="6439567" y="3885"/>
                  </a:cubicBezTo>
                  <a:lnTo>
                    <a:pt x="6337459" y="1313"/>
                  </a:lnTo>
                  <a:lnTo>
                    <a:pt x="6234970" y="75"/>
                  </a:lnTo>
                  <a:cubicBezTo>
                    <a:pt x="6166295" y="-116"/>
                    <a:pt x="6097715" y="-116"/>
                    <a:pt x="6027802" y="2265"/>
                  </a:cubicBezTo>
                  <a:cubicBezTo>
                    <a:pt x="5993320" y="3123"/>
                    <a:pt x="5957412" y="4456"/>
                    <a:pt x="5921978" y="6552"/>
                  </a:cubicBezTo>
                  <a:cubicBezTo>
                    <a:pt x="5886546" y="8552"/>
                    <a:pt x="5851112" y="11124"/>
                    <a:pt x="5815965" y="14362"/>
                  </a:cubicBezTo>
                  <a:cubicBezTo>
                    <a:pt x="5674995" y="27126"/>
                    <a:pt x="5538597" y="48938"/>
                    <a:pt x="5408390" y="67036"/>
                  </a:cubicBezTo>
                  <a:cubicBezTo>
                    <a:pt x="5277993" y="85514"/>
                    <a:pt x="5151692" y="99039"/>
                    <a:pt x="5023866" y="103992"/>
                  </a:cubicBezTo>
                  <a:cubicBezTo>
                    <a:pt x="4960049" y="106660"/>
                    <a:pt x="4895946" y="107231"/>
                    <a:pt x="4831556" y="106374"/>
                  </a:cubicBezTo>
                  <a:cubicBezTo>
                    <a:pt x="4767167" y="105231"/>
                    <a:pt x="4702588" y="102468"/>
                    <a:pt x="4637723" y="98754"/>
                  </a:cubicBezTo>
                  <a:cubicBezTo>
                    <a:pt x="4572762" y="95230"/>
                    <a:pt x="4507992" y="88848"/>
                    <a:pt x="4442460" y="83038"/>
                  </a:cubicBezTo>
                  <a:cubicBezTo>
                    <a:pt x="4408837" y="80752"/>
                    <a:pt x="4375214" y="79228"/>
                    <a:pt x="4341686" y="77227"/>
                  </a:cubicBezTo>
                  <a:cubicBezTo>
                    <a:pt x="4308158" y="75227"/>
                    <a:pt x="4274534" y="73417"/>
                    <a:pt x="4241006" y="71989"/>
                  </a:cubicBezTo>
                  <a:cubicBezTo>
                    <a:pt x="4106895" y="65131"/>
                    <a:pt x="3971925" y="59797"/>
                    <a:pt x="3836956" y="54177"/>
                  </a:cubicBezTo>
                  <a:lnTo>
                    <a:pt x="3634549" y="45414"/>
                  </a:lnTo>
                  <a:lnTo>
                    <a:pt x="3533394" y="40461"/>
                  </a:lnTo>
                  <a:lnTo>
                    <a:pt x="3481959" y="37889"/>
                  </a:lnTo>
                  <a:cubicBezTo>
                    <a:pt x="3464719" y="37127"/>
                    <a:pt x="3447479" y="36079"/>
                    <a:pt x="3430238" y="35889"/>
                  </a:cubicBezTo>
                  <a:cubicBezTo>
                    <a:pt x="3292602" y="31126"/>
                    <a:pt x="3156299" y="33603"/>
                    <a:pt x="3020473" y="37603"/>
                  </a:cubicBezTo>
                  <a:cubicBezTo>
                    <a:pt x="2884741" y="41985"/>
                    <a:pt x="2749487" y="48843"/>
                    <a:pt x="2614422" y="56844"/>
                  </a:cubicBezTo>
                  <a:lnTo>
                    <a:pt x="2208657" y="81609"/>
                  </a:lnTo>
                  <a:cubicBezTo>
                    <a:pt x="2073116" y="89991"/>
                    <a:pt x="1937195" y="97515"/>
                    <a:pt x="1800606" y="107612"/>
                  </a:cubicBezTo>
                  <a:cubicBezTo>
                    <a:pt x="1732217" y="112184"/>
                    <a:pt x="1663827" y="117804"/>
                    <a:pt x="1594676" y="124948"/>
                  </a:cubicBezTo>
                  <a:lnTo>
                    <a:pt x="1491996" y="136568"/>
                  </a:lnTo>
                  <a:lnTo>
                    <a:pt x="1442942" y="141902"/>
                  </a:lnTo>
                  <a:lnTo>
                    <a:pt x="1418463" y="144664"/>
                  </a:lnTo>
                  <a:lnTo>
                    <a:pt x="1393984" y="146855"/>
                  </a:lnTo>
                  <a:cubicBezTo>
                    <a:pt x="1263491" y="159142"/>
                    <a:pt x="1134142" y="166667"/>
                    <a:pt x="1006697" y="169810"/>
                  </a:cubicBezTo>
                  <a:cubicBezTo>
                    <a:pt x="942975" y="172001"/>
                    <a:pt x="879729" y="171239"/>
                    <a:pt x="816864" y="170953"/>
                  </a:cubicBezTo>
                  <a:lnTo>
                    <a:pt x="769906" y="169715"/>
                  </a:lnTo>
                  <a:cubicBezTo>
                    <a:pt x="754285" y="169525"/>
                    <a:pt x="738569" y="169048"/>
                    <a:pt x="723043" y="168096"/>
                  </a:cubicBezTo>
                  <a:lnTo>
                    <a:pt x="676370" y="166286"/>
                  </a:lnTo>
                  <a:cubicBezTo>
                    <a:pt x="660845" y="165238"/>
                    <a:pt x="645414" y="164095"/>
                    <a:pt x="629888" y="163333"/>
                  </a:cubicBezTo>
                  <a:cubicBezTo>
                    <a:pt x="568071" y="159047"/>
                    <a:pt x="506540" y="154094"/>
                    <a:pt x="445484" y="146093"/>
                  </a:cubicBezTo>
                  <a:cubicBezTo>
                    <a:pt x="384524" y="137997"/>
                    <a:pt x="323850" y="128091"/>
                    <a:pt x="263366" y="115232"/>
                  </a:cubicBezTo>
                  <a:cubicBezTo>
                    <a:pt x="202787" y="102850"/>
                    <a:pt x="142589" y="87419"/>
                    <a:pt x="81439" y="70369"/>
                  </a:cubicBezTo>
                  <a:cubicBezTo>
                    <a:pt x="66199" y="66178"/>
                    <a:pt x="50864" y="61702"/>
                    <a:pt x="35338" y="57034"/>
                  </a:cubicBezTo>
                  <a:lnTo>
                    <a:pt x="0" y="46652"/>
                  </a:lnTo>
                  <a:lnTo>
                    <a:pt x="0" y="426795"/>
                  </a:lnTo>
                  <a:cubicBezTo>
                    <a:pt x="58198" y="446416"/>
                    <a:pt x="117920" y="464323"/>
                    <a:pt x="178594" y="479658"/>
                  </a:cubicBezTo>
                  <a:cubicBezTo>
                    <a:pt x="319850" y="514901"/>
                    <a:pt x="465582" y="537094"/>
                    <a:pt x="610457" y="542619"/>
                  </a:cubicBezTo>
                  <a:cubicBezTo>
                    <a:pt x="682943" y="545953"/>
                    <a:pt x="755142" y="543762"/>
                    <a:pt x="826865" y="539666"/>
                  </a:cubicBezTo>
                  <a:cubicBezTo>
                    <a:pt x="898398" y="534523"/>
                    <a:pt x="969645" y="526903"/>
                    <a:pt x="1039654" y="515187"/>
                  </a:cubicBezTo>
                  <a:cubicBezTo>
                    <a:pt x="1180052" y="492517"/>
                    <a:pt x="1316736" y="457751"/>
                    <a:pt x="1449705" y="415270"/>
                  </a:cubicBezTo>
                  <a:cubicBezTo>
                    <a:pt x="1483138" y="405364"/>
                    <a:pt x="1515809" y="393172"/>
                    <a:pt x="1548765" y="382123"/>
                  </a:cubicBezTo>
                  <a:lnTo>
                    <a:pt x="1642872" y="349261"/>
                  </a:lnTo>
                  <a:cubicBezTo>
                    <a:pt x="1705261" y="328211"/>
                    <a:pt x="1768983" y="308208"/>
                    <a:pt x="1832991" y="289158"/>
                  </a:cubicBezTo>
                  <a:cubicBezTo>
                    <a:pt x="1961198" y="251821"/>
                    <a:pt x="2091404" y="219435"/>
                    <a:pt x="2222754" y="193623"/>
                  </a:cubicBezTo>
                  <a:cubicBezTo>
                    <a:pt x="2354199" y="168382"/>
                    <a:pt x="2486882" y="149332"/>
                    <a:pt x="2620137" y="138378"/>
                  </a:cubicBezTo>
                  <a:cubicBezTo>
                    <a:pt x="2753392" y="127424"/>
                    <a:pt x="2887123" y="122947"/>
                    <a:pt x="3020473" y="127234"/>
                  </a:cubicBezTo>
                  <a:cubicBezTo>
                    <a:pt x="3087148" y="129043"/>
                    <a:pt x="3153632" y="133711"/>
                    <a:pt x="3219736" y="139807"/>
                  </a:cubicBezTo>
                  <a:cubicBezTo>
                    <a:pt x="3252788" y="143426"/>
                    <a:pt x="3285839" y="146760"/>
                    <a:pt x="3318605" y="151713"/>
                  </a:cubicBezTo>
                  <a:lnTo>
                    <a:pt x="3367754" y="158666"/>
                  </a:lnTo>
                  <a:cubicBezTo>
                    <a:pt x="3384042" y="161238"/>
                    <a:pt x="3400330" y="164000"/>
                    <a:pt x="3416618" y="166858"/>
                  </a:cubicBezTo>
                  <a:cubicBezTo>
                    <a:pt x="3432905" y="169525"/>
                    <a:pt x="3449003" y="172954"/>
                    <a:pt x="3465195" y="176097"/>
                  </a:cubicBezTo>
                  <a:cubicBezTo>
                    <a:pt x="3481483" y="179431"/>
                    <a:pt x="3497199" y="182288"/>
                    <a:pt x="3513868" y="185908"/>
                  </a:cubicBezTo>
                  <a:lnTo>
                    <a:pt x="3612737" y="207625"/>
                  </a:lnTo>
                  <a:lnTo>
                    <a:pt x="3810381" y="252106"/>
                  </a:lnTo>
                  <a:cubicBezTo>
                    <a:pt x="3942112" y="282015"/>
                    <a:pt x="4073843" y="312590"/>
                    <a:pt x="4206621" y="339736"/>
                  </a:cubicBezTo>
                  <a:cubicBezTo>
                    <a:pt x="4239768" y="346785"/>
                    <a:pt x="4272915" y="353452"/>
                    <a:pt x="4306062" y="359834"/>
                  </a:cubicBezTo>
                  <a:cubicBezTo>
                    <a:pt x="4339209" y="366216"/>
                    <a:pt x="4372356" y="372979"/>
                    <a:pt x="4405503" y="378979"/>
                  </a:cubicBezTo>
                  <a:cubicBezTo>
                    <a:pt x="4473416" y="389266"/>
                    <a:pt x="4542378" y="398410"/>
                    <a:pt x="4611529" y="405745"/>
                  </a:cubicBezTo>
                  <a:cubicBezTo>
                    <a:pt x="4749832" y="420794"/>
                    <a:pt x="4890326" y="428795"/>
                    <a:pt x="5031677" y="427462"/>
                  </a:cubicBezTo>
                  <a:cubicBezTo>
                    <a:pt x="5102352" y="426985"/>
                    <a:pt x="5173028" y="423747"/>
                    <a:pt x="5243227" y="418699"/>
                  </a:cubicBezTo>
                  <a:cubicBezTo>
                    <a:pt x="5313427" y="413650"/>
                    <a:pt x="5382959" y="406030"/>
                    <a:pt x="5451062" y="398029"/>
                  </a:cubicBezTo>
                  <a:cubicBezTo>
                    <a:pt x="5587651" y="381551"/>
                    <a:pt x="5717381" y="362501"/>
                    <a:pt x="5844635" y="353071"/>
                  </a:cubicBezTo>
                  <a:cubicBezTo>
                    <a:pt x="5876544" y="350690"/>
                    <a:pt x="5908262" y="348404"/>
                    <a:pt x="5939981" y="346975"/>
                  </a:cubicBezTo>
                  <a:cubicBezTo>
                    <a:pt x="5971794" y="345356"/>
                    <a:pt x="6003036" y="344308"/>
                    <a:pt x="6035898" y="344118"/>
                  </a:cubicBezTo>
                  <a:cubicBezTo>
                    <a:pt x="6100477" y="343070"/>
                    <a:pt x="6166390" y="343356"/>
                    <a:pt x="6232303" y="343642"/>
                  </a:cubicBezTo>
                  <a:cubicBezTo>
                    <a:pt x="6364415" y="344880"/>
                    <a:pt x="6497669" y="347833"/>
                    <a:pt x="6630924" y="351071"/>
                  </a:cubicBezTo>
                  <a:lnTo>
                    <a:pt x="6831140" y="356596"/>
                  </a:lnTo>
                  <a:lnTo>
                    <a:pt x="7031545" y="362501"/>
                  </a:lnTo>
                  <a:cubicBezTo>
                    <a:pt x="7165086" y="367454"/>
                    <a:pt x="7298818" y="371835"/>
                    <a:pt x="7432262" y="378408"/>
                  </a:cubicBezTo>
                  <a:cubicBezTo>
                    <a:pt x="7565518" y="384790"/>
                    <a:pt x="7699153" y="392124"/>
                    <a:pt x="7830312" y="402506"/>
                  </a:cubicBezTo>
                  <a:lnTo>
                    <a:pt x="7879270" y="406792"/>
                  </a:lnTo>
                  <a:lnTo>
                    <a:pt x="7926895" y="411745"/>
                  </a:lnTo>
                  <a:lnTo>
                    <a:pt x="7977569" y="417175"/>
                  </a:lnTo>
                  <a:cubicBezTo>
                    <a:pt x="7995380" y="418984"/>
                    <a:pt x="8013097" y="420699"/>
                    <a:pt x="8030623" y="422127"/>
                  </a:cubicBezTo>
                  <a:cubicBezTo>
                    <a:pt x="8100632" y="427843"/>
                    <a:pt x="8169402" y="431748"/>
                    <a:pt x="8237982" y="435177"/>
                  </a:cubicBezTo>
                  <a:cubicBezTo>
                    <a:pt x="8375047" y="442035"/>
                    <a:pt x="8511254" y="444511"/>
                    <a:pt x="8647748" y="449464"/>
                  </a:cubicBezTo>
                  <a:cubicBezTo>
                    <a:pt x="8715946" y="451750"/>
                    <a:pt x="8784336" y="454513"/>
                    <a:pt x="8852821" y="456132"/>
                  </a:cubicBezTo>
                  <a:cubicBezTo>
                    <a:pt x="8887111" y="456989"/>
                    <a:pt x="8921401" y="457751"/>
                    <a:pt x="8955786" y="458132"/>
                  </a:cubicBezTo>
                  <a:cubicBezTo>
                    <a:pt x="8990171" y="458323"/>
                    <a:pt x="9024651" y="458227"/>
                    <a:pt x="9059227" y="457751"/>
                  </a:cubicBezTo>
                  <a:cubicBezTo>
                    <a:pt x="9099995" y="456989"/>
                    <a:pt x="9140857" y="455275"/>
                    <a:pt x="9182005" y="452512"/>
                  </a:cubicBezTo>
                  <a:lnTo>
                    <a:pt x="9182005" y="154189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 useBgFill="1">
          <p:nvSpPr>
            <p:cNvPr id="16" name="Freeform: Shape 15">
              <a:extLst>
                <a:ext uri="{FF2B5EF4-FFF2-40B4-BE49-F238E27FC236}">
                  <a16:creationId xmlns:a16="http://schemas.microsoft.com/office/drawing/2014/main" id="{1213505B-6136-49EC-951C-1FDA2A6C5B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614750"/>
              <a:ext cx="12188952" cy="1201528"/>
            </a:xfrm>
            <a:custGeom>
              <a:avLst/>
              <a:gdLst>
                <a:gd name="connsiteX0" fmla="*/ 0 w 9182100"/>
                <a:gd name="connsiteY0" fmla="*/ 1019102 h 1019102"/>
                <a:gd name="connsiteX1" fmla="*/ 9182100 w 9182100"/>
                <a:gd name="connsiteY1" fmla="*/ 1019102 h 1019102"/>
                <a:gd name="connsiteX2" fmla="*/ 9182100 w 9182100"/>
                <a:gd name="connsiteY2" fmla="*/ 273009 h 1019102"/>
                <a:gd name="connsiteX3" fmla="*/ 9065895 w 9182100"/>
                <a:gd name="connsiteY3" fmla="*/ 278343 h 1019102"/>
                <a:gd name="connsiteX4" fmla="*/ 8261890 w 9182100"/>
                <a:gd name="connsiteY4" fmla="*/ 257769 h 1019102"/>
                <a:gd name="connsiteX5" fmla="*/ 8038624 w 9182100"/>
                <a:gd name="connsiteY5" fmla="*/ 235956 h 1019102"/>
                <a:gd name="connsiteX6" fmla="*/ 7862221 w 9182100"/>
                <a:gd name="connsiteY6" fmla="*/ 213097 h 1019102"/>
                <a:gd name="connsiteX7" fmla="*/ 6238780 w 9182100"/>
                <a:gd name="connsiteY7" fmla="*/ 126419 h 1019102"/>
                <a:gd name="connsiteX8" fmla="*/ 5828729 w 9182100"/>
                <a:gd name="connsiteY8" fmla="*/ 142421 h 1019102"/>
                <a:gd name="connsiteX9" fmla="*/ 5227606 w 9182100"/>
                <a:gd name="connsiteY9" fmla="*/ 219764 h 1019102"/>
                <a:gd name="connsiteX10" fmla="*/ 4394359 w 9182100"/>
                <a:gd name="connsiteY10" fmla="*/ 190713 h 1019102"/>
                <a:gd name="connsiteX11" fmla="*/ 3789236 w 9182100"/>
                <a:gd name="connsiteY11" fmla="*/ 107655 h 1019102"/>
                <a:gd name="connsiteX12" fmla="*/ 3391567 w 9182100"/>
                <a:gd name="connsiteY12" fmla="*/ 30502 h 1019102"/>
                <a:gd name="connsiteX13" fmla="*/ 2180177 w 9182100"/>
                <a:gd name="connsiteY13" fmla="*/ 67745 h 1019102"/>
                <a:gd name="connsiteX14" fmla="*/ 1543336 w 9182100"/>
                <a:gd name="connsiteY14" fmla="*/ 209953 h 1019102"/>
                <a:gd name="connsiteX15" fmla="*/ 1276731 w 9182100"/>
                <a:gd name="connsiteY15" fmla="*/ 286439 h 1019102"/>
                <a:gd name="connsiteX16" fmla="*/ 441293 w 9182100"/>
                <a:gd name="connsiteY16" fmla="*/ 292345 h 1019102"/>
                <a:gd name="connsiteX17" fmla="*/ 0 w 9182100"/>
                <a:gd name="connsiteY17" fmla="*/ 135563 h 1019102"/>
                <a:gd name="connsiteX18" fmla="*/ 0 w 9182100"/>
                <a:gd name="connsiteY18" fmla="*/ 1019102 h 1019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182100" h="1019102">
                  <a:moveTo>
                    <a:pt x="0" y="1019102"/>
                  </a:moveTo>
                  <a:lnTo>
                    <a:pt x="9182100" y="1019102"/>
                  </a:lnTo>
                  <a:lnTo>
                    <a:pt x="9182100" y="273009"/>
                  </a:lnTo>
                  <a:cubicBezTo>
                    <a:pt x="9143429" y="275485"/>
                    <a:pt x="9104662" y="277200"/>
                    <a:pt x="9065895" y="278343"/>
                  </a:cubicBezTo>
                  <a:cubicBezTo>
                    <a:pt x="8798243" y="285201"/>
                    <a:pt x="8529066" y="277009"/>
                    <a:pt x="8261890" y="257769"/>
                  </a:cubicBezTo>
                  <a:cubicBezTo>
                    <a:pt x="8187024" y="251863"/>
                    <a:pt x="8112443" y="245386"/>
                    <a:pt x="8038624" y="235956"/>
                  </a:cubicBezTo>
                  <a:cubicBezTo>
                    <a:pt x="7980140" y="228051"/>
                    <a:pt x="7920228" y="219002"/>
                    <a:pt x="7862221" y="213097"/>
                  </a:cubicBezTo>
                  <a:cubicBezTo>
                    <a:pt x="7322439" y="159280"/>
                    <a:pt x="6780943" y="130991"/>
                    <a:pt x="6238780" y="126419"/>
                  </a:cubicBezTo>
                  <a:cubicBezTo>
                    <a:pt x="6102477" y="126324"/>
                    <a:pt x="5964745" y="128800"/>
                    <a:pt x="5828729" y="142421"/>
                  </a:cubicBezTo>
                  <a:cubicBezTo>
                    <a:pt x="5624703" y="162328"/>
                    <a:pt x="5429441" y="202048"/>
                    <a:pt x="5227606" y="219764"/>
                  </a:cubicBezTo>
                  <a:cubicBezTo>
                    <a:pt x="4950238" y="245767"/>
                    <a:pt x="4670393" y="228527"/>
                    <a:pt x="4394359" y="190713"/>
                  </a:cubicBezTo>
                  <a:cubicBezTo>
                    <a:pt x="4193381" y="163090"/>
                    <a:pt x="3988880" y="147755"/>
                    <a:pt x="3789236" y="107655"/>
                  </a:cubicBezTo>
                  <a:cubicBezTo>
                    <a:pt x="3660743" y="85271"/>
                    <a:pt x="3520249" y="51648"/>
                    <a:pt x="3391567" y="30502"/>
                  </a:cubicBezTo>
                  <a:cubicBezTo>
                    <a:pt x="2990469" y="-28553"/>
                    <a:pt x="2579370" y="5928"/>
                    <a:pt x="2180177" y="67745"/>
                  </a:cubicBezTo>
                  <a:cubicBezTo>
                    <a:pt x="1965198" y="103273"/>
                    <a:pt x="1751648" y="146136"/>
                    <a:pt x="1543336" y="209953"/>
                  </a:cubicBezTo>
                  <a:cubicBezTo>
                    <a:pt x="1456087" y="238528"/>
                    <a:pt x="1365885" y="264627"/>
                    <a:pt x="1276731" y="286439"/>
                  </a:cubicBezTo>
                  <a:cubicBezTo>
                    <a:pt x="1001173" y="335398"/>
                    <a:pt x="716471" y="346923"/>
                    <a:pt x="441293" y="292345"/>
                  </a:cubicBezTo>
                  <a:cubicBezTo>
                    <a:pt x="285655" y="263198"/>
                    <a:pt x="143923" y="198237"/>
                    <a:pt x="0" y="135563"/>
                  </a:cubicBezTo>
                  <a:lnTo>
                    <a:pt x="0" y="1019102"/>
                  </a:lnTo>
                  <a:close/>
                </a:path>
              </a:pathLst>
            </a:custGeom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sp>
        <p:nvSpPr>
          <p:cNvPr id="6" name="CuadroTexto 5">
            <a:extLst>
              <a:ext uri="{FF2B5EF4-FFF2-40B4-BE49-F238E27FC236}">
                <a16:creationId xmlns:a16="http://schemas.microsoft.com/office/drawing/2014/main" id="{6BBDCB46-2A73-D88B-AB44-1B8A44F5E7A5}"/>
              </a:ext>
            </a:extLst>
          </p:cNvPr>
          <p:cNvSpPr txBox="1"/>
          <p:nvPr/>
        </p:nvSpPr>
        <p:spPr>
          <a:xfrm>
            <a:off x="-5984" y="6084190"/>
            <a:ext cx="12228128" cy="80021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4600" b="1" i="0" u="none" strike="noStrike" kern="1200" cap="none" spc="0" normalizeH="0" baseline="0" noProof="0" dirty="0">
                <a:ln w="0"/>
                <a:gradFill>
                  <a:gsLst>
                    <a:gs pos="0">
                      <a:srgbClr val="765520"/>
                    </a:gs>
                    <a:gs pos="50000">
                      <a:srgbClr val="AF7E2F"/>
                    </a:gs>
                    <a:gs pos="100000">
                      <a:srgbClr val="E7CEA5"/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OTE</a:t>
            </a:r>
            <a:r>
              <a:rPr kumimoji="0" lang="en" sz="4600" b="1" i="0" u="none" strike="noStrike" kern="1200" cap="none" spc="0" normalizeH="0" noProof="0" dirty="0">
                <a:ln w="0"/>
                <a:gradFill>
                  <a:gsLst>
                    <a:gs pos="0">
                      <a:srgbClr val="765520"/>
                    </a:gs>
                    <a:gs pos="50000">
                      <a:srgbClr val="AF7E2F"/>
                    </a:gs>
                    <a:gs pos="100000">
                      <a:srgbClr val="E7CEA5"/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 MAR PAULO E DALA MAR KORINTHO</a:t>
            </a:r>
            <a:endParaRPr kumimoji="0" lang="en" sz="4600" b="1" i="0" u="none" strike="noStrike" kern="1200" cap="none" spc="0" normalizeH="0" baseline="0" noProof="0" dirty="0">
              <a:ln w="0"/>
              <a:gradFill>
                <a:gsLst>
                  <a:gs pos="0">
                    <a:srgbClr val="765520"/>
                  </a:gs>
                  <a:gs pos="50000">
                    <a:srgbClr val="AF7E2F"/>
                  </a:gs>
                  <a:gs pos="100000">
                    <a:srgbClr val="E7CEA5"/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A13B7889-06E2-BCB2-8C1D-1500A04D4F8C}"/>
              </a:ext>
            </a:extLst>
          </p:cNvPr>
          <p:cNvSpPr txBox="1"/>
          <p:nvPr/>
        </p:nvSpPr>
        <p:spPr>
          <a:xfrm>
            <a:off x="0" y="-1"/>
            <a:ext cx="32704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600" b="1" i="0" u="none" strike="noStrike" kern="1200" cap="none" spc="0" normalizeH="0" baseline="0" noProof="0" dirty="0">
                <a:ln>
                  <a:noFill/>
                </a:ln>
                <a:solidFill>
                  <a:srgbClr val="4F5F6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Lesson 1 mar July 4, 2026</a:t>
            </a:r>
          </a:p>
        </p:txBody>
      </p:sp>
    </p:spTree>
    <p:extLst>
      <p:ext uri="{BB962C8B-B14F-4D97-AF65-F5344CB8AC3E}">
        <p14:creationId xmlns:p14="http://schemas.microsoft.com/office/powerpoint/2010/main" val="3548155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C32DA6E-89B6-DE23-5F7A-1FAA7683D2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11941DBD-AFBD-9984-3EFB-0CAC59B29D61}"/>
              </a:ext>
            </a:extLst>
          </p:cNvPr>
          <p:cNvSpPr txBox="1"/>
          <p:nvPr/>
        </p:nvSpPr>
        <p:spPr>
          <a:xfrm>
            <a:off x="0" y="132159"/>
            <a:ext cx="2771774" cy="55399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Chieng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’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moro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Ruoth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nowacho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ni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Paulo e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fweny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gotieno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niya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 ‘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Kik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ibed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maluor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 to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wuo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awuoya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mak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iling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’,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nikech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an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kodi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 kendo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onge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ng’ama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nobuki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mondo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otimni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gimoro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marach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nimar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ji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mang’eny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manie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dalani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gin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joga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’ ”</a:t>
            </a:r>
            <a:b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</a:br>
            <a:r>
              <a:rPr kumimoji="0" lang="es-E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(</a:t>
            </a:r>
            <a:r>
              <a:rPr kumimoji="0" lang="es-E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Joote</a:t>
            </a:r>
            <a:r>
              <a:rPr kumimoji="0" lang="es-E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18:9, 10)</a:t>
            </a:r>
            <a:endParaRPr kumimoji="0" lang="es-E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9527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>
            <a:extLst>
              <a:ext uri="{FF2B5EF4-FFF2-40B4-BE49-F238E27FC236}">
                <a16:creationId xmlns:a16="http://schemas.microsoft.com/office/drawing/2014/main" id="{7853524F-B7CB-ADD6-0008-951EC793D5A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3352800"/>
            <a:ext cx="12192000" cy="35052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BDEEB4ED-EC63-D99D-242B-C28F6945346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3352800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3681096D-3D7D-C3C5-543D-DBDB2BAE434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51225788"/>
              </p:ext>
            </p:extLst>
          </p:nvPr>
        </p:nvGraphicFramePr>
        <p:xfrm>
          <a:off x="5109323" y="3505200"/>
          <a:ext cx="6975101" cy="3162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id="{4BF0B086-B811-3CEB-7398-C202BEA0B38E}"/>
              </a:ext>
            </a:extLst>
          </p:cNvPr>
          <p:cNvSpPr txBox="1"/>
          <p:nvPr/>
        </p:nvSpPr>
        <p:spPr>
          <a:xfrm>
            <a:off x="266700" y="190500"/>
            <a:ext cx="71723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US" sz="2000" b="1" dirty="0">
                <a:solidFill>
                  <a:prstClr val="black"/>
                </a:solidFill>
              </a:rPr>
              <a:t>Bang’ </a:t>
            </a:r>
            <a:r>
              <a:rPr lang="en-US" sz="2000" b="1" dirty="0" err="1">
                <a:solidFill>
                  <a:prstClr val="black"/>
                </a:solidFill>
              </a:rPr>
              <a:t>barua</a:t>
            </a:r>
            <a:r>
              <a:rPr lang="en-US" sz="2000" b="1" dirty="0">
                <a:solidFill>
                  <a:prstClr val="black"/>
                </a:solidFill>
              </a:rPr>
              <a:t> mane </a:t>
            </a:r>
            <a:r>
              <a:rPr lang="en-US" sz="2000" b="1" dirty="0" err="1">
                <a:solidFill>
                  <a:prstClr val="black"/>
                </a:solidFill>
              </a:rPr>
              <a:t>ondiki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ni</a:t>
            </a:r>
            <a:r>
              <a:rPr lang="en-US" sz="2000" b="1" dirty="0">
                <a:solidFill>
                  <a:prstClr val="black"/>
                </a:solidFill>
              </a:rPr>
              <a:t> Jo-Rumi, </a:t>
            </a:r>
            <a:r>
              <a:rPr lang="en-US" sz="2000" b="1" dirty="0" err="1">
                <a:solidFill>
                  <a:prstClr val="black"/>
                </a:solidFill>
              </a:rPr>
              <a:t>barupe</a:t>
            </a:r>
            <a:r>
              <a:rPr lang="en-US" sz="2000" b="1" dirty="0">
                <a:solidFill>
                  <a:prstClr val="black"/>
                </a:solidFill>
              </a:rPr>
              <a:t> mane </a:t>
            </a:r>
            <a:r>
              <a:rPr lang="en-US" sz="2000" b="1" dirty="0" err="1">
                <a:solidFill>
                  <a:prstClr val="black"/>
                </a:solidFill>
              </a:rPr>
              <a:t>ondiki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ni</a:t>
            </a:r>
            <a:r>
              <a:rPr lang="en-US" sz="2000" b="1" dirty="0">
                <a:solidFill>
                  <a:prstClr val="black"/>
                </a:solidFill>
              </a:rPr>
              <a:t> Jo-</a:t>
            </a:r>
            <a:r>
              <a:rPr lang="en-US" sz="2000" b="1" dirty="0" err="1">
                <a:solidFill>
                  <a:prstClr val="black"/>
                </a:solidFill>
              </a:rPr>
              <a:t>Korinto</a:t>
            </a:r>
            <a:r>
              <a:rPr lang="en-US" sz="2000" b="1" dirty="0">
                <a:solidFill>
                  <a:prstClr val="black"/>
                </a:solidFill>
              </a:rPr>
              <a:t> gin </a:t>
            </a:r>
            <a:r>
              <a:rPr lang="en-US" sz="2000" b="1" dirty="0" err="1">
                <a:solidFill>
                  <a:prstClr val="black"/>
                </a:solidFill>
              </a:rPr>
              <a:t>barupe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maboyo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moloyo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barupe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duto</a:t>
            </a:r>
            <a:r>
              <a:rPr lang="en-US" sz="2000" b="1" dirty="0">
                <a:solidFill>
                  <a:prstClr val="black"/>
                </a:solidFill>
              </a:rPr>
              <a:t> ma Paulo </a:t>
            </a:r>
            <a:r>
              <a:rPr lang="en-US" sz="2000" b="1" dirty="0" err="1">
                <a:solidFill>
                  <a:prstClr val="black"/>
                </a:solidFill>
              </a:rPr>
              <a:t>nondiko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.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00A7CAEE-162A-2909-A5D2-CCA89126AE9D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94332" y="190500"/>
            <a:ext cx="4397641" cy="30162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8A5E41"/>
            </a:solidFill>
            <a:miter lim="800000"/>
          </a:ln>
          <a:effectLst>
            <a:glow rad="114300">
              <a:srgbClr val="FFFF00"/>
            </a:glow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16E7A8D7-8931-76BD-6CA9-F5DCBDF4EF99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947" r="3969"/>
          <a:stretch>
            <a:fillRect/>
          </a:stretch>
        </p:blipFill>
        <p:spPr>
          <a:xfrm>
            <a:off x="200026" y="3505200"/>
            <a:ext cx="4667809" cy="316230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94E625B1-3B25-4726-6ABE-8B7BFCE13A6E}"/>
              </a:ext>
            </a:extLst>
          </p:cNvPr>
          <p:cNvSpPr txBox="1"/>
          <p:nvPr/>
        </p:nvSpPr>
        <p:spPr>
          <a:xfrm>
            <a:off x="266699" y="2279481"/>
            <a:ext cx="717232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US" sz="2000" b="1" dirty="0">
                <a:solidFill>
                  <a:prstClr val="black"/>
                </a:solidFill>
              </a:rPr>
              <a:t>Mondo </a:t>
            </a:r>
            <a:r>
              <a:rPr lang="en-US" sz="2000" b="1" dirty="0" err="1">
                <a:solidFill>
                  <a:prstClr val="black"/>
                </a:solidFill>
              </a:rPr>
              <a:t>wabed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gi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ng’eyo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maber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kuom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ote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margi</a:t>
            </a:r>
            <a:r>
              <a:rPr lang="en-US" sz="2000" b="1" dirty="0">
                <a:solidFill>
                  <a:prstClr val="black"/>
                </a:solidFill>
              </a:rPr>
              <a:t>, </a:t>
            </a:r>
            <a:r>
              <a:rPr lang="en-US" sz="2000" b="1" dirty="0" err="1">
                <a:solidFill>
                  <a:prstClr val="black"/>
                </a:solidFill>
              </a:rPr>
              <a:t>mokwongo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nyaka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wang’e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gik</a:t>
            </a:r>
            <a:r>
              <a:rPr lang="en-US" sz="2000" b="1" dirty="0">
                <a:solidFill>
                  <a:prstClr val="black"/>
                </a:solidFill>
              </a:rPr>
              <a:t> mane </a:t>
            </a:r>
            <a:r>
              <a:rPr lang="en-US" sz="2000" b="1" dirty="0" err="1">
                <a:solidFill>
                  <a:prstClr val="black"/>
                </a:solidFill>
              </a:rPr>
              <a:t>timore</a:t>
            </a:r>
            <a:r>
              <a:rPr lang="en-US" sz="2000" b="1" dirty="0">
                <a:solidFill>
                  <a:prstClr val="black"/>
                </a:solidFill>
              </a:rPr>
              <a:t> e </a:t>
            </a:r>
            <a:r>
              <a:rPr lang="en-US" sz="2000" b="1" dirty="0" err="1">
                <a:solidFill>
                  <a:prstClr val="black"/>
                </a:solidFill>
              </a:rPr>
              <a:t>kinde</a:t>
            </a:r>
            <a:r>
              <a:rPr lang="en-US" sz="2000" b="1" dirty="0">
                <a:solidFill>
                  <a:prstClr val="black"/>
                </a:solidFill>
              </a:rPr>
              <a:t> mane </a:t>
            </a:r>
            <a:r>
              <a:rPr lang="en-US" sz="2000" b="1" dirty="0" err="1">
                <a:solidFill>
                  <a:prstClr val="black"/>
                </a:solidFill>
              </a:rPr>
              <a:t>ondikgie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59959C8E-7144-81EE-7A4E-7EAFA7B334A1}"/>
              </a:ext>
            </a:extLst>
          </p:cNvPr>
          <p:cNvSpPr txBox="1"/>
          <p:nvPr/>
        </p:nvSpPr>
        <p:spPr>
          <a:xfrm>
            <a:off x="266700" y="1234991"/>
            <a:ext cx="717232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US" sz="2000" b="1" dirty="0" err="1">
                <a:solidFill>
                  <a:prstClr val="black"/>
                </a:solidFill>
              </a:rPr>
              <a:t>Barupe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ariyo</a:t>
            </a:r>
            <a:r>
              <a:rPr lang="en-US" sz="2000" b="1" dirty="0">
                <a:solidFill>
                  <a:prstClr val="black"/>
                </a:solidFill>
              </a:rPr>
              <a:t> ma pod </a:t>
            </a:r>
            <a:r>
              <a:rPr lang="en-US" sz="2000" b="1" dirty="0" err="1">
                <a:solidFill>
                  <a:prstClr val="black"/>
                </a:solidFill>
              </a:rPr>
              <a:t>nitiegi</a:t>
            </a:r>
            <a:r>
              <a:rPr lang="en-US" sz="2000" b="1" dirty="0">
                <a:solidFill>
                  <a:prstClr val="black"/>
                </a:solidFill>
              </a:rPr>
              <a:t>, ne </a:t>
            </a:r>
            <a:r>
              <a:rPr lang="en-US" sz="2000" b="1" dirty="0" err="1">
                <a:solidFill>
                  <a:prstClr val="black"/>
                </a:solidFill>
              </a:rPr>
              <a:t>ondikgi</a:t>
            </a:r>
            <a:r>
              <a:rPr lang="en-US" sz="2000" b="1" dirty="0">
                <a:solidFill>
                  <a:prstClr val="black"/>
                </a:solidFill>
              </a:rPr>
              <a:t> bang’ </a:t>
            </a:r>
            <a:r>
              <a:rPr lang="en-US" sz="2000" b="1" dirty="0" err="1">
                <a:solidFill>
                  <a:prstClr val="black"/>
                </a:solidFill>
              </a:rPr>
              <a:t>jumbe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mank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kende</a:t>
            </a:r>
            <a:r>
              <a:rPr lang="en-US" sz="2000" b="1" dirty="0">
                <a:solidFill>
                  <a:prstClr val="black"/>
                </a:solidFill>
              </a:rPr>
              <a:t> e </a:t>
            </a:r>
            <a:r>
              <a:rPr lang="en-US" sz="2000" b="1" dirty="0" err="1">
                <a:solidFill>
                  <a:prstClr val="black"/>
                </a:solidFill>
              </a:rPr>
              <a:t>kindgi</a:t>
            </a:r>
            <a:r>
              <a:rPr lang="en-US" sz="2000" b="1" dirty="0">
                <a:solidFill>
                  <a:prstClr val="black"/>
                </a:solidFill>
              </a:rPr>
              <a:t>. </a:t>
            </a:r>
            <a:r>
              <a:rPr lang="en-US" sz="2000" b="1" dirty="0" err="1">
                <a:solidFill>
                  <a:prstClr val="black"/>
                </a:solidFill>
              </a:rPr>
              <a:t>Ei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barupego</a:t>
            </a:r>
            <a:r>
              <a:rPr lang="en-US" sz="2000" b="1" dirty="0">
                <a:solidFill>
                  <a:prstClr val="black"/>
                </a:solidFill>
              </a:rPr>
              <a:t>, </a:t>
            </a:r>
            <a:r>
              <a:rPr lang="en-US" sz="2000" b="1" dirty="0" err="1">
                <a:solidFill>
                  <a:prstClr val="black"/>
                </a:solidFill>
              </a:rPr>
              <a:t>wayude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rieko</a:t>
            </a:r>
            <a:r>
              <a:rPr lang="en-US" sz="2000" b="1" dirty="0">
                <a:solidFill>
                  <a:prstClr val="black"/>
                </a:solidFill>
              </a:rPr>
              <a:t> mar </a:t>
            </a:r>
            <a:r>
              <a:rPr lang="en-US" sz="2000" b="1" dirty="0" err="1">
                <a:solidFill>
                  <a:prstClr val="black"/>
                </a:solidFill>
              </a:rPr>
              <a:t>konyo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weche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matek</a:t>
            </a:r>
            <a:r>
              <a:rPr lang="en-US" sz="2000" b="1" dirty="0">
                <a:solidFill>
                  <a:prstClr val="black"/>
                </a:solidFill>
              </a:rPr>
              <a:t> ma </a:t>
            </a:r>
            <a:r>
              <a:rPr lang="en-US" sz="2000" b="1" dirty="0" err="1">
                <a:solidFill>
                  <a:prstClr val="black"/>
                </a:solidFill>
              </a:rPr>
              <a:t>wuok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kuom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ywarruok</a:t>
            </a:r>
            <a:r>
              <a:rPr lang="en-US" sz="2000" b="1" dirty="0">
                <a:solidFill>
                  <a:prstClr val="black"/>
                </a:solidFill>
              </a:rPr>
              <a:t> e kind </a:t>
            </a:r>
            <a:r>
              <a:rPr lang="en-US" sz="2000" b="1" dirty="0" err="1">
                <a:solidFill>
                  <a:prstClr val="black"/>
                </a:solidFill>
              </a:rPr>
              <a:t>owete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9308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60ECC3F-D595-4EE6-A7AE-4050B537BF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graphicEl>
                                              <a:dgm id="{560ECC3F-D595-4EE6-A7AE-4050B537BF0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graphicEl>
                                              <a:dgm id="{560ECC3F-D595-4EE6-A7AE-4050B537BF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graphicEl>
                                              <a:dgm id="{560ECC3F-D595-4EE6-A7AE-4050B537BF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4C2F7A0-3B9B-4550-9C1B-0762B8A40C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>
                                            <p:graphicEl>
                                              <a:dgm id="{24C2F7A0-3B9B-4550-9C1B-0762B8A40C1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graphicEl>
                                              <a:dgm id="{24C2F7A0-3B9B-4550-9C1B-0762B8A40C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graphicEl>
                                              <a:dgm id="{24C2F7A0-3B9B-4550-9C1B-0762B8A40C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AC792D5-4117-4527-BFFA-AD1E2C12CB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">
                                            <p:graphicEl>
                                              <a:dgm id="{FAC792D5-4117-4527-BFFA-AD1E2C12CB7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">
                                            <p:graphicEl>
                                              <a:dgm id="{FAC792D5-4117-4527-BFFA-AD1E2C12CB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">
                                            <p:graphicEl>
                                              <a:dgm id="{FAC792D5-4117-4527-BFFA-AD1E2C12CB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D28A9E1-DAB2-4C81-AD5A-FAD7260FFD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">
                                            <p:graphicEl>
                                              <a:dgm id="{2D28A9E1-DAB2-4C81-AD5A-FAD7260FFD5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">
                                            <p:graphicEl>
                                              <a:dgm id="{2D28A9E1-DAB2-4C81-AD5A-FAD7260FFD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">
                                            <p:graphicEl>
                                              <a:dgm id="{2D28A9E1-DAB2-4C81-AD5A-FAD7260FFD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4769B0C-11C2-47B7-A6A7-52579446E8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">
                                            <p:graphicEl>
                                              <a:dgm id="{A4769B0C-11C2-47B7-A6A7-52579446E8B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">
                                            <p:graphicEl>
                                              <a:dgm id="{A4769B0C-11C2-47B7-A6A7-52579446E8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">
                                            <p:graphicEl>
                                              <a:dgm id="{A4769B0C-11C2-47B7-A6A7-52579446E8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F3B14A5-C43A-4CBC-A2D0-4A8A0D2D65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">
                                            <p:graphicEl>
                                              <a:dgm id="{FF3B14A5-C43A-4CBC-A2D0-4A8A0D2D65D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">
                                            <p:graphicEl>
                                              <a:dgm id="{FF3B14A5-C43A-4CBC-A2D0-4A8A0D2D65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">
                                            <p:graphicEl>
                                              <a:dgm id="{FF3B14A5-C43A-4CBC-A2D0-4A8A0D2D65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16E78D5-F212-49D8-9C32-18EA073A8E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">
                                            <p:graphicEl>
                                              <a:dgm id="{D16E78D5-F212-49D8-9C32-18EA073A8EB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">
                                            <p:graphicEl>
                                              <a:dgm id="{D16E78D5-F212-49D8-9C32-18EA073A8E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">
                                            <p:graphicEl>
                                              <a:dgm id="{D16E78D5-F212-49D8-9C32-18EA073A8E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0526A09-FFBA-45E1-9BE0-EC2AACD7D2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2">
                                            <p:graphicEl>
                                              <a:dgm id="{40526A09-FFBA-45E1-9BE0-EC2AACD7D23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">
                                            <p:graphicEl>
                                              <a:dgm id="{40526A09-FFBA-45E1-9BE0-EC2AACD7D2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">
                                            <p:graphicEl>
                                              <a:dgm id="{40526A09-FFBA-45E1-9BE0-EC2AACD7D2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105352C-7085-4BFD-B463-B0F860E365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2">
                                            <p:graphicEl>
                                              <a:dgm id="{C105352C-7085-4BFD-B463-B0F860E365E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">
                                            <p:graphicEl>
                                              <a:dgm id="{C105352C-7085-4BFD-B463-B0F860E365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">
                                            <p:graphicEl>
                                              <a:dgm id="{C105352C-7085-4BFD-B463-B0F860E365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  <p:bldP spid="3" grpId="0"/>
      <p:bldP spid="6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48BDA6C-27BB-CECF-E19B-97735A242E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0E6BF5A0-4FAC-6A3E-24ED-61D8962CB192}"/>
              </a:ext>
            </a:extLst>
          </p:cNvPr>
          <p:cNvSpPr txBox="1"/>
          <p:nvPr/>
        </p:nvSpPr>
        <p:spPr>
          <a:xfrm>
            <a:off x="3657600" y="-123752"/>
            <a:ext cx="8534399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4400" b="1" i="0" u="none" strike="noStrike" kern="1200" cap="none" spc="300" normalizeH="0" baseline="0" noProof="0" dirty="0">
                <a:ln w="12700" cmpd="sng">
                  <a:solidFill>
                    <a:srgbClr val="00CC00"/>
                  </a:solidFill>
                  <a:prstDash val="solid"/>
                </a:ln>
                <a:gradFill>
                  <a:gsLst>
                    <a:gs pos="0">
                      <a:srgbClr val="00CC00"/>
                    </a:gs>
                    <a:gs pos="4000">
                      <a:srgbClr val="00CC00">
                        <a:lumMod val="60000"/>
                        <a:lumOff val="40000"/>
                      </a:srgbClr>
                    </a:gs>
                    <a:gs pos="87000">
                      <a:srgbClr val="00CC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LUONG MAR PAULO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341A0C8-115E-3B7A-8A68-F4F5CBBD8B50}"/>
              </a:ext>
            </a:extLst>
          </p:cNvPr>
          <p:cNvSpPr txBox="1"/>
          <p:nvPr/>
        </p:nvSpPr>
        <p:spPr>
          <a:xfrm>
            <a:off x="4071936" y="481249"/>
            <a:ext cx="7705725" cy="1138773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lvl="0" algn="ctr">
              <a:defRPr/>
            </a:pPr>
            <a:r>
              <a:rPr kumimoji="0" lang="en" sz="1800" b="1" i="0" u="none" strike="noStrike" kern="1200" cap="none" spc="0" normalizeH="0" baseline="0" noProof="0" dirty="0">
                <a:ln>
                  <a:noFill/>
                </a:ln>
                <a:solidFill>
                  <a:srgbClr val="8D30F4">
                    <a:lumMod val="5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“An Paulo, andiko kaka jaote ma ok teko mar dhano ema oketo,</a:t>
            </a:r>
            <a:r>
              <a:rPr kumimoji="0" lang="en" sz="1800" b="1" i="0" u="none" strike="noStrike" kern="1200" cap="none" spc="0" normalizeH="0" noProof="0" dirty="0">
                <a:ln>
                  <a:noFill/>
                </a:ln>
                <a:solidFill>
                  <a:srgbClr val="8D30F4">
                    <a:lumMod val="5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nikech onge ng’ama ne oketa jaote, to mana Yesu Kristo, gi Nyasaye Wuoro mane ochiere oa kuom joma otho ema ne oketa</a:t>
            </a:r>
            <a:r>
              <a:rPr lang="en" b="1" noProof="0" dirty="0">
                <a:solidFill>
                  <a:srgbClr val="8D30F4">
                    <a:lumMod val="50000"/>
                  </a:srgbClr>
                </a:solidFill>
                <a:latin typeface="Comic Sans MS" panose="030F0702030302020204" pitchFamily="66" charset="0"/>
              </a:rPr>
              <a:t>” </a:t>
            </a:r>
            <a:r>
              <a:rPr kumimoji="0" lang="en" sz="1400" b="1" i="0" u="none" strike="noStrike" kern="1200" cap="none" spc="0" normalizeH="0" baseline="0" noProof="0" dirty="0">
                <a:ln>
                  <a:noFill/>
                </a:ln>
                <a:solidFill>
                  <a:srgbClr val="8D30F4">
                    <a:lumMod val="5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(Jo-Galatia 1:1)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F4AA3248-347B-4795-4EEA-6B836DAD3631}"/>
              </a:ext>
            </a:extLst>
          </p:cNvPr>
          <p:cNvSpPr txBox="1"/>
          <p:nvPr/>
        </p:nvSpPr>
        <p:spPr>
          <a:xfrm>
            <a:off x="175489" y="1446507"/>
            <a:ext cx="71397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US" sz="2000" b="1" dirty="0" err="1">
                <a:solidFill>
                  <a:prstClr val="black"/>
                </a:solidFill>
              </a:rPr>
              <a:t>Kaachiel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gi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apar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gi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ariyo</a:t>
            </a:r>
            <a:r>
              <a:rPr lang="en-US" sz="2000" b="1" dirty="0">
                <a:solidFill>
                  <a:prstClr val="black"/>
                </a:solidFill>
              </a:rPr>
              <a:t> ma </a:t>
            </a:r>
            <a:r>
              <a:rPr lang="en-US" sz="2000" b="1" dirty="0" err="1">
                <a:solidFill>
                  <a:prstClr val="black"/>
                </a:solidFill>
              </a:rPr>
              <a:t>Yesu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noyiero</a:t>
            </a:r>
            <a:r>
              <a:rPr lang="en-US" sz="2000" b="1" dirty="0">
                <a:solidFill>
                  <a:prstClr val="black"/>
                </a:solidFill>
              </a:rPr>
              <a:t>, </a:t>
            </a:r>
            <a:r>
              <a:rPr lang="en-US" sz="2000" b="1" dirty="0" err="1">
                <a:solidFill>
                  <a:prstClr val="black"/>
                </a:solidFill>
              </a:rPr>
              <a:t>Biblos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wuoyo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kuom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joote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mamoko</a:t>
            </a:r>
            <a:r>
              <a:rPr lang="en-US" sz="2000" b="1" dirty="0">
                <a:solidFill>
                  <a:prstClr val="black"/>
                </a:solidFill>
              </a:rPr>
              <a:t> kaka </a:t>
            </a:r>
            <a:r>
              <a:rPr lang="en-US" sz="2000" b="1" dirty="0" err="1">
                <a:solidFill>
                  <a:prstClr val="black"/>
                </a:solidFill>
              </a:rPr>
              <a:t>Mathia</a:t>
            </a:r>
            <a:r>
              <a:rPr lang="en-US" sz="2000" b="1" dirty="0">
                <a:solidFill>
                  <a:prstClr val="black"/>
                </a:solidFill>
              </a:rPr>
              <a:t> (</a:t>
            </a:r>
            <a:r>
              <a:rPr lang="en-US" sz="2000" b="1" dirty="0" err="1">
                <a:solidFill>
                  <a:prstClr val="black"/>
                </a:solidFill>
              </a:rPr>
              <a:t>Joote</a:t>
            </a:r>
            <a:r>
              <a:rPr lang="en-US" sz="2000" b="1" dirty="0">
                <a:solidFill>
                  <a:prstClr val="black"/>
                </a:solidFill>
              </a:rPr>
              <a:t> 1:26), Barnaba (</a:t>
            </a:r>
            <a:r>
              <a:rPr lang="en-US" sz="2000" b="1" dirty="0" err="1">
                <a:solidFill>
                  <a:prstClr val="black"/>
                </a:solidFill>
              </a:rPr>
              <a:t>Joote</a:t>
            </a:r>
            <a:r>
              <a:rPr lang="en-US" sz="2000" b="1" dirty="0">
                <a:solidFill>
                  <a:prstClr val="black"/>
                </a:solidFill>
              </a:rPr>
              <a:t> 14:4), </a:t>
            </a:r>
            <a:r>
              <a:rPr lang="en-US" sz="2000" b="1" dirty="0" err="1">
                <a:solidFill>
                  <a:prstClr val="black"/>
                </a:solidFill>
              </a:rPr>
              <a:t>Jakobo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kod</a:t>
            </a:r>
            <a:r>
              <a:rPr lang="en-US" sz="2000" b="1" dirty="0">
                <a:solidFill>
                  <a:prstClr val="black"/>
                </a:solidFill>
              </a:rPr>
              <a:t> Paulo (1 </a:t>
            </a:r>
            <a:r>
              <a:rPr lang="en-US" sz="2000" b="1" dirty="0" err="1">
                <a:solidFill>
                  <a:prstClr val="black"/>
                </a:solidFill>
              </a:rPr>
              <a:t>Kor</a:t>
            </a:r>
            <a:r>
              <a:rPr lang="en-US" sz="2000" b="1" dirty="0">
                <a:solidFill>
                  <a:prstClr val="black"/>
                </a:solidFill>
              </a:rPr>
              <a:t> 15:7-9)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.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E134B017-982D-CA6E-AB00-1B571261CE0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15494587"/>
              </p:ext>
            </p:extLst>
          </p:nvPr>
        </p:nvGraphicFramePr>
        <p:xfrm>
          <a:off x="108154" y="2478345"/>
          <a:ext cx="7285703" cy="25545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CuadroTexto 8">
            <a:extLst>
              <a:ext uri="{FF2B5EF4-FFF2-40B4-BE49-F238E27FC236}">
                <a16:creationId xmlns:a16="http://schemas.microsoft.com/office/drawing/2014/main" id="{FDC17F84-EE40-C94C-9B66-A33BD50020CD}"/>
              </a:ext>
            </a:extLst>
          </p:cNvPr>
          <p:cNvSpPr txBox="1"/>
          <p:nvPr/>
        </p:nvSpPr>
        <p:spPr>
          <a:xfrm>
            <a:off x="5191123" y="5094259"/>
            <a:ext cx="70008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US" sz="2000" b="1" dirty="0" err="1">
                <a:solidFill>
                  <a:prstClr val="black"/>
                </a:solidFill>
              </a:rPr>
              <a:t>Chakre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kinde</a:t>
            </a:r>
            <a:r>
              <a:rPr lang="en-US" sz="2000" b="1" dirty="0">
                <a:solidFill>
                  <a:prstClr val="black"/>
                </a:solidFill>
              </a:rPr>
              <a:t> mane </a:t>
            </a:r>
            <a:r>
              <a:rPr lang="en-US" sz="2000" b="1" dirty="0" err="1">
                <a:solidFill>
                  <a:prstClr val="black"/>
                </a:solidFill>
              </a:rPr>
              <a:t>oluongee</a:t>
            </a:r>
            <a:r>
              <a:rPr lang="en-US" sz="2000" b="1" dirty="0">
                <a:solidFill>
                  <a:prstClr val="black"/>
                </a:solidFill>
              </a:rPr>
              <a:t>, Paulo ne </a:t>
            </a:r>
            <a:r>
              <a:rPr lang="en-US" sz="2000" b="1" dirty="0" err="1">
                <a:solidFill>
                  <a:prstClr val="black"/>
                </a:solidFill>
              </a:rPr>
              <a:t>oketo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ngimane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kuom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Yesu</a:t>
            </a:r>
            <a:r>
              <a:rPr lang="en-US" sz="2000" b="1" dirty="0">
                <a:solidFill>
                  <a:prstClr val="black"/>
                </a:solidFill>
              </a:rPr>
              <a:t>. Ne </a:t>
            </a:r>
            <a:r>
              <a:rPr lang="en-US" sz="2000" b="1" dirty="0" err="1">
                <a:solidFill>
                  <a:prstClr val="black"/>
                </a:solidFill>
              </a:rPr>
              <a:t>oparo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kuom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Yesu</a:t>
            </a:r>
            <a:r>
              <a:rPr lang="en-US" sz="2000" b="1" dirty="0">
                <a:solidFill>
                  <a:prstClr val="black"/>
                </a:solidFill>
              </a:rPr>
              <a:t>, ne </a:t>
            </a:r>
            <a:r>
              <a:rPr lang="en-US" sz="2000" b="1" dirty="0" err="1">
                <a:solidFill>
                  <a:prstClr val="black"/>
                </a:solidFill>
              </a:rPr>
              <a:t>owuoyo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kuom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Yesu</a:t>
            </a:r>
            <a:r>
              <a:rPr lang="en-US" sz="2000" b="1" dirty="0">
                <a:solidFill>
                  <a:prstClr val="black"/>
                </a:solidFill>
              </a:rPr>
              <a:t>, ne </a:t>
            </a:r>
            <a:r>
              <a:rPr lang="en-US" sz="2000" b="1" dirty="0" err="1">
                <a:solidFill>
                  <a:prstClr val="black"/>
                </a:solidFill>
              </a:rPr>
              <a:t>onyiso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ji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duto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Yesu</a:t>
            </a:r>
            <a:r>
              <a:rPr lang="en-US" sz="2000" b="1" dirty="0">
                <a:solidFill>
                  <a:prstClr val="black"/>
                </a:solidFill>
              </a:rPr>
              <a:t>.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D636CBF2-5B4E-D89A-791F-DDF2D95848F6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5638" y="5121379"/>
            <a:ext cx="4450064" cy="159405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FD850205-34D6-A235-A561-96AA2ED2916C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03458" y="1780953"/>
            <a:ext cx="4480029" cy="3178836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chemeClr val="accent4">
                <a:lumMod val="40000"/>
                <a:lumOff val="60000"/>
              </a:schemeClr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33BD86D4-7F11-0D72-3843-A6A5D3121CEA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55638" y="106605"/>
            <a:ext cx="3401962" cy="1321456"/>
          </a:xfrm>
          <a:prstGeom prst="rect">
            <a:avLst/>
          </a:prstGeom>
          <a:ln w="38100" cap="sq">
            <a:solidFill>
              <a:schemeClr val="accent5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21BBA881-828D-5995-36AB-5868BC4F60E3}"/>
              </a:ext>
            </a:extLst>
          </p:cNvPr>
          <p:cNvSpPr txBox="1"/>
          <p:nvPr/>
        </p:nvSpPr>
        <p:spPr>
          <a:xfrm>
            <a:off x="5191123" y="6130269"/>
            <a:ext cx="700087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it-IT" sz="2000" b="1" dirty="0">
                <a:solidFill>
                  <a:prstClr val="black"/>
                </a:solidFill>
              </a:rPr>
              <a:t>Kuom mano, chakre e kinde mane okwongo ochopo e Korintho, Yesu e mane ni e chuny ote margi (1 Kor. 2:2)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68417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9653C40-9276-4878-854D-836A70DA75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>
                                            <p:graphicEl>
                                              <a:dgm id="{19653C40-9276-4878-854D-836A70DA75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>
                                            <p:graphicEl>
                                              <a:dgm id="{19653C40-9276-4878-854D-836A70DA75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>
                                            <p:graphicEl>
                                              <a:dgm id="{19653C40-9276-4878-854D-836A70DA753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D0B5CCF-E1F5-4E78-A368-7A29948EDA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">
                                            <p:graphicEl>
                                              <a:dgm id="{4D0B5CCF-E1F5-4E78-A368-7A29948EDAE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98D6F57-984E-4FF8-836B-27F805DC12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>
                                            <p:graphicEl>
                                              <a:dgm id="{E98D6F57-984E-4FF8-836B-27F805DC12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>
                                            <p:graphicEl>
                                              <a:dgm id="{E98D6F57-984E-4FF8-836B-27F805DC12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">
                                            <p:graphicEl>
                                              <a:dgm id="{E98D6F57-984E-4FF8-836B-27F805DC12D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BA056F3-27F5-4E35-A1BD-EBF5C5D8AE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">
                                            <p:graphicEl>
                                              <a:dgm id="{BBA056F3-27F5-4E35-A1BD-EBF5C5D8AEC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A558A9B-5A16-4B63-AE62-398B1C144A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">
                                            <p:graphicEl>
                                              <a:dgm id="{9A558A9B-5A16-4B63-AE62-398B1C144A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">
                                            <p:graphicEl>
                                              <a:dgm id="{9A558A9B-5A16-4B63-AE62-398B1C144A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">
                                            <p:graphicEl>
                                              <a:dgm id="{9A558A9B-5A16-4B63-AE62-398B1C144A5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E59CC25-5453-4CE0-A8CC-571412A1AC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2">
                                            <p:graphicEl>
                                              <a:dgm id="{EE59CC25-5453-4CE0-A8CC-571412A1ACE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31EC41D-D6D1-4464-A94C-74E14FAE78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">
                                            <p:graphicEl>
                                              <a:dgm id="{C31EC41D-D6D1-4464-A94C-74E14FAE78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">
                                            <p:graphicEl>
                                              <a:dgm id="{C31EC41D-D6D1-4464-A94C-74E14FAE78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">
                                            <p:graphicEl>
                                              <a:dgm id="{C31EC41D-D6D1-4464-A94C-74E14FAE780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A771D7F-B254-46CB-8BFB-95A76E4052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2">
                                            <p:graphicEl>
                                              <a:dgm id="{0A771D7F-B254-46CB-8BFB-95A76E4052C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8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2" grpId="0" uiExpand="1">
        <p:bldSub>
          <a:bldDgm bld="one"/>
        </p:bldSub>
      </p:bldGraphic>
      <p:bldP spid="9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0EBC0807-7E77-11BE-9091-F6A0754E1790}"/>
              </a:ext>
            </a:extLst>
          </p:cNvPr>
          <p:cNvSpPr txBox="1"/>
          <p:nvPr/>
        </p:nvSpPr>
        <p:spPr>
          <a:xfrm>
            <a:off x="2051517" y="-85270"/>
            <a:ext cx="10117393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4400" b="1" i="0" u="none" strike="noStrike" kern="1200" cap="none" spc="30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8D30F4"/>
                </a:solidFill>
                <a:effectLst>
                  <a:outerShdw blurRad="12700" dist="38100" dir="2700000" algn="tl" rotWithShape="0">
                    <a:srgbClr val="8D30F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WUOTH MADHI KORINTHO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9F0FB71-388C-6D76-6340-3199A2F930F9}"/>
              </a:ext>
            </a:extLst>
          </p:cNvPr>
          <p:cNvSpPr txBox="1"/>
          <p:nvPr/>
        </p:nvSpPr>
        <p:spPr>
          <a:xfrm>
            <a:off x="2594486" y="529181"/>
            <a:ext cx="9077631" cy="369332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800" b="1" i="0" u="none" strike="noStrike" kern="1200" cap="none" spc="0" normalizeH="0" baseline="0" noProof="0" dirty="0">
                <a:ln>
                  <a:noFill/>
                </a:ln>
                <a:solidFill>
                  <a:srgbClr val="00CC00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“Bang’ mano, Paulo noa Athens, modhi Korintho” </a:t>
            </a:r>
            <a:r>
              <a:rPr kumimoji="0" lang="en" sz="1400" b="1" i="0" u="none" strike="noStrike" kern="1200" cap="none" spc="0" normalizeH="0" baseline="0" noProof="0" dirty="0">
                <a:ln>
                  <a:noFill/>
                </a:ln>
                <a:solidFill>
                  <a:srgbClr val="00CC00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(Joote 18:1)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73BAFF5-B2AD-A2F5-F096-DBB26D0F7677}"/>
              </a:ext>
            </a:extLst>
          </p:cNvPr>
          <p:cNvSpPr txBox="1"/>
          <p:nvPr/>
        </p:nvSpPr>
        <p:spPr>
          <a:xfrm>
            <a:off x="1981200" y="828821"/>
            <a:ext cx="10210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US" sz="2000" b="1" dirty="0">
                <a:solidFill>
                  <a:prstClr val="black"/>
                </a:solidFill>
              </a:rPr>
              <a:t>E </a:t>
            </a:r>
            <a:r>
              <a:rPr lang="en-US" sz="2000" b="1" dirty="0" err="1">
                <a:solidFill>
                  <a:prstClr val="black"/>
                </a:solidFill>
              </a:rPr>
              <a:t>kinde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wuodhe</a:t>
            </a:r>
            <a:r>
              <a:rPr lang="en-US" sz="2000" b="1" dirty="0">
                <a:solidFill>
                  <a:prstClr val="black"/>
                </a:solidFill>
              </a:rPr>
              <a:t> mar </a:t>
            </a:r>
            <a:r>
              <a:rPr lang="en-US" sz="2000" b="1" dirty="0" err="1">
                <a:solidFill>
                  <a:prstClr val="black"/>
                </a:solidFill>
              </a:rPr>
              <a:t>ariyo</a:t>
            </a:r>
            <a:r>
              <a:rPr lang="en-US" sz="2000" b="1" dirty="0">
                <a:solidFill>
                  <a:prstClr val="black"/>
                </a:solidFill>
              </a:rPr>
              <a:t> mar </a:t>
            </a:r>
            <a:r>
              <a:rPr lang="en-US" sz="2000" b="1" dirty="0" err="1">
                <a:solidFill>
                  <a:prstClr val="black"/>
                </a:solidFill>
              </a:rPr>
              <a:t>tero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ote</a:t>
            </a:r>
            <a:r>
              <a:rPr lang="en-US" sz="2000" b="1" dirty="0">
                <a:solidFill>
                  <a:prstClr val="black"/>
                </a:solidFill>
              </a:rPr>
              <a:t>, </a:t>
            </a:r>
            <a:r>
              <a:rPr lang="en-US" sz="2000" b="1" dirty="0" err="1">
                <a:solidFill>
                  <a:prstClr val="black"/>
                </a:solidFill>
              </a:rPr>
              <a:t>Roho</a:t>
            </a:r>
            <a:r>
              <a:rPr lang="en-US" sz="2000" b="1" dirty="0">
                <a:solidFill>
                  <a:prstClr val="black"/>
                </a:solidFill>
              </a:rPr>
              <a:t> Maler </a:t>
            </a:r>
            <a:r>
              <a:rPr lang="en-US" sz="2000" b="1" dirty="0" err="1">
                <a:solidFill>
                  <a:prstClr val="black"/>
                </a:solidFill>
              </a:rPr>
              <a:t>nomiyo</a:t>
            </a:r>
            <a:r>
              <a:rPr lang="en-US" sz="2000" b="1" dirty="0">
                <a:solidFill>
                  <a:prstClr val="black"/>
                </a:solidFill>
              </a:rPr>
              <a:t> Paulo </a:t>
            </a:r>
            <a:r>
              <a:rPr lang="en-US" sz="2000" b="1" dirty="0" err="1">
                <a:solidFill>
                  <a:prstClr val="black"/>
                </a:solidFill>
              </a:rPr>
              <a:t>odhi</a:t>
            </a:r>
            <a:r>
              <a:rPr lang="en-US" sz="2000" b="1" dirty="0">
                <a:solidFill>
                  <a:prstClr val="black"/>
                </a:solidFill>
              </a:rPr>
              <a:t> e </a:t>
            </a:r>
            <a:r>
              <a:rPr lang="en-US" sz="2000" b="1" dirty="0" err="1">
                <a:solidFill>
                  <a:prstClr val="black"/>
                </a:solidFill>
              </a:rPr>
              <a:t>piny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Ulaya</a:t>
            </a:r>
            <a:r>
              <a:rPr lang="en-US" sz="2000" b="1" dirty="0">
                <a:solidFill>
                  <a:prstClr val="black"/>
                </a:solidFill>
              </a:rPr>
              <a:t> (</a:t>
            </a:r>
            <a:r>
              <a:rPr lang="en-US" sz="2000" b="1" dirty="0" err="1">
                <a:solidFill>
                  <a:prstClr val="black"/>
                </a:solidFill>
              </a:rPr>
              <a:t>Joote</a:t>
            </a:r>
            <a:r>
              <a:rPr lang="en-US" sz="2000" b="1" dirty="0">
                <a:solidFill>
                  <a:prstClr val="black"/>
                </a:solidFill>
              </a:rPr>
              <a:t> 16:6-10). </a:t>
            </a:r>
            <a:r>
              <a:rPr lang="en-US" sz="2000" b="1" dirty="0" err="1">
                <a:solidFill>
                  <a:prstClr val="black"/>
                </a:solidFill>
              </a:rPr>
              <a:t>Kuno</a:t>
            </a:r>
            <a:r>
              <a:rPr lang="en-US" sz="2000" b="1" dirty="0">
                <a:solidFill>
                  <a:prstClr val="black"/>
                </a:solidFill>
              </a:rPr>
              <a:t> ne </a:t>
            </a:r>
            <a:r>
              <a:rPr lang="en-US" sz="2000" b="1" dirty="0" err="1">
                <a:solidFill>
                  <a:prstClr val="black"/>
                </a:solidFill>
              </a:rPr>
              <a:t>ogole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Filipi</a:t>
            </a:r>
            <a:r>
              <a:rPr lang="en-US" sz="2000" b="1" dirty="0">
                <a:solidFill>
                  <a:prstClr val="black"/>
                </a:solidFill>
              </a:rPr>
              <a:t> (</a:t>
            </a:r>
            <a:r>
              <a:rPr lang="en-US" sz="2000" b="1" dirty="0" err="1">
                <a:solidFill>
                  <a:prstClr val="black"/>
                </a:solidFill>
              </a:rPr>
              <a:t>Joote</a:t>
            </a:r>
            <a:r>
              <a:rPr lang="en-US" sz="2000" b="1" dirty="0">
                <a:solidFill>
                  <a:prstClr val="black"/>
                </a:solidFill>
              </a:rPr>
              <a:t> 16:12, 38-39), </a:t>
            </a:r>
            <a:r>
              <a:rPr lang="en-US" sz="2000" b="1" dirty="0" err="1">
                <a:solidFill>
                  <a:prstClr val="black"/>
                </a:solidFill>
              </a:rPr>
              <a:t>gi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Thesalonika</a:t>
            </a:r>
            <a:r>
              <a:rPr lang="en-US" sz="2000" b="1" dirty="0">
                <a:solidFill>
                  <a:prstClr val="black"/>
                </a:solidFill>
              </a:rPr>
              <a:t> (</a:t>
            </a:r>
            <a:r>
              <a:rPr lang="en-US" sz="2000" b="1" dirty="0" err="1">
                <a:solidFill>
                  <a:prstClr val="black"/>
                </a:solidFill>
              </a:rPr>
              <a:t>Joote</a:t>
            </a:r>
            <a:r>
              <a:rPr lang="en-US" sz="2000" b="1" dirty="0">
                <a:solidFill>
                  <a:prstClr val="black"/>
                </a:solidFill>
              </a:rPr>
              <a:t> 17:1, 5, 9-10), </a:t>
            </a:r>
            <a:r>
              <a:rPr lang="en-US" sz="2000" b="1" dirty="0" err="1">
                <a:solidFill>
                  <a:prstClr val="black"/>
                </a:solidFill>
              </a:rPr>
              <a:t>kod</a:t>
            </a:r>
            <a:r>
              <a:rPr lang="en-US" sz="2000" b="1" dirty="0">
                <a:solidFill>
                  <a:prstClr val="black"/>
                </a:solidFill>
              </a:rPr>
              <a:t> Berea (</a:t>
            </a:r>
            <a:r>
              <a:rPr lang="en-US" sz="2000" b="1" dirty="0" err="1">
                <a:solidFill>
                  <a:prstClr val="black"/>
                </a:solidFill>
              </a:rPr>
              <a:t>Joote</a:t>
            </a:r>
            <a:r>
              <a:rPr lang="en-US" sz="2000" b="1" dirty="0">
                <a:solidFill>
                  <a:prstClr val="black"/>
                </a:solidFill>
              </a:rPr>
              <a:t> 17:13-14).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807F7A78-BC32-7AE0-5F67-7FAC8823885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28" y="135285"/>
            <a:ext cx="1890456" cy="252060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C000"/>
            </a:solidFill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DA7C33EA-BED7-2BAA-9580-5DFF2727897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549" r="3549"/>
          <a:stretch>
            <a:fillRect/>
          </a:stretch>
        </p:blipFill>
        <p:spPr>
          <a:xfrm>
            <a:off x="0" y="2838786"/>
            <a:ext cx="1976284" cy="1487913"/>
          </a:xfrm>
          <a:prstGeom prst="snip2DiagRect">
            <a:avLst>
              <a:gd name="adj1" fmla="val 19824"/>
              <a:gd name="adj2" fmla="val 0"/>
            </a:avLst>
          </a:prstGeom>
          <a:solidFill>
            <a:srgbClr val="FFFFFF">
              <a:shade val="85000"/>
            </a:srgbClr>
          </a:solidFill>
          <a:ln w="38100" cap="sq">
            <a:solidFill>
              <a:srgbClr val="FFC000"/>
            </a:solidFill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306CD933-9CC0-A954-069F-03144CBB4E14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829" y="4603898"/>
            <a:ext cx="3417600" cy="2167977"/>
          </a:xfrm>
          <a:prstGeom prst="snip2DiagRect">
            <a:avLst>
              <a:gd name="adj1" fmla="val 18911"/>
              <a:gd name="adj2" fmla="val 16667"/>
            </a:avLst>
          </a:prstGeom>
          <a:solidFill>
            <a:srgbClr val="FFFFFF">
              <a:shade val="85000"/>
            </a:srgbClr>
          </a:solidFill>
          <a:ln w="3810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FDF19CC6-80CD-0958-05DA-CCDB08B5C054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14527" y="2218424"/>
            <a:ext cx="2654383" cy="4436124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0" name="CuadroTexto 19">
            <a:extLst>
              <a:ext uri="{FF2B5EF4-FFF2-40B4-BE49-F238E27FC236}">
                <a16:creationId xmlns:a16="http://schemas.microsoft.com/office/drawing/2014/main" id="{8A34A773-D2A0-7A5A-C090-C7BA5AC61B63}"/>
              </a:ext>
            </a:extLst>
          </p:cNvPr>
          <p:cNvSpPr txBox="1"/>
          <p:nvPr/>
        </p:nvSpPr>
        <p:spPr>
          <a:xfrm>
            <a:off x="2090145" y="1933623"/>
            <a:ext cx="7310521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US" sz="2000" b="1" dirty="0">
                <a:solidFill>
                  <a:prstClr val="black"/>
                </a:solidFill>
              </a:rPr>
              <a:t>E Athens, bang’ </a:t>
            </a:r>
            <a:r>
              <a:rPr lang="en-US" sz="2000" b="1" dirty="0" err="1">
                <a:solidFill>
                  <a:prstClr val="black"/>
                </a:solidFill>
              </a:rPr>
              <a:t>yalo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ni</a:t>
            </a:r>
            <a:r>
              <a:rPr lang="en-US" sz="2000" b="1" dirty="0">
                <a:solidFill>
                  <a:prstClr val="black"/>
                </a:solidFill>
              </a:rPr>
              <a:t> jo-</a:t>
            </a:r>
            <a:r>
              <a:rPr lang="en-US" sz="2000" b="1" dirty="0" err="1">
                <a:solidFill>
                  <a:prstClr val="black"/>
                </a:solidFill>
              </a:rPr>
              <a:t>Yahudi</a:t>
            </a:r>
            <a:r>
              <a:rPr lang="en-US" sz="2000" b="1" dirty="0">
                <a:solidFill>
                  <a:prstClr val="black"/>
                </a:solidFill>
              </a:rPr>
              <a:t> e </a:t>
            </a:r>
            <a:r>
              <a:rPr lang="en-US" sz="2000" b="1" dirty="0" err="1">
                <a:solidFill>
                  <a:prstClr val="black"/>
                </a:solidFill>
              </a:rPr>
              <a:t>sunagogi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kod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joma</a:t>
            </a:r>
            <a:r>
              <a:rPr lang="en-US" sz="2000" b="1" dirty="0">
                <a:solidFill>
                  <a:prstClr val="black"/>
                </a:solidFill>
              </a:rPr>
              <a:t> ok jo-</a:t>
            </a:r>
            <a:r>
              <a:rPr lang="en-US" sz="2000" b="1" dirty="0" err="1">
                <a:solidFill>
                  <a:prstClr val="black"/>
                </a:solidFill>
              </a:rPr>
              <a:t>Yahudi</a:t>
            </a:r>
            <a:r>
              <a:rPr lang="en-US" sz="2000" b="1" dirty="0">
                <a:solidFill>
                  <a:prstClr val="black"/>
                </a:solidFill>
              </a:rPr>
              <a:t> e chiro, ne </a:t>
            </a:r>
            <a:r>
              <a:rPr lang="en-US" sz="2000" b="1" dirty="0" err="1">
                <a:solidFill>
                  <a:prstClr val="black"/>
                </a:solidFill>
              </a:rPr>
              <a:t>oluonge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mondo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odhi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oyal</a:t>
            </a:r>
            <a:r>
              <a:rPr lang="en-US" sz="2000" b="1" dirty="0">
                <a:solidFill>
                  <a:prstClr val="black"/>
                </a:solidFill>
              </a:rPr>
              <a:t> e </a:t>
            </a:r>
            <a:r>
              <a:rPr lang="en-US" sz="2000" b="1" dirty="0" err="1">
                <a:solidFill>
                  <a:prstClr val="black"/>
                </a:solidFill>
              </a:rPr>
              <a:t>Areopago</a:t>
            </a:r>
            <a:r>
              <a:rPr lang="en-US" sz="2000" b="1" dirty="0">
                <a:solidFill>
                  <a:prstClr val="black"/>
                </a:solidFill>
              </a:rPr>
              <a:t> (</a:t>
            </a:r>
            <a:r>
              <a:rPr lang="en-US" sz="2000" b="1" dirty="0" err="1">
                <a:solidFill>
                  <a:prstClr val="black"/>
                </a:solidFill>
              </a:rPr>
              <a:t>Joote</a:t>
            </a:r>
            <a:r>
              <a:rPr lang="en-US" sz="2000" b="1" dirty="0">
                <a:solidFill>
                  <a:prstClr val="black"/>
                </a:solidFill>
              </a:rPr>
              <a:t> 17:16-21). Bang’ </a:t>
            </a:r>
            <a:r>
              <a:rPr lang="en-US" sz="2000" b="1" dirty="0" err="1">
                <a:solidFill>
                  <a:prstClr val="black"/>
                </a:solidFill>
              </a:rPr>
              <a:t>wuoyo</a:t>
            </a:r>
            <a:r>
              <a:rPr lang="en-US" sz="2000" b="1" dirty="0">
                <a:solidFill>
                  <a:prstClr val="black"/>
                </a:solidFill>
              </a:rPr>
              <a:t> e </a:t>
            </a:r>
            <a:r>
              <a:rPr lang="en-US" sz="2000" b="1" dirty="0" err="1">
                <a:solidFill>
                  <a:prstClr val="black"/>
                </a:solidFill>
              </a:rPr>
              <a:t>yo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mong’ith</a:t>
            </a:r>
            <a:r>
              <a:rPr lang="en-US" sz="2000" b="1" dirty="0">
                <a:solidFill>
                  <a:prstClr val="black"/>
                </a:solidFill>
              </a:rPr>
              <a:t>, </a:t>
            </a:r>
            <a:r>
              <a:rPr lang="en-US" sz="2000" b="1" dirty="0" err="1">
                <a:solidFill>
                  <a:prstClr val="black"/>
                </a:solidFill>
              </a:rPr>
              <a:t>ji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manok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kende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ema</a:t>
            </a:r>
            <a:r>
              <a:rPr lang="en-US" sz="2000" b="1" dirty="0">
                <a:solidFill>
                  <a:prstClr val="black"/>
                </a:solidFill>
              </a:rPr>
              <a:t> ne </a:t>
            </a:r>
            <a:r>
              <a:rPr lang="en-US" sz="2000" b="1" dirty="0" err="1">
                <a:solidFill>
                  <a:prstClr val="black"/>
                </a:solidFill>
              </a:rPr>
              <a:t>oyie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kuom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Yesu</a:t>
            </a:r>
            <a:r>
              <a:rPr lang="en-US" sz="2000" b="1" dirty="0">
                <a:solidFill>
                  <a:prstClr val="black"/>
                </a:solidFill>
              </a:rPr>
              <a:t> (</a:t>
            </a:r>
            <a:r>
              <a:rPr lang="en-US" sz="2000" b="1" dirty="0" err="1">
                <a:solidFill>
                  <a:prstClr val="black"/>
                </a:solidFill>
              </a:rPr>
              <a:t>Joote</a:t>
            </a:r>
            <a:r>
              <a:rPr lang="en-US" sz="2000" b="1" dirty="0">
                <a:solidFill>
                  <a:prstClr val="black"/>
                </a:solidFill>
              </a:rPr>
              <a:t> 17:34).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1EE44031-BA8C-37CC-4A0B-3A5EF94362D3}"/>
              </a:ext>
            </a:extLst>
          </p:cNvPr>
          <p:cNvSpPr txBox="1"/>
          <p:nvPr/>
        </p:nvSpPr>
        <p:spPr>
          <a:xfrm>
            <a:off x="3503430" y="4371209"/>
            <a:ext cx="5897236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US" sz="2000" b="1" dirty="0">
                <a:solidFill>
                  <a:prstClr val="black"/>
                </a:solidFill>
              </a:rPr>
              <a:t>Kaka ne </a:t>
            </a:r>
            <a:r>
              <a:rPr lang="en-US" sz="2000" b="1" dirty="0" err="1">
                <a:solidFill>
                  <a:prstClr val="black"/>
                </a:solidFill>
              </a:rPr>
              <a:t>en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timne</a:t>
            </a:r>
            <a:r>
              <a:rPr lang="en-US" sz="2000" b="1" dirty="0">
                <a:solidFill>
                  <a:prstClr val="black"/>
                </a:solidFill>
              </a:rPr>
              <a:t>, ne </a:t>
            </a:r>
            <a:r>
              <a:rPr lang="en-US" sz="2000" b="1" dirty="0" err="1">
                <a:solidFill>
                  <a:prstClr val="black"/>
                </a:solidFill>
              </a:rPr>
              <a:t>ochako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yalo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ni</a:t>
            </a:r>
            <a:r>
              <a:rPr lang="en-US" sz="2000" b="1" dirty="0">
                <a:solidFill>
                  <a:prstClr val="black"/>
                </a:solidFill>
              </a:rPr>
              <a:t> jo-</a:t>
            </a:r>
            <a:r>
              <a:rPr lang="en-US" sz="2000" b="1" dirty="0" err="1">
                <a:solidFill>
                  <a:prstClr val="black"/>
                </a:solidFill>
              </a:rPr>
              <a:t>Yahudi</a:t>
            </a:r>
            <a:r>
              <a:rPr lang="en-US" sz="2000" b="1" dirty="0">
                <a:solidFill>
                  <a:prstClr val="black"/>
                </a:solidFill>
              </a:rPr>
              <a:t> e </a:t>
            </a:r>
            <a:r>
              <a:rPr lang="en-US" sz="2000" b="1" dirty="0" err="1">
                <a:solidFill>
                  <a:prstClr val="black"/>
                </a:solidFill>
              </a:rPr>
              <a:t>sunagogi</a:t>
            </a:r>
            <a:r>
              <a:rPr lang="en-US" sz="2000" b="1" dirty="0">
                <a:solidFill>
                  <a:prstClr val="black"/>
                </a:solidFill>
              </a:rPr>
              <a:t>, </a:t>
            </a:r>
            <a:r>
              <a:rPr lang="en-US" sz="2000" b="1" dirty="0" err="1">
                <a:solidFill>
                  <a:prstClr val="black"/>
                </a:solidFill>
              </a:rPr>
              <a:t>kaeto</a:t>
            </a:r>
            <a:r>
              <a:rPr lang="en-US" sz="2000" b="1" dirty="0">
                <a:solidFill>
                  <a:prstClr val="black"/>
                </a:solidFill>
              </a:rPr>
              <a:t> ne </a:t>
            </a:r>
            <a:r>
              <a:rPr lang="en-US" sz="2000" b="1" dirty="0" err="1">
                <a:solidFill>
                  <a:prstClr val="black"/>
                </a:solidFill>
              </a:rPr>
              <a:t>ochako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yalo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ni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joma</a:t>
            </a:r>
            <a:r>
              <a:rPr lang="en-US" sz="2000" b="1" dirty="0">
                <a:solidFill>
                  <a:prstClr val="black"/>
                </a:solidFill>
              </a:rPr>
              <a:t> ok jo-</a:t>
            </a:r>
            <a:r>
              <a:rPr lang="en-US" sz="2000" b="1" dirty="0" err="1">
                <a:solidFill>
                  <a:prstClr val="black"/>
                </a:solidFill>
              </a:rPr>
              <a:t>Yahudi</a:t>
            </a:r>
            <a:r>
              <a:rPr lang="en-US" sz="2000" b="1" dirty="0">
                <a:solidFill>
                  <a:prstClr val="black"/>
                </a:solidFill>
              </a:rPr>
              <a:t> (</a:t>
            </a:r>
            <a:r>
              <a:rPr lang="en-US" sz="2000" b="1" dirty="0" err="1">
                <a:solidFill>
                  <a:prstClr val="black"/>
                </a:solidFill>
              </a:rPr>
              <a:t>Joote</a:t>
            </a:r>
            <a:r>
              <a:rPr lang="en-US" sz="2000" b="1" dirty="0">
                <a:solidFill>
                  <a:prstClr val="black"/>
                </a:solidFill>
              </a:rPr>
              <a:t> 18:4-8). E </a:t>
            </a:r>
            <a:r>
              <a:rPr lang="en-US" sz="2000" b="1" dirty="0" err="1">
                <a:solidFill>
                  <a:prstClr val="black"/>
                </a:solidFill>
              </a:rPr>
              <a:t>kinde</a:t>
            </a:r>
            <a:r>
              <a:rPr lang="en-US" sz="2000" b="1" dirty="0">
                <a:solidFill>
                  <a:prstClr val="black"/>
                </a:solidFill>
              </a:rPr>
              <a:t> mane </a:t>
            </a:r>
            <a:r>
              <a:rPr lang="en-US" sz="2000" b="1" dirty="0" err="1">
                <a:solidFill>
                  <a:prstClr val="black"/>
                </a:solidFill>
              </a:rPr>
              <a:t>en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Korintho</a:t>
            </a:r>
            <a:r>
              <a:rPr lang="en-US" sz="2000" b="1" dirty="0">
                <a:solidFill>
                  <a:prstClr val="black"/>
                </a:solidFill>
              </a:rPr>
              <a:t>, kendo bang’ “</a:t>
            </a:r>
            <a:r>
              <a:rPr lang="en-US" sz="2000" b="1" dirty="0" err="1">
                <a:solidFill>
                  <a:prstClr val="black"/>
                </a:solidFill>
              </a:rPr>
              <a:t>winjo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marach</a:t>
            </a:r>
            <a:r>
              <a:rPr lang="en-US" sz="2000" b="1" dirty="0">
                <a:solidFill>
                  <a:prstClr val="black"/>
                </a:solidFill>
              </a:rPr>
              <a:t>” e Athens, Paulo </a:t>
            </a:r>
            <a:r>
              <a:rPr lang="en-US" sz="2000" b="1" dirty="0" err="1">
                <a:solidFill>
                  <a:prstClr val="black"/>
                </a:solidFill>
              </a:rPr>
              <a:t>noyiero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ni</a:t>
            </a:r>
            <a:r>
              <a:rPr lang="en-US" sz="2000" b="1" dirty="0">
                <a:solidFill>
                  <a:prstClr val="black"/>
                </a:solidFill>
              </a:rPr>
              <a:t> ok obi </a:t>
            </a:r>
            <a:r>
              <a:rPr lang="en-US" sz="2000" b="1" dirty="0" err="1">
                <a:solidFill>
                  <a:prstClr val="black"/>
                </a:solidFill>
              </a:rPr>
              <a:t>tiyo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kod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rieko</a:t>
            </a:r>
            <a:r>
              <a:rPr lang="en-US" sz="2000" b="1" dirty="0">
                <a:solidFill>
                  <a:prstClr val="black"/>
                </a:solidFill>
              </a:rPr>
              <a:t> mar </a:t>
            </a:r>
            <a:r>
              <a:rPr lang="en-US" sz="2000" b="1" dirty="0" err="1">
                <a:solidFill>
                  <a:prstClr val="black"/>
                </a:solidFill>
              </a:rPr>
              <a:t>dhano</a:t>
            </a:r>
            <a:r>
              <a:rPr lang="en-US" sz="2000" b="1" dirty="0">
                <a:solidFill>
                  <a:prstClr val="black"/>
                </a:solidFill>
              </a:rPr>
              <a:t>, kata </a:t>
            </a:r>
            <a:r>
              <a:rPr lang="en-US" sz="2000" b="1" dirty="0" err="1">
                <a:solidFill>
                  <a:prstClr val="black"/>
                </a:solidFill>
              </a:rPr>
              <a:t>lando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gimoro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amora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mak</a:t>
            </a:r>
            <a:r>
              <a:rPr lang="en-US" sz="2000" b="1" dirty="0">
                <a:solidFill>
                  <a:prstClr val="black"/>
                </a:solidFill>
              </a:rPr>
              <a:t> mana “</a:t>
            </a:r>
            <a:r>
              <a:rPr lang="en-US" sz="2000" b="1" dirty="0" err="1">
                <a:solidFill>
                  <a:prstClr val="black"/>
                </a:solidFill>
              </a:rPr>
              <a:t>Yesu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Kristo</a:t>
            </a:r>
            <a:r>
              <a:rPr lang="en-US" sz="2000" b="1" dirty="0">
                <a:solidFill>
                  <a:prstClr val="black"/>
                </a:solidFill>
              </a:rPr>
              <a:t>, </a:t>
            </a:r>
            <a:r>
              <a:rPr lang="en-US" sz="2000" b="1" dirty="0" err="1">
                <a:solidFill>
                  <a:prstClr val="black"/>
                </a:solidFill>
              </a:rPr>
              <a:t>mosegur</a:t>
            </a:r>
            <a:r>
              <a:rPr lang="en-US" sz="2000" b="1" dirty="0">
                <a:solidFill>
                  <a:prstClr val="black"/>
                </a:solidFill>
              </a:rPr>
              <a:t>” (1 </a:t>
            </a:r>
            <a:r>
              <a:rPr lang="en-US" sz="2000" b="1" dirty="0" err="1">
                <a:solidFill>
                  <a:prstClr val="black"/>
                </a:solidFill>
              </a:rPr>
              <a:t>Korinto</a:t>
            </a:r>
            <a:r>
              <a:rPr lang="en-US" sz="2000" b="1" dirty="0">
                <a:solidFill>
                  <a:prstClr val="black"/>
                </a:solidFill>
              </a:rPr>
              <a:t> 2:2).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2D9EBD4F-87D7-8E46-D474-E10FFA637472}"/>
              </a:ext>
            </a:extLst>
          </p:cNvPr>
          <p:cNvSpPr txBox="1"/>
          <p:nvPr/>
        </p:nvSpPr>
        <p:spPr>
          <a:xfrm>
            <a:off x="2090145" y="3491089"/>
            <a:ext cx="735836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US" sz="2000" b="1" dirty="0">
                <a:solidFill>
                  <a:prstClr val="black"/>
                </a:solidFill>
              </a:rPr>
              <a:t>Kane </a:t>
            </a:r>
            <a:r>
              <a:rPr lang="en-US" sz="2000" b="1" dirty="0" err="1">
                <a:solidFill>
                  <a:prstClr val="black"/>
                </a:solidFill>
              </a:rPr>
              <a:t>owuok</a:t>
            </a:r>
            <a:r>
              <a:rPr lang="en-US" sz="2000" b="1" dirty="0">
                <a:solidFill>
                  <a:prstClr val="black"/>
                </a:solidFill>
              </a:rPr>
              <a:t> Athens, Paulo </a:t>
            </a:r>
            <a:r>
              <a:rPr lang="en-US" sz="2000" b="1" dirty="0" err="1">
                <a:solidFill>
                  <a:prstClr val="black"/>
                </a:solidFill>
              </a:rPr>
              <a:t>nodhi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Korintho</a:t>
            </a:r>
            <a:r>
              <a:rPr lang="en-US" sz="2000" b="1" dirty="0">
                <a:solidFill>
                  <a:prstClr val="black"/>
                </a:solidFill>
              </a:rPr>
              <a:t> kendo </a:t>
            </a:r>
            <a:r>
              <a:rPr lang="en-US" sz="2000" b="1" dirty="0" err="1">
                <a:solidFill>
                  <a:prstClr val="black"/>
                </a:solidFill>
              </a:rPr>
              <a:t>nodak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gi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Akula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kod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Priskila</a:t>
            </a:r>
            <a:r>
              <a:rPr lang="en-US" sz="2000" b="1" dirty="0">
                <a:solidFill>
                  <a:prstClr val="black"/>
                </a:solidFill>
              </a:rPr>
              <a:t>, mane </a:t>
            </a:r>
            <a:r>
              <a:rPr lang="en-US" sz="2000" b="1" dirty="0" err="1">
                <a:solidFill>
                  <a:prstClr val="black"/>
                </a:solidFill>
              </a:rPr>
              <a:t>otiyogo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kuom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twang’o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hema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(Acts 18:1-3).</a:t>
            </a:r>
          </a:p>
        </p:txBody>
      </p:sp>
    </p:spTree>
    <p:extLst>
      <p:ext uri="{BB962C8B-B14F-4D97-AF65-F5344CB8AC3E}">
        <p14:creationId xmlns:p14="http://schemas.microsoft.com/office/powerpoint/2010/main" val="556545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9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9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20" grpId="0"/>
      <p:bldP spid="22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E5EACF29-8F58-D094-41D8-57D67145F9E8}"/>
              </a:ext>
            </a:extLst>
          </p:cNvPr>
          <p:cNvSpPr txBox="1"/>
          <p:nvPr/>
        </p:nvSpPr>
        <p:spPr>
          <a:xfrm>
            <a:off x="0" y="-37175"/>
            <a:ext cx="913416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3600" b="1" i="0" u="none" strike="noStrike" kern="1200" cap="none" spc="300" normalizeH="0" baseline="0" noProof="0" dirty="0">
                <a:ln w="10160">
                  <a:solidFill>
                    <a:srgbClr val="8D30F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/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DALA MAR KORINTHO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F0DD78A3-ABD6-6E55-A203-7F15974ACA49}"/>
              </a:ext>
            </a:extLst>
          </p:cNvPr>
          <p:cNvSpPr txBox="1"/>
          <p:nvPr/>
        </p:nvSpPr>
        <p:spPr>
          <a:xfrm>
            <a:off x="1124948" y="440811"/>
            <a:ext cx="6884272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lvl="0" algn="ctr">
              <a:defRPr/>
            </a:pPr>
            <a:r>
              <a:rPr kumimoji="0" lang="en" sz="1800" b="1" i="0" u="none" strike="noStrike" kern="1200" cap="none" spc="0" normalizeH="0" baseline="0" noProof="0" dirty="0">
                <a:ln>
                  <a:noFill/>
                </a:ln>
                <a:solidFill>
                  <a:srgbClr val="CC0066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“kendo kata obedo ni nyicheche ma kamago kod ruodhi ng’eny</a:t>
            </a:r>
            <a:r>
              <a:rPr lang="en" b="1" noProof="0" dirty="0">
                <a:solidFill>
                  <a:srgbClr val="CC0066">
                    <a:lumMod val="75000"/>
                  </a:srgbClr>
                </a:solidFill>
                <a:latin typeface="Comic Sans MS" panose="030F0702030302020204" pitchFamily="66" charset="0"/>
              </a:rPr>
              <a:t>”  </a:t>
            </a:r>
            <a:r>
              <a:rPr kumimoji="0" lang="en" sz="1400" b="1" i="0" u="none" strike="noStrike" kern="1200" cap="none" spc="0" normalizeH="0" baseline="0" noProof="0" dirty="0">
                <a:ln>
                  <a:noFill/>
                </a:ln>
                <a:solidFill>
                  <a:srgbClr val="CC0066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(1 Jo-Korintho 8:5b)</a:t>
            </a:r>
            <a:endParaRPr kumimoji="0" lang="en" sz="1800" b="1" i="0" u="none" strike="noStrike" kern="1200" cap="none" spc="0" normalizeH="0" baseline="0" noProof="0" dirty="0">
              <a:ln>
                <a:noFill/>
              </a:ln>
              <a:solidFill>
                <a:srgbClr val="CC0066">
                  <a:lumMod val="75000"/>
                </a:srgbClr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D22387D4-AF49-3C55-585B-5BD5F805E8E1}"/>
              </a:ext>
            </a:extLst>
          </p:cNvPr>
          <p:cNvSpPr txBox="1"/>
          <p:nvPr/>
        </p:nvSpPr>
        <p:spPr>
          <a:xfrm>
            <a:off x="180908" y="1049035"/>
            <a:ext cx="884081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US" sz="2000" b="1" dirty="0" err="1">
                <a:solidFill>
                  <a:prstClr val="black"/>
                </a:solidFill>
              </a:rPr>
              <a:t>Korinto</a:t>
            </a:r>
            <a:r>
              <a:rPr lang="en-US" sz="2000" b="1" dirty="0">
                <a:solidFill>
                  <a:prstClr val="black"/>
                </a:solidFill>
              </a:rPr>
              <a:t> ne </a:t>
            </a:r>
            <a:r>
              <a:rPr lang="en-US" sz="2000" b="1" dirty="0" err="1">
                <a:solidFill>
                  <a:prstClr val="black"/>
                </a:solidFill>
              </a:rPr>
              <a:t>oketh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gi</a:t>
            </a:r>
            <a:r>
              <a:rPr lang="en-US" sz="2000" b="1" dirty="0">
                <a:solidFill>
                  <a:prstClr val="black"/>
                </a:solidFill>
              </a:rPr>
              <a:t> jo-Rumi e </a:t>
            </a:r>
            <a:r>
              <a:rPr lang="en-US" sz="2000" b="1" dirty="0" err="1">
                <a:solidFill>
                  <a:prstClr val="black"/>
                </a:solidFill>
              </a:rPr>
              <a:t>higa</a:t>
            </a:r>
            <a:r>
              <a:rPr lang="en-US" sz="2000" b="1" dirty="0">
                <a:solidFill>
                  <a:prstClr val="black"/>
                </a:solidFill>
              </a:rPr>
              <a:t> 146 BC. </a:t>
            </a:r>
            <a:r>
              <a:rPr lang="en-US" sz="2000" b="1" dirty="0" err="1">
                <a:solidFill>
                  <a:prstClr val="black"/>
                </a:solidFill>
              </a:rPr>
              <a:t>Bang'e</a:t>
            </a:r>
            <a:r>
              <a:rPr lang="en-US" sz="2000" b="1" dirty="0">
                <a:solidFill>
                  <a:prstClr val="black"/>
                </a:solidFill>
              </a:rPr>
              <a:t>, Julius Caesar ne </a:t>
            </a:r>
            <a:r>
              <a:rPr lang="en-US" sz="2000" b="1" dirty="0" err="1">
                <a:solidFill>
                  <a:prstClr val="black"/>
                </a:solidFill>
              </a:rPr>
              <a:t>ooro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oganda</a:t>
            </a:r>
            <a:r>
              <a:rPr lang="en-US" sz="2000" b="1" dirty="0">
                <a:solidFill>
                  <a:prstClr val="black"/>
                </a:solidFill>
              </a:rPr>
              <a:t> mar </a:t>
            </a:r>
            <a:r>
              <a:rPr lang="en-US" sz="2000" b="1" dirty="0" err="1">
                <a:solidFill>
                  <a:prstClr val="black"/>
                </a:solidFill>
              </a:rPr>
              <a:t>jolweny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kod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chuo</a:t>
            </a:r>
            <a:r>
              <a:rPr lang="en-US" sz="2000" b="1" dirty="0">
                <a:solidFill>
                  <a:prstClr val="black"/>
                </a:solidFill>
              </a:rPr>
              <a:t> man </a:t>
            </a:r>
            <a:r>
              <a:rPr lang="en-US" sz="2000" b="1" dirty="0" err="1">
                <a:solidFill>
                  <a:prstClr val="black"/>
                </a:solidFill>
              </a:rPr>
              <a:t>thuolo</a:t>
            </a:r>
            <a:r>
              <a:rPr lang="en-US" sz="2000" b="1" dirty="0">
                <a:solidFill>
                  <a:prstClr val="black"/>
                </a:solidFill>
              </a:rPr>
              <a:t> e </a:t>
            </a:r>
            <a:r>
              <a:rPr lang="en-US" sz="2000" b="1" dirty="0" err="1">
                <a:solidFill>
                  <a:prstClr val="black"/>
                </a:solidFill>
              </a:rPr>
              <a:t>higa</a:t>
            </a:r>
            <a:r>
              <a:rPr lang="en-US" sz="2000" b="1" dirty="0">
                <a:solidFill>
                  <a:prstClr val="black"/>
                </a:solidFill>
              </a:rPr>
              <a:t> 46 BC. </a:t>
            </a:r>
            <a:r>
              <a:rPr lang="en-US" sz="2000" b="1" dirty="0" err="1">
                <a:solidFill>
                  <a:prstClr val="black"/>
                </a:solidFill>
              </a:rPr>
              <a:t>Gikone</a:t>
            </a:r>
            <a:r>
              <a:rPr lang="en-US" sz="2000" b="1" dirty="0">
                <a:solidFill>
                  <a:prstClr val="black"/>
                </a:solidFill>
              </a:rPr>
              <a:t>, </a:t>
            </a:r>
            <a:r>
              <a:rPr lang="en-US" sz="2000" b="1" dirty="0" err="1">
                <a:solidFill>
                  <a:prstClr val="black"/>
                </a:solidFill>
              </a:rPr>
              <a:t>dalano</a:t>
            </a:r>
            <a:r>
              <a:rPr lang="en-US" sz="2000" b="1" dirty="0">
                <a:solidFill>
                  <a:prstClr val="black"/>
                </a:solidFill>
              </a:rPr>
              <a:t> ne </a:t>
            </a:r>
            <a:r>
              <a:rPr lang="en-US" sz="2000" b="1" dirty="0" err="1">
                <a:solidFill>
                  <a:prstClr val="black"/>
                </a:solidFill>
              </a:rPr>
              <a:t>ochung</a:t>
            </a:r>
            <a:r>
              <a:rPr lang="en-US" sz="2000" b="1" dirty="0">
                <a:solidFill>
                  <a:prstClr val="black"/>
                </a:solidFill>
              </a:rPr>
              <a:t>’ </a:t>
            </a:r>
            <a:r>
              <a:rPr lang="en-US" sz="2000" b="1" dirty="0" err="1">
                <a:solidFill>
                  <a:prstClr val="black"/>
                </a:solidFill>
              </a:rPr>
              <a:t>maber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chuth</a:t>
            </a:r>
            <a:r>
              <a:rPr lang="en-US" sz="2000" b="1" dirty="0">
                <a:solidFill>
                  <a:prstClr val="black"/>
                </a:solidFill>
              </a:rPr>
              <a:t> e </a:t>
            </a:r>
            <a:r>
              <a:rPr lang="en-US" sz="2000" b="1" dirty="0" err="1">
                <a:solidFill>
                  <a:prstClr val="black"/>
                </a:solidFill>
              </a:rPr>
              <a:t>higa</a:t>
            </a:r>
            <a:r>
              <a:rPr lang="en-US" sz="2000" b="1" dirty="0">
                <a:solidFill>
                  <a:prstClr val="black"/>
                </a:solidFill>
              </a:rPr>
              <a:t> 44 BC. E </a:t>
            </a:r>
            <a:r>
              <a:rPr lang="en-US" sz="2000" b="1" dirty="0" err="1">
                <a:solidFill>
                  <a:prstClr val="black"/>
                </a:solidFill>
              </a:rPr>
              <a:t>kinde</a:t>
            </a:r>
            <a:r>
              <a:rPr lang="en-US" sz="2000" b="1" dirty="0">
                <a:solidFill>
                  <a:prstClr val="black"/>
                </a:solidFill>
              </a:rPr>
              <a:t> mane Paulo </a:t>
            </a:r>
            <a:r>
              <a:rPr lang="en-US" sz="2000" b="1" dirty="0" err="1">
                <a:solidFill>
                  <a:prstClr val="black"/>
                </a:solidFill>
              </a:rPr>
              <a:t>odhi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kuno</a:t>
            </a:r>
            <a:r>
              <a:rPr lang="en-US" sz="2000" b="1" dirty="0">
                <a:solidFill>
                  <a:prstClr val="black"/>
                </a:solidFill>
              </a:rPr>
              <a:t>, ne </a:t>
            </a:r>
            <a:r>
              <a:rPr lang="en-US" sz="2000" b="1" dirty="0" err="1">
                <a:solidFill>
                  <a:prstClr val="black"/>
                </a:solidFill>
              </a:rPr>
              <a:t>osebedo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kama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ong’ere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ahinya</a:t>
            </a:r>
            <a:r>
              <a:rPr lang="en-US" sz="2000" b="1" dirty="0">
                <a:solidFill>
                  <a:prstClr val="black"/>
                </a:solidFill>
              </a:rPr>
              <a:t> e </a:t>
            </a:r>
            <a:r>
              <a:rPr lang="en-US" sz="2000" b="1" dirty="0" err="1">
                <a:solidFill>
                  <a:prstClr val="black"/>
                </a:solidFill>
              </a:rPr>
              <a:t>weche</a:t>
            </a:r>
            <a:r>
              <a:rPr lang="en-US" sz="2000" b="1" dirty="0">
                <a:solidFill>
                  <a:prstClr val="black"/>
                </a:solidFill>
              </a:rPr>
              <a:t> mag </a:t>
            </a:r>
            <a:r>
              <a:rPr lang="en-US" sz="2000" b="1" dirty="0" err="1">
                <a:solidFill>
                  <a:prstClr val="black"/>
                </a:solidFill>
              </a:rPr>
              <a:t>ohala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3E1EDB54-60B9-E2FA-F26A-D3EE04C6FE3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85521" y="1754584"/>
            <a:ext cx="2979646" cy="231610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DCD4CC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AF1F03C8-C123-180B-32D3-8135C0DC275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9841" y="4832497"/>
            <a:ext cx="3434973" cy="1861237"/>
          </a:xfrm>
          <a:prstGeom prst="rect">
            <a:avLst/>
          </a:prstGeom>
          <a:ln w="88900" cap="sq" cmpd="thickThin">
            <a:solidFill>
              <a:srgbClr val="003D7A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46049D19-2A5C-529D-0253-46A7D0D58EF9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42322" y="123923"/>
            <a:ext cx="2851355" cy="143518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6">
                <a:lumMod val="75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grpSp>
        <p:nvGrpSpPr>
          <p:cNvPr id="16" name="Grupo 15">
            <a:extLst>
              <a:ext uri="{FF2B5EF4-FFF2-40B4-BE49-F238E27FC236}">
                <a16:creationId xmlns:a16="http://schemas.microsoft.com/office/drawing/2014/main" id="{5D177A26-B71E-A505-3C3D-FB40EAE9D489}"/>
              </a:ext>
            </a:extLst>
          </p:cNvPr>
          <p:cNvGrpSpPr/>
          <p:nvPr/>
        </p:nvGrpSpPr>
        <p:grpSpPr>
          <a:xfrm>
            <a:off x="8701026" y="4292702"/>
            <a:ext cx="3364137" cy="2485104"/>
            <a:chOff x="3049547" y="3913885"/>
            <a:chExt cx="2726314" cy="2013940"/>
          </a:xfrm>
        </p:grpSpPr>
        <p:pic>
          <p:nvPicPr>
            <p:cNvPr id="12" name="Imagen 11">
              <a:extLst>
                <a:ext uri="{FF2B5EF4-FFF2-40B4-BE49-F238E27FC236}">
                  <a16:creationId xmlns:a16="http://schemas.microsoft.com/office/drawing/2014/main" id="{FC1DB60F-5A17-B8EA-F8C4-2732202DAD3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090608" y="3913885"/>
              <a:ext cx="2685253" cy="2013940"/>
            </a:xfrm>
            <a:prstGeom prst="roundRect">
              <a:avLst>
                <a:gd name="adj" fmla="val 9150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13" name="CuadroTexto 12">
              <a:extLst>
                <a:ext uri="{FF2B5EF4-FFF2-40B4-BE49-F238E27FC236}">
                  <a16:creationId xmlns:a16="http://schemas.microsoft.com/office/drawing/2014/main" id="{CF00721F-978A-86CD-DF85-5228A1A323AA}"/>
                </a:ext>
              </a:extLst>
            </p:cNvPr>
            <p:cNvSpPr txBox="1"/>
            <p:nvPr/>
          </p:nvSpPr>
          <p:spPr>
            <a:xfrm>
              <a:off x="3488814" y="5009919"/>
              <a:ext cx="796413" cy="2494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defRPr/>
              </a:pPr>
              <a:r>
                <a:rPr lang="es-ES" sz="1400" b="1" dirty="0" err="1">
                  <a:solidFill>
                    <a:prstClr val="white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Korintho</a:t>
              </a:r>
              <a:endParaRPr kumimoji="0" lang="en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14" name="CuadroTexto 13">
              <a:extLst>
                <a:ext uri="{FF2B5EF4-FFF2-40B4-BE49-F238E27FC236}">
                  <a16:creationId xmlns:a16="http://schemas.microsoft.com/office/drawing/2014/main" id="{2CA998FB-01EE-995B-4E4F-75D0A433553E}"/>
                </a:ext>
              </a:extLst>
            </p:cNvPr>
            <p:cNvSpPr txBox="1"/>
            <p:nvPr/>
          </p:nvSpPr>
          <p:spPr>
            <a:xfrm>
              <a:off x="3049547" y="4560353"/>
              <a:ext cx="949983" cy="2494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defRPr/>
              </a:pPr>
              <a:r>
                <a:rPr lang="es-ES" sz="1400" b="1" dirty="0" err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Lechaeum</a:t>
              </a:r>
              <a:endParaRPr kumimoji="0" lang="en" sz="1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15" name="CuadroTexto 14">
              <a:extLst>
                <a:ext uri="{FF2B5EF4-FFF2-40B4-BE49-F238E27FC236}">
                  <a16:creationId xmlns:a16="http://schemas.microsoft.com/office/drawing/2014/main" id="{671F666A-A68D-DD13-D31A-80605B13C5DD}"/>
                </a:ext>
              </a:extLst>
            </p:cNvPr>
            <p:cNvSpPr txBox="1"/>
            <p:nvPr/>
          </p:nvSpPr>
          <p:spPr>
            <a:xfrm>
              <a:off x="4748856" y="5552189"/>
              <a:ext cx="1027005" cy="2494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defRPr/>
              </a:pPr>
              <a:r>
                <a:rPr lang="es-ES" sz="1400" b="1" dirty="0" err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Kenkrea</a:t>
              </a:r>
              <a:endParaRPr kumimoji="0" lang="en" sz="1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sp>
        <p:nvSpPr>
          <p:cNvPr id="18" name="CuadroTexto 17">
            <a:extLst>
              <a:ext uri="{FF2B5EF4-FFF2-40B4-BE49-F238E27FC236}">
                <a16:creationId xmlns:a16="http://schemas.microsoft.com/office/drawing/2014/main" id="{CE927069-71FB-CA67-3AD8-439DF73CFEDD}"/>
              </a:ext>
            </a:extLst>
          </p:cNvPr>
          <p:cNvSpPr txBox="1"/>
          <p:nvPr/>
        </p:nvSpPr>
        <p:spPr>
          <a:xfrm>
            <a:off x="3969668" y="4802954"/>
            <a:ext cx="4456503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US" sz="2000" b="1" dirty="0" err="1">
                <a:solidFill>
                  <a:prstClr val="black"/>
                </a:solidFill>
              </a:rPr>
              <a:t>Lamo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nyiseche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manono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kod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timbe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anjawo</a:t>
            </a:r>
            <a:r>
              <a:rPr lang="en-US" sz="2000" b="1" dirty="0">
                <a:solidFill>
                  <a:prstClr val="black"/>
                </a:solidFill>
              </a:rPr>
              <a:t> mag </a:t>
            </a:r>
            <a:r>
              <a:rPr lang="en-US" sz="2000" b="1" dirty="0" err="1">
                <a:solidFill>
                  <a:prstClr val="black"/>
                </a:solidFill>
              </a:rPr>
              <a:t>terruok</a:t>
            </a:r>
            <a:r>
              <a:rPr lang="en-US" sz="2000" b="1" dirty="0">
                <a:solidFill>
                  <a:prstClr val="black"/>
                </a:solidFill>
              </a:rPr>
              <a:t> ne </a:t>
            </a:r>
            <a:r>
              <a:rPr lang="en-US" sz="2000" b="1" dirty="0" err="1">
                <a:solidFill>
                  <a:prstClr val="black"/>
                </a:solidFill>
              </a:rPr>
              <a:t>opong’o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dalano</a:t>
            </a:r>
            <a:r>
              <a:rPr lang="en-US" sz="2000" b="1" dirty="0">
                <a:solidFill>
                  <a:prstClr val="black"/>
                </a:solidFill>
              </a:rPr>
              <a:t> kendo ne </a:t>
            </a:r>
            <a:r>
              <a:rPr lang="en-US" sz="2000" b="1" dirty="0" err="1">
                <a:solidFill>
                  <a:prstClr val="black"/>
                </a:solidFill>
              </a:rPr>
              <a:t>onya</a:t>
            </a:r>
            <a:r>
              <a:rPr lang="en-US" sz="2000" b="1" dirty="0">
                <a:solidFill>
                  <a:prstClr val="black"/>
                </a:solidFill>
              </a:rPr>
              <a:t> e kite. Thoth </a:t>
            </a:r>
            <a:r>
              <a:rPr lang="en-US" sz="2000" b="1" dirty="0" err="1">
                <a:solidFill>
                  <a:prstClr val="black"/>
                </a:solidFill>
              </a:rPr>
              <a:t>weche</a:t>
            </a:r>
            <a:r>
              <a:rPr lang="en-US" sz="2000" b="1" dirty="0">
                <a:solidFill>
                  <a:prstClr val="black"/>
                </a:solidFill>
              </a:rPr>
              <a:t> ma Paulo </a:t>
            </a:r>
            <a:r>
              <a:rPr lang="en-US" sz="2000" b="1" dirty="0" err="1">
                <a:solidFill>
                  <a:prstClr val="black"/>
                </a:solidFill>
              </a:rPr>
              <a:t>nooro</a:t>
            </a:r>
            <a:r>
              <a:rPr lang="en-US" sz="2000" b="1" dirty="0">
                <a:solidFill>
                  <a:prstClr val="black"/>
                </a:solidFill>
              </a:rPr>
              <a:t> ne jo-</a:t>
            </a:r>
            <a:r>
              <a:rPr lang="en-US" sz="2000" b="1" dirty="0" err="1">
                <a:solidFill>
                  <a:prstClr val="black"/>
                </a:solidFill>
              </a:rPr>
              <a:t>Korinto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temo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tieko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gik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marichogi</a:t>
            </a:r>
            <a:r>
              <a:rPr lang="en-US" sz="2000" b="1" dirty="0">
                <a:solidFill>
                  <a:prstClr val="black"/>
                </a:solidFill>
              </a:rPr>
              <a:t> mane </a:t>
            </a:r>
            <a:r>
              <a:rPr lang="en-US" sz="2000" b="1" dirty="0" err="1">
                <a:solidFill>
                  <a:prstClr val="black"/>
                </a:solidFill>
              </a:rPr>
              <a:t>chako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donjo</a:t>
            </a:r>
            <a:r>
              <a:rPr lang="en-US" sz="2000" b="1" dirty="0">
                <a:solidFill>
                  <a:prstClr val="black"/>
                </a:solidFill>
              </a:rPr>
              <a:t> e </a:t>
            </a:r>
            <a:r>
              <a:rPr lang="en-US" sz="2000" b="1" dirty="0" err="1">
                <a:solidFill>
                  <a:prstClr val="black"/>
                </a:solidFill>
              </a:rPr>
              <a:t>kanisa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.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8F9F55CF-00BB-7F5C-9C37-C8331DCACC2D}"/>
              </a:ext>
            </a:extLst>
          </p:cNvPr>
          <p:cNvSpPr txBox="1"/>
          <p:nvPr/>
        </p:nvSpPr>
        <p:spPr>
          <a:xfrm>
            <a:off x="180908" y="3962017"/>
            <a:ext cx="884081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US" sz="2000" b="1" dirty="0" err="1">
                <a:solidFill>
                  <a:prstClr val="black"/>
                </a:solidFill>
              </a:rPr>
              <a:t>Ohala</a:t>
            </a:r>
            <a:r>
              <a:rPr lang="en-US" sz="2000" b="1" dirty="0">
                <a:solidFill>
                  <a:prstClr val="black"/>
                </a:solidFill>
              </a:rPr>
              <a:t> mane </a:t>
            </a:r>
            <a:r>
              <a:rPr lang="en-US" sz="2000" b="1" dirty="0" err="1">
                <a:solidFill>
                  <a:prstClr val="black"/>
                </a:solidFill>
              </a:rPr>
              <a:t>dhi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maber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kanyo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omiyo</a:t>
            </a:r>
            <a:r>
              <a:rPr lang="en-US" sz="2000" b="1" dirty="0">
                <a:solidFill>
                  <a:prstClr val="black"/>
                </a:solidFill>
              </a:rPr>
              <a:t> Paulo </a:t>
            </a:r>
            <a:r>
              <a:rPr lang="en-US" sz="2000" b="1" dirty="0" err="1">
                <a:solidFill>
                  <a:prstClr val="black"/>
                </a:solidFill>
              </a:rPr>
              <a:t>tiyo</a:t>
            </a:r>
            <a:r>
              <a:rPr lang="en-US" sz="2000" b="1" dirty="0">
                <a:solidFill>
                  <a:prstClr val="black"/>
                </a:solidFill>
              </a:rPr>
              <a:t> kaka </a:t>
            </a:r>
            <a:r>
              <a:rPr lang="en-US" sz="2000" b="1" dirty="0" err="1">
                <a:solidFill>
                  <a:prstClr val="black"/>
                </a:solidFill>
              </a:rPr>
              <a:t>jalos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hema</a:t>
            </a:r>
            <a:r>
              <a:rPr lang="en-US" sz="2000" b="1" dirty="0">
                <a:solidFill>
                  <a:prstClr val="black"/>
                </a:solidFill>
              </a:rPr>
              <a:t>. To </a:t>
            </a:r>
            <a:r>
              <a:rPr lang="en-US" sz="2000" b="1" dirty="0" err="1">
                <a:solidFill>
                  <a:prstClr val="black"/>
                </a:solidFill>
              </a:rPr>
              <a:t>mwandu</a:t>
            </a:r>
            <a:r>
              <a:rPr lang="en-US" sz="2000" b="1" dirty="0">
                <a:solidFill>
                  <a:prstClr val="black"/>
                </a:solidFill>
              </a:rPr>
              <a:t> mag </a:t>
            </a:r>
            <a:r>
              <a:rPr lang="en-US" sz="2000" b="1" dirty="0" err="1">
                <a:solidFill>
                  <a:prstClr val="black"/>
                </a:solidFill>
              </a:rPr>
              <a:t>Korintho</a:t>
            </a:r>
            <a:r>
              <a:rPr lang="en-US" sz="2000" b="1" dirty="0">
                <a:solidFill>
                  <a:prstClr val="black"/>
                </a:solidFill>
              </a:rPr>
              <a:t> (mane </a:t>
            </a:r>
            <a:r>
              <a:rPr lang="en-US" sz="2000" b="1" dirty="0" err="1">
                <a:solidFill>
                  <a:prstClr val="black"/>
                </a:solidFill>
              </a:rPr>
              <a:t>lawore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gi</a:t>
            </a:r>
            <a:r>
              <a:rPr lang="en-US" sz="2000" b="1" dirty="0">
                <a:solidFill>
                  <a:prstClr val="black"/>
                </a:solidFill>
              </a:rPr>
              <a:t> mag Athens) ne </a:t>
            </a:r>
            <a:r>
              <a:rPr lang="en-US" sz="2000" b="1" dirty="0" err="1">
                <a:solidFill>
                  <a:prstClr val="black"/>
                </a:solidFill>
              </a:rPr>
              <a:t>nigi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pek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mang’eny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9F62A5AD-4A58-1167-97EA-E77C7DB63F43}"/>
              </a:ext>
            </a:extLst>
          </p:cNvPr>
          <p:cNvSpPr txBox="1"/>
          <p:nvPr/>
        </p:nvSpPr>
        <p:spPr>
          <a:xfrm>
            <a:off x="167180" y="2505526"/>
            <a:ext cx="8868273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US" sz="2000" b="1" dirty="0" err="1">
                <a:solidFill>
                  <a:prstClr val="black"/>
                </a:solidFill>
              </a:rPr>
              <a:t>Ng’eruok</a:t>
            </a:r>
            <a:r>
              <a:rPr lang="en-US" sz="2000" b="1" dirty="0">
                <a:solidFill>
                  <a:prstClr val="black"/>
                </a:solidFill>
              </a:rPr>
              <a:t> mar </a:t>
            </a:r>
            <a:r>
              <a:rPr lang="en-US" sz="2000" b="1" dirty="0" err="1">
                <a:solidFill>
                  <a:prstClr val="black"/>
                </a:solidFill>
              </a:rPr>
              <a:t>Korintho</a:t>
            </a:r>
            <a:r>
              <a:rPr lang="en-US" sz="2000" b="1" dirty="0">
                <a:solidFill>
                  <a:prstClr val="black"/>
                </a:solidFill>
              </a:rPr>
              <a:t> ne </a:t>
            </a:r>
            <a:r>
              <a:rPr lang="en-US" sz="2000" b="1" dirty="0" err="1">
                <a:solidFill>
                  <a:prstClr val="black"/>
                </a:solidFill>
              </a:rPr>
              <a:t>oyiengore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kuom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kama</a:t>
            </a:r>
            <a:r>
              <a:rPr lang="en-US" sz="2000" b="1" dirty="0">
                <a:solidFill>
                  <a:prstClr val="black"/>
                </a:solidFill>
              </a:rPr>
              <a:t> ne </a:t>
            </a:r>
            <a:r>
              <a:rPr lang="en-US" sz="2000" b="1" dirty="0" err="1">
                <a:solidFill>
                  <a:prstClr val="black"/>
                </a:solidFill>
              </a:rPr>
              <a:t>entie</a:t>
            </a:r>
            <a:r>
              <a:rPr lang="en-US" sz="2000" b="1" dirty="0">
                <a:solidFill>
                  <a:prstClr val="black"/>
                </a:solidFill>
              </a:rPr>
              <a:t>, ne </a:t>
            </a:r>
            <a:r>
              <a:rPr lang="en-US" sz="2000" b="1" dirty="0" err="1">
                <a:solidFill>
                  <a:prstClr val="black"/>
                </a:solidFill>
              </a:rPr>
              <a:t>otudo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pinje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ariyo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madongo</a:t>
            </a:r>
            <a:r>
              <a:rPr lang="en-US" sz="2000" b="1" dirty="0">
                <a:solidFill>
                  <a:prstClr val="black"/>
                </a:solidFill>
              </a:rPr>
              <a:t> ma pi </a:t>
            </a:r>
            <a:r>
              <a:rPr lang="en-US" sz="2000" b="1" dirty="0" err="1">
                <a:solidFill>
                  <a:prstClr val="black"/>
                </a:solidFill>
              </a:rPr>
              <a:t>opogo</a:t>
            </a:r>
            <a:r>
              <a:rPr lang="en-US" sz="2000" b="1" dirty="0">
                <a:solidFill>
                  <a:prstClr val="black"/>
                </a:solidFill>
              </a:rPr>
              <a:t>, </a:t>
            </a:r>
            <a:r>
              <a:rPr lang="en-US" sz="2000" b="1" dirty="0" err="1">
                <a:solidFill>
                  <a:prstClr val="black"/>
                </a:solidFill>
              </a:rPr>
              <a:t>dhowedhe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ariyo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madongo</a:t>
            </a:r>
            <a:r>
              <a:rPr lang="en-US" sz="2000" b="1" dirty="0">
                <a:solidFill>
                  <a:prstClr val="black"/>
                </a:solidFill>
              </a:rPr>
              <a:t> mag </a:t>
            </a:r>
            <a:r>
              <a:rPr lang="en-US" sz="2000" b="1" dirty="0" err="1">
                <a:solidFill>
                  <a:prstClr val="black"/>
                </a:solidFill>
              </a:rPr>
              <a:t>ohala</a:t>
            </a:r>
            <a:r>
              <a:rPr lang="en-US" sz="2000" b="1" dirty="0">
                <a:solidFill>
                  <a:prstClr val="black"/>
                </a:solidFill>
              </a:rPr>
              <a:t>: </a:t>
            </a:r>
            <a:r>
              <a:rPr lang="en-US" sz="2000" b="1" dirty="0" err="1">
                <a:solidFill>
                  <a:prstClr val="black"/>
                </a:solidFill>
              </a:rPr>
              <a:t>Lechaeum</a:t>
            </a:r>
            <a:r>
              <a:rPr lang="en-US" sz="2000" b="1" dirty="0">
                <a:solidFill>
                  <a:prstClr val="black"/>
                </a:solidFill>
              </a:rPr>
              <a:t>, mane </a:t>
            </a:r>
            <a:r>
              <a:rPr lang="en-US" sz="2000" b="1" dirty="0" err="1">
                <a:solidFill>
                  <a:prstClr val="black"/>
                </a:solidFill>
              </a:rPr>
              <a:t>ni</a:t>
            </a:r>
            <a:r>
              <a:rPr lang="en-US" sz="2000" b="1" dirty="0">
                <a:solidFill>
                  <a:prstClr val="black"/>
                </a:solidFill>
              </a:rPr>
              <a:t> e </a:t>
            </a:r>
            <a:r>
              <a:rPr lang="en-US" sz="2000" b="1" dirty="0" err="1">
                <a:solidFill>
                  <a:prstClr val="black"/>
                </a:solidFill>
              </a:rPr>
              <a:t>nam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maduong</a:t>
            </a:r>
            <a:r>
              <a:rPr lang="en-US" sz="2000" b="1" dirty="0">
                <a:solidFill>
                  <a:prstClr val="black"/>
                </a:solidFill>
              </a:rPr>
              <a:t>’ mar </a:t>
            </a:r>
            <a:r>
              <a:rPr lang="en-US" sz="2000" b="1" dirty="0" err="1">
                <a:solidFill>
                  <a:prstClr val="black"/>
                </a:solidFill>
              </a:rPr>
              <a:t>Korintho</a:t>
            </a:r>
            <a:r>
              <a:rPr lang="en-US" sz="2000" b="1" dirty="0">
                <a:solidFill>
                  <a:prstClr val="black"/>
                </a:solidFill>
              </a:rPr>
              <a:t>; kendo </a:t>
            </a:r>
            <a:r>
              <a:rPr lang="en-US" sz="2000" b="1" dirty="0" err="1">
                <a:solidFill>
                  <a:prstClr val="black"/>
                </a:solidFill>
              </a:rPr>
              <a:t>Kenkrea</a:t>
            </a:r>
            <a:r>
              <a:rPr lang="en-US" sz="2000" b="1" dirty="0">
                <a:solidFill>
                  <a:prstClr val="black"/>
                </a:solidFill>
              </a:rPr>
              <a:t>, e </a:t>
            </a:r>
            <a:r>
              <a:rPr lang="en-US" sz="2000" b="1" dirty="0" err="1">
                <a:solidFill>
                  <a:prstClr val="black"/>
                </a:solidFill>
              </a:rPr>
              <a:t>dho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nam</a:t>
            </a:r>
            <a:r>
              <a:rPr lang="en-US" sz="2000" b="1" dirty="0">
                <a:solidFill>
                  <a:prstClr val="black"/>
                </a:solidFill>
              </a:rPr>
              <a:t> ma </a:t>
            </a:r>
            <a:r>
              <a:rPr lang="en-US" sz="2000" b="1" dirty="0" err="1">
                <a:solidFill>
                  <a:prstClr val="black"/>
                </a:solidFill>
              </a:rPr>
              <a:t>Saronik</a:t>
            </a:r>
            <a:r>
              <a:rPr lang="en-US" sz="2000" b="1" dirty="0">
                <a:solidFill>
                  <a:prstClr val="black"/>
                </a:solidFill>
              </a:rPr>
              <a:t>.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9593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8" grpId="0"/>
      <p:bldP spid="7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6C79FFCC-68E6-6C8C-03A7-028480FC9B5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3685" y="1494539"/>
            <a:ext cx="2989006" cy="187322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38100" cap="sq">
            <a:solidFill>
              <a:schemeClr val="tx2">
                <a:lumMod val="60000"/>
                <a:lumOff val="40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46180E1C-1D8A-3CC3-78FB-2A527D4B36F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728"/>
          <a:stretch>
            <a:fillRect/>
          </a:stretch>
        </p:blipFill>
        <p:spPr>
          <a:xfrm>
            <a:off x="113685" y="3642047"/>
            <a:ext cx="2996419" cy="187322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38100" cap="sq">
            <a:solidFill>
              <a:schemeClr val="tx2">
                <a:lumMod val="60000"/>
                <a:lumOff val="40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F4276E87-3496-73E7-F367-C1E5BC1935DE}"/>
              </a:ext>
            </a:extLst>
          </p:cNvPr>
          <p:cNvSpPr txBox="1"/>
          <p:nvPr/>
        </p:nvSpPr>
        <p:spPr>
          <a:xfrm>
            <a:off x="0" y="0"/>
            <a:ext cx="959628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4400" b="1" i="0" u="none" strike="noStrike" kern="1200" cap="none" spc="600" normalizeH="0" baseline="0" noProof="0" dirty="0">
                <a:ln w="13462">
                  <a:solidFill>
                    <a:prstClr val="white"/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8D30F4"/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JO-KORINTHO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B93D71E-80F3-9C26-1889-51B927790B3B}"/>
              </a:ext>
            </a:extLst>
          </p:cNvPr>
          <p:cNvSpPr txBox="1"/>
          <p:nvPr/>
        </p:nvSpPr>
        <p:spPr>
          <a:xfrm>
            <a:off x="555523" y="672197"/>
            <a:ext cx="8485239" cy="646331"/>
          </a:xfrm>
          <a:prstGeom prst="rect">
            <a:avLst/>
          </a:prstGeom>
          <a:solidFill>
            <a:srgbClr val="DDFFFF"/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800" b="1" i="0" u="none" strike="noStrike" kern="1200" cap="none" spc="0" normalizeH="0" baseline="0" noProof="0" dirty="0">
                <a:ln>
                  <a:noFill/>
                </a:ln>
                <a:solidFill>
                  <a:srgbClr val="CC0066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“Chieng’ moro, Ruoth nowacho ni Paulo e fweny gotieno niya ‘Kik ibed maluor, to wuo awuoya mak iling’ ’” </a:t>
            </a:r>
            <a:r>
              <a:rPr kumimoji="0" lang="en" sz="1400" b="1" i="0" u="none" strike="noStrike" kern="1200" cap="none" spc="0" normalizeH="0" baseline="0" noProof="0" dirty="0">
                <a:ln>
                  <a:noFill/>
                </a:ln>
                <a:solidFill>
                  <a:srgbClr val="CC0066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(Joote 18:9)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6B3D61E3-A951-28E7-0961-9A4D2A3F92AC}"/>
              </a:ext>
            </a:extLst>
          </p:cNvPr>
          <p:cNvSpPr txBox="1"/>
          <p:nvPr/>
        </p:nvSpPr>
        <p:spPr>
          <a:xfrm>
            <a:off x="3142964" y="1307301"/>
            <a:ext cx="645331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US" sz="2000" b="1" dirty="0">
                <a:solidFill>
                  <a:prstClr val="black"/>
                </a:solidFill>
              </a:rPr>
              <a:t>Jo-Yahudi mane </a:t>
            </a:r>
            <a:r>
              <a:rPr lang="en-US" sz="2000" b="1" dirty="0" err="1">
                <a:solidFill>
                  <a:prstClr val="black"/>
                </a:solidFill>
              </a:rPr>
              <a:t>ni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Korintho</a:t>
            </a:r>
            <a:r>
              <a:rPr lang="en-US" sz="2000" b="1" dirty="0">
                <a:solidFill>
                  <a:prstClr val="black"/>
                </a:solidFill>
              </a:rPr>
              <a:t> ne </a:t>
            </a:r>
            <a:r>
              <a:rPr lang="en-US" sz="2000" b="1" dirty="0" err="1">
                <a:solidFill>
                  <a:prstClr val="black"/>
                </a:solidFill>
              </a:rPr>
              <a:t>odagi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wachne</a:t>
            </a:r>
            <a:r>
              <a:rPr lang="en-US" sz="2000" b="1" dirty="0">
                <a:solidFill>
                  <a:prstClr val="black"/>
                </a:solidFill>
              </a:rPr>
              <a:t>, ma </a:t>
            </a:r>
            <a:r>
              <a:rPr lang="en-US" sz="2000" b="1" dirty="0" err="1">
                <a:solidFill>
                  <a:prstClr val="black"/>
                </a:solidFill>
              </a:rPr>
              <a:t>nomiyo</a:t>
            </a:r>
            <a:r>
              <a:rPr lang="en-US" sz="2000" b="1" dirty="0">
                <a:solidFill>
                  <a:prstClr val="black"/>
                </a:solidFill>
              </a:rPr>
              <a:t> Paulo </a:t>
            </a:r>
            <a:r>
              <a:rPr lang="en-US" sz="2000" b="1" dirty="0" err="1">
                <a:solidFill>
                  <a:prstClr val="black"/>
                </a:solidFill>
              </a:rPr>
              <a:t>oweyo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sinagogi</a:t>
            </a:r>
            <a:r>
              <a:rPr lang="en-US" sz="2000" b="1" dirty="0">
                <a:solidFill>
                  <a:prstClr val="black"/>
                </a:solidFill>
              </a:rPr>
              <a:t> mi </a:t>
            </a:r>
            <a:r>
              <a:rPr lang="en-US" sz="2000" b="1" dirty="0" err="1">
                <a:solidFill>
                  <a:prstClr val="black"/>
                </a:solidFill>
              </a:rPr>
              <a:t>ochako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romo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gi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joma</a:t>
            </a:r>
            <a:r>
              <a:rPr lang="en-US" sz="2000" b="1" dirty="0">
                <a:solidFill>
                  <a:prstClr val="black"/>
                </a:solidFill>
              </a:rPr>
              <a:t> ok jo-</a:t>
            </a:r>
            <a:r>
              <a:rPr lang="en-US" sz="2000" b="1" dirty="0" err="1">
                <a:solidFill>
                  <a:prstClr val="black"/>
                </a:solidFill>
              </a:rPr>
              <a:t>Yahudi</a:t>
            </a:r>
            <a:r>
              <a:rPr lang="en-US" sz="2000" b="1" dirty="0">
                <a:solidFill>
                  <a:prstClr val="black"/>
                </a:solidFill>
              </a:rPr>
              <a:t> e </a:t>
            </a:r>
            <a:r>
              <a:rPr lang="en-US" sz="2000" b="1" dirty="0" err="1">
                <a:solidFill>
                  <a:prstClr val="black"/>
                </a:solidFill>
              </a:rPr>
              <a:t>ot</a:t>
            </a:r>
            <a:r>
              <a:rPr lang="en-US" sz="2000" b="1" dirty="0">
                <a:solidFill>
                  <a:prstClr val="black"/>
                </a:solidFill>
              </a:rPr>
              <a:t> mane </a:t>
            </a:r>
            <a:r>
              <a:rPr lang="en-US" sz="2000" b="1" dirty="0" err="1">
                <a:solidFill>
                  <a:prstClr val="black"/>
                </a:solidFill>
              </a:rPr>
              <a:t>okiewo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gi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sinagogi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br>
              <a:rPr lang="en-US" sz="2000" b="1" dirty="0">
                <a:solidFill>
                  <a:prstClr val="black"/>
                </a:solidFill>
              </a:rPr>
            </a:br>
            <a:r>
              <a:rPr lang="en-US" sz="2000" b="1" dirty="0">
                <a:solidFill>
                  <a:prstClr val="black"/>
                </a:solidFill>
              </a:rPr>
              <a:t>(</a:t>
            </a:r>
            <a:r>
              <a:rPr lang="en-US" sz="2000" b="1" dirty="0" err="1">
                <a:solidFill>
                  <a:prstClr val="black"/>
                </a:solidFill>
              </a:rPr>
              <a:t>Joote</a:t>
            </a:r>
            <a:r>
              <a:rPr lang="en-US" sz="2000" b="1" dirty="0">
                <a:solidFill>
                  <a:prstClr val="black"/>
                </a:solidFill>
              </a:rPr>
              <a:t> 18:4-7).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BD67A93C-D772-8C6E-91D2-538B0A79A9C9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38407" y="132060"/>
            <a:ext cx="2439908" cy="315462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6">
                <a:lumMod val="75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74AE126E-D58B-BF50-E909-09328D52F6E8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38407" y="3432725"/>
            <a:ext cx="2439908" cy="3253210"/>
          </a:xfrm>
          <a:prstGeom prst="rect">
            <a:avLst/>
          </a:prstGeom>
          <a:ln w="38100" cap="sq">
            <a:solidFill>
              <a:srgbClr val="FFC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0B2B6D14-A4A1-404E-EDBB-1FC53678444E}"/>
              </a:ext>
            </a:extLst>
          </p:cNvPr>
          <p:cNvSpPr txBox="1"/>
          <p:nvPr/>
        </p:nvSpPr>
        <p:spPr>
          <a:xfrm>
            <a:off x="3142964" y="4440948"/>
            <a:ext cx="643695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US" sz="2000" b="1" dirty="0">
                <a:solidFill>
                  <a:prstClr val="black"/>
                </a:solidFill>
              </a:rPr>
              <a:t>E </a:t>
            </a:r>
            <a:r>
              <a:rPr lang="en-US" sz="2000" b="1" dirty="0" err="1">
                <a:solidFill>
                  <a:prstClr val="black"/>
                </a:solidFill>
              </a:rPr>
              <a:t>kindeno</a:t>
            </a:r>
            <a:r>
              <a:rPr lang="en-US" sz="2000" b="1" dirty="0">
                <a:solidFill>
                  <a:prstClr val="black"/>
                </a:solidFill>
              </a:rPr>
              <a:t>, </a:t>
            </a:r>
            <a:r>
              <a:rPr lang="en-US" sz="2000" b="1" dirty="0" err="1">
                <a:solidFill>
                  <a:prstClr val="black"/>
                </a:solidFill>
              </a:rPr>
              <a:t>Yesu</a:t>
            </a:r>
            <a:r>
              <a:rPr lang="en-US" sz="2000" b="1" dirty="0">
                <a:solidFill>
                  <a:prstClr val="black"/>
                </a:solidFill>
              </a:rPr>
              <a:t> ne </a:t>
            </a:r>
            <a:r>
              <a:rPr lang="en-US" sz="2000" b="1" dirty="0" err="1">
                <a:solidFill>
                  <a:prstClr val="black"/>
                </a:solidFill>
              </a:rPr>
              <a:t>obiro</a:t>
            </a:r>
            <a:r>
              <a:rPr lang="en-US" sz="2000" b="1" dirty="0">
                <a:solidFill>
                  <a:prstClr val="black"/>
                </a:solidFill>
              </a:rPr>
              <a:t> e </a:t>
            </a:r>
            <a:r>
              <a:rPr lang="en-US" sz="2000" b="1" dirty="0" err="1">
                <a:solidFill>
                  <a:prstClr val="black"/>
                </a:solidFill>
              </a:rPr>
              <a:t>fweny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gotieno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mondo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ojiw</a:t>
            </a:r>
            <a:r>
              <a:rPr lang="en-US" sz="2000" b="1" dirty="0">
                <a:solidFill>
                  <a:prstClr val="black"/>
                </a:solidFill>
              </a:rPr>
              <a:t> Paulo </a:t>
            </a:r>
            <a:r>
              <a:rPr lang="en-US" sz="2000" b="1" dirty="0" err="1">
                <a:solidFill>
                  <a:prstClr val="black"/>
                </a:solidFill>
              </a:rPr>
              <a:t>mondo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odhi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nyime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gi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tije</a:t>
            </a:r>
            <a:r>
              <a:rPr lang="en-US" sz="2000" b="1" dirty="0">
                <a:solidFill>
                  <a:prstClr val="black"/>
                </a:solidFill>
              </a:rPr>
              <a:t> e kind Jo-</a:t>
            </a:r>
            <a:r>
              <a:rPr lang="en-US" sz="2000" b="1" dirty="0" err="1">
                <a:solidFill>
                  <a:prstClr val="black"/>
                </a:solidFill>
              </a:rPr>
              <a:t>Korintho</a:t>
            </a:r>
            <a:r>
              <a:rPr lang="en-US" sz="2000" b="1" dirty="0">
                <a:solidFill>
                  <a:prstClr val="black"/>
                </a:solidFill>
              </a:rPr>
              <a:t>, </a:t>
            </a:r>
            <a:r>
              <a:rPr lang="en-US" sz="2000" b="1" dirty="0" err="1">
                <a:solidFill>
                  <a:prstClr val="black"/>
                </a:solidFill>
              </a:rPr>
              <a:t>konyise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adiera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ni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nitie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ji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mang’eny</a:t>
            </a:r>
            <a:r>
              <a:rPr lang="en-US" sz="2000" b="1" dirty="0">
                <a:solidFill>
                  <a:prstClr val="black"/>
                </a:solidFill>
              </a:rPr>
              <a:t> mane </a:t>
            </a:r>
            <a:r>
              <a:rPr lang="en-US" sz="2000" b="1" dirty="0" err="1">
                <a:solidFill>
                  <a:prstClr val="black"/>
                </a:solidFill>
              </a:rPr>
              <a:t>dhi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ruako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wachno</a:t>
            </a:r>
            <a:r>
              <a:rPr lang="en-US" sz="2000" b="1" dirty="0">
                <a:solidFill>
                  <a:prstClr val="black"/>
                </a:solidFill>
              </a:rPr>
              <a:t> (</a:t>
            </a:r>
            <a:r>
              <a:rPr lang="en-US" sz="2000" b="1" dirty="0" err="1">
                <a:solidFill>
                  <a:prstClr val="black"/>
                </a:solidFill>
              </a:rPr>
              <a:t>Tich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Joote</a:t>
            </a:r>
            <a:r>
              <a:rPr lang="en-US" sz="2000" b="1" dirty="0">
                <a:solidFill>
                  <a:prstClr val="black"/>
                </a:solidFill>
              </a:rPr>
              <a:t> 18:9-10).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805CB85D-6674-5547-86C6-C9ACA4FF01A8}"/>
              </a:ext>
            </a:extLst>
          </p:cNvPr>
          <p:cNvSpPr txBox="1"/>
          <p:nvPr/>
        </p:nvSpPr>
        <p:spPr>
          <a:xfrm>
            <a:off x="60712" y="5853883"/>
            <a:ext cx="951921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US" sz="2000" b="1" dirty="0" err="1">
                <a:solidFill>
                  <a:prstClr val="black"/>
                </a:solidFill>
              </a:rPr>
              <a:t>Koyudo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teko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kuom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fwenyno</a:t>
            </a:r>
            <a:r>
              <a:rPr lang="en-US" sz="2000" b="1" dirty="0">
                <a:solidFill>
                  <a:prstClr val="black"/>
                </a:solidFill>
              </a:rPr>
              <a:t>, Paulo </a:t>
            </a:r>
            <a:r>
              <a:rPr lang="en-US" sz="2000" b="1" dirty="0" err="1">
                <a:solidFill>
                  <a:prstClr val="black"/>
                </a:solidFill>
              </a:rPr>
              <a:t>nodak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Korintho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kuom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higa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achiel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gi</a:t>
            </a:r>
            <a:r>
              <a:rPr lang="en-US" sz="2000" b="1" dirty="0">
                <a:solidFill>
                  <a:prstClr val="black"/>
                </a:solidFill>
              </a:rPr>
              <a:t> nus (</a:t>
            </a:r>
            <a:r>
              <a:rPr lang="en-US" sz="2000" b="1" dirty="0" err="1">
                <a:solidFill>
                  <a:prstClr val="black"/>
                </a:solidFill>
              </a:rPr>
              <a:t>Joote</a:t>
            </a:r>
            <a:r>
              <a:rPr lang="en-US" sz="2000" b="1" dirty="0">
                <a:solidFill>
                  <a:prstClr val="black"/>
                </a:solidFill>
              </a:rPr>
              <a:t> 18:11). </a:t>
            </a:r>
            <a:r>
              <a:rPr lang="en-US" sz="2000" b="1" dirty="0" err="1">
                <a:solidFill>
                  <a:prstClr val="black"/>
                </a:solidFill>
              </a:rPr>
              <a:t>Gikone</a:t>
            </a:r>
            <a:r>
              <a:rPr lang="en-US" sz="2000" b="1" dirty="0">
                <a:solidFill>
                  <a:prstClr val="black"/>
                </a:solidFill>
              </a:rPr>
              <a:t>, jo-</a:t>
            </a:r>
            <a:r>
              <a:rPr lang="en-US" sz="2000" b="1" dirty="0" err="1">
                <a:solidFill>
                  <a:prstClr val="black"/>
                </a:solidFill>
              </a:rPr>
              <a:t>Yahudi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notero</a:t>
            </a:r>
            <a:r>
              <a:rPr lang="en-US" sz="2000" b="1" dirty="0">
                <a:solidFill>
                  <a:prstClr val="black"/>
                </a:solidFill>
              </a:rPr>
              <a:t> Paulo e </a:t>
            </a:r>
            <a:r>
              <a:rPr lang="en-US" sz="2000" b="1" dirty="0" err="1">
                <a:solidFill>
                  <a:prstClr val="black"/>
                </a:solidFill>
              </a:rPr>
              <a:t>bura</a:t>
            </a:r>
            <a:r>
              <a:rPr lang="en-US" sz="2000" b="1" dirty="0">
                <a:solidFill>
                  <a:prstClr val="black"/>
                </a:solidFill>
              </a:rPr>
              <a:t> (</a:t>
            </a:r>
            <a:r>
              <a:rPr lang="en-US" sz="2000" b="1" dirty="0" err="1">
                <a:solidFill>
                  <a:prstClr val="black"/>
                </a:solidFill>
              </a:rPr>
              <a:t>Joote</a:t>
            </a:r>
            <a:r>
              <a:rPr lang="en-US" sz="2000" b="1" dirty="0">
                <a:solidFill>
                  <a:prstClr val="black"/>
                </a:solidFill>
              </a:rPr>
              <a:t> 18:12-13). E </a:t>
            </a:r>
            <a:r>
              <a:rPr lang="en-US" sz="2000" b="1" dirty="0" err="1">
                <a:solidFill>
                  <a:prstClr val="black"/>
                </a:solidFill>
              </a:rPr>
              <a:t>kinde</a:t>
            </a:r>
            <a:r>
              <a:rPr lang="en-US" sz="2000" b="1" dirty="0">
                <a:solidFill>
                  <a:prstClr val="black"/>
                </a:solidFill>
              </a:rPr>
              <a:t> mane </a:t>
            </a:r>
            <a:r>
              <a:rPr lang="en-US" sz="2000" b="1" dirty="0" err="1">
                <a:solidFill>
                  <a:prstClr val="black"/>
                </a:solidFill>
              </a:rPr>
              <a:t>oa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Korinto</a:t>
            </a:r>
            <a:r>
              <a:rPr lang="en-US" sz="2000" b="1" dirty="0">
                <a:solidFill>
                  <a:prstClr val="black"/>
                </a:solidFill>
              </a:rPr>
              <a:t>, </a:t>
            </a:r>
            <a:r>
              <a:rPr lang="en-US" sz="2000" b="1" dirty="0" err="1">
                <a:solidFill>
                  <a:prstClr val="black"/>
                </a:solidFill>
              </a:rPr>
              <a:t>kanisa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maduong</a:t>
            </a:r>
            <a:r>
              <a:rPr lang="en-US" sz="2000" b="1" dirty="0">
                <a:solidFill>
                  <a:prstClr val="black"/>
                </a:solidFill>
              </a:rPr>
              <a:t>’ ne </a:t>
            </a:r>
            <a:r>
              <a:rPr lang="en-US" sz="2000" b="1" dirty="0" err="1">
                <a:solidFill>
                  <a:prstClr val="black"/>
                </a:solidFill>
              </a:rPr>
              <a:t>oselos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kanyo</a:t>
            </a:r>
            <a:r>
              <a:rPr lang="en-US" sz="2000" b="1" dirty="0">
                <a:solidFill>
                  <a:prstClr val="black"/>
                </a:solidFill>
              </a:rPr>
              <a:t> (</a:t>
            </a:r>
            <a:r>
              <a:rPr lang="en-US" sz="2000" b="1" dirty="0" err="1">
                <a:solidFill>
                  <a:prstClr val="black"/>
                </a:solidFill>
              </a:rPr>
              <a:t>Tich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Joote</a:t>
            </a:r>
            <a:r>
              <a:rPr lang="en-US" sz="2000" b="1" dirty="0">
                <a:solidFill>
                  <a:prstClr val="black"/>
                </a:solidFill>
              </a:rPr>
              <a:t> 18:18).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964F610B-E4F3-09E4-B971-BDE142763F3D}"/>
              </a:ext>
            </a:extLst>
          </p:cNvPr>
          <p:cNvSpPr txBox="1"/>
          <p:nvPr/>
        </p:nvSpPr>
        <p:spPr>
          <a:xfrm>
            <a:off x="3152227" y="2720236"/>
            <a:ext cx="6427696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US" sz="2000" b="1" dirty="0">
                <a:solidFill>
                  <a:prstClr val="black"/>
                </a:solidFill>
              </a:rPr>
              <a:t>“</a:t>
            </a:r>
            <a:r>
              <a:rPr lang="en-US" sz="2000" b="1" dirty="0" err="1">
                <a:solidFill>
                  <a:prstClr val="black"/>
                </a:solidFill>
              </a:rPr>
              <a:t>Timbe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anjawo</a:t>
            </a:r>
            <a:r>
              <a:rPr lang="en-US" sz="2000" b="1" dirty="0">
                <a:solidFill>
                  <a:prstClr val="black"/>
                </a:solidFill>
              </a:rPr>
              <a:t> mane </a:t>
            </a:r>
            <a:r>
              <a:rPr lang="en-US" sz="2000" b="1" dirty="0" err="1">
                <a:solidFill>
                  <a:prstClr val="black"/>
                </a:solidFill>
              </a:rPr>
              <a:t>oneno</a:t>
            </a:r>
            <a:r>
              <a:rPr lang="en-US" sz="2000" b="1" dirty="0">
                <a:solidFill>
                  <a:prstClr val="black"/>
                </a:solidFill>
              </a:rPr>
              <a:t> e kind </a:t>
            </a:r>
            <a:r>
              <a:rPr lang="en-US" sz="2000" b="1" dirty="0" err="1">
                <a:solidFill>
                  <a:prstClr val="black"/>
                </a:solidFill>
              </a:rPr>
              <a:t>joma</a:t>
            </a:r>
            <a:r>
              <a:rPr lang="en-US" sz="2000" b="1" dirty="0">
                <a:solidFill>
                  <a:prstClr val="black"/>
                </a:solidFill>
              </a:rPr>
              <a:t> ok jo-</a:t>
            </a:r>
            <a:r>
              <a:rPr lang="en-US" sz="2000" b="1" dirty="0" err="1">
                <a:solidFill>
                  <a:prstClr val="black"/>
                </a:solidFill>
              </a:rPr>
              <a:t>Yahudi</a:t>
            </a:r>
            <a:r>
              <a:rPr lang="en-US" sz="2000" b="1" dirty="0">
                <a:solidFill>
                  <a:prstClr val="black"/>
                </a:solidFill>
              </a:rPr>
              <a:t>, </a:t>
            </a:r>
            <a:r>
              <a:rPr lang="en-US" sz="2000" b="1" dirty="0" err="1">
                <a:solidFill>
                  <a:prstClr val="black"/>
                </a:solidFill>
              </a:rPr>
              <a:t>kod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achaya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gi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ayany</a:t>
            </a:r>
            <a:r>
              <a:rPr lang="en-US" sz="2000" b="1" dirty="0">
                <a:solidFill>
                  <a:prstClr val="black"/>
                </a:solidFill>
              </a:rPr>
              <a:t> mane </a:t>
            </a:r>
            <a:r>
              <a:rPr lang="en-US" sz="2000" b="1" dirty="0" err="1">
                <a:solidFill>
                  <a:prstClr val="black"/>
                </a:solidFill>
              </a:rPr>
              <a:t>oyudo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kuom</a:t>
            </a:r>
            <a:r>
              <a:rPr lang="en-US" sz="2000" b="1" dirty="0">
                <a:solidFill>
                  <a:prstClr val="black"/>
                </a:solidFill>
              </a:rPr>
              <a:t> jo-</a:t>
            </a:r>
            <a:r>
              <a:rPr lang="en-US" sz="2000" b="1" dirty="0" err="1">
                <a:solidFill>
                  <a:prstClr val="black"/>
                </a:solidFill>
              </a:rPr>
              <a:t>Yahudi</a:t>
            </a:r>
            <a:r>
              <a:rPr lang="en-US" sz="2000" b="1" dirty="0">
                <a:solidFill>
                  <a:prstClr val="black"/>
                </a:solidFill>
              </a:rPr>
              <a:t>, ne </a:t>
            </a:r>
            <a:r>
              <a:rPr lang="en-US" sz="2000" b="1" dirty="0" err="1">
                <a:solidFill>
                  <a:prstClr val="black"/>
                </a:solidFill>
              </a:rPr>
              <a:t>omiye</a:t>
            </a:r>
            <a:r>
              <a:rPr lang="en-US" sz="2000" b="1" dirty="0">
                <a:solidFill>
                  <a:prstClr val="black"/>
                </a:solidFill>
              </a:rPr>
              <a:t> lit </a:t>
            </a:r>
            <a:r>
              <a:rPr lang="en-US" sz="2000" b="1" dirty="0" err="1">
                <a:solidFill>
                  <a:prstClr val="black"/>
                </a:solidFill>
              </a:rPr>
              <a:t>maduong</a:t>
            </a:r>
            <a:r>
              <a:rPr lang="en-US" sz="2000" b="1" dirty="0">
                <a:solidFill>
                  <a:prstClr val="black"/>
                </a:solidFill>
              </a:rPr>
              <a:t>’ mar </a:t>
            </a:r>
            <a:r>
              <a:rPr lang="en-US" sz="2000" b="1" dirty="0" err="1">
                <a:solidFill>
                  <a:prstClr val="black"/>
                </a:solidFill>
              </a:rPr>
              <a:t>chuny</a:t>
            </a:r>
            <a:r>
              <a:rPr lang="en-US" sz="2000" b="1" dirty="0">
                <a:solidFill>
                  <a:prstClr val="black"/>
                </a:solidFill>
              </a:rPr>
              <a:t>. Ne </a:t>
            </a:r>
            <a:r>
              <a:rPr lang="en-US" sz="2000" b="1" dirty="0" err="1">
                <a:solidFill>
                  <a:prstClr val="black"/>
                </a:solidFill>
              </a:rPr>
              <a:t>obedo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gi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kiawa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kuom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rieko</a:t>
            </a:r>
            <a:r>
              <a:rPr lang="en-US" sz="2000" b="1" dirty="0">
                <a:solidFill>
                  <a:prstClr val="black"/>
                </a:solidFill>
              </a:rPr>
              <a:t> mar </a:t>
            </a:r>
            <a:r>
              <a:rPr lang="en-US" sz="2000" b="1" dirty="0" err="1">
                <a:solidFill>
                  <a:prstClr val="black"/>
                </a:solidFill>
              </a:rPr>
              <a:t>temo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gero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kanisa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kokalo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kuom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gik</a:t>
            </a:r>
            <a:r>
              <a:rPr lang="en-US" sz="2000" b="1" dirty="0">
                <a:solidFill>
                  <a:prstClr val="black"/>
                </a:solidFill>
              </a:rPr>
              <a:t> ma ne </a:t>
            </a:r>
            <a:r>
              <a:rPr lang="en-US" sz="2000" b="1" dirty="0" err="1">
                <a:solidFill>
                  <a:prstClr val="black"/>
                </a:solidFill>
              </a:rPr>
              <a:t>oyudo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kuno</a:t>
            </a:r>
            <a:r>
              <a:rPr lang="en-US" sz="2000" b="1" dirty="0">
                <a:solidFill>
                  <a:prstClr val="black"/>
                </a:solidFill>
              </a:rPr>
              <a:t>”.</a:t>
            </a:r>
            <a:r>
              <a:rPr kumimoji="0" lang="en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(EGW The Acts of the Apostle p. 250)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26310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3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/>
      <p:bldP spid="14" grpId="0"/>
      <p:bldP spid="16" grpId="0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C1A03DB-44C9-25D5-F680-893C631815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A5E4D63A-C9BC-D642-83C3-FE5C2D15EC12}"/>
              </a:ext>
            </a:extLst>
          </p:cNvPr>
          <p:cNvSpPr txBox="1"/>
          <p:nvPr/>
        </p:nvSpPr>
        <p:spPr>
          <a:xfrm>
            <a:off x="0" y="0"/>
            <a:ext cx="8450827" cy="646331"/>
          </a:xfrm>
          <a:prstGeom prst="rect">
            <a:avLst/>
          </a:prstGeom>
          <a:noFill/>
          <a:effectLst>
            <a:outerShdw blurRad="50800" dist="12700" dir="2700000" algn="tl" rotWithShape="0">
              <a:prstClr val="black"/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3600" b="1" i="0" u="none" strike="noStrike" kern="1200" cap="none" spc="0" normalizeH="0" baseline="0" noProof="0" dirty="0">
                <a:ln w="6600">
                  <a:solidFill>
                    <a:srgbClr val="FFCC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FFCC00"/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BARUPE NI JO-KORINTHO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D3051C0-2766-5737-CE6E-D94745929424}"/>
              </a:ext>
            </a:extLst>
          </p:cNvPr>
          <p:cNvSpPr txBox="1"/>
          <p:nvPr/>
        </p:nvSpPr>
        <p:spPr>
          <a:xfrm>
            <a:off x="65446" y="686078"/>
            <a:ext cx="830825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800" b="1" i="0" u="none" strike="noStrike" kern="1200" cap="none" spc="0" normalizeH="0" baseline="0" noProof="0" dirty="0">
                <a:ln>
                  <a:noFill/>
                </a:ln>
                <a:solidFill>
                  <a:srgbClr val="3399FF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“Akwayou kamano owetena, nikech jood Kloe moko osenyisa wachu malong’o, ni un gi dhaw e kindu” </a:t>
            </a:r>
            <a:r>
              <a:rPr kumimoji="0" lang="en" sz="1400" b="1" i="0" u="none" strike="noStrike" kern="1200" cap="none" spc="0" normalizeH="0" baseline="0" noProof="0" dirty="0">
                <a:ln>
                  <a:noFill/>
                </a:ln>
                <a:solidFill>
                  <a:srgbClr val="3399FF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(1 Jo-Korintho 1:11)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34F55195-5DD3-0298-32B7-E36B6B8044C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19878381"/>
              </p:ext>
            </p:extLst>
          </p:nvPr>
        </p:nvGraphicFramePr>
        <p:xfrm>
          <a:off x="229215" y="1415772"/>
          <a:ext cx="7980720" cy="54014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Imagen 6">
            <a:extLst>
              <a:ext uri="{FF2B5EF4-FFF2-40B4-BE49-F238E27FC236}">
                <a16:creationId xmlns:a16="http://schemas.microsoft.com/office/drawing/2014/main" id="{5AEEA273-54EF-9065-A907-69FA37A7A045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450827" y="3747436"/>
            <a:ext cx="3652684" cy="1522654"/>
          </a:xfrm>
          <a:prstGeom prst="rect">
            <a:avLst/>
          </a:prstGeom>
          <a:ln w="57150" cap="sq">
            <a:solidFill>
              <a:schemeClr val="accent2">
                <a:lumMod val="75000"/>
              </a:schemeClr>
            </a:solidFill>
            <a:miter lim="800000"/>
          </a:ln>
          <a:effectLst/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2EF83138-BCC1-1144-1214-296B4FD974B2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450827" y="1895379"/>
            <a:ext cx="3652684" cy="1736317"/>
          </a:xfrm>
          <a:prstGeom prst="rect">
            <a:avLst/>
          </a:prstGeom>
          <a:ln w="57150" cap="sq">
            <a:solidFill>
              <a:schemeClr val="accent2">
                <a:lumMod val="75000"/>
              </a:schemeClr>
            </a:solidFill>
            <a:miter lim="800000"/>
          </a:ln>
          <a:effectLst/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1606E60C-93CA-1FDC-DF40-DE8A45B1C22D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450827" y="115740"/>
            <a:ext cx="3652684" cy="1663899"/>
          </a:xfrm>
          <a:prstGeom prst="rect">
            <a:avLst/>
          </a:prstGeom>
          <a:ln w="57150" cap="sq">
            <a:solidFill>
              <a:schemeClr val="accent1">
                <a:lumMod val="75000"/>
              </a:schemeClr>
            </a:solidFill>
            <a:miter lim="800000"/>
          </a:ln>
          <a:effectLst/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E686CA44-55B4-8CC8-B512-CB71E7CA7772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450827" y="5385830"/>
            <a:ext cx="3652684" cy="1356430"/>
          </a:xfrm>
          <a:prstGeom prst="rect">
            <a:avLst/>
          </a:prstGeom>
          <a:ln w="57150" cap="sq">
            <a:solidFill>
              <a:srgbClr val="0FD60F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43116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F3DFAC6-32B5-4FF7-80EC-1BCA53706C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">
                                            <p:graphicEl>
                                              <a:dgm id="{4F3DFAC6-32B5-4FF7-80EC-1BCA53706C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">
                                            <p:graphicEl>
                                              <a:dgm id="{4F3DFAC6-32B5-4FF7-80EC-1BCA53706C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>
                                            <p:graphicEl>
                                              <a:dgm id="{4F3DFAC6-32B5-4FF7-80EC-1BCA53706CD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>
                                            <p:graphicEl>
                                              <a:dgm id="{4F3DFAC6-32B5-4FF7-80EC-1BCA53706C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>
                                            <p:graphicEl>
                                              <a:dgm id="{4F3DFAC6-32B5-4FF7-80EC-1BCA53706C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1F364DF-B52E-469E-8669-659447B5C1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">
                                            <p:graphicEl>
                                              <a:dgm id="{41F364DF-B52E-469E-8669-659447B5C1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">
                                            <p:graphicEl>
                                              <a:dgm id="{41F364DF-B52E-469E-8669-659447B5C1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">
                                            <p:graphicEl>
                                              <a:dgm id="{41F364DF-B52E-469E-8669-659447B5C1C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">
                                            <p:graphicEl>
                                              <a:dgm id="{41F364DF-B52E-469E-8669-659447B5C1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">
                                            <p:graphicEl>
                                              <a:dgm id="{41F364DF-B52E-469E-8669-659447B5C1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F0E2FE6-2CF5-496B-BA7C-3E702B20CE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">
                                            <p:graphicEl>
                                              <a:dgm id="{2F0E2FE6-2CF5-496B-BA7C-3E702B20CE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">
                                            <p:graphicEl>
                                              <a:dgm id="{2F0E2FE6-2CF5-496B-BA7C-3E702B20CE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">
                                            <p:graphicEl>
                                              <a:dgm id="{2F0E2FE6-2CF5-496B-BA7C-3E702B20CEB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">
                                            <p:graphicEl>
                                              <a:dgm id="{2F0E2FE6-2CF5-496B-BA7C-3E702B20CE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">
                                            <p:graphicEl>
                                              <a:dgm id="{2F0E2FE6-2CF5-496B-BA7C-3E702B20CE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356964C-7D4C-4136-BFD4-003022A3A9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">
                                            <p:graphicEl>
                                              <a:dgm id="{4356964C-7D4C-4136-BFD4-003022A3A9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">
                                            <p:graphicEl>
                                              <a:dgm id="{4356964C-7D4C-4136-BFD4-003022A3A9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">
                                            <p:graphicEl>
                                              <a:dgm id="{4356964C-7D4C-4136-BFD4-003022A3A98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">
                                            <p:graphicEl>
                                              <a:dgm id="{4356964C-7D4C-4136-BFD4-003022A3A9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">
                                            <p:graphicEl>
                                              <a:dgm id="{4356964C-7D4C-4136-BFD4-003022A3A9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000"/>
                            </p:stCondLst>
                            <p:childTnLst>
                              <p:par>
                                <p:cTn id="88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60E5BAA-BA57-4680-A2E7-E8124F89EB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">
                                            <p:graphicEl>
                                              <a:dgm id="{D60E5BAA-BA57-4680-A2E7-E8124F89EB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">
                                            <p:graphicEl>
                                              <a:dgm id="{D60E5BAA-BA57-4680-A2E7-E8124F89EB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">
                                            <p:graphicEl>
                                              <a:dgm id="{D60E5BAA-BA57-4680-A2E7-E8124F89EBA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">
                                            <p:graphicEl>
                                              <a:dgm id="{D60E5BAA-BA57-4680-A2E7-E8124F89EB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">
                                            <p:graphicEl>
                                              <a:dgm id="{D60E5BAA-BA57-4680-A2E7-E8124F89EB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F2165CA-3783-4C74-A25A-6E59360B8C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">
                                            <p:graphicEl>
                                              <a:dgm id="{BF2165CA-3783-4C74-A25A-6E59360B8C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">
                                            <p:graphicEl>
                                              <a:dgm id="{BF2165CA-3783-4C74-A25A-6E59360B8C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">
                                            <p:graphicEl>
                                              <a:dgm id="{BF2165CA-3783-4C74-A25A-6E59360B8C2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">
                                            <p:graphicEl>
                                              <a:dgm id="{BF2165CA-3783-4C74-A25A-6E59360B8C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">
                                            <p:graphicEl>
                                              <a:dgm id="{BF2165CA-3783-4C74-A25A-6E59360B8C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Graphic spid="2" grpId="0" uiExpand="1">
        <p:bldSub>
          <a:bldDgm bld="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C8ADCB1-9156-EB71-03D8-92D75A186B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8F8E283A-F79D-7F2D-80A8-D128F2011C69}"/>
              </a:ext>
            </a:extLst>
          </p:cNvPr>
          <p:cNvSpPr txBox="1"/>
          <p:nvPr/>
        </p:nvSpPr>
        <p:spPr>
          <a:xfrm>
            <a:off x="1423055" y="667371"/>
            <a:ext cx="9151607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kumimoji="0" lang="e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 panose="02030602050306030303" pitchFamily="18" charset="0"/>
              </a:rPr>
              <a:t>“</a:t>
            </a:r>
            <a:r>
              <a:rPr lang="en-US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Joote</a:t>
            </a:r>
            <a:r>
              <a:rPr lang="en-US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 mag </a:t>
            </a:r>
            <a:r>
              <a:rPr lang="en-US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Nyasaye</a:t>
            </a:r>
            <a:r>
              <a:rPr lang="en-US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 ma </a:t>
            </a:r>
            <a:r>
              <a:rPr lang="en-US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ni</a:t>
            </a:r>
            <a:r>
              <a:rPr lang="en-US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 e </a:t>
            </a:r>
            <a:r>
              <a:rPr lang="en-US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miere</a:t>
            </a:r>
            <a:r>
              <a:rPr lang="en-US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madongo</a:t>
            </a:r>
            <a:r>
              <a:rPr lang="en-US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 ok </a:t>
            </a:r>
            <a:r>
              <a:rPr lang="en-US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onego</a:t>
            </a:r>
            <a:r>
              <a:rPr lang="en-US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chunygi</a:t>
            </a:r>
            <a:r>
              <a:rPr lang="en-US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ool</a:t>
            </a:r>
            <a:r>
              <a:rPr lang="en-US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nikech</a:t>
            </a:r>
            <a:r>
              <a:rPr lang="en-US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timbe</a:t>
            </a:r>
            <a:r>
              <a:rPr lang="en-US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maricho</a:t>
            </a:r>
            <a:r>
              <a:rPr lang="en-US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, </a:t>
            </a:r>
            <a:r>
              <a:rPr lang="en-US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ng’ado</a:t>
            </a:r>
            <a:r>
              <a:rPr lang="en-US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bura</a:t>
            </a:r>
            <a:r>
              <a:rPr lang="en-US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 ma ok </a:t>
            </a:r>
            <a:r>
              <a:rPr lang="en-US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kare</a:t>
            </a:r>
            <a:r>
              <a:rPr lang="en-US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, kata </a:t>
            </a:r>
            <a:r>
              <a:rPr lang="en-US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anjawo</a:t>
            </a:r>
            <a:r>
              <a:rPr lang="en-US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 ma </a:t>
            </a:r>
            <a:r>
              <a:rPr lang="en-US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iluongogi</a:t>
            </a:r>
            <a:r>
              <a:rPr lang="en-US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mondo</a:t>
            </a:r>
            <a:r>
              <a:rPr lang="en-US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giromgo</a:t>
            </a:r>
            <a:r>
              <a:rPr lang="en-US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ka</a:t>
            </a:r>
            <a:r>
              <a:rPr lang="en-US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gitemo</a:t>
            </a:r>
            <a:r>
              <a:rPr lang="en-US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lando</a:t>
            </a:r>
            <a:r>
              <a:rPr lang="en-US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wach</a:t>
            </a:r>
            <a:r>
              <a:rPr lang="en-US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maber</a:t>
            </a:r>
            <a:r>
              <a:rPr lang="en-US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 mar </a:t>
            </a:r>
            <a:r>
              <a:rPr lang="en-US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warruok</a:t>
            </a:r>
            <a:r>
              <a:rPr lang="en-US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. </a:t>
            </a:r>
            <a:r>
              <a:rPr lang="en-US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Ruoth</a:t>
            </a:r>
            <a:r>
              <a:rPr lang="en-US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jiwo</a:t>
            </a:r>
            <a:r>
              <a:rPr lang="en-US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jatich</a:t>
            </a:r>
            <a:r>
              <a:rPr lang="en-US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moro</a:t>
            </a:r>
            <a:r>
              <a:rPr lang="en-US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ka</a:t>
            </a:r>
            <a:r>
              <a:rPr lang="en-US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moro</a:t>
            </a:r>
            <a:r>
              <a:rPr lang="en-US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 ma </a:t>
            </a:r>
            <a:r>
              <a:rPr lang="en-US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kamano</a:t>
            </a:r>
            <a:r>
              <a:rPr lang="en-US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gi</a:t>
            </a:r>
            <a:r>
              <a:rPr lang="en-US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wach</a:t>
            </a:r>
            <a:r>
              <a:rPr lang="en-US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machal</a:t>
            </a:r>
            <a:r>
              <a:rPr lang="en-US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gi</a:t>
            </a:r>
            <a:r>
              <a:rPr lang="en-US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 ma ne </a:t>
            </a:r>
            <a:r>
              <a:rPr lang="en-US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omiyo</a:t>
            </a:r>
            <a:r>
              <a:rPr lang="en-US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jaote</a:t>
            </a:r>
            <a:r>
              <a:rPr lang="en-US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 Paulo e </a:t>
            </a:r>
            <a:r>
              <a:rPr lang="en-US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Korintho</a:t>
            </a:r>
            <a:r>
              <a:rPr lang="en-US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 mane </a:t>
            </a:r>
            <a:r>
              <a:rPr lang="en-US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oduwore</a:t>
            </a:r>
            <a:r>
              <a:rPr lang="en-US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: “</a:t>
            </a:r>
            <a:r>
              <a:rPr lang="en-US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Kik</a:t>
            </a:r>
            <a:r>
              <a:rPr lang="en-US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ibed</a:t>
            </a:r>
            <a:r>
              <a:rPr lang="en-US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maluor</a:t>
            </a:r>
            <a:r>
              <a:rPr lang="en-US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, to </a:t>
            </a:r>
            <a:r>
              <a:rPr lang="en-US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wuo</a:t>
            </a:r>
            <a:r>
              <a:rPr lang="en-US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awuoya</a:t>
            </a:r>
            <a:r>
              <a:rPr lang="en-US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mak</a:t>
            </a:r>
            <a:r>
              <a:rPr lang="en-US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iling</a:t>
            </a:r>
            <a:r>
              <a:rPr lang="en-US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’, </a:t>
            </a:r>
            <a:r>
              <a:rPr lang="en-US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nikech</a:t>
            </a:r>
            <a:r>
              <a:rPr lang="en-US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 an </a:t>
            </a:r>
            <a:r>
              <a:rPr lang="en-US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kodi</a:t>
            </a:r>
            <a:r>
              <a:rPr lang="en-US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, kendo </a:t>
            </a:r>
            <a:r>
              <a:rPr lang="en-US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onge</a:t>
            </a:r>
            <a:r>
              <a:rPr lang="en-US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ng’ama</a:t>
            </a:r>
            <a:r>
              <a:rPr lang="en-US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nobuki</a:t>
            </a:r>
            <a:r>
              <a:rPr lang="en-US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mondo</a:t>
            </a:r>
            <a:r>
              <a:rPr lang="en-US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otimni</a:t>
            </a:r>
            <a:r>
              <a:rPr lang="en-US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gimoro</a:t>
            </a:r>
            <a:r>
              <a:rPr lang="en-US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marach</a:t>
            </a:r>
            <a:r>
              <a:rPr lang="en-US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, </a:t>
            </a:r>
            <a:r>
              <a:rPr lang="en-US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nimar</a:t>
            </a:r>
            <a:r>
              <a:rPr lang="en-US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ji</a:t>
            </a:r>
            <a:r>
              <a:rPr lang="en-US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mang’eny</a:t>
            </a:r>
            <a:r>
              <a:rPr lang="en-US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manie</a:t>
            </a:r>
            <a:r>
              <a:rPr lang="en-US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dalani</a:t>
            </a:r>
            <a:r>
              <a:rPr lang="en-US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 gin </a:t>
            </a:r>
            <a:r>
              <a:rPr lang="en-US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joga</a:t>
            </a:r>
            <a:r>
              <a:rPr lang="en-US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.” </a:t>
            </a:r>
            <a:r>
              <a:rPr lang="en-US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Joote</a:t>
            </a:r>
            <a:r>
              <a:rPr lang="en-US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 18:9,10... [...] E </a:t>
            </a:r>
            <a:r>
              <a:rPr lang="en-US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dala</a:t>
            </a:r>
            <a:r>
              <a:rPr lang="en-US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moro</a:t>
            </a:r>
            <a:r>
              <a:rPr lang="en-US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amora</a:t>
            </a:r>
            <a:r>
              <a:rPr lang="en-US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, kata </a:t>
            </a:r>
            <a:r>
              <a:rPr lang="en-US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obedo</a:t>
            </a:r>
            <a:r>
              <a:rPr lang="en-US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ni</a:t>
            </a:r>
            <a:r>
              <a:rPr lang="en-US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opong</a:t>
            </a:r>
            <a:r>
              <a:rPr lang="en-US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’ </a:t>
            </a:r>
            <a:r>
              <a:rPr lang="en-US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gi</a:t>
            </a:r>
            <a:r>
              <a:rPr lang="en-US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timbe</a:t>
            </a:r>
            <a:r>
              <a:rPr lang="en-US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 mag </a:t>
            </a:r>
            <a:r>
              <a:rPr lang="en-US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anjao</a:t>
            </a:r>
            <a:r>
              <a:rPr lang="en-US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kod</a:t>
            </a:r>
            <a:r>
              <a:rPr lang="en-US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mahundu</a:t>
            </a:r>
            <a:r>
              <a:rPr lang="en-US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, </a:t>
            </a:r>
            <a:r>
              <a:rPr lang="en-US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nitie</a:t>
            </a:r>
            <a:r>
              <a:rPr lang="en-US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ji</a:t>
            </a:r>
            <a:r>
              <a:rPr lang="en-US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mang’eny</a:t>
            </a:r>
            <a:r>
              <a:rPr lang="en-US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 ma </a:t>
            </a:r>
            <a:r>
              <a:rPr lang="en-US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kuom</a:t>
            </a:r>
            <a:r>
              <a:rPr lang="en-US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puonj</a:t>
            </a:r>
            <a:r>
              <a:rPr lang="en-US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maber</a:t>
            </a:r>
            <a:r>
              <a:rPr lang="en-US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, </a:t>
            </a:r>
            <a:r>
              <a:rPr lang="en-US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nyalo</a:t>
            </a:r>
            <a:r>
              <a:rPr lang="en-US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puonjore</a:t>
            </a:r>
            <a:r>
              <a:rPr lang="en-US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bedo</a:t>
            </a:r>
            <a:r>
              <a:rPr lang="en-US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jolup</a:t>
            </a:r>
            <a:r>
              <a:rPr lang="en-US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Yesu</a:t>
            </a:r>
            <a:r>
              <a:rPr lang="en-US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. </a:t>
            </a:r>
            <a:r>
              <a:rPr lang="en-US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Omiyo</a:t>
            </a:r>
            <a:r>
              <a:rPr lang="en-US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, </a:t>
            </a:r>
            <a:r>
              <a:rPr lang="en-US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adiera</a:t>
            </a:r>
            <a:r>
              <a:rPr lang="en-US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 mar </a:t>
            </a:r>
            <a:r>
              <a:rPr lang="en-US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resruok</a:t>
            </a:r>
            <a:r>
              <a:rPr lang="en-US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nyalo</a:t>
            </a:r>
            <a:r>
              <a:rPr lang="en-US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chopo</a:t>
            </a:r>
            <a:r>
              <a:rPr lang="en-US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ni</a:t>
            </a:r>
            <a:r>
              <a:rPr lang="en-US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ji</a:t>
            </a:r>
            <a:r>
              <a:rPr lang="en-US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gana</a:t>
            </a:r>
            <a:r>
              <a:rPr lang="en-US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gi</a:t>
            </a:r>
            <a:r>
              <a:rPr lang="en-US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gana</a:t>
            </a:r>
            <a:r>
              <a:rPr lang="en-US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 kendo </a:t>
            </a:r>
            <a:r>
              <a:rPr lang="en-US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terogi</a:t>
            </a:r>
            <a:r>
              <a:rPr lang="en-US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mondo</a:t>
            </a:r>
            <a:r>
              <a:rPr lang="en-US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girwak</a:t>
            </a:r>
            <a:r>
              <a:rPr lang="en-US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Kristo</a:t>
            </a:r>
            <a:r>
              <a:rPr lang="en-US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 kaka </a:t>
            </a:r>
            <a:r>
              <a:rPr lang="en-US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Jawargi</a:t>
            </a:r>
            <a:r>
              <a:rPr lang="en-US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.</a:t>
            </a:r>
            <a:r>
              <a:rPr kumimoji="0" lang="e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 panose="02030602050306030303" pitchFamily="18" charset="0"/>
              </a:rPr>
              <a:t>”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EE48D9C9-45EB-8498-138D-4C2BFF388872}"/>
              </a:ext>
            </a:extLst>
          </p:cNvPr>
          <p:cNvSpPr txBox="1"/>
          <p:nvPr/>
        </p:nvSpPr>
        <p:spPr>
          <a:xfrm>
            <a:off x="7275612" y="6000443"/>
            <a:ext cx="31810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EGW (Prophets and Kings, p. 277)</a:t>
            </a:r>
          </a:p>
        </p:txBody>
      </p:sp>
    </p:spTree>
    <p:extLst>
      <p:ext uri="{BB962C8B-B14F-4D97-AF65-F5344CB8AC3E}">
        <p14:creationId xmlns:p14="http://schemas.microsoft.com/office/powerpoint/2010/main" val="584377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theme/theme1.xml><?xml version="1.0" encoding="utf-8"?>
<a:theme xmlns:a="http://schemas.openxmlformats.org/drawingml/2006/main" name="1_Tema de Office">
  <a:themeElements>
    <a:clrScheme name="Personalizado 8">
      <a:dk1>
        <a:sysClr val="windowText" lastClr="000000"/>
      </a:dk1>
      <a:lt1>
        <a:sysClr val="window" lastClr="FFFFFF"/>
      </a:lt1>
      <a:dk2>
        <a:srgbClr val="009999"/>
      </a:dk2>
      <a:lt2>
        <a:srgbClr val="FFBDBD"/>
      </a:lt2>
      <a:accent1>
        <a:srgbClr val="3399FF"/>
      </a:accent1>
      <a:accent2>
        <a:srgbClr val="FFCC00"/>
      </a:accent2>
      <a:accent3>
        <a:srgbClr val="FF66CC"/>
      </a:accent3>
      <a:accent4>
        <a:srgbClr val="00CC00"/>
      </a:accent4>
      <a:accent5>
        <a:srgbClr val="8D30F4"/>
      </a:accent5>
      <a:accent6>
        <a:srgbClr val="CC0066"/>
      </a:accent6>
      <a:hlink>
        <a:srgbClr val="0563C1"/>
      </a:hlink>
      <a:folHlink>
        <a:srgbClr val="954F7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e Office">
  <a:themeElements>
    <a:clrScheme name="Personalizado 8">
      <a:dk1>
        <a:sysClr val="windowText" lastClr="000000"/>
      </a:dk1>
      <a:lt1>
        <a:sysClr val="window" lastClr="FFFFFF"/>
      </a:lt1>
      <a:dk2>
        <a:srgbClr val="009999"/>
      </a:dk2>
      <a:lt2>
        <a:srgbClr val="FFBDBD"/>
      </a:lt2>
      <a:accent1>
        <a:srgbClr val="3399FF"/>
      </a:accent1>
      <a:accent2>
        <a:srgbClr val="FFCC00"/>
      </a:accent2>
      <a:accent3>
        <a:srgbClr val="FF66CC"/>
      </a:accent3>
      <a:accent4>
        <a:srgbClr val="00CC00"/>
      </a:accent4>
      <a:accent5>
        <a:srgbClr val="8D30F4"/>
      </a:accent5>
      <a:accent6>
        <a:srgbClr val="CC0066"/>
      </a:accent6>
      <a:hlink>
        <a:srgbClr val="0563C1"/>
      </a:hlink>
      <a:folHlink>
        <a:srgbClr val="954F7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2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708</TotalTime>
  <Words>1278</Words>
  <Application>Microsoft Office PowerPoint</Application>
  <PresentationFormat>Panorámica</PresentationFormat>
  <Paragraphs>55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3</vt:i4>
      </vt:variant>
      <vt:variant>
        <vt:lpstr>Títulos de diapositiva</vt:lpstr>
      </vt:variant>
      <vt:variant>
        <vt:i4>9</vt:i4>
      </vt:variant>
    </vt:vector>
  </HeadingPairs>
  <TitlesOfParts>
    <vt:vector size="17" baseType="lpstr">
      <vt:lpstr>Aptos</vt:lpstr>
      <vt:lpstr>Aptos Display</vt:lpstr>
      <vt:lpstr>Arial</vt:lpstr>
      <vt:lpstr>Comic Sans MS</vt:lpstr>
      <vt:lpstr>Constantia</vt:lpstr>
      <vt:lpstr>1_Tema de Office</vt:lpstr>
      <vt:lpstr>Tema de Office</vt:lpstr>
      <vt:lpstr>2_Tema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JAIR</dc:creator>
  <cp:lastModifiedBy>Sergio</cp:lastModifiedBy>
  <cp:revision>77</cp:revision>
  <dcterms:created xsi:type="dcterms:W3CDTF">2026-06-16T23:43:56Z</dcterms:created>
  <dcterms:modified xsi:type="dcterms:W3CDTF">2026-07-02T15:43:35Z</dcterms:modified>
</cp:coreProperties>
</file>