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Rieko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Fuwo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msalaba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Teko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Wach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msalaba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Fup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nyawo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Wach</a:t>
          </a:r>
          <a:r>
            <a:rPr lang="en-US" sz="1800" b="1" noProof="0" dirty="0"/>
            <a:t> </a:t>
          </a:r>
          <a:r>
            <a:rPr lang="en-US" sz="1800" b="1" noProof="0" dirty="0" err="1"/>
            <a:t>msalaba</a:t>
          </a:r>
          <a:r>
            <a:rPr lang="en-US" sz="1800" b="1" noProof="0" dirty="0"/>
            <a:t> </a:t>
          </a:r>
          <a:r>
            <a:rPr lang="en-US" sz="1800" b="1" noProof="0" dirty="0" err="1"/>
            <a:t>en</a:t>
          </a:r>
          <a:r>
            <a:rPr lang="en-US" sz="1800" b="1" noProof="0" dirty="0"/>
            <a:t> mana </a:t>
          </a:r>
          <a:r>
            <a:rPr lang="en-US" sz="1800" b="1" noProof="0" dirty="0" err="1"/>
            <a:t>fuwo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joma</a:t>
          </a:r>
          <a:r>
            <a:rPr lang="en-US" sz="1800" b="1" noProof="0" dirty="0"/>
            <a:t> </a:t>
          </a:r>
          <a:r>
            <a:rPr lang="en-US" sz="1800" b="1" noProof="0" dirty="0" err="1"/>
            <a:t>lal</a:t>
          </a:r>
          <a:r>
            <a:rPr lang="en-US" sz="1800" b="1" noProof="0" dirty="0"/>
            <a:t>” (1 Jo-</a:t>
          </a:r>
          <a:r>
            <a:rPr lang="en-US" sz="1800" b="1" noProof="0" dirty="0" err="1"/>
            <a:t>Korintho</a:t>
          </a:r>
          <a:r>
            <a:rPr lang="en-US" sz="1800" b="1" noProof="0" dirty="0"/>
            <a:t>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nikech</a:t>
          </a:r>
          <a:r>
            <a:rPr lang="en-US" sz="1800" b="1" noProof="0" dirty="0"/>
            <a:t> ne </a:t>
          </a:r>
          <a:r>
            <a:rPr lang="en-US" sz="1800" b="1" noProof="0" dirty="0" err="1"/>
            <a:t>odwaro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mondo</a:t>
          </a:r>
          <a:r>
            <a:rPr lang="en-US" sz="1800" b="1" noProof="0" dirty="0"/>
            <a:t> </a:t>
          </a:r>
          <a:r>
            <a:rPr lang="en-US" sz="1800" b="1" noProof="0" dirty="0" err="1"/>
            <a:t>fuwo</a:t>
          </a:r>
          <a:r>
            <a:rPr lang="en-US" sz="1800" b="1" noProof="0" dirty="0"/>
            <a:t> mar </a:t>
          </a:r>
          <a:r>
            <a:rPr lang="en-US" sz="1800" b="1" noProof="0" dirty="0" err="1"/>
            <a:t>wach</a:t>
          </a:r>
          <a:r>
            <a:rPr lang="en-US" sz="1800" b="1" noProof="0" dirty="0"/>
            <a:t> </a:t>
          </a:r>
          <a:r>
            <a:rPr lang="en-US" sz="1800" b="1" noProof="0" dirty="0" err="1"/>
            <a:t>mwalando</a:t>
          </a:r>
          <a:r>
            <a:rPr lang="en-US" sz="1800" b="1" noProof="0" dirty="0"/>
            <a:t> </a:t>
          </a:r>
          <a:r>
            <a:rPr lang="en-US" sz="1800" b="1" noProof="0" dirty="0" err="1"/>
            <a:t>ema</a:t>
          </a:r>
          <a:r>
            <a:rPr lang="en-US" sz="1800" b="1" noProof="0" dirty="0"/>
            <a:t> </a:t>
          </a:r>
          <a:r>
            <a:rPr lang="en-US" sz="1800" b="1" noProof="0" dirty="0" err="1"/>
            <a:t>mondo</a:t>
          </a:r>
          <a:r>
            <a:rPr lang="en-US" sz="1800" b="1" noProof="0" dirty="0"/>
            <a:t> </a:t>
          </a:r>
          <a:r>
            <a:rPr lang="en-US" sz="1800" b="1" noProof="0" dirty="0" err="1"/>
            <a:t>obed</a:t>
          </a:r>
          <a:r>
            <a:rPr lang="en-US" sz="1800" b="1" noProof="0" dirty="0"/>
            <a:t> </a:t>
          </a:r>
          <a:r>
            <a:rPr lang="en-US" sz="1800" b="1" noProof="0" dirty="0" err="1"/>
            <a:t>yo</a:t>
          </a:r>
          <a:r>
            <a:rPr lang="en-US" sz="1800" b="1" noProof="0" dirty="0"/>
            <a:t> ma </a:t>
          </a:r>
          <a:r>
            <a:rPr lang="en-US" sz="1800" b="1" noProof="0" dirty="0" err="1"/>
            <a:t>owarogo</a:t>
          </a:r>
          <a:r>
            <a:rPr lang="en-US" sz="1800" b="1" noProof="0" dirty="0"/>
            <a:t> </a:t>
          </a:r>
          <a:r>
            <a:rPr lang="en-US" sz="1800" b="1" noProof="0" dirty="0" err="1"/>
            <a:t>joma</a:t>
          </a:r>
          <a:r>
            <a:rPr lang="en-US" sz="1800" b="1" noProof="0" dirty="0"/>
            <a:t> </a:t>
          </a:r>
          <a:r>
            <a:rPr lang="en-US" sz="1800" b="1" noProof="0" dirty="0" err="1"/>
            <a:t>oyie</a:t>
          </a:r>
          <a:r>
            <a:rPr lang="en-US" sz="1800" b="1" noProof="0" dirty="0"/>
            <a:t>” (1 Kor. 1:21)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Kristo</a:t>
          </a:r>
          <a:r>
            <a:rPr lang="en-US" sz="1800" b="1" noProof="0" dirty="0"/>
            <a:t> mane </a:t>
          </a:r>
          <a:r>
            <a:rPr lang="en-US" sz="1800" b="1" noProof="0" dirty="0" err="1"/>
            <a:t>ogur</a:t>
          </a:r>
          <a:r>
            <a:rPr lang="en-US" sz="1800" b="1" noProof="0" dirty="0"/>
            <a:t>, […] </a:t>
          </a:r>
          <a:r>
            <a:rPr lang="en-US" sz="1800" b="1" noProof="0" dirty="0" err="1"/>
            <a:t>joma</a:t>
          </a:r>
          <a:r>
            <a:rPr lang="en-US" sz="1800" b="1" noProof="0" dirty="0"/>
            <a:t> ok jo-</a:t>
          </a:r>
          <a:r>
            <a:rPr lang="en-US" sz="1800" b="1" noProof="0" dirty="0" err="1"/>
            <a:t>Yahudi</a:t>
          </a:r>
          <a:r>
            <a:rPr lang="en-US" sz="1800" b="1" noProof="0" dirty="0"/>
            <a:t> </a:t>
          </a:r>
          <a:r>
            <a:rPr lang="en-US" sz="1800" b="1" noProof="0" dirty="0" err="1"/>
            <a:t>kwane</a:t>
          </a:r>
          <a:r>
            <a:rPr lang="en-US" sz="1800" b="1" noProof="0" dirty="0"/>
            <a:t> </a:t>
          </a:r>
          <a:r>
            <a:rPr lang="en-US" sz="1800" b="1" noProof="0" dirty="0" err="1"/>
            <a:t>ka</a:t>
          </a:r>
          <a:r>
            <a:rPr lang="en-US" sz="1800" b="1" noProof="0" dirty="0"/>
            <a:t> </a:t>
          </a:r>
          <a:r>
            <a:rPr lang="en-US" sz="1800" b="1" noProof="0" dirty="0" err="1"/>
            <a:t>wach</a:t>
          </a:r>
          <a:r>
            <a:rPr lang="en-US" sz="1800" b="1" noProof="0" dirty="0"/>
            <a:t> </a:t>
          </a:r>
          <a:r>
            <a:rPr lang="en-US" sz="1800" b="1" noProof="0" dirty="0" err="1"/>
            <a:t>mofuwo</a:t>
          </a:r>
          <a:r>
            <a:rPr lang="en-US" sz="1800" b="1" noProof="0" dirty="0"/>
            <a:t>” (1 Kor.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“To </a:t>
          </a:r>
          <a:r>
            <a:rPr lang="en-US" sz="1800" b="1" noProof="0" dirty="0" err="1"/>
            <a:t>ng’at</a:t>
          </a:r>
          <a:r>
            <a:rPr lang="en-US" sz="1800" b="1" noProof="0" dirty="0"/>
            <a:t> </a:t>
          </a:r>
          <a:r>
            <a:rPr lang="en-US" sz="1800" b="1" noProof="0" dirty="0" err="1"/>
            <a:t>maonge</a:t>
          </a:r>
          <a:r>
            <a:rPr lang="en-US" sz="1800" b="1" noProof="0" dirty="0"/>
            <a:t> </a:t>
          </a:r>
          <a:r>
            <a:rPr lang="en-US" sz="1800" b="1" noProof="0" dirty="0" err="1"/>
            <a:t>gi</a:t>
          </a:r>
          <a:r>
            <a:rPr lang="en-US" sz="1800" b="1" noProof="0" dirty="0"/>
            <a:t> </a:t>
          </a:r>
          <a:r>
            <a:rPr lang="en-US" sz="1800" b="1" noProof="0" dirty="0" err="1"/>
            <a:t>Roho</a:t>
          </a:r>
          <a:r>
            <a:rPr lang="en-US" sz="1800" b="1" noProof="0" dirty="0"/>
            <a:t> […] </a:t>
          </a:r>
          <a:r>
            <a:rPr lang="en-US" sz="1800" b="1" noProof="0" dirty="0" err="1"/>
            <a:t>weche</a:t>
          </a:r>
          <a:r>
            <a:rPr lang="en-US" sz="1800" b="1" noProof="0" dirty="0"/>
            <a:t> ma </a:t>
          </a:r>
          <a:r>
            <a:rPr lang="en-US" sz="1800" b="1" noProof="0" dirty="0" err="1"/>
            <a:t>Roho</a:t>
          </a:r>
          <a:r>
            <a:rPr lang="en-US" sz="1800" b="1" noProof="0" dirty="0"/>
            <a:t> mar </a:t>
          </a:r>
          <a:r>
            <a:rPr lang="en-US" sz="1800" b="1" noProof="0" dirty="0" err="1"/>
            <a:t>Nyasaye</a:t>
          </a:r>
          <a:r>
            <a:rPr lang="en-US" sz="1800" b="1" noProof="0" dirty="0"/>
            <a:t> […] </a:t>
          </a:r>
          <a:r>
            <a:rPr lang="en-US" sz="1800" b="1" noProof="0" dirty="0" err="1"/>
            <a:t>gik</a:t>
          </a:r>
          <a:r>
            <a:rPr lang="en-US" sz="1800" b="1" noProof="0" dirty="0"/>
            <a:t> </a:t>
          </a:r>
          <a:r>
            <a:rPr lang="en-US" sz="1800" b="1" noProof="0" dirty="0" err="1"/>
            <a:t>mofuwo</a:t>
          </a:r>
          <a:r>
            <a:rPr lang="en-US" sz="1800" b="1" noProof="0" dirty="0"/>
            <a:t>” (1 Kor.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Nikech</a:t>
          </a:r>
          <a:r>
            <a:rPr lang="en-US" sz="1800" b="1" noProof="0" dirty="0"/>
            <a:t> </a:t>
          </a:r>
          <a:r>
            <a:rPr lang="en-US" sz="1800" b="1" noProof="0" dirty="0" err="1"/>
            <a:t>rieko</a:t>
          </a:r>
          <a:r>
            <a:rPr lang="en-US" sz="1800" b="1" noProof="0" dirty="0"/>
            <a:t> mar </a:t>
          </a:r>
          <a:r>
            <a:rPr lang="en-US" sz="1800" b="1" noProof="0" dirty="0" err="1"/>
            <a:t>pinyni</a:t>
          </a:r>
          <a:r>
            <a:rPr lang="en-US" sz="1800" b="1" noProof="0" dirty="0"/>
            <a:t> </a:t>
          </a:r>
          <a:r>
            <a:rPr lang="en-US" sz="1800" b="1" noProof="0" dirty="0" err="1"/>
            <a:t>en</a:t>
          </a:r>
          <a:r>
            <a:rPr lang="en-US" sz="1800" b="1" noProof="0" dirty="0"/>
            <a:t> mana </a:t>
          </a:r>
          <a:r>
            <a:rPr lang="en-US" sz="1800" b="1" noProof="0" dirty="0" err="1"/>
            <a:t>fuwo</a:t>
          </a:r>
          <a:r>
            <a:rPr lang="en-US" sz="1800" b="1" noProof="0" dirty="0"/>
            <a:t> e </a:t>
          </a:r>
          <a:r>
            <a:rPr lang="en-US" sz="1800" b="1" noProof="0" dirty="0" err="1"/>
            <a:t>wang</a:t>
          </a:r>
          <a:r>
            <a:rPr lang="en-US" sz="1800" b="1" noProof="0" dirty="0"/>
            <a:t>’ </a:t>
          </a:r>
          <a:r>
            <a:rPr lang="en-US" sz="1800" b="1" noProof="0" dirty="0" err="1"/>
            <a:t>Nyasaye</a:t>
          </a:r>
          <a:r>
            <a:rPr lang="en-US" sz="1800" b="1" noProof="0" dirty="0"/>
            <a:t>” (1 Kor.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1701" custLinFactNeighborY="7921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Rach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moloyo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dhano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Fuwo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Ketho</a:t>
          </a:r>
          <a:r>
            <a:rPr lang="en-US" sz="2000" b="1" noProof="0" dirty="0"/>
            <a:t> </a:t>
          </a:r>
          <a:r>
            <a:rPr lang="en-US" sz="2000" b="1" noProof="0" dirty="0" err="1"/>
            <a:t>ngimani</a:t>
          </a:r>
          <a:r>
            <a:rPr lang="en-US" sz="2000" b="1" noProof="0" dirty="0"/>
            <a:t> in </a:t>
          </a:r>
          <a:r>
            <a:rPr lang="en-US" sz="2000" b="1" noProof="0" dirty="0" err="1"/>
            <a:t>iwuon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Ber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moloyo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Nyasaye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/>
            <a:t>Teko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Ng’wono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Ketho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Warruok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Kwedo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Rwako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 custLinFactNeighborX="219" custLinFactNeighborY="5089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Rieko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Fuwo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msalaba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Teko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Wach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msalaba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Fup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Nyasaye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nyawo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Wach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msalaba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</a:t>
          </a:r>
          <a:r>
            <a:rPr lang="en-US" sz="1800" b="1" kern="1200" noProof="0" dirty="0"/>
            <a:t> mana </a:t>
          </a:r>
          <a:r>
            <a:rPr lang="en-US" sz="1800" b="1" kern="1200" noProof="0" dirty="0" err="1"/>
            <a:t>fuwo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joma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lal</a:t>
          </a:r>
          <a:r>
            <a:rPr lang="en-US" sz="1800" b="1" kern="1200" noProof="0" dirty="0"/>
            <a:t>” (1 Jo-</a:t>
          </a:r>
          <a:r>
            <a:rPr lang="en-US" sz="1800" b="1" kern="1200" noProof="0" dirty="0" err="1"/>
            <a:t>Korintho</a:t>
          </a:r>
          <a:r>
            <a:rPr lang="en-US" sz="1800" b="1" kern="1200" noProof="0" dirty="0"/>
            <a:t>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nikech</a:t>
          </a:r>
          <a:r>
            <a:rPr lang="en-US" sz="1800" b="1" kern="1200" noProof="0" dirty="0"/>
            <a:t> ne </a:t>
          </a:r>
          <a:r>
            <a:rPr lang="en-US" sz="1800" b="1" kern="1200" noProof="0" dirty="0" err="1"/>
            <a:t>odwaro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mondo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fuwo</a:t>
          </a:r>
          <a:r>
            <a:rPr lang="en-US" sz="1800" b="1" kern="1200" noProof="0" dirty="0"/>
            <a:t> mar </a:t>
          </a:r>
          <a:r>
            <a:rPr lang="en-US" sz="1800" b="1" kern="1200" noProof="0" dirty="0" err="1"/>
            <a:t>wach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mwalando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ema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mondo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obed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yo</a:t>
          </a:r>
          <a:r>
            <a:rPr lang="en-US" sz="1800" b="1" kern="1200" noProof="0" dirty="0"/>
            <a:t> ma </a:t>
          </a:r>
          <a:r>
            <a:rPr lang="en-US" sz="1800" b="1" kern="1200" noProof="0" dirty="0" err="1"/>
            <a:t>owarogo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joma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oyie</a:t>
          </a:r>
          <a:r>
            <a:rPr lang="en-US" sz="1800" b="1" kern="1200" noProof="0" dirty="0"/>
            <a:t>” (1 Kor. 1:21)</a:t>
          </a:r>
          <a:endParaRPr lang="en-US" sz="18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Kristo</a:t>
          </a:r>
          <a:r>
            <a:rPr lang="en-US" sz="1800" b="1" kern="1200" noProof="0" dirty="0"/>
            <a:t> mane </a:t>
          </a:r>
          <a:r>
            <a:rPr lang="en-US" sz="1800" b="1" kern="1200" noProof="0" dirty="0" err="1"/>
            <a:t>ogur</a:t>
          </a:r>
          <a:r>
            <a:rPr lang="en-US" sz="1800" b="1" kern="1200" noProof="0" dirty="0"/>
            <a:t>, […] </a:t>
          </a:r>
          <a:r>
            <a:rPr lang="en-US" sz="1800" b="1" kern="1200" noProof="0" dirty="0" err="1"/>
            <a:t>joma</a:t>
          </a:r>
          <a:r>
            <a:rPr lang="en-US" sz="1800" b="1" kern="1200" noProof="0" dirty="0"/>
            <a:t> ok jo-</a:t>
          </a:r>
          <a:r>
            <a:rPr lang="en-US" sz="1800" b="1" kern="1200" noProof="0" dirty="0" err="1"/>
            <a:t>Yahudi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kwane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wach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mofuwo</a:t>
          </a:r>
          <a:r>
            <a:rPr lang="en-US" sz="1800" b="1" kern="1200" noProof="0" dirty="0"/>
            <a:t>” (1 Kor.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“To </a:t>
          </a:r>
          <a:r>
            <a:rPr lang="en-US" sz="1800" b="1" kern="1200" noProof="0" dirty="0" err="1"/>
            <a:t>ng’at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maonge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Roho</a:t>
          </a:r>
          <a:r>
            <a:rPr lang="en-US" sz="1800" b="1" kern="1200" noProof="0" dirty="0"/>
            <a:t> […] </a:t>
          </a:r>
          <a:r>
            <a:rPr lang="en-US" sz="1800" b="1" kern="1200" noProof="0" dirty="0" err="1"/>
            <a:t>weche</a:t>
          </a:r>
          <a:r>
            <a:rPr lang="en-US" sz="1800" b="1" kern="1200" noProof="0" dirty="0"/>
            <a:t> ma </a:t>
          </a:r>
          <a:r>
            <a:rPr lang="en-US" sz="1800" b="1" kern="1200" noProof="0" dirty="0" err="1"/>
            <a:t>Roho</a:t>
          </a:r>
          <a:r>
            <a:rPr lang="en-US" sz="1800" b="1" kern="1200" noProof="0" dirty="0"/>
            <a:t> mar </a:t>
          </a:r>
          <a:r>
            <a:rPr lang="en-US" sz="1800" b="1" kern="1200" noProof="0" dirty="0" err="1"/>
            <a:t>Nyasaye</a:t>
          </a:r>
          <a:r>
            <a:rPr lang="en-US" sz="1800" b="1" kern="1200" noProof="0" dirty="0"/>
            <a:t> […] </a:t>
          </a:r>
          <a:r>
            <a:rPr lang="en-US" sz="1800" b="1" kern="1200" noProof="0" dirty="0" err="1"/>
            <a:t>gik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mofuwo</a:t>
          </a:r>
          <a:r>
            <a:rPr lang="en-US" sz="1800" b="1" kern="1200" noProof="0" dirty="0"/>
            <a:t>” (1 Kor.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330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Nikech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rieko</a:t>
          </a:r>
          <a:r>
            <a:rPr lang="en-US" sz="1800" b="1" kern="1200" noProof="0" dirty="0"/>
            <a:t> mar </a:t>
          </a:r>
          <a:r>
            <a:rPr lang="en-US" sz="1800" b="1" kern="1200" noProof="0" dirty="0" err="1"/>
            <a:t>pinyni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</a:t>
          </a:r>
          <a:r>
            <a:rPr lang="en-US" sz="1800" b="1" kern="1200" noProof="0" dirty="0"/>
            <a:t> mana </a:t>
          </a:r>
          <a:r>
            <a:rPr lang="en-US" sz="1800" b="1" kern="1200" noProof="0" dirty="0" err="1"/>
            <a:t>fuwo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wang</a:t>
          </a:r>
          <a:r>
            <a:rPr lang="en-US" sz="1800" b="1" kern="1200" noProof="0" dirty="0"/>
            <a:t>’ </a:t>
          </a:r>
          <a:r>
            <a:rPr lang="en-US" sz="1800" b="1" kern="1200" noProof="0" dirty="0" err="1"/>
            <a:t>Nyasaye</a:t>
          </a:r>
          <a:r>
            <a:rPr lang="en-US" sz="1800" b="1" kern="1200" noProof="0" dirty="0"/>
            <a:t>” (1 Kor. 3:19)</a:t>
          </a:r>
          <a:endParaRPr lang="en-US" sz="1800" kern="1200" noProof="0" dirty="0"/>
        </a:p>
      </dsp:txBody>
      <dsp:txXfrm rot="10800000">
        <a:off x="135813" y="3073308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Rach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moloyo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dhano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Fuwo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Kwedo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Ketho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ngimani</a:t>
          </a:r>
          <a:r>
            <a:rPr lang="en-US" sz="2000" b="1" kern="1200" noProof="0" dirty="0"/>
            <a:t> in </a:t>
          </a:r>
          <a:r>
            <a:rPr lang="en-US" sz="2000" b="1" kern="1200" noProof="0" dirty="0" err="1"/>
            <a:t>iwuon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Ketho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7256" y="26371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Ber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moloyo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Nyasaye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7256" y="26371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Teko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Rwako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Ng’wono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Warruok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85968-8728-4511-8F5A-559382295080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F7840-103E-457C-A635-4F52A03F26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F7840-103E-457C-A635-4F52A03F26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WACH MSALABA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2 mar July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msalaba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fuwo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joma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lal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iwaro,en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1:18,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065136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 </a:t>
            </a:r>
            <a:r>
              <a:rPr lang="en-US" sz="2000" b="1" dirty="0" err="1"/>
              <a:t>Jokorintho</a:t>
            </a:r>
            <a:r>
              <a:rPr lang="en-US" sz="2000" b="1" dirty="0"/>
              <a:t> 1:17-31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msalaba</a:t>
            </a:r>
            <a:r>
              <a:rPr lang="en-US" sz="2000" b="1" dirty="0"/>
              <a:t> </a:t>
            </a:r>
            <a:r>
              <a:rPr lang="en-US" sz="2000" b="1" dirty="0" err="1"/>
              <a:t>mulogo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741394"/>
            <a:ext cx="7686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Owar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otho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bang’e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ochier</a:t>
            </a:r>
            <a:r>
              <a:rPr lang="en-US" sz="2000" b="1" dirty="0">
                <a:solidFill>
                  <a:prstClr val="black"/>
                </a:solidFill>
              </a:rPr>
              <a:t> kendo?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fuwo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yomyom</a:t>
            </a:r>
            <a:r>
              <a:rPr lang="en-US" sz="2000" b="1" dirty="0">
                <a:solidFill>
                  <a:prstClr val="black"/>
                </a:solidFill>
              </a:rPr>
              <a:t>. To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wan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oseyawo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chunywa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luong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 Maler, </a:t>
            </a:r>
            <a:r>
              <a:rPr lang="en-US" sz="2000" b="1" dirty="0" err="1">
                <a:solidFill>
                  <a:prstClr val="black"/>
                </a:solidFill>
              </a:rPr>
              <a:t>musalaba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[...]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makare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” (1 Kor. 1:18, 30).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-1" y="710702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. To ne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odak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higni</a:t>
            </a:r>
            <a:r>
              <a:rPr lang="en-US" sz="2000" b="1" dirty="0">
                <a:solidFill>
                  <a:prstClr val="black"/>
                </a:solidFill>
              </a:rPr>
              <a:t> 100 </a:t>
            </a:r>
            <a:r>
              <a:rPr lang="en-US" sz="2000" b="1" dirty="0" err="1">
                <a:solidFill>
                  <a:prstClr val="black"/>
                </a:solidFill>
              </a:rPr>
              <a:t>mokwongo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nyiso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tho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kelo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kuot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jaketh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RIEKO MAR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61927" y="619441"/>
            <a:ext cx="5605245" cy="1200329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“To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oseluongo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bed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gin jo-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ok jo-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ong’eyo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wachno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teko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riekone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Jo-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Korintho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864327"/>
            <a:ext cx="569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Athens, Paulo ne </a:t>
            </a:r>
            <a:r>
              <a:rPr lang="en-US" sz="2000" b="1" dirty="0" err="1"/>
              <a:t>osetiyo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mar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olokgo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riek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a </a:t>
            </a:r>
            <a:r>
              <a:rPr lang="en-US" sz="2000" b="1" dirty="0" err="1"/>
              <a:t>kanyo</a:t>
            </a:r>
            <a:r>
              <a:rPr lang="en-US" sz="2000" b="1" dirty="0"/>
              <a:t>, </a:t>
            </a:r>
            <a:r>
              <a:rPr lang="en-US" sz="2000" b="1" dirty="0" err="1"/>
              <a:t>noyiero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mana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903" y="4257682"/>
            <a:ext cx="4022717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792521"/>
            <a:ext cx="74253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Rieko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“</a:t>
            </a:r>
            <a:r>
              <a:rPr lang="en-US" sz="2000" b="1" dirty="0" err="1"/>
              <a:t>rieko</a:t>
            </a:r>
            <a:r>
              <a:rPr lang="en-US" sz="2000" b="1" dirty="0"/>
              <a:t> mar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riek</a:t>
            </a:r>
            <a:r>
              <a:rPr lang="en-US" sz="2000" b="1" dirty="0"/>
              <a:t>”; </a:t>
            </a:r>
            <a:r>
              <a:rPr lang="en-US" sz="2000" b="1" dirty="0" err="1"/>
              <a:t>omiyo</a:t>
            </a:r>
            <a:r>
              <a:rPr lang="en-US" sz="2000" b="1" dirty="0"/>
              <a:t> “</a:t>
            </a:r>
            <a:r>
              <a:rPr lang="en-US" sz="2000" b="1" dirty="0" err="1"/>
              <a:t>ng’eyo</a:t>
            </a:r>
            <a:r>
              <a:rPr lang="en-US" sz="2000" b="1" dirty="0"/>
              <a:t> mar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kayiem</a:t>
            </a:r>
            <a:r>
              <a:rPr lang="en-US" sz="2000" b="1" dirty="0"/>
              <a:t> non” ( 1 Kor. 1:19 ); kendo “</a:t>
            </a:r>
            <a:r>
              <a:rPr lang="en-US" sz="2000" b="1" dirty="0" err="1"/>
              <a:t>osenyiso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mar pinyin </a:t>
            </a:r>
            <a:r>
              <a:rPr lang="en-US" sz="2000" b="1" dirty="0" err="1"/>
              <a:t>en</a:t>
            </a:r>
            <a:r>
              <a:rPr lang="en-US" sz="2000" b="1" dirty="0"/>
              <a:t> mana </a:t>
            </a:r>
            <a:r>
              <a:rPr lang="en-US" sz="2000" b="1" dirty="0" err="1"/>
              <a:t>fuwo</a:t>
            </a:r>
            <a:r>
              <a:rPr lang="en-US" sz="2000" b="1" dirty="0"/>
              <a:t>” (1 Kor. 1:20).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74387" y="4329417"/>
            <a:ext cx="739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Ang’o ma en rieko mar Nyasaye ma Paulo nolando? 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290566" y="5871176"/>
            <a:ext cx="7586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mag </a:t>
            </a:r>
            <a:r>
              <a:rPr lang="en-US" sz="2000" b="1" dirty="0" err="1"/>
              <a:t>dhano</a:t>
            </a:r>
            <a:r>
              <a:rPr lang="en-US" sz="2000" b="1" dirty="0"/>
              <a:t>, </a:t>
            </a:r>
            <a:r>
              <a:rPr lang="en-US" sz="2000" b="1" dirty="0" err="1"/>
              <a:t>rieko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“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fuwo</a:t>
            </a:r>
            <a:r>
              <a:rPr lang="en-US" sz="2000" b="1" dirty="0"/>
              <a:t> mar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mwalando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owarogo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” (1 Kor. 1:21).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26893" y="3250760"/>
            <a:ext cx="5699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oland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wachne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kawuoyo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maliw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go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obindi</a:t>
            </a:r>
            <a:r>
              <a:rPr lang="en-US" sz="2000" b="1" dirty="0">
                <a:solidFill>
                  <a:prstClr val="black"/>
                </a:solidFill>
              </a:rPr>
              <a:t>” (1 Kor. 1:17).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743573" y="-48236"/>
            <a:ext cx="657224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noProof="0" dirty="0">
                <a:ln/>
                <a:solidFill>
                  <a:schemeClr val="accent3"/>
                </a:solidFill>
              </a:rPr>
              <a:t>FUWO MAR MSALABA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49" y="458447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“Wan to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walando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mane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ogur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msalaba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machwanyo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chuny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jo-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ok jo-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Yahudi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kwane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mofuwo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Jo-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Korintho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4315"/>
            <a:ext cx="578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Grik</a:t>
            </a:r>
            <a:r>
              <a:rPr lang="en-US" sz="2000" b="1" dirty="0"/>
              <a:t> </a:t>
            </a:r>
            <a:r>
              <a:rPr lang="en-US" sz="2000" b="1" dirty="0" err="1"/>
              <a:t>mōria</a:t>
            </a:r>
            <a:r>
              <a:rPr lang="en-US" sz="2000" b="1" dirty="0"/>
              <a:t> (</a:t>
            </a:r>
            <a:r>
              <a:rPr lang="en-US" sz="2000" b="1" dirty="0" err="1"/>
              <a:t>fuwo</a:t>
            </a:r>
            <a:r>
              <a:rPr lang="en-US" sz="2000" b="1" dirty="0"/>
              <a:t>, </a:t>
            </a:r>
            <a:r>
              <a:rPr lang="en-US" sz="2000" b="1" dirty="0" err="1"/>
              <a:t>tim</a:t>
            </a:r>
            <a:r>
              <a:rPr lang="en-US" sz="2000" b="1" dirty="0"/>
              <a:t> mar </a:t>
            </a:r>
            <a:r>
              <a:rPr lang="en-US" sz="2000" b="1" dirty="0" err="1"/>
              <a:t>fuwo</a:t>
            </a:r>
            <a:r>
              <a:rPr lang="en-US" sz="2000" b="1" dirty="0"/>
              <a:t>, </a:t>
            </a:r>
            <a:r>
              <a:rPr lang="en-US" sz="2000" b="1" dirty="0" err="1"/>
              <a:t>wich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) </a:t>
            </a:r>
            <a:r>
              <a:rPr lang="en-US" sz="2000" b="1" dirty="0" err="1"/>
              <a:t>otigodo</a:t>
            </a:r>
            <a:r>
              <a:rPr lang="en-US" sz="2000" b="1" dirty="0"/>
              <a:t> </a:t>
            </a:r>
            <a:r>
              <a:rPr lang="en-US" sz="2000" b="1" dirty="0" err="1"/>
              <a:t>nyadibich</a:t>
            </a:r>
            <a:r>
              <a:rPr lang="en-US" sz="2000" b="1" dirty="0"/>
              <a:t> e 1 Jo-</a:t>
            </a:r>
            <a:r>
              <a:rPr lang="en-US" sz="2000" b="1" dirty="0" err="1"/>
              <a:t>Korintho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991461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2" y="4518898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Msalaba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fuwo</a:t>
            </a:r>
            <a:r>
              <a:rPr lang="en-US" sz="2000" b="1" dirty="0"/>
              <a:t> ne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olal</a:t>
            </a:r>
            <a:r>
              <a:rPr lang="en-US" sz="2000" b="1" dirty="0"/>
              <a:t>; ne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joma</a:t>
            </a:r>
            <a:r>
              <a:rPr lang="en-US" sz="2000" b="1" dirty="0"/>
              <a:t> ok jo-</a:t>
            </a:r>
            <a:r>
              <a:rPr lang="en-US" sz="2000" b="1" dirty="0" err="1"/>
              <a:t>Yahudi</a:t>
            </a:r>
            <a:r>
              <a:rPr lang="en-US" sz="2000" b="1" dirty="0"/>
              <a:t>);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paro</a:t>
            </a:r>
            <a:r>
              <a:rPr lang="en-US" sz="2000" b="1" dirty="0"/>
              <a:t> mana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pinyni</a:t>
            </a:r>
            <a:r>
              <a:rPr lang="en-US" sz="2000" b="1" dirty="0"/>
              <a:t> (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); ne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riekogi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tayogi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23954" y="12310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531" y="1425388"/>
            <a:ext cx="5908511" cy="294884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3" y="5842337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gweth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mowar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tiende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luwore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TEKO MAR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0" y="65752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msalaba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fuwo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lal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teko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wan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ireso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Jo-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Korintho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81977" y="1058279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(1 Kor. 1:18)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697980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kayo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timbegi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kare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gikone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ibiro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kethgi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gikwedo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6791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onyis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winjruok</a:t>
            </a:r>
            <a:r>
              <a:rPr lang="en-US" sz="2000" b="1" dirty="0">
                <a:solidFill>
                  <a:prstClr val="black"/>
                </a:solidFill>
              </a:rPr>
              <a:t> e kind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mi </a:t>
            </a:r>
            <a:r>
              <a:rPr lang="en-US" sz="2000" b="1" dirty="0" err="1">
                <a:solidFill>
                  <a:prstClr val="black"/>
                </a:solidFill>
              </a:rPr>
              <a:t>wene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miye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mosiko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Kol</a:t>
            </a:r>
            <a:r>
              <a:rPr lang="en-US" sz="2000" b="1" dirty="0">
                <a:solidFill>
                  <a:prstClr val="black"/>
                </a:solidFill>
              </a:rPr>
              <a:t>. 1:20; 1Pet. 2:24).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6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WACH MAR MSALABA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16" y="478015"/>
            <a:ext cx="74199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“To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nochano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riekone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dhano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ok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nyal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ng’eye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riekone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owuon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odwaro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mondo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fuwo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mwalando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ema mondo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obed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owarogo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joma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oyie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Jo-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Korintho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692" y="1523619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lando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mar </a:t>
            </a:r>
            <a:r>
              <a:rPr lang="en-US" sz="2000" b="1" dirty="0" err="1"/>
              <a:t>msalaba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fuwo</a:t>
            </a:r>
            <a:r>
              <a:rPr lang="en-US" sz="2000" b="1" dirty="0"/>
              <a:t> (1 Jo-</a:t>
            </a:r>
            <a:r>
              <a:rPr lang="en-US" sz="2000" b="1" dirty="0" err="1"/>
              <a:t>Korintho</a:t>
            </a:r>
            <a:r>
              <a:rPr lang="en-US" sz="2000" b="1" dirty="0"/>
              <a:t> 1:21-24)?</a:t>
            </a:r>
            <a:r>
              <a:rPr lang="en-US" sz="2000" b="1" noProof="0" dirty="0"/>
              <a:t>               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nyiso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romo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omiwa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3" y="4575861"/>
            <a:ext cx="7353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malaike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giseng’eyo</a:t>
            </a:r>
            <a:r>
              <a:rPr lang="en-US" sz="2000" b="1" dirty="0">
                <a:solidFill>
                  <a:prstClr val="black"/>
                </a:solidFill>
              </a:rPr>
              <a:t> e Polo, ne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onege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oherogo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oganda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okwede</a:t>
            </a:r>
            <a:r>
              <a:rPr lang="en-US" sz="2000" b="1" dirty="0">
                <a:solidFill>
                  <a:prstClr val="black"/>
                </a:solidFill>
              </a:rPr>
              <a:t>. Mano e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ma Paulo ne </a:t>
            </a:r>
            <a:r>
              <a:rPr lang="en-US" sz="2000" b="1" dirty="0" err="1">
                <a:solidFill>
                  <a:prstClr val="black"/>
                </a:solidFill>
              </a:rPr>
              <a:t>dwaro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lendo</a:t>
            </a:r>
            <a:r>
              <a:rPr lang="en-US" sz="2000" b="1" dirty="0">
                <a:solidFill>
                  <a:prstClr val="black"/>
                </a:solidFill>
              </a:rPr>
              <a:t> mare.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434187"/>
            <a:ext cx="73532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Jo-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geno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Mesia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tieko</a:t>
            </a:r>
            <a:r>
              <a:rPr lang="en-US" sz="2000" b="1" dirty="0">
                <a:solidFill>
                  <a:prstClr val="black"/>
                </a:solidFill>
              </a:rPr>
              <a:t> loch Rumi.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nolando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ibiro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gure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jopuonjrene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. Bende, ne ja-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molier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yath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okuong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R.Chik</a:t>
            </a:r>
            <a:r>
              <a:rPr lang="en-US" sz="2000" b="1" dirty="0">
                <a:solidFill>
                  <a:prstClr val="black"/>
                </a:solidFill>
              </a:rPr>
              <a:t> 21:23). Ne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 ma ok ja-</a:t>
            </a:r>
            <a:r>
              <a:rPr lang="en-US" sz="2000" b="1" dirty="0" err="1">
                <a:solidFill>
                  <a:prstClr val="black"/>
                </a:solidFill>
              </a:rPr>
              <a:t>Yahudi</a:t>
            </a:r>
            <a:r>
              <a:rPr lang="en-US" sz="2000" b="1" dirty="0">
                <a:solidFill>
                  <a:prstClr val="black"/>
                </a:solidFill>
              </a:rPr>
              <a:t>, mane ok gen kata </a:t>
            </a:r>
            <a:r>
              <a:rPr lang="en-US" sz="2000" b="1" dirty="0" err="1">
                <a:solidFill>
                  <a:prstClr val="black"/>
                </a:solidFill>
              </a:rPr>
              <a:t>Jawar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gikone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maromre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fuwo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FUP NYASAYE KOD NYAWO MARE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latin typeface="Comic Sans MS" panose="030F0702030302020204" pitchFamily="66" charset="0"/>
              </a:rPr>
              <a:t>Nikech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fup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riek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moloyo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rieko</a:t>
            </a:r>
            <a:r>
              <a:rPr lang="en-US" b="1" noProof="0" dirty="0"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latin typeface="Comic Sans MS" panose="030F0702030302020204" pitchFamily="66" charset="0"/>
              </a:rPr>
              <a:t>dhano</a:t>
            </a:r>
            <a:r>
              <a:rPr lang="en-US" b="1" noProof="0" dirty="0"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latin typeface="Comic Sans MS" panose="030F0702030302020204" pitchFamily="66" charset="0"/>
              </a:rPr>
              <a:t>nyawo</a:t>
            </a:r>
            <a:r>
              <a:rPr lang="en-US" b="1" noProof="0" dirty="0"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tek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moloyo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teko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dhano</a:t>
            </a:r>
            <a:r>
              <a:rPr lang="en-US" b="1" noProof="0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Jo-</a:t>
            </a:r>
            <a:r>
              <a:rPr lang="en-US" sz="1400" b="1" noProof="0" dirty="0" err="1">
                <a:latin typeface="Comic Sans MS" panose="030F0702030302020204" pitchFamily="66" charset="0"/>
              </a:rPr>
              <a:t>Korintho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4" y="1441537"/>
            <a:ext cx="837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Bende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ofuwo</a:t>
            </a:r>
            <a:r>
              <a:rPr lang="en-US" sz="2000" b="1" dirty="0"/>
              <a:t> kata </a:t>
            </a:r>
            <a:r>
              <a:rPr lang="en-US" sz="2000" b="1" dirty="0" err="1"/>
              <a:t>nyap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(1 Kor. 1:25)?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765176"/>
            <a:ext cx="5145511" cy="2976928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5345637" y="3253659"/>
            <a:ext cx="6723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Rieko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mochoki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man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mang'eny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chano</a:t>
            </a:r>
            <a:r>
              <a:rPr lang="en-US" sz="2000" b="1" dirty="0"/>
              <a:t>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resruok</a:t>
            </a:r>
            <a:r>
              <a:rPr lang="en-US" sz="2000" b="1" dirty="0"/>
              <a:t> mar </a:t>
            </a:r>
            <a:r>
              <a:rPr lang="en-US" sz="2000" b="1" dirty="0" err="1"/>
              <a:t>dhano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5364687" y="5794712"/>
            <a:ext cx="5490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mana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u="sng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kaka </a:t>
            </a:r>
            <a:r>
              <a:rPr lang="en-US" sz="2000" b="1" dirty="0" err="1"/>
              <a:t>dwoko</a:t>
            </a:r>
            <a:r>
              <a:rPr lang="en-US" sz="2000" b="1" dirty="0"/>
              <a:t> mar </a:t>
            </a:r>
            <a:r>
              <a:rPr lang="en-US" sz="2000" b="1" u="sng" dirty="0" err="1"/>
              <a:t>luong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 Maler </a:t>
            </a:r>
            <a:r>
              <a:rPr lang="en-US" sz="2000" b="1" dirty="0" err="1"/>
              <a:t>ema</a:t>
            </a:r>
            <a:r>
              <a:rPr lang="en-US" sz="2000" b="1" dirty="0"/>
              <a:t> biro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u="sng" dirty="0" err="1"/>
              <a:t>warruok</a:t>
            </a:r>
            <a:r>
              <a:rPr lang="en-US" sz="2000" b="1" u="sng" dirty="0"/>
              <a:t>.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76386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Adiera</a:t>
            </a:r>
            <a:r>
              <a:rPr lang="en-US" sz="2000" b="1" dirty="0">
                <a:solidFill>
                  <a:prstClr val="black"/>
                </a:solidFill>
              </a:rPr>
              <a:t>, ok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kido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oromo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. Paulo </a:t>
            </a:r>
            <a:r>
              <a:rPr lang="en-US" sz="2000" b="1" dirty="0" err="1">
                <a:solidFill>
                  <a:prstClr val="black"/>
                </a:solidFill>
              </a:rPr>
              <a:t>temo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pimo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mofuwo</a:t>
            </a:r>
            <a:r>
              <a:rPr lang="en-US" sz="2000" b="1" dirty="0">
                <a:solidFill>
                  <a:prstClr val="black"/>
                </a:solidFill>
              </a:rPr>
              <a:t>, dine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nigo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dine </a:t>
            </a:r>
            <a:r>
              <a:rPr lang="en-US" sz="2000" b="1" dirty="0" err="1">
                <a:solidFill>
                  <a:prstClr val="black"/>
                </a:solidFill>
              </a:rPr>
              <a:t>bedoni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to pod dine </a:t>
            </a:r>
            <a:r>
              <a:rPr lang="en-US" sz="2000" b="1" dirty="0" err="1">
                <a:solidFill>
                  <a:prstClr val="black"/>
                </a:solidFill>
              </a:rPr>
              <a:t>ber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loyo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5364687" y="4105811"/>
            <a:ext cx="67271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osebedo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chiwo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warruok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misango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ochiw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msalaba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ireso</a:t>
            </a:r>
            <a:r>
              <a:rPr lang="en-US" sz="2000" b="1" dirty="0">
                <a:solidFill>
                  <a:prstClr val="black"/>
                </a:solidFill>
              </a:rPr>
              <a:t>” (1 Kor. 1:18); “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” ( 1 Kor. 1:21 ); kendo “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oluongi</a:t>
            </a:r>
            <a:r>
              <a:rPr lang="en-US" sz="2000" b="1" dirty="0">
                <a:solidFill>
                  <a:prstClr val="black"/>
                </a:solidFill>
              </a:rPr>
              <a:t>” (1 Kor. 1:24).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“Ni </a:t>
            </a:r>
            <a:r>
              <a:rPr lang="en-US" sz="2400" b="1" dirty="0" err="1">
                <a:latin typeface="Constantia" panose="02030602050306030303" pitchFamily="18" charset="0"/>
              </a:rPr>
              <a:t>oganda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 ma </a:t>
            </a:r>
            <a:r>
              <a:rPr lang="en-US" sz="2400" b="1" dirty="0" err="1">
                <a:latin typeface="Constantia" panose="02030602050306030303" pitchFamily="18" charset="0"/>
              </a:rPr>
              <a:t>odak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kindeni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msalaba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Kalwari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paronigi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weche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madongo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Nitie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gur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latin typeface="Constantia" panose="02030602050306030303" pitchFamily="18" charset="0"/>
              </a:rPr>
              <a:t>. To kata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ndalo</a:t>
            </a:r>
            <a:r>
              <a:rPr lang="en-US" sz="2400" b="1" dirty="0">
                <a:latin typeface="Constantia" panose="02030602050306030303" pitchFamily="18" charset="0"/>
              </a:rPr>
              <a:t> mar Paulo </a:t>
            </a:r>
            <a:r>
              <a:rPr lang="en-US" sz="2400" b="1" dirty="0" err="1">
                <a:latin typeface="Constantia" panose="02030602050306030303" pitchFamily="18" charset="0"/>
              </a:rPr>
              <a:t>msalaba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ineno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galagala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mokalo</a:t>
            </a:r>
            <a:r>
              <a:rPr lang="en-US" sz="2400" b="1" dirty="0">
                <a:latin typeface="Constantia" panose="02030602050306030303" pitchFamily="18" charset="0"/>
              </a:rPr>
              <a:t> tong’. Mondo </a:t>
            </a:r>
            <a:r>
              <a:rPr lang="en-US" sz="2400" b="1" dirty="0" err="1">
                <a:latin typeface="Constantia" panose="02030602050306030303" pitchFamily="18" charset="0"/>
              </a:rPr>
              <a:t>omi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orwak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ng’ama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ogur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otho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msalaba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Jawar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wichkuot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mano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achaya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kwet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-US" sz="24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Ne </a:t>
            </a:r>
            <a:r>
              <a:rPr lang="en-US" sz="2400" b="1" noProof="0" dirty="0" err="1">
                <a:latin typeface="Constantia" panose="02030602050306030303" pitchFamily="18" charset="0"/>
              </a:rPr>
              <a:t>idhi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nene</a:t>
            </a:r>
            <a:r>
              <a:rPr lang="en-US" sz="2400" b="1" noProof="0" dirty="0">
                <a:latin typeface="Constantia" panose="02030602050306030303" pitchFamily="18" charset="0"/>
              </a:rPr>
              <a:t> kaka </a:t>
            </a:r>
            <a:r>
              <a:rPr lang="en-US" sz="2400" b="1" noProof="0" dirty="0" err="1">
                <a:latin typeface="Constantia" panose="02030602050306030303" pitchFamily="18" charset="0"/>
              </a:rPr>
              <a:t>ng’at</a:t>
            </a:r>
            <a:r>
              <a:rPr lang="en-US" sz="2400" b="1" noProof="0" dirty="0">
                <a:latin typeface="Constantia" panose="02030602050306030303" pitchFamily="18" charset="0"/>
              </a:rPr>
              <a:t> ma </a:t>
            </a:r>
            <a:r>
              <a:rPr lang="en-US" sz="2400" b="1" noProof="0" dirty="0" err="1">
                <a:latin typeface="Constantia" panose="02030602050306030303" pitchFamily="18" charset="0"/>
              </a:rPr>
              <a:t>pache</a:t>
            </a:r>
            <a:r>
              <a:rPr lang="en-US" sz="2400" b="1" noProof="0" dirty="0">
                <a:latin typeface="Constantia" panose="02030602050306030303" pitchFamily="18" charset="0"/>
              </a:rPr>
              <a:t> tin </a:t>
            </a:r>
            <a:r>
              <a:rPr lang="en-US" sz="2400" b="1" noProof="0" dirty="0" err="1">
                <a:latin typeface="Constantia" panose="02030602050306030303" pitchFamily="18" charset="0"/>
              </a:rPr>
              <a:t>kuom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temo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wacho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msalaba</a:t>
            </a:r>
            <a:r>
              <a:rPr lang="en-US" sz="2400" b="1" noProof="0" dirty="0">
                <a:latin typeface="Constantia" panose="02030602050306030303" pitchFamily="18" charset="0"/>
              </a:rPr>
              <a:t> e </a:t>
            </a:r>
            <a:r>
              <a:rPr lang="en-US" sz="2400" b="1" noProof="0" dirty="0" err="1">
                <a:latin typeface="Constantia" panose="02030602050306030303" pitchFamily="18" charset="0"/>
              </a:rPr>
              <a:t>gima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ting’o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malo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ngima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dhano</a:t>
            </a:r>
            <a:r>
              <a:rPr lang="en-US" sz="2400" b="1" noProof="0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endParaRPr lang="en-US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Paulo to ne </a:t>
            </a:r>
            <a:r>
              <a:rPr lang="en-US" sz="2400" b="1" noProof="0" dirty="0" err="1">
                <a:latin typeface="Constantia" panose="02030602050306030303" pitchFamily="18" charset="0"/>
              </a:rPr>
              <a:t>kwano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msalaba</a:t>
            </a:r>
            <a:r>
              <a:rPr lang="en-US" sz="2400" b="1" noProof="0" dirty="0">
                <a:latin typeface="Constantia" panose="02030602050306030303" pitchFamily="18" charset="0"/>
              </a:rPr>
              <a:t> kaka </a:t>
            </a:r>
            <a:r>
              <a:rPr lang="en-US" sz="2400" b="1" noProof="0" dirty="0" err="1">
                <a:latin typeface="Constantia" panose="02030602050306030303" pitchFamily="18" charset="0"/>
              </a:rPr>
              <a:t>gima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nigi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nengo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maduong</a:t>
            </a:r>
            <a:r>
              <a:rPr lang="en-US" sz="2400" b="1" noProof="0" dirty="0">
                <a:latin typeface="Constantia" panose="02030602050306030303" pitchFamily="18" charset="0"/>
              </a:rPr>
              <a:t>’ </a:t>
            </a:r>
            <a:r>
              <a:rPr lang="en-US" sz="2400" b="1" noProof="0" dirty="0" err="1">
                <a:latin typeface="Constantia" panose="02030602050306030303" pitchFamily="18" charset="0"/>
              </a:rPr>
              <a:t>ahinya</a:t>
            </a:r>
            <a:r>
              <a:rPr lang="en-US" sz="2400" b="1" noProof="0" dirty="0">
                <a:latin typeface="Constantia" panose="02030602050306030303" pitchFamily="18" charset="0"/>
              </a:rPr>
              <a:t>. […] </a:t>
            </a:r>
            <a:r>
              <a:rPr lang="en-US" sz="2400" b="1" noProof="0" dirty="0" err="1">
                <a:latin typeface="Constantia" panose="02030602050306030303" pitchFamily="18" charset="0"/>
              </a:rPr>
              <a:t>Nong’eyo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kokalo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kuom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gima</a:t>
            </a:r>
            <a:r>
              <a:rPr lang="en-US" sz="2400" b="1" noProof="0" dirty="0">
                <a:latin typeface="Constantia" panose="02030602050306030303" pitchFamily="18" charset="0"/>
              </a:rPr>
              <a:t> ne </a:t>
            </a:r>
            <a:r>
              <a:rPr lang="en-US" sz="2400" b="1" noProof="0" dirty="0" err="1">
                <a:latin typeface="Constantia" panose="02030602050306030303" pitchFamily="18" charset="0"/>
              </a:rPr>
              <a:t>otimorene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en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owuon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jaricho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oyango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hera</a:t>
            </a:r>
            <a:r>
              <a:rPr lang="en-US" sz="2400" b="1" noProof="0" dirty="0">
                <a:latin typeface="Constantia" panose="02030602050306030303" pitchFamily="18" charset="0"/>
              </a:rPr>
              <a:t> mar </a:t>
            </a:r>
            <a:r>
              <a:rPr lang="en-US" sz="2400" b="1" noProof="0" dirty="0" err="1">
                <a:latin typeface="Constantia" panose="02030602050306030303" pitchFamily="18" charset="0"/>
              </a:rPr>
              <a:t>Wuoro</a:t>
            </a:r>
            <a:r>
              <a:rPr lang="en-US" sz="2400" b="1" noProof="0" dirty="0">
                <a:latin typeface="Constantia" panose="02030602050306030303" pitchFamily="18" charset="0"/>
              </a:rPr>
              <a:t>, kaka </a:t>
            </a:r>
            <a:r>
              <a:rPr lang="en-US" sz="2400" b="1" noProof="0" dirty="0" err="1">
                <a:latin typeface="Constantia" panose="02030602050306030303" pitchFamily="18" charset="0"/>
              </a:rPr>
              <a:t>inene</a:t>
            </a:r>
            <a:r>
              <a:rPr lang="en-US" sz="2400" b="1" noProof="0" dirty="0">
                <a:latin typeface="Constantia" panose="02030602050306030303" pitchFamily="18" charset="0"/>
              </a:rPr>
              <a:t> e </a:t>
            </a:r>
            <a:r>
              <a:rPr lang="en-US" sz="2400" b="1" noProof="0" dirty="0" err="1">
                <a:latin typeface="Constantia" panose="02030602050306030303" pitchFamily="18" charset="0"/>
              </a:rPr>
              <a:t>misango</a:t>
            </a:r>
            <a:r>
              <a:rPr lang="en-US" sz="2400" b="1" noProof="0" dirty="0">
                <a:latin typeface="Constantia" panose="02030602050306030303" pitchFamily="18" charset="0"/>
              </a:rPr>
              <a:t> mar </a:t>
            </a:r>
            <a:r>
              <a:rPr lang="en-US" sz="2400" b="1" noProof="0" dirty="0" err="1">
                <a:latin typeface="Constantia" panose="02030602050306030303" pitchFamily="18" charset="0"/>
              </a:rPr>
              <a:t>Wuode</a:t>
            </a:r>
            <a:r>
              <a:rPr lang="en-US" sz="2400" b="1" noProof="0" dirty="0">
                <a:latin typeface="Constantia" panose="02030602050306030303" pitchFamily="18" charset="0"/>
              </a:rPr>
              <a:t>, kendo </a:t>
            </a:r>
            <a:r>
              <a:rPr lang="en-US" sz="2400" b="1" noProof="0" dirty="0" err="1">
                <a:latin typeface="Constantia" panose="02030602050306030303" pitchFamily="18" charset="0"/>
              </a:rPr>
              <a:t>orwako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teko</a:t>
            </a:r>
            <a:r>
              <a:rPr lang="en-US" sz="2400" b="1" noProof="0" dirty="0">
                <a:latin typeface="Constantia" panose="02030602050306030303" pitchFamily="18" charset="0"/>
              </a:rPr>
              <a:t> mar polo, to </a:t>
            </a:r>
            <a:r>
              <a:rPr lang="en-US" sz="2400" b="1" noProof="0" dirty="0" err="1">
                <a:latin typeface="Constantia" panose="02030602050306030303" pitchFamily="18" charset="0"/>
              </a:rPr>
              <a:t>lokruok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bedo</a:t>
            </a:r>
            <a:r>
              <a:rPr lang="en-US" sz="2400" b="1" noProof="0" dirty="0">
                <a:latin typeface="Constantia" panose="02030602050306030303" pitchFamily="18" charset="0"/>
              </a:rPr>
              <a:t> e </a:t>
            </a:r>
            <a:r>
              <a:rPr lang="en-US" sz="2400" b="1" noProof="0" dirty="0" err="1">
                <a:latin typeface="Constantia" panose="02030602050306030303" pitchFamily="18" charset="0"/>
              </a:rPr>
              <a:t>chuny</a:t>
            </a:r>
            <a:r>
              <a:rPr lang="en-US" sz="2400" b="1" noProof="0" dirty="0">
                <a:latin typeface="Constantia" panose="02030602050306030303" pitchFamily="18" charset="0"/>
              </a:rPr>
              <a:t> kendo </a:t>
            </a:r>
            <a:r>
              <a:rPr lang="en-US" sz="2400" b="1" noProof="0" dirty="0" err="1">
                <a:latin typeface="Constantia" panose="02030602050306030303" pitchFamily="18" charset="0"/>
              </a:rPr>
              <a:t>Kristo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tayo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gik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moko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duto</a:t>
            </a:r>
            <a:r>
              <a:rPr lang="en-US" sz="2400" b="1" noProof="0" dirty="0">
                <a:latin typeface="Constantia" panose="02030602050306030303" pitchFamily="18" charset="0"/>
              </a:rPr>
              <a:t> e </a:t>
            </a:r>
            <a:r>
              <a:rPr lang="en-US" sz="2400" b="1" noProof="0" dirty="0" err="1">
                <a:latin typeface="Constantia" panose="02030602050306030303" pitchFamily="18" charset="0"/>
              </a:rPr>
              <a:t>ngimane</a:t>
            </a:r>
            <a:r>
              <a:rPr lang="en-US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1257</Words>
  <Application>Microsoft Office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Aptos Display</vt:lpstr>
      <vt:lpstr>Comic Sans MS</vt:lpstr>
      <vt:lpstr>Calibri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128</cp:revision>
  <dcterms:created xsi:type="dcterms:W3CDTF">2026-05-30T13:56:14Z</dcterms:created>
  <dcterms:modified xsi:type="dcterms:W3CDTF">2026-07-03T13:49:33Z</dcterms:modified>
</cp:coreProperties>
</file>