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7" r:id="rId3"/>
    <p:sldId id="272" r:id="rId4"/>
    <p:sldId id="258" r:id="rId5"/>
    <p:sldId id="259" r:id="rId6"/>
    <p:sldId id="260" r:id="rId7"/>
    <p:sldId id="270" r:id="rId8"/>
    <p:sldId id="262" r:id="rId9"/>
    <p:sldId id="271" r:id="rId10"/>
    <p:sldId id="264" r:id="rId11"/>
    <p:sldId id="266" r:id="rId12"/>
    <p:sldId id="268"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00"/>
    <a:srgbClr val="66FFFF"/>
    <a:srgbClr val="C8DBFD"/>
    <a:srgbClr val="66FFCC"/>
    <a:srgbClr val="FFFF66"/>
    <a:srgbClr val="FFFF99"/>
    <a:srgbClr val="913823"/>
    <a:srgbClr val="C34B2F"/>
    <a:srgbClr val="DF8D7A"/>
    <a:srgbClr val="864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7" autoAdjust="0"/>
    <p:restoredTop sz="94660"/>
  </p:normalViewPr>
  <p:slideViewPr>
    <p:cSldViewPr snapToGrid="0">
      <p:cViewPr varScale="1">
        <p:scale>
          <a:sx n="101" d="100"/>
          <a:sy n="101" d="100"/>
        </p:scale>
        <p:origin x="900"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1" csCatId="colorful" phldr="1"/>
      <dgm:spPr/>
      <dgm:t>
        <a:bodyPr/>
        <a:lstStyle/>
        <a:p>
          <a:endParaRPr lang="es-ES"/>
        </a:p>
      </dgm:t>
    </dgm:pt>
    <dgm:pt modelId="{710460B7-D9B1-486B-88DA-23F9FB91895E}">
      <dgm:prSet phldrT="[Texto]" phldr="0"/>
      <dgm:spPr>
        <a:solidFill>
          <a:srgbClr val="C00000"/>
        </a:solidFill>
      </dgm:spPr>
      <dgm:t>
        <a:bodyPr/>
        <a:lstStyle/>
        <a:p>
          <a:r>
            <a:rPr lang="en" b="1" noProof="0" dirty="0">
              <a:solidFill>
                <a:schemeClr val="bg1"/>
              </a:solidFill>
              <a:effectLst>
                <a:outerShdw blurRad="50800" dist="50800" dir="5400000" algn="ctr" rotWithShape="0">
                  <a:schemeClr val="tx1"/>
                </a:outerShdw>
              </a:effectLst>
            </a:rPr>
            <a:t>Ma ok otegno</a:t>
          </a:r>
        </a:p>
      </dgm:t>
    </dgm:pt>
    <dgm:pt modelId="{E84EAAF0-0AF8-4C98-B683-930EB1D3D7C2}" type="parTrans" cxnId="{4D5FAFCA-2E84-4A7D-9C57-78D5A57A925B}">
      <dgm:prSet/>
      <dgm:spPr/>
      <dgm:t>
        <a:bodyPr/>
        <a:lstStyle/>
        <a:p>
          <a:endParaRPr lang="es-ES" b="1"/>
        </a:p>
      </dgm:t>
    </dgm:pt>
    <dgm:pt modelId="{2B78B543-0272-4484-9DD5-ED7490B7AC3C}" type="sibTrans" cxnId="{4D5FAFCA-2E84-4A7D-9C57-78D5A57A925B}">
      <dgm:prSet/>
      <dgm:spPr/>
      <dgm:t>
        <a:bodyPr/>
        <a:lstStyle/>
        <a:p>
          <a:endParaRPr lang="es-ES" b="1"/>
        </a:p>
      </dgm:t>
    </dgm:pt>
    <dgm:pt modelId="{164ED7EF-891E-4ABF-98E8-E6BA7D7E4D78}">
      <dgm:prSet phldrT="[Texto]" phldr="0" custT="1"/>
      <dgm:spPr>
        <a:solidFill>
          <a:srgbClr val="864300"/>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bg1"/>
              </a:solidFill>
              <a:effectLst>
                <a:outerShdw blurRad="50800" dist="50800" dir="5400000" algn="ctr" rotWithShape="0">
                  <a:schemeClr val="tx1"/>
                </a:outerShdw>
              </a:effectLst>
            </a:rPr>
            <a:t>Gichal kaka nyithindo                                         (1 Kor. 3:1)</a:t>
          </a:r>
        </a:p>
      </dgm:t>
    </dgm:pt>
    <dgm:pt modelId="{DEB735F8-65CA-4CEE-AD36-3DEDF267759E}" type="parTrans" cxnId="{2A85E121-0AFB-420E-9EF0-445D8636B090}">
      <dgm:prSet/>
      <dgm:spPr/>
      <dgm:t>
        <a:bodyPr/>
        <a:lstStyle/>
        <a:p>
          <a:endParaRPr lang="es-ES" b="1"/>
        </a:p>
      </dgm:t>
    </dgm:pt>
    <dgm:pt modelId="{1F484A8F-E1B5-4DAA-A8D0-62C7EF456B03}" type="sibTrans" cxnId="{2A85E121-0AFB-420E-9EF0-445D8636B090}">
      <dgm:prSet/>
      <dgm:spPr/>
      <dgm:t>
        <a:bodyPr/>
        <a:lstStyle/>
        <a:p>
          <a:endParaRPr lang="es-ES" b="1"/>
        </a:p>
      </dgm:t>
    </dgm:pt>
    <dgm:pt modelId="{33981300-ED52-4903-AD79-9A87CB0D1532}">
      <dgm:prSet phldrT="[Texto]" phldr="0" custT="1"/>
      <dgm:spPr>
        <a:solidFill>
          <a:schemeClr val="accent6">
            <a:lumMod val="5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effectLst>
                <a:outerShdw blurRad="50800" dist="50800" dir="5400000" algn="ctr" rotWithShape="0">
                  <a:schemeClr val="tx1"/>
                </a:outerShdw>
              </a:effectLst>
            </a:rPr>
            <a:t>Ipidhogi gi chak (1 Kor. 3:2)</a:t>
          </a:r>
        </a:p>
      </dgm:t>
    </dgm:pt>
    <dgm:pt modelId="{8E53927B-EA51-4649-852B-DCE7E6DDE87F}" type="parTrans" cxnId="{0896C11C-D0DF-48AA-9776-3C76E7E5C6DB}">
      <dgm:prSet/>
      <dgm:spPr/>
      <dgm:t>
        <a:bodyPr/>
        <a:lstStyle/>
        <a:p>
          <a:endParaRPr lang="es-ES" b="1"/>
        </a:p>
      </dgm:t>
    </dgm:pt>
    <dgm:pt modelId="{8B08B24B-BFD6-4148-B5F3-75F63A184914}" type="sibTrans" cxnId="{0896C11C-D0DF-48AA-9776-3C76E7E5C6DB}">
      <dgm:prSet/>
      <dgm:spPr/>
      <dgm:t>
        <a:bodyPr/>
        <a:lstStyle/>
        <a:p>
          <a:endParaRPr lang="es-ES" b="1"/>
        </a:p>
      </dgm:t>
    </dgm:pt>
    <dgm:pt modelId="{C719C8CF-2A79-4AD0-B7C9-4BF90C286AF5}">
      <dgm:prSet phldrT="[Texto]" phldr="0" custT="1"/>
      <dgm:spPr>
        <a:solidFill>
          <a:schemeClr val="accent2">
            <a:lumMod val="5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effectLst>
                <a:outerShdw blurRad="50800" dist="50800" dir="5400000" algn="ctr" rotWithShape="0">
                  <a:schemeClr val="tx1"/>
                </a:outerShdw>
              </a:effectLst>
            </a:rPr>
            <a:t>Gin e ringruok                      (1 Kor. 3:3)</a:t>
          </a:r>
        </a:p>
      </dgm:t>
    </dgm:pt>
    <dgm:pt modelId="{23074D35-CDA0-4790-84A2-958D716CAC61}" type="parTrans" cxnId="{61ACE95D-CB47-40D5-B1DE-46D6D785C918}">
      <dgm:prSet/>
      <dgm:spPr/>
      <dgm:t>
        <a:bodyPr/>
        <a:lstStyle/>
        <a:p>
          <a:endParaRPr lang="es-ES" b="1"/>
        </a:p>
      </dgm:t>
    </dgm:pt>
    <dgm:pt modelId="{19A507FA-710F-4EAD-BEB8-3DE9368FD3E1}" type="sibTrans" cxnId="{61ACE95D-CB47-40D5-B1DE-46D6D785C918}">
      <dgm:prSet/>
      <dgm:spPr/>
      <dgm:t>
        <a:bodyPr/>
        <a:lstStyle/>
        <a:p>
          <a:endParaRPr lang="es-ES" b="1"/>
        </a:p>
      </dgm:t>
    </dgm:pt>
    <dgm:pt modelId="{B244C300-1830-4D16-A5B8-84EABA245E7C}">
      <dgm:prSet phldrT="[Texto]" phldr="0" custT="1"/>
      <dgm:spPr>
        <a:solidFill>
          <a:schemeClr val="tx2">
            <a:lumMod val="75000"/>
            <a:lumOff val="25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effectLst>
                <a:outerShdw blurRad="50800" dist="50800" dir="5400000" algn="ctr" rotWithShape="0">
                  <a:schemeClr val="tx1"/>
                </a:outerShdw>
              </a:effectLst>
            </a:rPr>
            <a:t> </a:t>
          </a:r>
          <a:r>
            <a:rPr lang="en-US" sz="2000" b="1" noProof="0" dirty="0" err="1">
              <a:effectLst>
                <a:outerShdw blurRad="50800" dist="50800" dir="5400000" algn="ctr" rotWithShape="0">
                  <a:schemeClr val="tx1"/>
                </a:outerShdw>
              </a:effectLst>
            </a:rPr>
            <a:t>Giluwo</a:t>
          </a:r>
          <a:r>
            <a:rPr lang="en-US" sz="2000" b="1" noProof="0" dirty="0">
              <a:effectLst>
                <a:outerShdw blurRad="50800" dist="50800" dir="5400000" algn="ctr" rotWithShape="0">
                  <a:schemeClr val="tx1"/>
                </a:outerShdw>
              </a:effectLst>
            </a:rPr>
            <a:t> </a:t>
          </a:r>
          <a:r>
            <a:rPr lang="en-US" sz="2000" b="1" noProof="0" dirty="0" err="1">
              <a:effectLst>
                <a:outerShdw blurRad="50800" dist="50800" dir="5400000" algn="ctr" rotWithShape="0">
                  <a:schemeClr val="tx1"/>
                </a:outerShdw>
              </a:effectLst>
            </a:rPr>
            <a:t>paro</a:t>
          </a:r>
          <a:r>
            <a:rPr lang="en-US" sz="2000" b="1" noProof="0" dirty="0">
              <a:effectLst>
                <a:outerShdw blurRad="50800" dist="50800" dir="5400000" algn="ctr" rotWithShape="0">
                  <a:schemeClr val="tx1"/>
                </a:outerShdw>
              </a:effectLst>
            </a:rPr>
            <a:t> mag </a:t>
          </a:r>
          <a:r>
            <a:rPr lang="en-US" sz="2000" b="1" noProof="0" dirty="0" err="1">
              <a:effectLst>
                <a:outerShdw blurRad="50800" dist="50800" dir="5400000" algn="ctr" rotWithShape="0">
                  <a:schemeClr val="tx1"/>
                </a:outerShdw>
              </a:effectLst>
            </a:rPr>
            <a:t>jomoko</a:t>
          </a:r>
          <a:r>
            <a:rPr lang="en" sz="2000" b="1" noProof="0" dirty="0">
              <a:effectLst>
                <a:outerShdw blurRad="50800" dist="50800" dir="5400000" algn="ctr" rotWithShape="0">
                  <a:schemeClr val="tx1"/>
                </a:outerShdw>
              </a:effectLst>
            </a:rPr>
            <a:t> (1 Kor. 3:4)</a:t>
          </a:r>
        </a:p>
      </dgm:t>
    </dgm:pt>
    <dgm:pt modelId="{FC0072F6-1B12-4DA8-A94B-A85D45E7758C}" type="parTrans" cxnId="{9BDC8012-01D5-4587-83FF-C66B989F185B}">
      <dgm:prSet/>
      <dgm:spPr/>
      <dgm:t>
        <a:bodyPr/>
        <a:lstStyle/>
        <a:p>
          <a:endParaRPr lang="es-ES" b="1"/>
        </a:p>
      </dgm:t>
    </dgm:pt>
    <dgm:pt modelId="{DE9D2A1F-F58D-4972-974C-941A9111662E}" type="sibTrans" cxnId="{9BDC8012-01D5-4587-83FF-C66B989F185B}">
      <dgm:prSet/>
      <dgm:spPr/>
      <dgm:t>
        <a:bodyPr/>
        <a:lstStyle/>
        <a:p>
          <a:endParaRPr lang="es-ES" b="1"/>
        </a:p>
      </dgm:t>
    </dgm:pt>
    <dgm:pt modelId="{AD2E9A82-0BD4-4B68-A9E9-409860694607}" type="pres">
      <dgm:prSet presAssocID="{98F70E7D-5D0E-4E8F-BB9A-FF6B6E2049A7}" presName="layout" presStyleCnt="0">
        <dgm:presLayoutVars>
          <dgm:chMax/>
          <dgm:chPref/>
          <dgm:dir/>
          <dgm:animOne val="branch"/>
          <dgm:animLvl val="lvl"/>
          <dgm:resizeHandles/>
        </dgm:presLayoutVars>
      </dgm:prSet>
      <dgm:spPr/>
    </dgm:pt>
    <dgm:pt modelId="{874AB370-EEC2-4BA3-B643-D927EA6533CD}" type="pres">
      <dgm:prSet presAssocID="{710460B7-D9B1-486B-88DA-23F9FB91895E}" presName="root" presStyleCnt="0">
        <dgm:presLayoutVars>
          <dgm:chMax/>
          <dgm:chPref val="4"/>
        </dgm:presLayoutVars>
      </dgm:prSet>
      <dgm:spPr/>
    </dgm:pt>
    <dgm:pt modelId="{9FF75FD2-3843-4B1B-80CB-E63329377D3C}" type="pres">
      <dgm:prSet presAssocID="{710460B7-D9B1-486B-88DA-23F9FB91895E}" presName="rootComposite" presStyleCnt="0">
        <dgm:presLayoutVars/>
      </dgm:prSet>
      <dgm:spPr/>
    </dgm:pt>
    <dgm:pt modelId="{A6EDFBF9-0B8B-4B63-AB4F-FEAD2023A5FF}" type="pres">
      <dgm:prSet presAssocID="{710460B7-D9B1-486B-88DA-23F9FB91895E}" presName="rootText" presStyleLbl="node0" presStyleIdx="0" presStyleCnt="1" custScaleX="137187">
        <dgm:presLayoutVars>
          <dgm:chMax/>
          <dgm:chPref val="4"/>
        </dgm:presLayoutVars>
      </dgm:prSet>
      <dgm:spPr/>
    </dgm:pt>
    <dgm:pt modelId="{14AA4B5C-59B3-458B-990E-A2412026C69E}" type="pres">
      <dgm:prSet presAssocID="{710460B7-D9B1-486B-88DA-23F9FB91895E}" presName="childShape" presStyleCnt="0">
        <dgm:presLayoutVars>
          <dgm:chMax val="0"/>
          <dgm:chPref val="0"/>
        </dgm:presLayoutVars>
      </dgm:prSet>
      <dgm:spPr/>
    </dgm:pt>
    <dgm:pt modelId="{0AC7807E-754B-468F-B890-1971E792E47D}" type="pres">
      <dgm:prSet presAssocID="{164ED7EF-891E-4ABF-98E8-E6BA7D7E4D78}" presName="childComposite" presStyleCnt="0">
        <dgm:presLayoutVars>
          <dgm:chMax val="0"/>
          <dgm:chPref val="0"/>
        </dgm:presLayoutVars>
      </dgm:prSet>
      <dgm:spPr/>
    </dgm:pt>
    <dgm:pt modelId="{20B9B435-A79F-4DAA-9A8D-B0D8EB58FFF0}" type="pres">
      <dgm:prSet presAssocID="{164ED7EF-891E-4ABF-98E8-E6BA7D7E4D78}" presName="Image" presStyleLbl="node1" presStyleIdx="0" presStyleCnt="4" custScaleX="146272" custLinFactNeighborX="-74668"/>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A28C0F7E-2C35-4733-B9B7-518F5F4CE207}" type="pres">
      <dgm:prSet presAssocID="{164ED7EF-891E-4ABF-98E8-E6BA7D7E4D78}" presName="childText" presStyleLbl="lnNode1" presStyleIdx="0" presStyleCnt="4" custScaleX="134801" custLinFactNeighborX="19015">
        <dgm:presLayoutVars>
          <dgm:chMax val="0"/>
          <dgm:chPref val="0"/>
          <dgm:bulletEnabled val="1"/>
        </dgm:presLayoutVars>
      </dgm:prSet>
      <dgm:spPr/>
    </dgm:pt>
    <dgm:pt modelId="{6EC53C32-D185-4686-A551-FDDD0ED27894}" type="pres">
      <dgm:prSet presAssocID="{33981300-ED52-4903-AD79-9A87CB0D1532}" presName="childComposite" presStyleCnt="0">
        <dgm:presLayoutVars>
          <dgm:chMax val="0"/>
          <dgm:chPref val="0"/>
        </dgm:presLayoutVars>
      </dgm:prSet>
      <dgm:spPr/>
    </dgm:pt>
    <dgm:pt modelId="{CC805A5F-E0A3-498A-BE8A-4478F8482781}" type="pres">
      <dgm:prSet presAssocID="{33981300-ED52-4903-AD79-9A87CB0D1532}" presName="Image" presStyleLbl="node1" presStyleIdx="1" presStyleCnt="4" custScaleX="146272" custLinFactNeighborX="-7466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C05C37D8-282B-4B47-8E92-AB3C4AF2656B}" type="pres">
      <dgm:prSet presAssocID="{33981300-ED52-4903-AD79-9A87CB0D1532}" presName="childText" presStyleLbl="lnNode1" presStyleIdx="1" presStyleCnt="4" custScaleX="134801" custLinFactNeighborX="19015">
        <dgm:presLayoutVars>
          <dgm:chMax val="0"/>
          <dgm:chPref val="0"/>
          <dgm:bulletEnabled val="1"/>
        </dgm:presLayoutVars>
      </dgm:prSet>
      <dgm:spPr/>
    </dgm:pt>
    <dgm:pt modelId="{67C0D85D-B9D1-4E1F-AED7-0F27D4DB0D9B}" type="pres">
      <dgm:prSet presAssocID="{C719C8CF-2A79-4AD0-B7C9-4BF90C286AF5}" presName="childComposite" presStyleCnt="0">
        <dgm:presLayoutVars>
          <dgm:chMax val="0"/>
          <dgm:chPref val="0"/>
        </dgm:presLayoutVars>
      </dgm:prSet>
      <dgm:spPr/>
    </dgm:pt>
    <dgm:pt modelId="{544E29A7-1583-4A92-AD88-E60A4EEAC632}" type="pres">
      <dgm:prSet presAssocID="{C719C8CF-2A79-4AD0-B7C9-4BF90C286AF5}" presName="Image" presStyleLbl="node1" presStyleIdx="2" presStyleCnt="4" custScaleX="146272" custLinFactNeighborX="-74668"/>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E82BFC15-9864-4E4A-A62D-828FE8496F17}" type="pres">
      <dgm:prSet presAssocID="{C719C8CF-2A79-4AD0-B7C9-4BF90C286AF5}" presName="childText" presStyleLbl="lnNode1" presStyleIdx="2" presStyleCnt="4" custScaleX="134801" custLinFactNeighborX="19015">
        <dgm:presLayoutVars>
          <dgm:chMax val="0"/>
          <dgm:chPref val="0"/>
          <dgm:bulletEnabled val="1"/>
        </dgm:presLayoutVars>
      </dgm:prSet>
      <dgm:spPr/>
    </dgm:pt>
    <dgm:pt modelId="{1D4C80D3-0155-4D7B-941D-58488DE27F94}" type="pres">
      <dgm:prSet presAssocID="{B244C300-1830-4D16-A5B8-84EABA245E7C}" presName="childComposite" presStyleCnt="0">
        <dgm:presLayoutVars>
          <dgm:chMax val="0"/>
          <dgm:chPref val="0"/>
        </dgm:presLayoutVars>
      </dgm:prSet>
      <dgm:spPr/>
    </dgm:pt>
    <dgm:pt modelId="{410E2F05-E06F-4707-8316-DA974A0D1AF9}" type="pres">
      <dgm:prSet presAssocID="{B244C300-1830-4D16-A5B8-84EABA245E7C}" presName="Image" presStyleLbl="node1" presStyleIdx="3" presStyleCnt="4" custScaleX="146272" custLinFactNeighborX="-74668"/>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FA8E0FB4-A277-4A92-81BD-BD9A3E41C821}" type="pres">
      <dgm:prSet presAssocID="{B244C300-1830-4D16-A5B8-84EABA245E7C}" presName="childText" presStyleLbl="lnNode1" presStyleIdx="3" presStyleCnt="4" custScaleX="134801" custLinFactNeighborX="19015">
        <dgm:presLayoutVars>
          <dgm:chMax val="0"/>
          <dgm:chPref val="0"/>
          <dgm:bulletEnabled val="1"/>
        </dgm:presLayoutVars>
      </dgm:prSet>
      <dgm:spPr/>
    </dgm:pt>
  </dgm:ptLst>
  <dgm:cxnLst>
    <dgm:cxn modelId="{9BDC8012-01D5-4587-83FF-C66B989F185B}" srcId="{710460B7-D9B1-486B-88DA-23F9FB91895E}" destId="{B244C300-1830-4D16-A5B8-84EABA245E7C}" srcOrd="3" destOrd="0" parTransId="{FC0072F6-1B12-4DA8-A94B-A85D45E7758C}" sibTransId="{DE9D2A1F-F58D-4972-974C-941A9111662E}"/>
    <dgm:cxn modelId="{05DE8C17-7262-4428-913E-E7212BEF3C94}" type="presOf" srcId="{33981300-ED52-4903-AD79-9A87CB0D1532}" destId="{C05C37D8-282B-4B47-8E92-AB3C4AF2656B}" srcOrd="0" destOrd="0" presId="urn:microsoft.com/office/officeart/2008/layout/PictureAccentList"/>
    <dgm:cxn modelId="{0896C11C-D0DF-48AA-9776-3C76E7E5C6DB}" srcId="{710460B7-D9B1-486B-88DA-23F9FB91895E}" destId="{33981300-ED52-4903-AD79-9A87CB0D1532}" srcOrd="1" destOrd="0" parTransId="{8E53927B-EA51-4649-852B-DCE7E6DDE87F}" sibTransId="{8B08B24B-BFD6-4148-B5F3-75F63A184914}"/>
    <dgm:cxn modelId="{2A85E121-0AFB-420E-9EF0-445D8636B090}" srcId="{710460B7-D9B1-486B-88DA-23F9FB91895E}" destId="{164ED7EF-891E-4ABF-98E8-E6BA7D7E4D78}" srcOrd="0" destOrd="0" parTransId="{DEB735F8-65CA-4CEE-AD36-3DEDF267759E}" sibTransId="{1F484A8F-E1B5-4DAA-A8D0-62C7EF456B03}"/>
    <dgm:cxn modelId="{61ACE95D-CB47-40D5-B1DE-46D6D785C918}" srcId="{710460B7-D9B1-486B-88DA-23F9FB91895E}" destId="{C719C8CF-2A79-4AD0-B7C9-4BF90C286AF5}" srcOrd="2" destOrd="0" parTransId="{23074D35-CDA0-4790-84A2-958D716CAC61}" sibTransId="{19A507FA-710F-4EAD-BEB8-3DE9368FD3E1}"/>
    <dgm:cxn modelId="{37771645-8F8E-49CB-A869-339577FC8D02}" type="presOf" srcId="{164ED7EF-891E-4ABF-98E8-E6BA7D7E4D78}" destId="{A28C0F7E-2C35-4733-B9B7-518F5F4CE207}" srcOrd="0" destOrd="0" presId="urn:microsoft.com/office/officeart/2008/layout/PictureAccentList"/>
    <dgm:cxn modelId="{66DE7151-9B20-401D-B05D-519ECD1A289D}" type="presOf" srcId="{B244C300-1830-4D16-A5B8-84EABA245E7C}" destId="{FA8E0FB4-A277-4A92-81BD-BD9A3E41C821}" srcOrd="0" destOrd="0" presId="urn:microsoft.com/office/officeart/2008/layout/PictureAccentList"/>
    <dgm:cxn modelId="{A3D3B47F-59A5-4686-9206-46FB247A9BC0}" type="presOf" srcId="{C719C8CF-2A79-4AD0-B7C9-4BF90C286AF5}" destId="{E82BFC15-9864-4E4A-A62D-828FE8496F17}" srcOrd="0" destOrd="0" presId="urn:microsoft.com/office/officeart/2008/layout/PictureAccentList"/>
    <dgm:cxn modelId="{4AC2FFA7-A78F-4A49-9555-C3C998F9DE7C}" type="presOf" srcId="{710460B7-D9B1-486B-88DA-23F9FB91895E}" destId="{A6EDFBF9-0B8B-4B63-AB4F-FEAD2023A5FF}" srcOrd="0" destOrd="0" presId="urn:microsoft.com/office/officeart/2008/layout/PictureAccentList"/>
    <dgm:cxn modelId="{4D5FAFCA-2E84-4A7D-9C57-78D5A57A925B}" srcId="{98F70E7D-5D0E-4E8F-BB9A-FF6B6E2049A7}" destId="{710460B7-D9B1-486B-88DA-23F9FB91895E}" srcOrd="0" destOrd="0" parTransId="{E84EAAF0-0AF8-4C98-B683-930EB1D3D7C2}" sibTransId="{2B78B543-0272-4484-9DD5-ED7490B7AC3C}"/>
    <dgm:cxn modelId="{625448E0-A60B-4C3E-B60E-FAD92C05275F}" type="presOf" srcId="{98F70E7D-5D0E-4E8F-BB9A-FF6B6E2049A7}" destId="{AD2E9A82-0BD4-4B68-A9E9-409860694607}" srcOrd="0" destOrd="0" presId="urn:microsoft.com/office/officeart/2008/layout/PictureAccentList"/>
    <dgm:cxn modelId="{FA1EE233-8908-4E05-B946-1B8932D12A33}" type="presParOf" srcId="{AD2E9A82-0BD4-4B68-A9E9-409860694607}" destId="{874AB370-EEC2-4BA3-B643-D927EA6533CD}" srcOrd="0" destOrd="0" presId="urn:microsoft.com/office/officeart/2008/layout/PictureAccentList"/>
    <dgm:cxn modelId="{5CAFEEF7-7F4B-4ADC-A414-01B8B0960816}" type="presParOf" srcId="{874AB370-EEC2-4BA3-B643-D927EA6533CD}" destId="{9FF75FD2-3843-4B1B-80CB-E63329377D3C}" srcOrd="0" destOrd="0" presId="urn:microsoft.com/office/officeart/2008/layout/PictureAccentList"/>
    <dgm:cxn modelId="{A7AE8311-88D1-4F5D-847A-83C2520DBCBB}" type="presParOf" srcId="{9FF75FD2-3843-4B1B-80CB-E63329377D3C}" destId="{A6EDFBF9-0B8B-4B63-AB4F-FEAD2023A5FF}" srcOrd="0" destOrd="0" presId="urn:microsoft.com/office/officeart/2008/layout/PictureAccentList"/>
    <dgm:cxn modelId="{DA95C840-846F-4986-83E1-334DDFEC698D}" type="presParOf" srcId="{874AB370-EEC2-4BA3-B643-D927EA6533CD}" destId="{14AA4B5C-59B3-458B-990E-A2412026C69E}" srcOrd="1" destOrd="0" presId="urn:microsoft.com/office/officeart/2008/layout/PictureAccentList"/>
    <dgm:cxn modelId="{18CDF910-0083-49DD-B4FC-6F18676E5279}" type="presParOf" srcId="{14AA4B5C-59B3-458B-990E-A2412026C69E}" destId="{0AC7807E-754B-468F-B890-1971E792E47D}" srcOrd="0" destOrd="0" presId="urn:microsoft.com/office/officeart/2008/layout/PictureAccentList"/>
    <dgm:cxn modelId="{2924D415-C695-4065-81DB-6F77062BD682}" type="presParOf" srcId="{0AC7807E-754B-468F-B890-1971E792E47D}" destId="{20B9B435-A79F-4DAA-9A8D-B0D8EB58FFF0}" srcOrd="0" destOrd="0" presId="urn:microsoft.com/office/officeart/2008/layout/PictureAccentList"/>
    <dgm:cxn modelId="{8E52813A-018E-43AB-822E-B2BC9943B11B}" type="presParOf" srcId="{0AC7807E-754B-468F-B890-1971E792E47D}" destId="{A28C0F7E-2C35-4733-B9B7-518F5F4CE207}" srcOrd="1" destOrd="0" presId="urn:microsoft.com/office/officeart/2008/layout/PictureAccentList"/>
    <dgm:cxn modelId="{BE3972A8-07D2-4651-9865-C0535BB7C78C}" type="presParOf" srcId="{14AA4B5C-59B3-458B-990E-A2412026C69E}" destId="{6EC53C32-D185-4686-A551-FDDD0ED27894}" srcOrd="1" destOrd="0" presId="urn:microsoft.com/office/officeart/2008/layout/PictureAccentList"/>
    <dgm:cxn modelId="{B0E031C5-521F-4DB3-BADF-164F0D24DC03}" type="presParOf" srcId="{6EC53C32-D185-4686-A551-FDDD0ED27894}" destId="{CC805A5F-E0A3-498A-BE8A-4478F8482781}" srcOrd="0" destOrd="0" presId="urn:microsoft.com/office/officeart/2008/layout/PictureAccentList"/>
    <dgm:cxn modelId="{D1D9E534-E362-48F2-97F9-3B6287CA409F}" type="presParOf" srcId="{6EC53C32-D185-4686-A551-FDDD0ED27894}" destId="{C05C37D8-282B-4B47-8E92-AB3C4AF2656B}" srcOrd="1" destOrd="0" presId="urn:microsoft.com/office/officeart/2008/layout/PictureAccentList"/>
    <dgm:cxn modelId="{FF8112F8-8B7E-442E-9E66-A1124EE7CDD8}" type="presParOf" srcId="{14AA4B5C-59B3-458B-990E-A2412026C69E}" destId="{67C0D85D-B9D1-4E1F-AED7-0F27D4DB0D9B}" srcOrd="2" destOrd="0" presId="urn:microsoft.com/office/officeart/2008/layout/PictureAccentList"/>
    <dgm:cxn modelId="{4AABE2D1-6E95-41A9-9D5D-1970209A70CD}" type="presParOf" srcId="{67C0D85D-B9D1-4E1F-AED7-0F27D4DB0D9B}" destId="{544E29A7-1583-4A92-AD88-E60A4EEAC632}" srcOrd="0" destOrd="0" presId="urn:microsoft.com/office/officeart/2008/layout/PictureAccentList"/>
    <dgm:cxn modelId="{D5326784-A77D-4682-A5E8-C246DE17AE80}" type="presParOf" srcId="{67C0D85D-B9D1-4E1F-AED7-0F27D4DB0D9B}" destId="{E82BFC15-9864-4E4A-A62D-828FE8496F17}" srcOrd="1" destOrd="0" presId="urn:microsoft.com/office/officeart/2008/layout/PictureAccentList"/>
    <dgm:cxn modelId="{B02B44ED-CCDE-41E1-A394-E2EA2903AE0F}" type="presParOf" srcId="{14AA4B5C-59B3-458B-990E-A2412026C69E}" destId="{1D4C80D3-0155-4D7B-941D-58488DE27F94}" srcOrd="3" destOrd="0" presId="urn:microsoft.com/office/officeart/2008/layout/PictureAccentList"/>
    <dgm:cxn modelId="{9DC9A63F-AD68-4235-B0F8-2CBE455086DB}" type="presParOf" srcId="{1D4C80D3-0155-4D7B-941D-58488DE27F94}" destId="{410E2F05-E06F-4707-8316-DA974A0D1AF9}" srcOrd="0" destOrd="0" presId="urn:microsoft.com/office/officeart/2008/layout/PictureAccentList"/>
    <dgm:cxn modelId="{D48DC7A3-68B4-46B2-8768-3F686A405343}" type="presParOf" srcId="{1D4C80D3-0155-4D7B-941D-58488DE27F94}" destId="{FA8E0FB4-A277-4A92-81BD-BD9A3E41C82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5" csCatId="colorful" phldr="1"/>
      <dgm:spPr/>
      <dgm:t>
        <a:bodyPr/>
        <a:lstStyle/>
        <a:p>
          <a:endParaRPr lang="es-ES"/>
        </a:p>
      </dgm:t>
    </dgm:pt>
    <dgm:pt modelId="{0E22E987-C45B-47F1-BA9B-CD3BB32BB224}">
      <dgm:prSet phldrT="[Texto]" phldr="0"/>
      <dgm:spPr>
        <a:solidFill>
          <a:schemeClr val="accent3">
            <a:lumMod val="75000"/>
          </a:schemeClr>
        </a:solidFill>
      </dgm:spPr>
      <dgm:t>
        <a:bodyPr/>
        <a:lstStyle/>
        <a:p>
          <a:r>
            <a:rPr lang="en" b="1" noProof="0" dirty="0">
              <a:solidFill>
                <a:schemeClr val="bg1"/>
              </a:solidFill>
              <a:effectLst>
                <a:outerShdw blurRad="50800" dist="50800" dir="5400000" algn="ctr" rotWithShape="0">
                  <a:schemeClr val="tx1"/>
                </a:outerShdw>
              </a:effectLst>
            </a:rPr>
            <a:t>Motegno</a:t>
          </a:r>
        </a:p>
      </dgm:t>
    </dgm:pt>
    <dgm:pt modelId="{837D375C-E5AD-471E-9C5B-480AF21E5275}" type="parTrans" cxnId="{0C461728-E900-4B4A-A8BF-1F8ACBA2AF2C}">
      <dgm:prSet/>
      <dgm:spPr/>
      <dgm:t>
        <a:bodyPr/>
        <a:lstStyle/>
        <a:p>
          <a:endParaRPr lang="es-ES" b="1"/>
        </a:p>
      </dgm:t>
    </dgm:pt>
    <dgm:pt modelId="{A74100E6-EB48-4AB8-BDD1-76A8A00A952F}" type="sibTrans" cxnId="{0C461728-E900-4B4A-A8BF-1F8ACBA2AF2C}">
      <dgm:prSet/>
      <dgm:spPr/>
      <dgm:t>
        <a:bodyPr/>
        <a:lstStyle/>
        <a:p>
          <a:endParaRPr lang="es-ES" b="1"/>
        </a:p>
      </dgm:t>
    </dgm:pt>
    <dgm:pt modelId="{AEA2FC9E-131E-4FBC-8FAF-047EAC004D91}">
      <dgm:prSet phldrT="[Texto]" phldr="0" custT="1"/>
      <dgm:spPr>
        <a:solidFill>
          <a:srgbClr val="FFC993"/>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Gin joma dongo</a:t>
          </a:r>
          <a:br>
            <a:rPr lang="en" sz="2000" b="1" noProof="0" dirty="0">
              <a:solidFill>
                <a:schemeClr val="tx1"/>
              </a:solidFill>
            </a:rPr>
          </a:br>
          <a:r>
            <a:rPr lang="en" sz="2000" b="1" noProof="0" dirty="0">
              <a:solidFill>
                <a:schemeClr val="tx1"/>
              </a:solidFill>
            </a:rPr>
            <a:t>(1 Kor. 14:20)</a:t>
          </a:r>
        </a:p>
      </dgm:t>
    </dgm:pt>
    <dgm:pt modelId="{18AF4D7A-7523-417A-8CDB-5A6B26D3CE01}" type="parTrans" cxnId="{0C7FFDAE-348D-45F3-93EB-78543800E625}">
      <dgm:prSet/>
      <dgm:spPr/>
      <dgm:t>
        <a:bodyPr/>
        <a:lstStyle/>
        <a:p>
          <a:endParaRPr lang="es-ES" b="1"/>
        </a:p>
      </dgm:t>
    </dgm:pt>
    <dgm:pt modelId="{D9E57C23-307B-4582-A161-EE8E73B87284}" type="sibTrans" cxnId="{0C7FFDAE-348D-45F3-93EB-78543800E625}">
      <dgm:prSet/>
      <dgm:spPr/>
      <dgm:t>
        <a:bodyPr/>
        <a:lstStyle/>
        <a:p>
          <a:endParaRPr lang="es-ES" b="1"/>
        </a:p>
      </dgm:t>
    </dgm:pt>
    <dgm:pt modelId="{16159B1A-7107-41E3-B984-4B739417DE0A}">
      <dgm:prSet phldrT="[Texto]" phldr="0" custT="1"/>
      <dgm:spPr>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Gichamo chiemo motegno (Hib. 5:14)</a:t>
          </a:r>
        </a:p>
      </dgm:t>
    </dgm:pt>
    <dgm:pt modelId="{98F0EEDF-AEA1-49C1-A819-EEAAE8809E3E}" type="parTrans" cxnId="{91D78054-1B60-411B-A970-C64F6425F028}">
      <dgm:prSet/>
      <dgm:spPr/>
      <dgm:t>
        <a:bodyPr/>
        <a:lstStyle/>
        <a:p>
          <a:endParaRPr lang="es-ES" b="1"/>
        </a:p>
      </dgm:t>
    </dgm:pt>
    <dgm:pt modelId="{B41E1DFE-BF44-45B3-AC66-9291DE79751D}" type="sibTrans" cxnId="{91D78054-1B60-411B-A970-C64F6425F028}">
      <dgm:prSet/>
      <dgm:spPr/>
      <dgm:t>
        <a:bodyPr/>
        <a:lstStyle/>
        <a:p>
          <a:endParaRPr lang="es-ES" b="1"/>
        </a:p>
      </dgm:t>
    </dgm:pt>
    <dgm:pt modelId="{EDBDB666-1AD5-4A2C-BB22-B4BF48A0F44D}">
      <dgm:prSet phldrT="[Texto]" phldr="0" custT="1"/>
      <dgm: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Gin gi Roho                       (1 Cor. 2:13)</a:t>
          </a:r>
        </a:p>
      </dgm:t>
    </dgm:pt>
    <dgm:pt modelId="{95230D25-D286-46B1-8EB5-E7880FA38690}" type="parTrans" cxnId="{BDE4AEDF-4143-45CA-8253-DD826EE20A2D}">
      <dgm:prSet/>
      <dgm:spPr/>
      <dgm:t>
        <a:bodyPr/>
        <a:lstStyle/>
        <a:p>
          <a:endParaRPr lang="es-ES" b="1"/>
        </a:p>
      </dgm:t>
    </dgm:pt>
    <dgm:pt modelId="{7A650B4A-CE79-4245-A0F1-06BD7654FF58}" type="sibTrans" cxnId="{BDE4AEDF-4143-45CA-8253-DD826EE20A2D}">
      <dgm:prSet/>
      <dgm:spPr/>
      <dgm:t>
        <a:bodyPr/>
        <a:lstStyle/>
        <a:p>
          <a:endParaRPr lang="es-ES" b="1"/>
        </a:p>
      </dgm:t>
    </dgm:pt>
    <dgm:pt modelId="{B9C2CBDC-DDA0-4354-92BF-3D8FBE9B058D}">
      <dgm:prSet phldrT="[Texto]" phldr="0" custT="1"/>
      <dgm:spPr>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Ginono gik moko gi teko mar Roho                                        (1 Kor. 2:14)</a:t>
          </a:r>
        </a:p>
      </dgm:t>
    </dgm:pt>
    <dgm:pt modelId="{F74CB514-2B32-4E6B-8315-8F5B2EBB7186}" type="parTrans" cxnId="{E9F967CF-B9A2-43D6-9A3E-472303501471}">
      <dgm:prSet/>
      <dgm:spPr/>
      <dgm:t>
        <a:bodyPr/>
        <a:lstStyle/>
        <a:p>
          <a:endParaRPr lang="es-ES" b="1"/>
        </a:p>
      </dgm:t>
    </dgm:pt>
    <dgm:pt modelId="{32ABA353-B9AB-469B-890A-D3CD852110D6}" type="sibTrans" cxnId="{E9F967CF-B9A2-43D6-9A3E-472303501471}">
      <dgm:prSet/>
      <dgm:spPr/>
      <dgm:t>
        <a:bodyPr/>
        <a:lstStyle/>
        <a:p>
          <a:endParaRPr lang="es-ES" b="1"/>
        </a:p>
      </dgm:t>
    </dgm:pt>
    <dgm:pt modelId="{F6617EE8-CC3C-4217-9F24-9F715955611F}" type="pres">
      <dgm:prSet presAssocID="{98F70E7D-5D0E-4E8F-BB9A-FF6B6E2049A7}" presName="layout" presStyleCnt="0">
        <dgm:presLayoutVars>
          <dgm:chMax/>
          <dgm:chPref/>
          <dgm:dir/>
          <dgm:animOne val="branch"/>
          <dgm:animLvl val="lvl"/>
          <dgm:resizeHandles/>
        </dgm:presLayoutVars>
      </dgm:prSet>
      <dgm:spPr/>
    </dgm:pt>
    <dgm:pt modelId="{2ED6F242-6291-4704-853A-AE5A45BA3A53}" type="pres">
      <dgm:prSet presAssocID="{0E22E987-C45B-47F1-BA9B-CD3BB32BB224}" presName="root" presStyleCnt="0">
        <dgm:presLayoutVars>
          <dgm:chMax/>
          <dgm:chPref val="4"/>
        </dgm:presLayoutVars>
      </dgm:prSet>
      <dgm:spPr/>
    </dgm:pt>
    <dgm:pt modelId="{CE1F048F-485F-4BE1-A929-241E0F1317EE}" type="pres">
      <dgm:prSet presAssocID="{0E22E987-C45B-47F1-BA9B-CD3BB32BB224}" presName="rootComposite" presStyleCnt="0">
        <dgm:presLayoutVars/>
      </dgm:prSet>
      <dgm:spPr/>
    </dgm:pt>
    <dgm:pt modelId="{0C78EE7E-64C5-4FE5-B4FC-9C612B2224AA}" type="pres">
      <dgm:prSet presAssocID="{0E22E987-C45B-47F1-BA9B-CD3BB32BB224}" presName="rootText" presStyleLbl="node0" presStyleIdx="0" presStyleCnt="1" custScaleX="138566">
        <dgm:presLayoutVars>
          <dgm:chMax/>
          <dgm:chPref val="4"/>
        </dgm:presLayoutVars>
      </dgm:prSet>
      <dgm:spPr/>
    </dgm:pt>
    <dgm:pt modelId="{302E7B70-0AA3-4345-8FF0-0AB18CC61B99}" type="pres">
      <dgm:prSet presAssocID="{0E22E987-C45B-47F1-BA9B-CD3BB32BB224}" presName="childShape" presStyleCnt="0">
        <dgm:presLayoutVars>
          <dgm:chMax val="0"/>
          <dgm:chPref val="0"/>
        </dgm:presLayoutVars>
      </dgm:prSet>
      <dgm:spPr/>
    </dgm:pt>
    <dgm:pt modelId="{08B61F44-9A3B-4570-8078-12356C0B0A20}" type="pres">
      <dgm:prSet presAssocID="{AEA2FC9E-131E-4FBC-8FAF-047EAC004D91}" presName="childComposite" presStyleCnt="0">
        <dgm:presLayoutVars>
          <dgm:chMax val="0"/>
          <dgm:chPref val="0"/>
        </dgm:presLayoutVars>
      </dgm:prSet>
      <dgm:spPr/>
    </dgm:pt>
    <dgm:pt modelId="{4AFB3FCF-D3AF-47CC-9C64-79E7D6E5B9C4}" type="pres">
      <dgm:prSet presAssocID="{AEA2FC9E-131E-4FBC-8FAF-047EAC004D91}" presName="Image" presStyleLbl="node1" presStyleIdx="0" presStyleCnt="4" custScaleX="173496" custLinFactNeighborX="-48438"/>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DC70FBC-0A1D-4094-9303-7522C2FA25DB}" type="pres">
      <dgm:prSet presAssocID="{AEA2FC9E-131E-4FBC-8FAF-047EAC004D91}" presName="childText" presStyleLbl="lnNode1" presStyleIdx="0" presStyleCnt="4" custScaleX="125076" custLinFactNeighborX="20925">
        <dgm:presLayoutVars>
          <dgm:chMax val="0"/>
          <dgm:chPref val="0"/>
          <dgm:bulletEnabled val="1"/>
        </dgm:presLayoutVars>
      </dgm:prSet>
      <dgm:spPr/>
    </dgm:pt>
    <dgm:pt modelId="{8EBF0E7A-3FB9-4125-912E-0B164808F509}" type="pres">
      <dgm:prSet presAssocID="{16159B1A-7107-41E3-B984-4B739417DE0A}" presName="childComposite" presStyleCnt="0">
        <dgm:presLayoutVars>
          <dgm:chMax val="0"/>
          <dgm:chPref val="0"/>
        </dgm:presLayoutVars>
      </dgm:prSet>
      <dgm:spPr/>
    </dgm:pt>
    <dgm:pt modelId="{76C86819-371B-4EE7-A4A8-69934EF8EED2}" type="pres">
      <dgm:prSet presAssocID="{16159B1A-7107-41E3-B984-4B739417DE0A}" presName="Image" presStyleLbl="node1" presStyleIdx="1" presStyleCnt="4" custScaleX="173496" custLinFactNeighborX="-4843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14D5DE0B-838A-4655-B6A5-58C027ACB164}" type="pres">
      <dgm:prSet presAssocID="{16159B1A-7107-41E3-B984-4B739417DE0A}" presName="childText" presStyleLbl="lnNode1" presStyleIdx="1" presStyleCnt="4" custScaleX="125076" custLinFactNeighborX="20925">
        <dgm:presLayoutVars>
          <dgm:chMax val="0"/>
          <dgm:chPref val="0"/>
          <dgm:bulletEnabled val="1"/>
        </dgm:presLayoutVars>
      </dgm:prSet>
      <dgm:spPr/>
    </dgm:pt>
    <dgm:pt modelId="{0871FC64-FC49-4D54-86F5-FB295CDEE321}" type="pres">
      <dgm:prSet presAssocID="{EDBDB666-1AD5-4A2C-BB22-B4BF48A0F44D}" presName="childComposite" presStyleCnt="0">
        <dgm:presLayoutVars>
          <dgm:chMax val="0"/>
          <dgm:chPref val="0"/>
        </dgm:presLayoutVars>
      </dgm:prSet>
      <dgm:spPr/>
    </dgm:pt>
    <dgm:pt modelId="{3C7A11C8-C8DC-4CA4-BE55-2851ADBDAA1E}" type="pres">
      <dgm:prSet presAssocID="{EDBDB666-1AD5-4A2C-BB22-B4BF48A0F44D}" presName="Image" presStyleLbl="node1" presStyleIdx="2" presStyleCnt="4" custScaleX="173496" custLinFactNeighborX="-48438"/>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470709-A4BF-49FC-8D92-CE27CC9DD2EE}" type="pres">
      <dgm:prSet presAssocID="{EDBDB666-1AD5-4A2C-BB22-B4BF48A0F44D}" presName="childText" presStyleLbl="lnNode1" presStyleIdx="2" presStyleCnt="4" custScaleX="125076" custLinFactNeighborX="41635" custLinFactNeighborY="-4692">
        <dgm:presLayoutVars>
          <dgm:chMax val="0"/>
          <dgm:chPref val="0"/>
          <dgm:bulletEnabled val="1"/>
        </dgm:presLayoutVars>
      </dgm:prSet>
      <dgm:spPr/>
    </dgm:pt>
    <dgm:pt modelId="{8A235C67-1F5D-4C2D-811F-3D1D65E126F4}" type="pres">
      <dgm:prSet presAssocID="{B9C2CBDC-DDA0-4354-92BF-3D8FBE9B058D}" presName="childComposite" presStyleCnt="0">
        <dgm:presLayoutVars>
          <dgm:chMax val="0"/>
          <dgm:chPref val="0"/>
        </dgm:presLayoutVars>
      </dgm:prSet>
      <dgm:spPr/>
    </dgm:pt>
    <dgm:pt modelId="{197EFFD2-2C53-4D7E-AC20-EA12D8D5879A}" type="pres">
      <dgm:prSet presAssocID="{B9C2CBDC-DDA0-4354-92BF-3D8FBE9B058D}" presName="Image" presStyleLbl="node1" presStyleIdx="3" presStyleCnt="4" custScaleX="173496" custLinFactNeighborX="-48438"/>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EB49FE-AE66-4DCD-A044-77945FD71376}" type="pres">
      <dgm:prSet presAssocID="{B9C2CBDC-DDA0-4354-92BF-3D8FBE9B058D}" presName="childText" presStyleLbl="lnNode1" presStyleIdx="3" presStyleCnt="4" custScaleX="125076" custLinFactNeighborX="20925">
        <dgm:presLayoutVars>
          <dgm:chMax val="0"/>
          <dgm:chPref val="0"/>
          <dgm:bulletEnabled val="1"/>
        </dgm:presLayoutVars>
      </dgm:prSet>
      <dgm:spPr/>
    </dgm:pt>
  </dgm:ptLst>
  <dgm:cxnLst>
    <dgm:cxn modelId="{74396011-07BC-4AB7-AE77-5F610A6D3B29}" type="presOf" srcId="{B9C2CBDC-DDA0-4354-92BF-3D8FBE9B058D}" destId="{77EB49FE-AE66-4DCD-A044-77945FD71376}" srcOrd="0" destOrd="0" presId="urn:microsoft.com/office/officeart/2008/layout/PictureAccentList"/>
    <dgm:cxn modelId="{0C461728-E900-4B4A-A8BF-1F8ACBA2AF2C}" srcId="{98F70E7D-5D0E-4E8F-BB9A-FF6B6E2049A7}" destId="{0E22E987-C45B-47F1-BA9B-CD3BB32BB224}" srcOrd="0" destOrd="0" parTransId="{837D375C-E5AD-471E-9C5B-480AF21E5275}" sibTransId="{A74100E6-EB48-4AB8-BDD1-76A8A00A952F}"/>
    <dgm:cxn modelId="{0B393F40-1A11-41D6-89F0-EFD9C706B050}" type="presOf" srcId="{0E22E987-C45B-47F1-BA9B-CD3BB32BB224}" destId="{0C78EE7E-64C5-4FE5-B4FC-9C612B2224AA}" srcOrd="0" destOrd="0" presId="urn:microsoft.com/office/officeart/2008/layout/PictureAccentList"/>
    <dgm:cxn modelId="{91D78054-1B60-411B-A970-C64F6425F028}" srcId="{0E22E987-C45B-47F1-BA9B-CD3BB32BB224}" destId="{16159B1A-7107-41E3-B984-4B739417DE0A}" srcOrd="1" destOrd="0" parTransId="{98F0EEDF-AEA1-49C1-A819-EEAAE8809E3E}" sibTransId="{B41E1DFE-BF44-45B3-AC66-9291DE79751D}"/>
    <dgm:cxn modelId="{4F6DE158-6F00-4F54-BA34-0712D77423F8}" type="presOf" srcId="{AEA2FC9E-131E-4FBC-8FAF-047EAC004D91}" destId="{7DC70FBC-0A1D-4094-9303-7522C2FA25DB}" srcOrd="0" destOrd="0" presId="urn:microsoft.com/office/officeart/2008/layout/PictureAccentList"/>
    <dgm:cxn modelId="{ECD0DB97-014B-463A-8969-3BC4085D75EB}" type="presOf" srcId="{16159B1A-7107-41E3-B984-4B739417DE0A}" destId="{14D5DE0B-838A-4655-B6A5-58C027ACB164}" srcOrd="0" destOrd="0" presId="urn:microsoft.com/office/officeart/2008/layout/PictureAccentList"/>
    <dgm:cxn modelId="{0C7FFDAE-348D-45F3-93EB-78543800E625}" srcId="{0E22E987-C45B-47F1-BA9B-CD3BB32BB224}" destId="{AEA2FC9E-131E-4FBC-8FAF-047EAC004D91}" srcOrd="0" destOrd="0" parTransId="{18AF4D7A-7523-417A-8CDB-5A6B26D3CE01}" sibTransId="{D9E57C23-307B-4582-A161-EE8E73B87284}"/>
    <dgm:cxn modelId="{E9F967CF-B9A2-43D6-9A3E-472303501471}" srcId="{0E22E987-C45B-47F1-BA9B-CD3BB32BB224}" destId="{B9C2CBDC-DDA0-4354-92BF-3D8FBE9B058D}" srcOrd="3" destOrd="0" parTransId="{F74CB514-2B32-4E6B-8315-8F5B2EBB7186}" sibTransId="{32ABA353-B9AB-469B-890A-D3CD852110D6}"/>
    <dgm:cxn modelId="{AEB40FD3-BDE5-4449-8AEF-0A081152E35D}" type="presOf" srcId="{EDBDB666-1AD5-4A2C-BB22-B4BF48A0F44D}" destId="{77470709-A4BF-49FC-8D92-CE27CC9DD2EE}" srcOrd="0" destOrd="0" presId="urn:microsoft.com/office/officeart/2008/layout/PictureAccentList"/>
    <dgm:cxn modelId="{B749DFD6-D8B3-4F5D-AE02-04C084938A27}" type="presOf" srcId="{98F70E7D-5D0E-4E8F-BB9A-FF6B6E2049A7}" destId="{F6617EE8-CC3C-4217-9F24-9F715955611F}" srcOrd="0" destOrd="0" presId="urn:microsoft.com/office/officeart/2008/layout/PictureAccentList"/>
    <dgm:cxn modelId="{BDE4AEDF-4143-45CA-8253-DD826EE20A2D}" srcId="{0E22E987-C45B-47F1-BA9B-CD3BB32BB224}" destId="{EDBDB666-1AD5-4A2C-BB22-B4BF48A0F44D}" srcOrd="2" destOrd="0" parTransId="{95230D25-D286-46B1-8EB5-E7880FA38690}" sibTransId="{7A650B4A-CE79-4245-A0F1-06BD7654FF58}"/>
    <dgm:cxn modelId="{FD49FE30-88F0-488F-AE1F-732730093874}" type="presParOf" srcId="{F6617EE8-CC3C-4217-9F24-9F715955611F}" destId="{2ED6F242-6291-4704-853A-AE5A45BA3A53}" srcOrd="0" destOrd="0" presId="urn:microsoft.com/office/officeart/2008/layout/PictureAccentList"/>
    <dgm:cxn modelId="{9B069257-D31F-410F-A50D-26BC4A9B2C64}" type="presParOf" srcId="{2ED6F242-6291-4704-853A-AE5A45BA3A53}" destId="{CE1F048F-485F-4BE1-A929-241E0F1317EE}" srcOrd="0" destOrd="0" presId="urn:microsoft.com/office/officeart/2008/layout/PictureAccentList"/>
    <dgm:cxn modelId="{F8C92BCC-D9D2-4AAF-A594-8FAD044971EE}" type="presParOf" srcId="{CE1F048F-485F-4BE1-A929-241E0F1317EE}" destId="{0C78EE7E-64C5-4FE5-B4FC-9C612B2224AA}" srcOrd="0" destOrd="0" presId="urn:microsoft.com/office/officeart/2008/layout/PictureAccentList"/>
    <dgm:cxn modelId="{BB8D22D7-BDA3-4486-891A-BE4C5A4F34DE}" type="presParOf" srcId="{2ED6F242-6291-4704-853A-AE5A45BA3A53}" destId="{302E7B70-0AA3-4345-8FF0-0AB18CC61B99}" srcOrd="1" destOrd="0" presId="urn:microsoft.com/office/officeart/2008/layout/PictureAccentList"/>
    <dgm:cxn modelId="{F225E811-7F71-4B37-BED0-E00D04E4E197}" type="presParOf" srcId="{302E7B70-0AA3-4345-8FF0-0AB18CC61B99}" destId="{08B61F44-9A3B-4570-8078-12356C0B0A20}" srcOrd="0" destOrd="0" presId="urn:microsoft.com/office/officeart/2008/layout/PictureAccentList"/>
    <dgm:cxn modelId="{D5E95646-46AB-415A-9BFB-8D8B25B73412}" type="presParOf" srcId="{08B61F44-9A3B-4570-8078-12356C0B0A20}" destId="{4AFB3FCF-D3AF-47CC-9C64-79E7D6E5B9C4}" srcOrd="0" destOrd="0" presId="urn:microsoft.com/office/officeart/2008/layout/PictureAccentList"/>
    <dgm:cxn modelId="{D3B2DB5F-D0E7-48A5-B0E7-013077DA3EF6}" type="presParOf" srcId="{08B61F44-9A3B-4570-8078-12356C0B0A20}" destId="{7DC70FBC-0A1D-4094-9303-7522C2FA25DB}" srcOrd="1" destOrd="0" presId="urn:microsoft.com/office/officeart/2008/layout/PictureAccentList"/>
    <dgm:cxn modelId="{72026959-FA5D-4C0E-B0FE-AFABF4B4D359}" type="presParOf" srcId="{302E7B70-0AA3-4345-8FF0-0AB18CC61B99}" destId="{8EBF0E7A-3FB9-4125-912E-0B164808F509}" srcOrd="1" destOrd="0" presId="urn:microsoft.com/office/officeart/2008/layout/PictureAccentList"/>
    <dgm:cxn modelId="{58F535B1-6398-4E9D-9CF1-6CBCD68E96C4}" type="presParOf" srcId="{8EBF0E7A-3FB9-4125-912E-0B164808F509}" destId="{76C86819-371B-4EE7-A4A8-69934EF8EED2}" srcOrd="0" destOrd="0" presId="urn:microsoft.com/office/officeart/2008/layout/PictureAccentList"/>
    <dgm:cxn modelId="{22FF58CD-DE52-436E-AD1A-4D0A617BBC73}" type="presParOf" srcId="{8EBF0E7A-3FB9-4125-912E-0B164808F509}" destId="{14D5DE0B-838A-4655-B6A5-58C027ACB164}" srcOrd="1" destOrd="0" presId="urn:microsoft.com/office/officeart/2008/layout/PictureAccentList"/>
    <dgm:cxn modelId="{C58E5F1E-25CD-486A-81B1-81F659A31D7D}" type="presParOf" srcId="{302E7B70-0AA3-4345-8FF0-0AB18CC61B99}" destId="{0871FC64-FC49-4D54-86F5-FB295CDEE321}" srcOrd="2" destOrd="0" presId="urn:microsoft.com/office/officeart/2008/layout/PictureAccentList"/>
    <dgm:cxn modelId="{D2E1285B-01D6-4C8E-B60E-B1ECB7D365E7}" type="presParOf" srcId="{0871FC64-FC49-4D54-86F5-FB295CDEE321}" destId="{3C7A11C8-C8DC-4CA4-BE55-2851ADBDAA1E}" srcOrd="0" destOrd="0" presId="urn:microsoft.com/office/officeart/2008/layout/PictureAccentList"/>
    <dgm:cxn modelId="{3C68B1CC-E75C-496C-94F0-58C2B8202CEE}" type="presParOf" srcId="{0871FC64-FC49-4D54-86F5-FB295CDEE321}" destId="{77470709-A4BF-49FC-8D92-CE27CC9DD2EE}" srcOrd="1" destOrd="0" presId="urn:microsoft.com/office/officeart/2008/layout/PictureAccentList"/>
    <dgm:cxn modelId="{44E420AE-898D-434D-AC38-2CB73C03348C}" type="presParOf" srcId="{302E7B70-0AA3-4345-8FF0-0AB18CC61B99}" destId="{8A235C67-1F5D-4C2D-811F-3D1D65E126F4}" srcOrd="3" destOrd="0" presId="urn:microsoft.com/office/officeart/2008/layout/PictureAccentList"/>
    <dgm:cxn modelId="{244332E4-2179-43D4-BF3F-048C4BAC1DAF}" type="presParOf" srcId="{8A235C67-1F5D-4C2D-811F-3D1D65E126F4}" destId="{197EFFD2-2C53-4D7E-AC20-EA12D8D5879A}" srcOrd="0" destOrd="0" presId="urn:microsoft.com/office/officeart/2008/layout/PictureAccentList"/>
    <dgm:cxn modelId="{2DB46C41-00F7-447E-A13F-2FFBB6CBE69F}" type="presParOf" srcId="{8A235C67-1F5D-4C2D-811F-3D1D65E126F4}" destId="{77EB49FE-AE66-4DCD-A044-77945FD71376}"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DFBF9-0B8B-4B63-AB4F-FEAD2023A5FF}">
      <dsp:nvSpPr>
        <dsp:cNvPr id="0" name=""/>
        <dsp:cNvSpPr/>
      </dsp:nvSpPr>
      <dsp:spPr>
        <a:xfrm>
          <a:off x="19662" y="1227"/>
          <a:ext cx="3913242" cy="934950"/>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9535" tIns="59690" rIns="89535" bIns="59690" numCol="1" spcCol="1270" anchor="ctr" anchorCtr="0">
          <a:noAutofit/>
        </a:bodyPr>
        <a:lstStyle/>
        <a:p>
          <a:pPr marL="0" lvl="0" indent="0" algn="ctr" defTabSz="2089150">
            <a:lnSpc>
              <a:spcPct val="90000"/>
            </a:lnSpc>
            <a:spcBef>
              <a:spcPct val="0"/>
            </a:spcBef>
            <a:spcAft>
              <a:spcPct val="35000"/>
            </a:spcAft>
            <a:buNone/>
          </a:pPr>
          <a:r>
            <a:rPr lang="en" sz="4700" b="1" kern="1200" noProof="0" dirty="0">
              <a:solidFill>
                <a:schemeClr val="bg1"/>
              </a:solidFill>
              <a:effectLst>
                <a:outerShdw blurRad="50800" dist="50800" dir="5400000" algn="ctr" rotWithShape="0">
                  <a:schemeClr val="tx1"/>
                </a:outerShdw>
              </a:effectLst>
            </a:rPr>
            <a:t>Ma ok otegno</a:t>
          </a:r>
        </a:p>
      </dsp:txBody>
      <dsp:txXfrm>
        <a:off x="47046" y="28611"/>
        <a:ext cx="3858474" cy="880182"/>
      </dsp:txXfrm>
    </dsp:sp>
    <dsp:sp modelId="{20B9B435-A79F-4DAA-9A8D-B0D8EB58FFF0}">
      <dsp:nvSpPr>
        <dsp:cNvPr id="0" name=""/>
        <dsp:cNvSpPr/>
      </dsp:nvSpPr>
      <dsp:spPr>
        <a:xfrm>
          <a:off x="0" y="1104468"/>
          <a:ext cx="1367571" cy="934950"/>
        </a:xfrm>
        <a:prstGeom prst="roundRect">
          <a:avLst>
            <a:gd name="adj" fmla="val 1667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8C0F7E-2C35-4733-B9B7-518F5F4CE207}">
      <dsp:nvSpPr>
        <dsp:cNvPr id="0" name=""/>
        <dsp:cNvSpPr/>
      </dsp:nvSpPr>
      <dsp:spPr>
        <a:xfrm>
          <a:off x="1443327" y="1104468"/>
          <a:ext cx="2509240" cy="934950"/>
        </a:xfrm>
        <a:prstGeom prst="roundRect">
          <a:avLst>
            <a:gd name="adj" fmla="val 16670"/>
          </a:avLst>
        </a:prstGeom>
        <a:solidFill>
          <a:srgbClr val="864300"/>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50800" dist="50800" dir="5400000" algn="ctr" rotWithShape="0">
                  <a:schemeClr val="tx1"/>
                </a:outerShdw>
              </a:effectLst>
            </a:rPr>
            <a:t>Gichal kaka nyithindo                                         (1 Kor. 3:1)</a:t>
          </a:r>
        </a:p>
      </dsp:txBody>
      <dsp:txXfrm>
        <a:off x="1488976" y="1150117"/>
        <a:ext cx="2417942" cy="843652"/>
      </dsp:txXfrm>
    </dsp:sp>
    <dsp:sp modelId="{CC805A5F-E0A3-498A-BE8A-4478F8482781}">
      <dsp:nvSpPr>
        <dsp:cNvPr id="0" name=""/>
        <dsp:cNvSpPr/>
      </dsp:nvSpPr>
      <dsp:spPr>
        <a:xfrm>
          <a:off x="0" y="2151613"/>
          <a:ext cx="1367571" cy="934950"/>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5C37D8-282B-4B47-8E92-AB3C4AF2656B}">
      <dsp:nvSpPr>
        <dsp:cNvPr id="0" name=""/>
        <dsp:cNvSpPr/>
      </dsp:nvSpPr>
      <dsp:spPr>
        <a:xfrm>
          <a:off x="1443327" y="2151613"/>
          <a:ext cx="2509240" cy="934950"/>
        </a:xfrm>
        <a:prstGeom prst="roundRect">
          <a:avLst>
            <a:gd name="adj" fmla="val 16670"/>
          </a:avLst>
        </a:prstGeom>
        <a:solidFill>
          <a:schemeClr val="accent6">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50800" dist="50800" dir="5400000" algn="ctr" rotWithShape="0">
                  <a:schemeClr val="tx1"/>
                </a:outerShdw>
              </a:effectLst>
            </a:rPr>
            <a:t>Ipidhogi gi chak (1 Kor. 3:2)</a:t>
          </a:r>
        </a:p>
      </dsp:txBody>
      <dsp:txXfrm>
        <a:off x="1488976" y="2197262"/>
        <a:ext cx="2417942" cy="843652"/>
      </dsp:txXfrm>
    </dsp:sp>
    <dsp:sp modelId="{544E29A7-1583-4A92-AD88-E60A4EEAC632}">
      <dsp:nvSpPr>
        <dsp:cNvPr id="0" name=""/>
        <dsp:cNvSpPr/>
      </dsp:nvSpPr>
      <dsp:spPr>
        <a:xfrm>
          <a:off x="0" y="3198758"/>
          <a:ext cx="1367571" cy="934950"/>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2BFC15-9864-4E4A-A62D-828FE8496F17}">
      <dsp:nvSpPr>
        <dsp:cNvPr id="0" name=""/>
        <dsp:cNvSpPr/>
      </dsp:nvSpPr>
      <dsp:spPr>
        <a:xfrm>
          <a:off x="1443327" y="3198758"/>
          <a:ext cx="2509240" cy="934950"/>
        </a:xfrm>
        <a:prstGeom prst="roundRect">
          <a:avLst>
            <a:gd name="adj" fmla="val 16670"/>
          </a:avLst>
        </a:prstGeom>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50800" dist="50800" dir="5400000" algn="ctr" rotWithShape="0">
                  <a:schemeClr val="tx1"/>
                </a:outerShdw>
              </a:effectLst>
            </a:rPr>
            <a:t>Gin e ringruok                      (1 Kor. 3:3)</a:t>
          </a:r>
        </a:p>
      </dsp:txBody>
      <dsp:txXfrm>
        <a:off x="1488976" y="3244407"/>
        <a:ext cx="2417942" cy="843652"/>
      </dsp:txXfrm>
    </dsp:sp>
    <dsp:sp modelId="{410E2F05-E06F-4707-8316-DA974A0D1AF9}">
      <dsp:nvSpPr>
        <dsp:cNvPr id="0" name=""/>
        <dsp:cNvSpPr/>
      </dsp:nvSpPr>
      <dsp:spPr>
        <a:xfrm>
          <a:off x="0" y="4245903"/>
          <a:ext cx="1367571" cy="934950"/>
        </a:xfrm>
        <a:prstGeom prst="roundRect">
          <a:avLst>
            <a:gd name="adj" fmla="val 1667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8E0FB4-A277-4A92-81BD-BD9A3E41C821}">
      <dsp:nvSpPr>
        <dsp:cNvPr id="0" name=""/>
        <dsp:cNvSpPr/>
      </dsp:nvSpPr>
      <dsp:spPr>
        <a:xfrm>
          <a:off x="1443327" y="4245903"/>
          <a:ext cx="2509240" cy="934950"/>
        </a:xfrm>
        <a:prstGeom prst="roundRect">
          <a:avLst>
            <a:gd name="adj" fmla="val 16670"/>
          </a:avLst>
        </a:prstGeom>
        <a:solidFill>
          <a:schemeClr val="tx2">
            <a:lumMod val="75000"/>
            <a:lumOff val="2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50800" dist="50800" dir="5400000" algn="ctr" rotWithShape="0">
                  <a:schemeClr val="tx1"/>
                </a:outerShdw>
              </a:effectLst>
            </a:rPr>
            <a:t> </a:t>
          </a:r>
          <a:r>
            <a:rPr lang="en-US" sz="2000" b="1" kern="1200" noProof="0" dirty="0" err="1">
              <a:effectLst>
                <a:outerShdw blurRad="50800" dist="50800" dir="5400000" algn="ctr" rotWithShape="0">
                  <a:schemeClr val="tx1"/>
                </a:outerShdw>
              </a:effectLst>
            </a:rPr>
            <a:t>Giluwo</a:t>
          </a:r>
          <a:r>
            <a:rPr lang="en-US" sz="2000" b="1" kern="1200" noProof="0" dirty="0">
              <a:effectLst>
                <a:outerShdw blurRad="50800" dist="50800" dir="5400000" algn="ctr" rotWithShape="0">
                  <a:schemeClr val="tx1"/>
                </a:outerShdw>
              </a:effectLst>
            </a:rPr>
            <a:t> </a:t>
          </a:r>
          <a:r>
            <a:rPr lang="en-US" sz="2000" b="1" kern="1200" noProof="0" dirty="0" err="1">
              <a:effectLst>
                <a:outerShdw blurRad="50800" dist="50800" dir="5400000" algn="ctr" rotWithShape="0">
                  <a:schemeClr val="tx1"/>
                </a:outerShdw>
              </a:effectLst>
            </a:rPr>
            <a:t>paro</a:t>
          </a:r>
          <a:r>
            <a:rPr lang="en-US" sz="2000" b="1" kern="1200" noProof="0" dirty="0">
              <a:effectLst>
                <a:outerShdw blurRad="50800" dist="50800" dir="5400000" algn="ctr" rotWithShape="0">
                  <a:schemeClr val="tx1"/>
                </a:outerShdw>
              </a:effectLst>
            </a:rPr>
            <a:t> mag </a:t>
          </a:r>
          <a:r>
            <a:rPr lang="en-US" sz="2000" b="1" kern="1200" noProof="0" dirty="0" err="1">
              <a:effectLst>
                <a:outerShdw blurRad="50800" dist="50800" dir="5400000" algn="ctr" rotWithShape="0">
                  <a:schemeClr val="tx1"/>
                </a:outerShdw>
              </a:effectLst>
            </a:rPr>
            <a:t>jomoko</a:t>
          </a:r>
          <a:r>
            <a:rPr lang="en" sz="2000" b="1" kern="1200" noProof="0" dirty="0">
              <a:effectLst>
                <a:outerShdw blurRad="50800" dist="50800" dir="5400000" algn="ctr" rotWithShape="0">
                  <a:schemeClr val="tx1"/>
                </a:outerShdw>
              </a:effectLst>
            </a:rPr>
            <a:t> (1 Kor. 3:4)</a:t>
          </a:r>
        </a:p>
      </dsp:txBody>
      <dsp:txXfrm>
        <a:off x="1488976" y="4291552"/>
        <a:ext cx="2417942" cy="84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8EE7E-64C5-4FE5-B4FC-9C612B2224AA}">
      <dsp:nvSpPr>
        <dsp:cNvPr id="0" name=""/>
        <dsp:cNvSpPr/>
      </dsp:nvSpPr>
      <dsp:spPr>
        <a:xfrm>
          <a:off x="3061" y="4731"/>
          <a:ext cx="4528083" cy="933685"/>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en" sz="5300" b="1" kern="1200" noProof="0" dirty="0">
              <a:solidFill>
                <a:schemeClr val="bg1"/>
              </a:solidFill>
              <a:effectLst>
                <a:outerShdw blurRad="50800" dist="50800" dir="5400000" algn="ctr" rotWithShape="0">
                  <a:schemeClr val="tx1"/>
                </a:outerShdw>
              </a:effectLst>
            </a:rPr>
            <a:t>Motegno</a:t>
          </a:r>
        </a:p>
      </dsp:txBody>
      <dsp:txXfrm>
        <a:off x="30408" y="32078"/>
        <a:ext cx="4473389" cy="878991"/>
      </dsp:txXfrm>
    </dsp:sp>
    <dsp:sp modelId="{4AFB3FCF-D3AF-47CC-9C64-79E7D6E5B9C4}">
      <dsp:nvSpPr>
        <dsp:cNvPr id="0" name=""/>
        <dsp:cNvSpPr/>
      </dsp:nvSpPr>
      <dsp:spPr>
        <a:xfrm>
          <a:off x="0" y="1106480"/>
          <a:ext cx="1619906" cy="933685"/>
        </a:xfrm>
        <a:prstGeom prst="roundRect">
          <a:avLst>
            <a:gd name="adj" fmla="val 16670"/>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C70FBC-0A1D-4094-9303-7522C2FA25DB}">
      <dsp:nvSpPr>
        <dsp:cNvPr id="0" name=""/>
        <dsp:cNvSpPr/>
      </dsp:nvSpPr>
      <dsp:spPr>
        <a:xfrm>
          <a:off x="1684837" y="1106480"/>
          <a:ext cx="2849369" cy="933685"/>
        </a:xfrm>
        <a:prstGeom prst="roundRect">
          <a:avLst>
            <a:gd name="adj" fmla="val 16670"/>
          </a:avLst>
        </a:prstGeom>
        <a:solidFill>
          <a:srgbClr val="FFC993"/>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Gin joma dongo</a:t>
          </a:r>
          <a:br>
            <a:rPr lang="en" sz="2000" b="1" kern="1200" noProof="0" dirty="0">
              <a:solidFill>
                <a:schemeClr val="tx1"/>
              </a:solidFill>
            </a:rPr>
          </a:br>
          <a:r>
            <a:rPr lang="en" sz="2000" b="1" kern="1200" noProof="0" dirty="0">
              <a:solidFill>
                <a:schemeClr val="tx1"/>
              </a:solidFill>
            </a:rPr>
            <a:t>(1 Kor. 14:20)</a:t>
          </a:r>
        </a:p>
      </dsp:txBody>
      <dsp:txXfrm>
        <a:off x="1730424" y="1152067"/>
        <a:ext cx="2758195" cy="842511"/>
      </dsp:txXfrm>
    </dsp:sp>
    <dsp:sp modelId="{76C86819-371B-4EE7-A4A8-69934EF8EED2}">
      <dsp:nvSpPr>
        <dsp:cNvPr id="0" name=""/>
        <dsp:cNvSpPr/>
      </dsp:nvSpPr>
      <dsp:spPr>
        <a:xfrm>
          <a:off x="0" y="2152208"/>
          <a:ext cx="1619906" cy="933685"/>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D5DE0B-838A-4655-B6A5-58C027ACB164}">
      <dsp:nvSpPr>
        <dsp:cNvPr id="0" name=""/>
        <dsp:cNvSpPr/>
      </dsp:nvSpPr>
      <dsp:spPr>
        <a:xfrm>
          <a:off x="1684837" y="2152208"/>
          <a:ext cx="2849369" cy="933685"/>
        </a:xfrm>
        <a:prstGeom prst="roundRect">
          <a:avLst>
            <a:gd name="adj" fmla="val 16670"/>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Gichamo chiemo motegno (Hib. 5:14)</a:t>
          </a:r>
        </a:p>
      </dsp:txBody>
      <dsp:txXfrm>
        <a:off x="1730424" y="2197795"/>
        <a:ext cx="2758195" cy="842511"/>
      </dsp:txXfrm>
    </dsp:sp>
    <dsp:sp modelId="{3C7A11C8-C8DC-4CA4-BE55-2851ADBDAA1E}">
      <dsp:nvSpPr>
        <dsp:cNvPr id="0" name=""/>
        <dsp:cNvSpPr/>
      </dsp:nvSpPr>
      <dsp:spPr>
        <a:xfrm>
          <a:off x="0" y="3197936"/>
          <a:ext cx="1619906" cy="933685"/>
        </a:xfrm>
        <a:prstGeom prst="roundRect">
          <a:avLst>
            <a:gd name="adj" fmla="val 1667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470709-A4BF-49FC-8D92-CE27CC9DD2EE}">
      <dsp:nvSpPr>
        <dsp:cNvPr id="0" name=""/>
        <dsp:cNvSpPr/>
      </dsp:nvSpPr>
      <dsp:spPr>
        <a:xfrm>
          <a:off x="1684837" y="3154127"/>
          <a:ext cx="2849369" cy="933685"/>
        </a:xfrm>
        <a:prstGeom prst="roundRect">
          <a:avLst>
            <a:gd name="adj" fmla="val 16670"/>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Gin gi Roho                       (1 Cor. 2:13)</a:t>
          </a:r>
        </a:p>
      </dsp:txBody>
      <dsp:txXfrm>
        <a:off x="1730424" y="3199714"/>
        <a:ext cx="2758195" cy="842511"/>
      </dsp:txXfrm>
    </dsp:sp>
    <dsp:sp modelId="{197EFFD2-2C53-4D7E-AC20-EA12D8D5879A}">
      <dsp:nvSpPr>
        <dsp:cNvPr id="0" name=""/>
        <dsp:cNvSpPr/>
      </dsp:nvSpPr>
      <dsp:spPr>
        <a:xfrm>
          <a:off x="0" y="4243663"/>
          <a:ext cx="1619906" cy="933685"/>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EB49FE-AE66-4DCD-A044-77945FD71376}">
      <dsp:nvSpPr>
        <dsp:cNvPr id="0" name=""/>
        <dsp:cNvSpPr/>
      </dsp:nvSpPr>
      <dsp:spPr>
        <a:xfrm>
          <a:off x="1684837" y="4243663"/>
          <a:ext cx="2849369" cy="933685"/>
        </a:xfrm>
        <a:prstGeom prst="roundRect">
          <a:avLst>
            <a:gd name="adj" fmla="val 16670"/>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Ginono gik moko gi teko mar Roho                                        (1 Kor. 2:14)</a:t>
          </a:r>
        </a:p>
      </dsp:txBody>
      <dsp:txXfrm>
        <a:off x="1730424" y="4289250"/>
        <a:ext cx="2758195" cy="84251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EEF8-11A6-45CA-9353-BAE32DC1B3FB}" type="datetimeFigureOut">
              <a:rPr lang="es-ES" smtClean="0"/>
              <a:t>07/07/2026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7434B-99D2-463D-BB41-1BE5A1D0D585}" type="slidenum">
              <a:rPr lang="es-ES" smtClean="0"/>
              <a:t>‹Nº›</a:t>
            </a:fld>
            <a:endParaRPr lang="es-ES"/>
          </a:p>
        </p:txBody>
      </p:sp>
    </p:spTree>
    <p:extLst>
      <p:ext uri="{BB962C8B-B14F-4D97-AF65-F5344CB8AC3E}">
        <p14:creationId xmlns:p14="http://schemas.microsoft.com/office/powerpoint/2010/main" val="240060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AC7434B-99D2-463D-BB41-1BE5A1D0D585}" type="slidenum">
              <a:rPr lang="es-ES" smtClean="0"/>
              <a:t>1</a:t>
            </a:fld>
            <a:endParaRPr lang="es-ES"/>
          </a:p>
        </p:txBody>
      </p:sp>
    </p:spTree>
    <p:extLst>
      <p:ext uri="{BB962C8B-B14F-4D97-AF65-F5344CB8AC3E}">
        <p14:creationId xmlns:p14="http://schemas.microsoft.com/office/powerpoint/2010/main" val="394927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C7434B-99D2-463D-BB41-1BE5A1D0D585}" type="slidenum">
              <a:rPr lang="es-ES" smtClean="0"/>
              <a:t>10</a:t>
            </a:fld>
            <a:endParaRPr lang="es-ES"/>
          </a:p>
        </p:txBody>
      </p:sp>
    </p:spTree>
    <p:extLst>
      <p:ext uri="{BB962C8B-B14F-4D97-AF65-F5344CB8AC3E}">
        <p14:creationId xmlns:p14="http://schemas.microsoft.com/office/powerpoint/2010/main" val="3873848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DB9B48-88E7-49C5-CDF1-565931D420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7EC1D32-77D3-F92D-A2C4-626855398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9AF6EC1-0EE2-4729-41F9-B2E61CB4AD10}"/>
              </a:ext>
            </a:extLst>
          </p:cNvPr>
          <p:cNvSpPr>
            <a:spLocks noGrp="1"/>
          </p:cNvSpPr>
          <p:nvPr>
            <p:ph type="dt" sz="half" idx="10"/>
          </p:nvPr>
        </p:nvSpPr>
        <p:spPr/>
        <p:txBody>
          <a:bodyPr/>
          <a:lstStyle/>
          <a:p>
            <a:fld id="{BBB1B51B-372F-4898-8313-27799A10FC85}" type="datetimeFigureOut">
              <a:rPr lang="es-ES" smtClean="0"/>
              <a:t>07/07/2026</a:t>
            </a:fld>
            <a:endParaRPr lang="es-ES"/>
          </a:p>
        </p:txBody>
      </p:sp>
      <p:sp>
        <p:nvSpPr>
          <p:cNvPr id="5" name="Marcador de pie de página 4">
            <a:extLst>
              <a:ext uri="{FF2B5EF4-FFF2-40B4-BE49-F238E27FC236}">
                <a16:creationId xmlns:a16="http://schemas.microsoft.com/office/drawing/2014/main" id="{1F4DF6DA-F67A-91B2-93C6-538942D9929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C50FC-FAE9-C769-7387-E49D124C7322}"/>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1625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D7443-8AFF-91AA-2444-D9643E716E8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BDC4C8A-CAE7-2A07-EC52-FF608B467CE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CD3E85-8B72-36B8-7175-B2D69141028C}"/>
              </a:ext>
            </a:extLst>
          </p:cNvPr>
          <p:cNvSpPr>
            <a:spLocks noGrp="1"/>
          </p:cNvSpPr>
          <p:nvPr>
            <p:ph type="dt" sz="half" idx="10"/>
          </p:nvPr>
        </p:nvSpPr>
        <p:spPr/>
        <p:txBody>
          <a:bodyPr/>
          <a:lstStyle/>
          <a:p>
            <a:fld id="{BBB1B51B-372F-4898-8313-27799A10FC85}" type="datetimeFigureOut">
              <a:rPr lang="es-ES" smtClean="0"/>
              <a:t>07/07/2026</a:t>
            </a:fld>
            <a:endParaRPr lang="es-ES"/>
          </a:p>
        </p:txBody>
      </p:sp>
      <p:sp>
        <p:nvSpPr>
          <p:cNvPr id="5" name="Marcador de pie de página 4">
            <a:extLst>
              <a:ext uri="{FF2B5EF4-FFF2-40B4-BE49-F238E27FC236}">
                <a16:creationId xmlns:a16="http://schemas.microsoft.com/office/drawing/2014/main" id="{A9C20311-2D42-4A02-8E40-10B6C67414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BE9A28-110F-71D0-9646-457B40F7BB3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7939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618B9D-A864-02A7-6499-2988B0FB14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1C886A-7E18-AB67-9598-21CE7F9D2C7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2DF17F-6FA0-5EB3-7451-2CB3A874CC7A}"/>
              </a:ext>
            </a:extLst>
          </p:cNvPr>
          <p:cNvSpPr>
            <a:spLocks noGrp="1"/>
          </p:cNvSpPr>
          <p:nvPr>
            <p:ph type="dt" sz="half" idx="10"/>
          </p:nvPr>
        </p:nvSpPr>
        <p:spPr/>
        <p:txBody>
          <a:bodyPr/>
          <a:lstStyle/>
          <a:p>
            <a:fld id="{BBB1B51B-372F-4898-8313-27799A10FC85}" type="datetimeFigureOut">
              <a:rPr lang="es-ES" smtClean="0"/>
              <a:t>07/07/2026</a:t>
            </a:fld>
            <a:endParaRPr lang="es-ES"/>
          </a:p>
        </p:txBody>
      </p:sp>
      <p:sp>
        <p:nvSpPr>
          <p:cNvPr id="5" name="Marcador de pie de página 4">
            <a:extLst>
              <a:ext uri="{FF2B5EF4-FFF2-40B4-BE49-F238E27FC236}">
                <a16:creationId xmlns:a16="http://schemas.microsoft.com/office/drawing/2014/main" id="{E5ADC4AB-6695-FFFF-3377-DEF8BAD234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9E4A8-575F-55FE-53D9-7167C2BA1624}"/>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1425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07/07/2026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384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07/07/2026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047621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07/07/2026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0783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07/07/2026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14225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07/07/2026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0136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07/07/2026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78501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07/07/2026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34218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07/07/2026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9439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E1BC6-60D7-D58F-466C-3AE2A973EB4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E8BD97-89FB-5608-B97F-A1E288F17F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DBE54-CF98-8D49-B869-781AA16CBAAC}"/>
              </a:ext>
            </a:extLst>
          </p:cNvPr>
          <p:cNvSpPr>
            <a:spLocks noGrp="1"/>
          </p:cNvSpPr>
          <p:nvPr>
            <p:ph type="dt" sz="half" idx="10"/>
          </p:nvPr>
        </p:nvSpPr>
        <p:spPr/>
        <p:txBody>
          <a:bodyPr/>
          <a:lstStyle/>
          <a:p>
            <a:fld id="{BBB1B51B-372F-4898-8313-27799A10FC85}" type="datetimeFigureOut">
              <a:rPr lang="es-ES" smtClean="0"/>
              <a:t>07/07/2026</a:t>
            </a:fld>
            <a:endParaRPr lang="es-ES"/>
          </a:p>
        </p:txBody>
      </p:sp>
      <p:sp>
        <p:nvSpPr>
          <p:cNvPr id="5" name="Marcador de pie de página 4">
            <a:extLst>
              <a:ext uri="{FF2B5EF4-FFF2-40B4-BE49-F238E27FC236}">
                <a16:creationId xmlns:a16="http://schemas.microsoft.com/office/drawing/2014/main" id="{6AF542F6-7086-185E-16C3-14428029A7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B35C2D-41D3-1DD1-6F54-E151AAA2C7F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184345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07/07/2026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615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07/07/2026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32729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07/07/2026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4067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98187-9E02-124A-BF4D-C517FF8CB4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957181-A58C-6D4E-BE3B-B2C9E1432A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A46EE-C61D-8AE4-E435-9F0D656CD05D}"/>
              </a:ext>
            </a:extLst>
          </p:cNvPr>
          <p:cNvSpPr>
            <a:spLocks noGrp="1"/>
          </p:cNvSpPr>
          <p:nvPr>
            <p:ph type="dt" sz="half" idx="10"/>
          </p:nvPr>
        </p:nvSpPr>
        <p:spPr/>
        <p:txBody>
          <a:bodyPr/>
          <a:lstStyle/>
          <a:p>
            <a:fld id="{BBB1B51B-372F-4898-8313-27799A10FC85}" type="datetimeFigureOut">
              <a:rPr lang="es-ES" smtClean="0"/>
              <a:t>07/07/2026</a:t>
            </a:fld>
            <a:endParaRPr lang="es-ES"/>
          </a:p>
        </p:txBody>
      </p:sp>
      <p:sp>
        <p:nvSpPr>
          <p:cNvPr id="5" name="Marcador de pie de página 4">
            <a:extLst>
              <a:ext uri="{FF2B5EF4-FFF2-40B4-BE49-F238E27FC236}">
                <a16:creationId xmlns:a16="http://schemas.microsoft.com/office/drawing/2014/main" id="{CF1932C5-470F-42D7-2232-376F1AE5FD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B8FB83-6CDC-0189-55A6-1C2D63D6F586}"/>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7275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51954-908B-D004-06F0-CC683B603B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6DF5543-8777-DB1E-EE11-17D56075A8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8946707-E05B-861E-6AC7-DBFFA53B922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CF013D-9A56-8413-A61C-66A3E73F2378}"/>
              </a:ext>
            </a:extLst>
          </p:cNvPr>
          <p:cNvSpPr>
            <a:spLocks noGrp="1"/>
          </p:cNvSpPr>
          <p:nvPr>
            <p:ph type="dt" sz="half" idx="10"/>
          </p:nvPr>
        </p:nvSpPr>
        <p:spPr/>
        <p:txBody>
          <a:bodyPr/>
          <a:lstStyle/>
          <a:p>
            <a:fld id="{BBB1B51B-372F-4898-8313-27799A10FC85}" type="datetimeFigureOut">
              <a:rPr lang="es-ES" smtClean="0"/>
              <a:t>07/07/2026</a:t>
            </a:fld>
            <a:endParaRPr lang="es-ES"/>
          </a:p>
        </p:txBody>
      </p:sp>
      <p:sp>
        <p:nvSpPr>
          <p:cNvPr id="6" name="Marcador de pie de página 5">
            <a:extLst>
              <a:ext uri="{FF2B5EF4-FFF2-40B4-BE49-F238E27FC236}">
                <a16:creationId xmlns:a16="http://schemas.microsoft.com/office/drawing/2014/main" id="{123E80EE-40AD-D2C2-9BD2-6136D17AB71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69E96C8-8BB3-B553-A6CA-6118C535325F}"/>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286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E2CAB-BA9E-08A7-4774-0833F923FB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6F8714-5858-82CD-B2FC-A22BBF7EE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1079A01-A492-F873-7864-A49533D8F80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FB780FC-EC47-2D68-F049-A136D2A37C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8B7103-1141-9ACC-84E1-19EDD86284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5DD1575-9F7C-4476-A11E-7310E5FB0741}"/>
              </a:ext>
            </a:extLst>
          </p:cNvPr>
          <p:cNvSpPr>
            <a:spLocks noGrp="1"/>
          </p:cNvSpPr>
          <p:nvPr>
            <p:ph type="dt" sz="half" idx="10"/>
          </p:nvPr>
        </p:nvSpPr>
        <p:spPr/>
        <p:txBody>
          <a:bodyPr/>
          <a:lstStyle/>
          <a:p>
            <a:fld id="{BBB1B51B-372F-4898-8313-27799A10FC85}" type="datetimeFigureOut">
              <a:rPr lang="es-ES" smtClean="0"/>
              <a:t>07/07/2026</a:t>
            </a:fld>
            <a:endParaRPr lang="es-ES"/>
          </a:p>
        </p:txBody>
      </p:sp>
      <p:sp>
        <p:nvSpPr>
          <p:cNvPr id="8" name="Marcador de pie de página 7">
            <a:extLst>
              <a:ext uri="{FF2B5EF4-FFF2-40B4-BE49-F238E27FC236}">
                <a16:creationId xmlns:a16="http://schemas.microsoft.com/office/drawing/2014/main" id="{7C6B3F55-CA0A-74A5-1ECB-D7FC4063623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7EBD5FE-F1D9-BFE3-7606-E7EFD75871AC}"/>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4676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9AD3-ADEB-A5D2-55FE-FF33B06D353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CAEBDEB-986C-C209-FE54-54317D64E4B8}"/>
              </a:ext>
            </a:extLst>
          </p:cNvPr>
          <p:cNvSpPr>
            <a:spLocks noGrp="1"/>
          </p:cNvSpPr>
          <p:nvPr>
            <p:ph type="dt" sz="half" idx="10"/>
          </p:nvPr>
        </p:nvSpPr>
        <p:spPr/>
        <p:txBody>
          <a:bodyPr/>
          <a:lstStyle/>
          <a:p>
            <a:fld id="{BBB1B51B-372F-4898-8313-27799A10FC85}" type="datetimeFigureOut">
              <a:rPr lang="es-ES" smtClean="0"/>
              <a:t>07/07/2026</a:t>
            </a:fld>
            <a:endParaRPr lang="es-ES"/>
          </a:p>
        </p:txBody>
      </p:sp>
      <p:sp>
        <p:nvSpPr>
          <p:cNvPr id="4" name="Marcador de pie de página 3">
            <a:extLst>
              <a:ext uri="{FF2B5EF4-FFF2-40B4-BE49-F238E27FC236}">
                <a16:creationId xmlns:a16="http://schemas.microsoft.com/office/drawing/2014/main" id="{DC0C7588-742D-286A-DABC-CE1BE3CF15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293569-0775-4336-40C1-9D3824C42FC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2583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A27E17-53BB-CCA4-3D2A-7028DC0090C3}"/>
              </a:ext>
            </a:extLst>
          </p:cNvPr>
          <p:cNvSpPr>
            <a:spLocks noGrp="1"/>
          </p:cNvSpPr>
          <p:nvPr>
            <p:ph type="dt" sz="half" idx="10"/>
          </p:nvPr>
        </p:nvSpPr>
        <p:spPr/>
        <p:txBody>
          <a:bodyPr/>
          <a:lstStyle/>
          <a:p>
            <a:fld id="{BBB1B51B-372F-4898-8313-27799A10FC85}" type="datetimeFigureOut">
              <a:rPr lang="es-ES" smtClean="0"/>
              <a:t>07/07/2026</a:t>
            </a:fld>
            <a:endParaRPr lang="es-ES"/>
          </a:p>
        </p:txBody>
      </p:sp>
      <p:sp>
        <p:nvSpPr>
          <p:cNvPr id="3" name="Marcador de pie de página 2">
            <a:extLst>
              <a:ext uri="{FF2B5EF4-FFF2-40B4-BE49-F238E27FC236}">
                <a16:creationId xmlns:a16="http://schemas.microsoft.com/office/drawing/2014/main" id="{FC4FEA18-D01E-179D-E932-239C29D18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491B16-8975-BBD3-F57E-E52F8D1742F5}"/>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0612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63BF4-CBD4-79B4-07B7-CF728D73A4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13C310-F22E-5451-9D1A-C3EFEE2D7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04EBF6B-6604-B670-F599-EC55ED7AC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EAA6D7-E210-F75E-98BC-184F494DDFBD}"/>
              </a:ext>
            </a:extLst>
          </p:cNvPr>
          <p:cNvSpPr>
            <a:spLocks noGrp="1"/>
          </p:cNvSpPr>
          <p:nvPr>
            <p:ph type="dt" sz="half" idx="10"/>
          </p:nvPr>
        </p:nvSpPr>
        <p:spPr/>
        <p:txBody>
          <a:bodyPr/>
          <a:lstStyle/>
          <a:p>
            <a:fld id="{BBB1B51B-372F-4898-8313-27799A10FC85}" type="datetimeFigureOut">
              <a:rPr lang="es-ES" smtClean="0"/>
              <a:t>07/07/2026</a:t>
            </a:fld>
            <a:endParaRPr lang="es-ES"/>
          </a:p>
        </p:txBody>
      </p:sp>
      <p:sp>
        <p:nvSpPr>
          <p:cNvPr id="6" name="Marcador de pie de página 5">
            <a:extLst>
              <a:ext uri="{FF2B5EF4-FFF2-40B4-BE49-F238E27FC236}">
                <a16:creationId xmlns:a16="http://schemas.microsoft.com/office/drawing/2014/main" id="{233D6FC6-3228-5D69-38AE-C9DCEB0C80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ACAF44-948E-33E3-91CC-3972EA960C01}"/>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7118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601EF-281C-7AC1-D9CB-44218D5A63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5D0F3A3-1EE4-05BE-2E2A-4803D527E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5914F5-BC44-1C25-42CA-5E12DFDA4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A93F79-34FA-ECB7-70D3-3BA370366699}"/>
              </a:ext>
            </a:extLst>
          </p:cNvPr>
          <p:cNvSpPr>
            <a:spLocks noGrp="1"/>
          </p:cNvSpPr>
          <p:nvPr>
            <p:ph type="dt" sz="half" idx="10"/>
          </p:nvPr>
        </p:nvSpPr>
        <p:spPr/>
        <p:txBody>
          <a:bodyPr/>
          <a:lstStyle/>
          <a:p>
            <a:fld id="{BBB1B51B-372F-4898-8313-27799A10FC85}" type="datetimeFigureOut">
              <a:rPr lang="es-ES" smtClean="0"/>
              <a:t>07/07/2026</a:t>
            </a:fld>
            <a:endParaRPr lang="es-ES"/>
          </a:p>
        </p:txBody>
      </p:sp>
      <p:sp>
        <p:nvSpPr>
          <p:cNvPr id="6" name="Marcador de pie de página 5">
            <a:extLst>
              <a:ext uri="{FF2B5EF4-FFF2-40B4-BE49-F238E27FC236}">
                <a16:creationId xmlns:a16="http://schemas.microsoft.com/office/drawing/2014/main" id="{D6EF561E-19A6-03AC-8792-9B865EB751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DAC97-C8F6-03A3-7528-CFC87E70118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15506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7514BB-B5EB-09D3-FCF1-DF9A0F41E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6CE5306-77E8-F965-59AA-A88F1C6FE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CDA449-828A-DAFC-75B3-30E740464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B1B51B-372F-4898-8313-27799A10FC85}" type="datetimeFigureOut">
              <a:rPr lang="es-ES" smtClean="0"/>
              <a:t>07/07/2026</a:t>
            </a:fld>
            <a:endParaRPr lang="es-ES"/>
          </a:p>
        </p:txBody>
      </p:sp>
      <p:sp>
        <p:nvSpPr>
          <p:cNvPr id="5" name="Marcador de pie de página 4">
            <a:extLst>
              <a:ext uri="{FF2B5EF4-FFF2-40B4-BE49-F238E27FC236}">
                <a16:creationId xmlns:a16="http://schemas.microsoft.com/office/drawing/2014/main" id="{DDA7D563-8464-4B62-5B58-B4E9341E3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B2848C4-8AF5-8FB2-A041-DFF9A3022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5D872-F671-4EBC-9726-5CFAA893A4E5}" type="slidenum">
              <a:rPr lang="es-ES" smtClean="0"/>
              <a:t>‹Nº›</a:t>
            </a:fld>
            <a:endParaRPr lang="es-ES"/>
          </a:p>
        </p:txBody>
      </p:sp>
    </p:spTree>
    <p:extLst>
      <p:ext uri="{BB962C8B-B14F-4D97-AF65-F5344CB8AC3E}">
        <p14:creationId xmlns:p14="http://schemas.microsoft.com/office/powerpoint/2010/main" val="71031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07/07/2026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905224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64C2E0C-0F07-4285-B1CD-0FD8F3BA4CC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33363" y="10733"/>
            <a:ext cx="11720512" cy="6447218"/>
          </a:xfrm>
          <a:prstGeom prst="rect">
            <a:avLst/>
          </a:prstGeom>
        </p:spPr>
      </p:pic>
      <p:sp>
        <p:nvSpPr>
          <p:cNvPr id="2" name="Rectángulo 1">
            <a:extLst>
              <a:ext uri="{FF2B5EF4-FFF2-40B4-BE49-F238E27FC236}">
                <a16:creationId xmlns:a16="http://schemas.microsoft.com/office/drawing/2014/main" id="{4541142D-15AA-E4FA-B17E-7B3E4A2A05E4}"/>
              </a:ext>
            </a:extLst>
          </p:cNvPr>
          <p:cNvSpPr>
            <a:spLocks noGrp="1" noRot="1" noMove="1" noResize="1" noEditPoints="1" noAdjustHandles="1" noChangeArrowheads="1" noChangeShapeType="1"/>
          </p:cNvSpPr>
          <p:nvPr/>
        </p:nvSpPr>
        <p:spPr>
          <a:xfrm>
            <a:off x="123825" y="123824"/>
            <a:ext cx="11944350" cy="6600825"/>
          </a:xfrm>
          <a:prstGeom prst="rect">
            <a:avLst/>
          </a:prstGeom>
          <a:noFill/>
          <a:ln w="2540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4" name="Rectangle 7">
            <a:extLst>
              <a:ext uri="{FF2B5EF4-FFF2-40B4-BE49-F238E27FC236}">
                <a16:creationId xmlns:a16="http://schemas.microsoft.com/office/drawing/2014/main" id="{726546B5-82CF-95EA-478E-ED94F93C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885595"/>
            <a:ext cx="12192000" cy="95129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5" name="CuadroTexto 4">
            <a:extLst>
              <a:ext uri="{FF2B5EF4-FFF2-40B4-BE49-F238E27FC236}">
                <a16:creationId xmlns:a16="http://schemas.microsoft.com/office/drawing/2014/main" id="{B8C257BE-3063-C84F-CA3C-C49A87CA1E2D}"/>
              </a:ext>
            </a:extLst>
          </p:cNvPr>
          <p:cNvSpPr txBox="1"/>
          <p:nvPr/>
        </p:nvSpPr>
        <p:spPr>
          <a:xfrm>
            <a:off x="-1" y="6029579"/>
            <a:ext cx="12177713" cy="707886"/>
          </a:xfrm>
          <a:prstGeom prst="rect">
            <a:avLst/>
          </a:prstGeom>
          <a:noFill/>
        </p:spPr>
        <p:txBody>
          <a:bodyPr wrap="square" rtlCol="0">
            <a:spAutoFit/>
            <a:scene3d>
              <a:camera prst="orthographicFront"/>
              <a:lightRig rig="brightRoom" dir="t"/>
            </a:scene3d>
            <a:sp3d extrusionH="57150">
              <a:bevelT w="38100" h="38100" prst="relaxedInset"/>
            </a:sp3d>
          </a:bodyPr>
          <a:lstStyle/>
          <a:p>
            <a:pPr algn="ctr"/>
            <a:r>
              <a:rPr lang="en" sz="4000" b="1" spc="600" noProof="0" dirty="0">
                <a:ln w="22225">
                  <a:solidFill>
                    <a:schemeClr val="accent2"/>
                  </a:solidFill>
                  <a:prstDash val="solid"/>
                </a:ln>
                <a:solidFill>
                  <a:srgbClr val="CFC0A1"/>
                </a:solidFill>
                <a:effectLst>
                  <a:outerShdw blurRad="50800" dist="50800" dir="5400000" algn="ctr" rotWithShape="0">
                    <a:schemeClr val="tx1"/>
                  </a:outerShdw>
                </a:effectLst>
              </a:rPr>
              <a:t>BEDO E ACHIEL KUOM KRISTO</a:t>
            </a:r>
          </a:p>
        </p:txBody>
      </p:sp>
      <p:sp>
        <p:nvSpPr>
          <p:cNvPr id="6" name="CuadroTexto 5">
            <a:extLst>
              <a:ext uri="{FF2B5EF4-FFF2-40B4-BE49-F238E27FC236}">
                <a16:creationId xmlns:a16="http://schemas.microsoft.com/office/drawing/2014/main" id="{7B857487-898D-4936-0BBD-AE35D6DD20C1}"/>
              </a:ext>
            </a:extLst>
          </p:cNvPr>
          <p:cNvSpPr txBox="1"/>
          <p:nvPr/>
        </p:nvSpPr>
        <p:spPr>
          <a:xfrm>
            <a:off x="0" y="-38100"/>
            <a:ext cx="12177713" cy="338554"/>
          </a:xfrm>
          <a:prstGeom prst="rect">
            <a:avLst/>
          </a:prstGeom>
          <a:noFill/>
        </p:spPr>
        <p:txBody>
          <a:bodyPr wrap="square" rtlCol="0">
            <a:spAutoFit/>
          </a:bodyPr>
          <a:lstStyle/>
          <a:p>
            <a:pPr algn="ctr"/>
            <a:r>
              <a:rPr lang="en" sz="1600" b="1" noProof="0" dirty="0">
                <a:solidFill>
                  <a:schemeClr val="accent5">
                    <a:lumMod val="60000"/>
                    <a:lumOff val="40000"/>
                  </a:schemeClr>
                </a:solidFill>
              </a:rPr>
              <a:t>Lesson 3 mar July 18, 2026</a:t>
            </a:r>
          </a:p>
        </p:txBody>
      </p:sp>
      <p:sp>
        <p:nvSpPr>
          <p:cNvPr id="8" name="Estrella: 7 puntas 7">
            <a:extLst>
              <a:ext uri="{FF2B5EF4-FFF2-40B4-BE49-F238E27FC236}">
                <a16:creationId xmlns:a16="http://schemas.microsoft.com/office/drawing/2014/main" id="{4CB705FD-9C17-012A-F9AE-C06D8F86EE70}"/>
              </a:ext>
            </a:extLst>
          </p:cNvPr>
          <p:cNvSpPr/>
          <p:nvPr/>
        </p:nvSpPr>
        <p:spPr>
          <a:xfrm>
            <a:off x="942975" y="6210301"/>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 noProof="0" dirty="0"/>
          </a:p>
        </p:txBody>
      </p:sp>
      <p:sp>
        <p:nvSpPr>
          <p:cNvPr id="9" name="Estrella: 7 puntas 8">
            <a:extLst>
              <a:ext uri="{FF2B5EF4-FFF2-40B4-BE49-F238E27FC236}">
                <a16:creationId xmlns:a16="http://schemas.microsoft.com/office/drawing/2014/main" id="{7413A08F-0722-B128-EA7B-C6D7DA5CDF01}"/>
              </a:ext>
            </a:extLst>
          </p:cNvPr>
          <p:cNvSpPr/>
          <p:nvPr/>
        </p:nvSpPr>
        <p:spPr>
          <a:xfrm>
            <a:off x="10847767" y="6217587"/>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 noProof="0" dirty="0"/>
          </a:p>
        </p:txBody>
      </p:sp>
    </p:spTree>
    <p:extLst>
      <p:ext uri="{BB962C8B-B14F-4D97-AF65-F5344CB8AC3E}">
        <p14:creationId xmlns:p14="http://schemas.microsoft.com/office/powerpoint/2010/main" val="5006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8F06AE-C661-19BF-52BC-251EA68ACDA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74899" y="1253490"/>
            <a:ext cx="2071536" cy="2385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305333F6-C14B-1FD4-96B8-B28BE6720297}"/>
              </a:ext>
            </a:extLst>
          </p:cNvPr>
          <p:cNvSpPr txBox="1"/>
          <p:nvPr/>
        </p:nvSpPr>
        <p:spPr>
          <a:xfrm>
            <a:off x="0" y="0"/>
            <a:ext cx="12192000" cy="769441"/>
          </a:xfrm>
          <a:prstGeom prst="rect">
            <a:avLst/>
          </a:prstGeom>
          <a:noFill/>
        </p:spPr>
        <p:txBody>
          <a:bodyPr wrap="square">
            <a:spAutoFit/>
            <a:scene3d>
              <a:camera prst="orthographicFront"/>
              <a:lightRig rig="soft" dir="t"/>
            </a:scene3d>
            <a:sp3d extrusionH="57150" contourW="25400">
              <a:bevelT w="82550" h="38100" prst="coolSlant"/>
              <a:contourClr>
                <a:schemeClr val="bg1"/>
              </a:contourClr>
            </a:sp3d>
          </a:bodyPr>
          <a:lstStyle/>
          <a:p>
            <a:pPr algn="ctr"/>
            <a:r>
              <a:rPr lang="en" sz="4400" b="1" spc="600" noProof="0" dirty="0">
                <a:ln w="22225">
                  <a:noFill/>
                  <a:prstDash val="solid"/>
                </a:ln>
                <a:solidFill>
                  <a:srgbClr val="FFFF00"/>
                </a:solidFill>
                <a:effectLst>
                  <a:outerShdw blurRad="50800" dist="50800" dir="5400000" algn="ctr" rotWithShape="0">
                    <a:schemeClr val="tx1"/>
                  </a:outerShdw>
                </a:effectLst>
              </a:rPr>
              <a:t>LUOR NI JOTELO</a:t>
            </a:r>
          </a:p>
        </p:txBody>
      </p:sp>
      <p:sp>
        <p:nvSpPr>
          <p:cNvPr id="5" name="CuadroTexto 4">
            <a:extLst>
              <a:ext uri="{FF2B5EF4-FFF2-40B4-BE49-F238E27FC236}">
                <a16:creationId xmlns:a16="http://schemas.microsoft.com/office/drawing/2014/main" id="{489A778B-BAA9-90F9-80EE-E2761F8A10A9}"/>
              </a:ext>
            </a:extLst>
          </p:cNvPr>
          <p:cNvSpPr txBox="1"/>
          <p:nvPr/>
        </p:nvSpPr>
        <p:spPr>
          <a:xfrm>
            <a:off x="0" y="710297"/>
            <a:ext cx="12192000" cy="369332"/>
          </a:xfrm>
          <a:prstGeom prst="rect">
            <a:avLst/>
          </a:prstGeom>
          <a:noFill/>
        </p:spPr>
        <p:txBody>
          <a:bodyPr wrap="square">
            <a:spAutoFit/>
          </a:bodyPr>
          <a:lstStyle/>
          <a:p>
            <a:pPr algn="ctr"/>
            <a:r>
              <a:rPr lang="en" b="1" noProof="0" dirty="0">
                <a:solidFill>
                  <a:srgbClr val="66FFFF"/>
                </a:solidFill>
                <a:effectLst>
                  <a:outerShdw blurRad="38100" dist="38100" dir="2700000" algn="tl">
                    <a:srgbClr val="000000"/>
                  </a:outerShdw>
                </a:effectLst>
                <a:latin typeface="Comic Sans MS" panose="030F0702030302020204" pitchFamily="66" charset="0"/>
              </a:rPr>
              <a:t>“To gima dwarore kuom jorit en ni nyaka gibed joadiera.” </a:t>
            </a:r>
            <a:r>
              <a:rPr lang="en" sz="1400" b="1" noProof="0" dirty="0">
                <a:solidFill>
                  <a:srgbClr val="66FFFF"/>
                </a:solidFill>
                <a:effectLst>
                  <a:outerShdw blurRad="38100" dist="38100" dir="2700000" algn="tl">
                    <a:srgbClr val="000000"/>
                  </a:outerShdw>
                </a:effectLst>
                <a:latin typeface="Comic Sans MS" panose="030F0702030302020204" pitchFamily="66" charset="0"/>
              </a:rPr>
              <a:t>(1 Jo-Korintho 4:2)</a:t>
            </a:r>
          </a:p>
        </p:txBody>
      </p:sp>
      <p:sp>
        <p:nvSpPr>
          <p:cNvPr id="6" name="CuadroTexto 5">
            <a:extLst>
              <a:ext uri="{FF2B5EF4-FFF2-40B4-BE49-F238E27FC236}">
                <a16:creationId xmlns:a16="http://schemas.microsoft.com/office/drawing/2014/main" id="{2873C0D0-EDCD-2D42-737D-92FA5D86B281}"/>
              </a:ext>
            </a:extLst>
          </p:cNvPr>
          <p:cNvSpPr txBox="1"/>
          <p:nvPr/>
        </p:nvSpPr>
        <p:spPr>
          <a:xfrm>
            <a:off x="2024180" y="1128206"/>
            <a:ext cx="7245941" cy="1323439"/>
          </a:xfrm>
          <a:prstGeom prst="rect">
            <a:avLst/>
          </a:prstGeom>
          <a:noFill/>
        </p:spPr>
        <p:txBody>
          <a:bodyPr wrap="square" rtlCol="0">
            <a:spAutoFit/>
          </a:bodyPr>
          <a:lstStyle/>
          <a:p>
            <a:pPr>
              <a:spcBef>
                <a:spcPts val="600"/>
              </a:spcBef>
            </a:pPr>
            <a:r>
              <a:rPr lang="en-US" sz="2000" b="1" dirty="0" err="1"/>
              <a:t>Bedo</a:t>
            </a:r>
            <a:r>
              <a:rPr lang="en-US" sz="2000" b="1" dirty="0"/>
              <a:t> </a:t>
            </a:r>
            <a:r>
              <a:rPr lang="en-US" sz="2000" b="1" dirty="0" err="1"/>
              <a:t>ni</a:t>
            </a:r>
            <a:r>
              <a:rPr lang="en-US" sz="2000" b="1" dirty="0"/>
              <a:t> </a:t>
            </a:r>
            <a:r>
              <a:rPr lang="en-US" sz="2000" b="1" dirty="0" err="1"/>
              <a:t>nitie</a:t>
            </a:r>
            <a:r>
              <a:rPr lang="en-US" sz="2000" b="1" dirty="0"/>
              <a:t> </a:t>
            </a:r>
            <a:r>
              <a:rPr lang="en-US" sz="2000" b="1" dirty="0" err="1"/>
              <a:t>ywaruok</a:t>
            </a:r>
            <a:r>
              <a:rPr lang="en-US" sz="2000" b="1" dirty="0"/>
              <a:t> </a:t>
            </a:r>
            <a:r>
              <a:rPr lang="en-US" sz="2000" b="1" dirty="0" err="1"/>
              <a:t>kod</a:t>
            </a:r>
            <a:r>
              <a:rPr lang="en-US" sz="2000" b="1" dirty="0"/>
              <a:t> </a:t>
            </a:r>
            <a:r>
              <a:rPr lang="en-US" sz="2000" b="1" dirty="0" err="1"/>
              <a:t>pogruok</a:t>
            </a:r>
            <a:r>
              <a:rPr lang="en-US" sz="2000" b="1" dirty="0"/>
              <a:t> e </a:t>
            </a:r>
            <a:r>
              <a:rPr lang="en-US" sz="2000" b="1" dirty="0" err="1"/>
              <a:t>kidienje</a:t>
            </a:r>
            <a:r>
              <a:rPr lang="en-US" sz="2000" b="1" dirty="0"/>
              <a:t> </a:t>
            </a:r>
            <a:r>
              <a:rPr lang="en-US" sz="2000" b="1" dirty="0" err="1"/>
              <a:t>molworo</a:t>
            </a:r>
            <a:r>
              <a:rPr lang="en-US" sz="2000" b="1" dirty="0"/>
              <a:t> </a:t>
            </a:r>
            <a:r>
              <a:rPr lang="en-US" sz="2000" b="1" dirty="0" err="1"/>
              <a:t>jotelo</a:t>
            </a:r>
            <a:r>
              <a:rPr lang="en-US" sz="2000" b="1" dirty="0"/>
              <a:t> ok </a:t>
            </a:r>
            <a:r>
              <a:rPr lang="en-US" sz="2000" b="1" dirty="0" err="1"/>
              <a:t>nyis</a:t>
            </a:r>
            <a:r>
              <a:rPr lang="en-US" sz="2000" b="1" dirty="0"/>
              <a:t> </a:t>
            </a:r>
            <a:r>
              <a:rPr lang="en-US" sz="2000" b="1" dirty="0" err="1"/>
              <a:t>ni</a:t>
            </a:r>
            <a:r>
              <a:rPr lang="en-US" sz="2000" b="1" dirty="0"/>
              <a:t> </a:t>
            </a:r>
            <a:r>
              <a:rPr lang="en-US" sz="2000" b="1" dirty="0" err="1"/>
              <a:t>owinjore</a:t>
            </a:r>
            <a:r>
              <a:rPr lang="en-US" sz="2000" b="1" dirty="0"/>
              <a:t> </a:t>
            </a:r>
            <a:r>
              <a:rPr lang="en-US" sz="2000" b="1" dirty="0" err="1"/>
              <a:t>wawegi</a:t>
            </a:r>
            <a:r>
              <a:rPr lang="en-US" sz="2000" b="1" dirty="0"/>
              <a:t>. </a:t>
            </a:r>
            <a:r>
              <a:rPr lang="en-US" sz="2000" b="1" dirty="0" err="1"/>
              <a:t>Mopogore</a:t>
            </a:r>
            <a:r>
              <a:rPr lang="en-US" sz="2000" b="1" dirty="0"/>
              <a:t> </a:t>
            </a:r>
            <a:r>
              <a:rPr lang="en-US" sz="2000" b="1" dirty="0" err="1"/>
              <a:t>gi</a:t>
            </a:r>
            <a:r>
              <a:rPr lang="en-US" sz="2000" b="1" dirty="0"/>
              <a:t> </a:t>
            </a:r>
            <a:r>
              <a:rPr lang="en-US" sz="2000" b="1" dirty="0" err="1"/>
              <a:t>mano</a:t>
            </a:r>
            <a:r>
              <a:rPr lang="en-US" sz="2000" b="1" dirty="0"/>
              <a:t>, Paulo ne </a:t>
            </a:r>
            <a:r>
              <a:rPr lang="en-US" sz="2000" b="1" dirty="0" err="1"/>
              <a:t>ochung</a:t>
            </a:r>
            <a:r>
              <a:rPr lang="en-US" sz="2000" b="1" dirty="0"/>
              <a:t>' </a:t>
            </a:r>
            <a:r>
              <a:rPr lang="en-US" sz="2000" b="1" dirty="0" err="1"/>
              <a:t>gi</a:t>
            </a:r>
            <a:r>
              <a:rPr lang="en-US" sz="2000" b="1" dirty="0"/>
              <a:t> </a:t>
            </a:r>
            <a:r>
              <a:rPr lang="en-US" sz="2000" b="1" dirty="0" err="1"/>
              <a:t>Apolo</a:t>
            </a:r>
            <a:r>
              <a:rPr lang="en-US" sz="2000" b="1" dirty="0"/>
              <a:t> kendo </a:t>
            </a:r>
            <a:r>
              <a:rPr lang="en-US" sz="2000" b="1" dirty="0" err="1"/>
              <a:t>osiro</a:t>
            </a:r>
            <a:r>
              <a:rPr lang="en-US" sz="2000" b="1" dirty="0"/>
              <a:t> </a:t>
            </a:r>
            <a:r>
              <a:rPr lang="en-US" sz="2000" b="1" dirty="0" err="1"/>
              <a:t>tije</a:t>
            </a:r>
            <a:r>
              <a:rPr lang="en-US" sz="2000" b="1" dirty="0"/>
              <a:t> e </a:t>
            </a:r>
            <a:r>
              <a:rPr lang="en-US" sz="2000" b="1" dirty="0" err="1"/>
              <a:t>Korintho</a:t>
            </a:r>
            <a:r>
              <a:rPr lang="en-US" sz="2000" b="1" dirty="0"/>
              <a:t> (1 Kor. 3:5-6; 4:6; 16:12)</a:t>
            </a:r>
            <a:r>
              <a:rPr lang="en" sz="2000" b="1" noProof="0" dirty="0"/>
              <a:t>.</a:t>
            </a:r>
          </a:p>
        </p:txBody>
      </p:sp>
      <p:grpSp>
        <p:nvGrpSpPr>
          <p:cNvPr id="11" name="Grupo 10">
            <a:extLst>
              <a:ext uri="{FF2B5EF4-FFF2-40B4-BE49-F238E27FC236}">
                <a16:creationId xmlns:a16="http://schemas.microsoft.com/office/drawing/2014/main" id="{0946A010-1DAE-4CE2-25C4-0FC6FB4867A0}"/>
              </a:ext>
            </a:extLst>
          </p:cNvPr>
          <p:cNvGrpSpPr/>
          <p:nvPr/>
        </p:nvGrpSpPr>
        <p:grpSpPr>
          <a:xfrm>
            <a:off x="190502" y="3778104"/>
            <a:ext cx="2641030" cy="3011051"/>
            <a:chOff x="9355705" y="1435100"/>
            <a:chExt cx="2641030" cy="3011051"/>
          </a:xfrm>
        </p:grpSpPr>
        <p:pic>
          <p:nvPicPr>
            <p:cNvPr id="8" name="Imagen 7">
              <a:extLst>
                <a:ext uri="{FF2B5EF4-FFF2-40B4-BE49-F238E27FC236}">
                  <a16:creationId xmlns:a16="http://schemas.microsoft.com/office/drawing/2014/main" id="{83DA06FD-15B2-D97F-1B6A-EE77F4F086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65231" y="1435100"/>
              <a:ext cx="2626743" cy="1841500"/>
            </a:xfrm>
            <a:prstGeom prst="rect">
              <a:avLst/>
            </a:prstGeom>
            <a:ln w="38100">
              <a:solidFill>
                <a:schemeClr val="tx2">
                  <a:lumMod val="75000"/>
                  <a:lumOff val="25000"/>
                </a:schemeClr>
              </a:solidFill>
            </a:ln>
          </p:spPr>
        </p:pic>
        <p:sp>
          <p:nvSpPr>
            <p:cNvPr id="10" name="CuadroTexto 9">
              <a:extLst>
                <a:ext uri="{FF2B5EF4-FFF2-40B4-BE49-F238E27FC236}">
                  <a16:creationId xmlns:a16="http://schemas.microsoft.com/office/drawing/2014/main" id="{01425ED6-8F92-0F38-4A58-CF03CB6F00C2}"/>
                </a:ext>
              </a:extLst>
            </p:cNvPr>
            <p:cNvSpPr txBox="1"/>
            <p:nvPr/>
          </p:nvSpPr>
          <p:spPr>
            <a:xfrm>
              <a:off x="9355705" y="3276600"/>
              <a:ext cx="2641030" cy="1169551"/>
            </a:xfrm>
            <a:prstGeom prst="rect">
              <a:avLst/>
            </a:prstGeom>
            <a:solidFill>
              <a:schemeClr val="bg1">
                <a:alpha val="61000"/>
              </a:schemeClr>
            </a:solidFill>
            <a:ln w="38100">
              <a:solidFill>
                <a:schemeClr val="tx2">
                  <a:lumMod val="75000"/>
                  <a:lumOff val="25000"/>
                </a:schemeClr>
              </a:solidFill>
            </a:ln>
          </p:spPr>
          <p:txBody>
            <a:bodyPr wrap="square">
              <a:spAutoFit/>
            </a:bodyPr>
            <a:lstStyle/>
            <a:p>
              <a:pPr algn="ctr"/>
              <a:r>
                <a:rPr lang="en-US" sz="1400" b="1" dirty="0"/>
                <a:t>Frank </a:t>
              </a:r>
              <a:r>
                <a:rPr lang="en-US" sz="1400" b="1" dirty="0" err="1"/>
                <a:t>gi</a:t>
              </a:r>
              <a:r>
                <a:rPr lang="en-US" sz="1400" b="1" dirty="0"/>
                <a:t> Walter Bond </a:t>
              </a:r>
              <a:r>
                <a:rPr lang="en-US" sz="1400" b="1" dirty="0" err="1"/>
                <a:t>ema</a:t>
              </a:r>
              <a:r>
                <a:rPr lang="en-US" sz="1400" b="1" dirty="0"/>
                <a:t> ne </a:t>
              </a:r>
              <a:r>
                <a:rPr lang="en-US" sz="1400" b="1" dirty="0" err="1"/>
                <a:t>jomisonari</a:t>
              </a:r>
              <a:r>
                <a:rPr lang="en-US" sz="1400" b="1" dirty="0"/>
                <a:t> </a:t>
              </a:r>
              <a:r>
                <a:rPr lang="en-US" sz="1400" b="1" dirty="0" err="1"/>
                <a:t>mokuongo</a:t>
              </a:r>
              <a:r>
                <a:rPr lang="en-US" sz="1400" b="1" dirty="0"/>
                <a:t> e </a:t>
              </a:r>
              <a:r>
                <a:rPr lang="en-US" sz="1400" b="1" dirty="0" err="1"/>
                <a:t>piny</a:t>
              </a:r>
              <a:r>
                <a:rPr lang="en-US" sz="1400" b="1" dirty="0"/>
                <a:t> Spain. Walter </a:t>
              </a:r>
              <a:r>
                <a:rPr lang="en-US" sz="1400" b="1" dirty="0" err="1"/>
                <a:t>notho</a:t>
              </a:r>
              <a:r>
                <a:rPr lang="en-US" sz="1400" b="1" dirty="0"/>
                <a:t> e Jaen e </a:t>
              </a:r>
              <a:r>
                <a:rPr lang="en-US" sz="1400" b="1" dirty="0" err="1"/>
                <a:t>higa</a:t>
              </a:r>
              <a:r>
                <a:rPr lang="en-US" sz="1400" b="1" dirty="0"/>
                <a:t> mar 1914 </a:t>
              </a:r>
              <a:r>
                <a:rPr lang="en-US" sz="1400" b="1" dirty="0" err="1"/>
                <a:t>nikech</a:t>
              </a:r>
              <a:r>
                <a:rPr lang="en-US" sz="1400" b="1" dirty="0"/>
                <a:t> </a:t>
              </a:r>
              <a:r>
                <a:rPr lang="en-US" sz="1400" b="1" dirty="0" err="1"/>
                <a:t>yie</a:t>
              </a:r>
              <a:r>
                <a:rPr lang="en-US" sz="1400" b="1" dirty="0"/>
                <a:t> mane </a:t>
              </a:r>
              <a:r>
                <a:rPr lang="en-US" sz="1400" b="1" dirty="0" err="1"/>
                <a:t>en</a:t>
              </a:r>
              <a:r>
                <a:rPr lang="en-US" sz="1400" b="1" dirty="0"/>
                <a:t> </a:t>
              </a:r>
              <a:r>
                <a:rPr lang="en-US" sz="1400" b="1"/>
                <a:t>godo.</a:t>
              </a:r>
              <a:endParaRPr lang="en" sz="1400" b="1" noProof="0" dirty="0"/>
            </a:p>
          </p:txBody>
        </p:sp>
      </p:grpSp>
      <p:pic>
        <p:nvPicPr>
          <p:cNvPr id="15" name="Imagen 14">
            <a:extLst>
              <a:ext uri="{FF2B5EF4-FFF2-40B4-BE49-F238E27FC236}">
                <a16:creationId xmlns:a16="http://schemas.microsoft.com/office/drawing/2014/main" id="{963FD140-C71A-6DFB-6FCF-2B45686301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96805" y="1310640"/>
            <a:ext cx="2595167" cy="2490792"/>
          </a:xfrm>
          <a:prstGeom prst="rect">
            <a:avLst/>
          </a:prstGeom>
          <a:ln w="76200" cap="rnd">
            <a:solidFill>
              <a:srgbClr val="E9E900"/>
            </a:solidFill>
          </a:ln>
          <a:effectLst>
            <a:outerShdw blurRad="63500" sx="102000" sy="102000" algn="ctr" rotWithShape="0">
              <a:srgbClr val="002060">
                <a:alpha val="40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a:extLst>
              <a:ext uri="{FF2B5EF4-FFF2-40B4-BE49-F238E27FC236}">
                <a16:creationId xmlns:a16="http://schemas.microsoft.com/office/drawing/2014/main" id="{377A5A13-AFAD-875F-68A1-39711F13399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71647" y="4077247"/>
            <a:ext cx="3520326" cy="25021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CuadroTexto 18">
            <a:extLst>
              <a:ext uri="{FF2B5EF4-FFF2-40B4-BE49-F238E27FC236}">
                <a16:creationId xmlns:a16="http://schemas.microsoft.com/office/drawing/2014/main" id="{38C2BE34-E1A8-DCB0-BE81-AD689FB69D06}"/>
              </a:ext>
            </a:extLst>
          </p:cNvPr>
          <p:cNvSpPr txBox="1"/>
          <p:nvPr/>
        </p:nvSpPr>
        <p:spPr>
          <a:xfrm>
            <a:off x="2962274" y="3913098"/>
            <a:ext cx="5459113" cy="1323439"/>
          </a:xfrm>
          <a:prstGeom prst="rect">
            <a:avLst/>
          </a:prstGeom>
          <a:noFill/>
        </p:spPr>
        <p:txBody>
          <a:bodyPr wrap="square">
            <a:spAutoFit/>
          </a:bodyPr>
          <a:lstStyle/>
          <a:p>
            <a:pPr>
              <a:spcBef>
                <a:spcPts val="600"/>
              </a:spcBef>
            </a:pPr>
            <a:r>
              <a:rPr lang="en-US" sz="2000" b="1" dirty="0" err="1"/>
              <a:t>Jotend</a:t>
            </a:r>
            <a:r>
              <a:rPr lang="en-US" sz="2000" b="1" dirty="0"/>
              <a:t> jo-</a:t>
            </a:r>
            <a:r>
              <a:rPr lang="en-US" sz="2000" b="1" dirty="0" err="1"/>
              <a:t>Kristo</a:t>
            </a:r>
            <a:r>
              <a:rPr lang="en-US" sz="2000" b="1" dirty="0"/>
              <a:t> </a:t>
            </a:r>
            <a:r>
              <a:rPr lang="en-US" sz="2000" b="1" dirty="0" err="1"/>
              <a:t>luwo</a:t>
            </a:r>
            <a:r>
              <a:rPr lang="en-US" sz="2000" b="1" dirty="0"/>
              <a:t> </a:t>
            </a:r>
            <a:r>
              <a:rPr lang="en-US" sz="2000" b="1" dirty="0" err="1"/>
              <a:t>tiend</a:t>
            </a:r>
            <a:r>
              <a:rPr lang="en-US" sz="2000" b="1" dirty="0"/>
              <a:t> </a:t>
            </a:r>
            <a:r>
              <a:rPr lang="en-US" sz="2000" b="1" dirty="0" err="1"/>
              <a:t>Yesu</a:t>
            </a:r>
            <a:r>
              <a:rPr lang="en-US" sz="2000" b="1" dirty="0"/>
              <a:t> </a:t>
            </a:r>
            <a:r>
              <a:rPr lang="en-US" sz="2000" b="1" dirty="0" err="1"/>
              <a:t>kuom</a:t>
            </a:r>
            <a:r>
              <a:rPr lang="en-US" sz="2000" b="1" dirty="0"/>
              <a:t> </a:t>
            </a:r>
            <a:r>
              <a:rPr lang="en-US" sz="2000" b="1" dirty="0" err="1"/>
              <a:t>bedo</a:t>
            </a:r>
            <a:r>
              <a:rPr lang="en-US" sz="2000" b="1" dirty="0"/>
              <a:t> </a:t>
            </a:r>
            <a:r>
              <a:rPr lang="en-US" sz="2000" b="1" dirty="0" err="1"/>
              <a:t>moikore</a:t>
            </a:r>
            <a:r>
              <a:rPr lang="en-US" sz="2000" b="1" dirty="0"/>
              <a:t> </a:t>
            </a:r>
            <a:r>
              <a:rPr lang="en-US" sz="2000" b="1" dirty="0" err="1"/>
              <a:t>kalo</a:t>
            </a:r>
            <a:r>
              <a:rPr lang="en-US" sz="2000" b="1" dirty="0"/>
              <a:t> e </a:t>
            </a:r>
            <a:r>
              <a:rPr lang="en-US" sz="2000" b="1" dirty="0" err="1"/>
              <a:t>chandruok</a:t>
            </a:r>
            <a:r>
              <a:rPr lang="en-US" sz="2000" b="1" dirty="0"/>
              <a:t> </a:t>
            </a:r>
            <a:r>
              <a:rPr lang="en-US" sz="2000" b="1" dirty="0" err="1"/>
              <a:t>nikech</a:t>
            </a:r>
            <a:r>
              <a:rPr lang="en-US" sz="2000" b="1" dirty="0"/>
              <a:t> </a:t>
            </a:r>
            <a:r>
              <a:rPr lang="en-US" sz="2000" b="1" dirty="0" err="1"/>
              <a:t>jowetegi</a:t>
            </a:r>
            <a:r>
              <a:rPr lang="en-US" sz="2000" b="1" dirty="0"/>
              <a:t> </a:t>
            </a:r>
            <a:r>
              <a:rPr lang="en-US" sz="2000" b="1" dirty="0" err="1"/>
              <a:t>gi</a:t>
            </a:r>
            <a:r>
              <a:rPr lang="en-US" sz="2000" b="1" dirty="0"/>
              <a:t> </a:t>
            </a:r>
            <a:r>
              <a:rPr lang="en-US" sz="2000" b="1" dirty="0" err="1"/>
              <a:t>nyiminegi</a:t>
            </a:r>
            <a:r>
              <a:rPr lang="en-US" sz="2000" b="1" dirty="0"/>
              <a:t>, kendo </a:t>
            </a:r>
            <a:r>
              <a:rPr lang="en-US" sz="2000" b="1" dirty="0" err="1"/>
              <a:t>ka</a:t>
            </a:r>
            <a:r>
              <a:rPr lang="en-US" sz="2000" b="1" dirty="0"/>
              <a:t> </a:t>
            </a:r>
            <a:r>
              <a:rPr lang="en-US" sz="2000" b="1" dirty="0" err="1"/>
              <a:t>ochuno</a:t>
            </a:r>
            <a:r>
              <a:rPr lang="en-US" sz="2000" b="1" dirty="0"/>
              <a:t>, to </a:t>
            </a:r>
            <a:r>
              <a:rPr lang="en-US" sz="2000" b="1" dirty="0" err="1"/>
              <a:t>giikore</a:t>
            </a:r>
            <a:r>
              <a:rPr lang="en-US" sz="2000" b="1" dirty="0"/>
              <a:t> kata </a:t>
            </a:r>
            <a:r>
              <a:rPr lang="en-US" sz="2000" b="1" dirty="0" err="1"/>
              <a:t>tho</a:t>
            </a:r>
            <a:r>
              <a:rPr lang="en-US" sz="2000" b="1" dirty="0"/>
              <a:t> </a:t>
            </a:r>
            <a:r>
              <a:rPr lang="en-US" sz="2000" b="1" dirty="0" err="1"/>
              <a:t>nikech</a:t>
            </a:r>
            <a:r>
              <a:rPr lang="en-US" sz="2000" b="1" dirty="0"/>
              <a:t> </a:t>
            </a:r>
            <a:r>
              <a:rPr lang="en-US" sz="2000" b="1" dirty="0" err="1"/>
              <a:t>tijgi</a:t>
            </a:r>
            <a:r>
              <a:rPr lang="en-US" sz="2000" b="1" dirty="0"/>
              <a:t> (1 Kor. 4:11-13; 2 Kor. 11:23-28).</a:t>
            </a:r>
            <a:endParaRPr lang="en" sz="2000" b="1" noProof="0" dirty="0"/>
          </a:p>
        </p:txBody>
      </p:sp>
      <p:sp>
        <p:nvSpPr>
          <p:cNvPr id="7" name="CuadroTexto 6">
            <a:extLst>
              <a:ext uri="{FF2B5EF4-FFF2-40B4-BE49-F238E27FC236}">
                <a16:creationId xmlns:a16="http://schemas.microsoft.com/office/drawing/2014/main" id="{6A25BFE2-ADCD-67F9-46F6-AA89DC7FB257}"/>
              </a:ext>
            </a:extLst>
          </p:cNvPr>
          <p:cNvSpPr txBox="1"/>
          <p:nvPr/>
        </p:nvSpPr>
        <p:spPr>
          <a:xfrm>
            <a:off x="2024180" y="2390887"/>
            <a:ext cx="7372625" cy="1323439"/>
          </a:xfrm>
          <a:prstGeom prst="rect">
            <a:avLst/>
          </a:prstGeom>
          <a:noFill/>
        </p:spPr>
        <p:txBody>
          <a:bodyPr wrap="square">
            <a:spAutoFit/>
          </a:bodyPr>
          <a:lstStyle/>
          <a:p>
            <a:pPr lvl="0">
              <a:spcBef>
                <a:spcPts val="600"/>
              </a:spcBef>
              <a:defRPr/>
            </a:pPr>
            <a:r>
              <a:rPr lang="en-US" sz="2000" b="1" dirty="0" err="1">
                <a:solidFill>
                  <a:prstClr val="black"/>
                </a:solidFill>
              </a:rPr>
              <a:t>Ka</a:t>
            </a:r>
            <a:r>
              <a:rPr lang="en-US" sz="2000" b="1" dirty="0">
                <a:solidFill>
                  <a:prstClr val="black"/>
                </a:solidFill>
              </a:rPr>
              <a:t> </a:t>
            </a:r>
            <a:r>
              <a:rPr lang="en-US" sz="2000" b="1" dirty="0" err="1">
                <a:solidFill>
                  <a:prstClr val="black"/>
                </a:solidFill>
              </a:rPr>
              <a:t>jotelo</a:t>
            </a:r>
            <a:r>
              <a:rPr lang="en-US" sz="2000" b="1" dirty="0">
                <a:solidFill>
                  <a:prstClr val="black"/>
                </a:solidFill>
              </a:rPr>
              <a:t> </a:t>
            </a:r>
            <a:r>
              <a:rPr lang="en-US" sz="2000" b="1" dirty="0" err="1">
                <a:solidFill>
                  <a:prstClr val="black"/>
                </a:solidFill>
              </a:rPr>
              <a:t>timo</a:t>
            </a:r>
            <a:r>
              <a:rPr lang="en-US" sz="2000" b="1" dirty="0">
                <a:solidFill>
                  <a:prstClr val="black"/>
                </a:solidFill>
              </a:rPr>
              <a:t> </a:t>
            </a:r>
            <a:r>
              <a:rPr lang="en-US" sz="2000" b="1" dirty="0" err="1">
                <a:solidFill>
                  <a:prstClr val="black"/>
                </a:solidFill>
              </a:rPr>
              <a:t>gik</a:t>
            </a:r>
            <a:r>
              <a:rPr lang="en-US" sz="2000" b="1" dirty="0">
                <a:solidFill>
                  <a:prstClr val="black"/>
                </a:solidFill>
              </a:rPr>
              <a:t> </a:t>
            </a:r>
            <a:r>
              <a:rPr lang="en-US" sz="2000" b="1" dirty="0" err="1">
                <a:solidFill>
                  <a:prstClr val="black"/>
                </a:solidFill>
              </a:rPr>
              <a:t>moko</a:t>
            </a:r>
            <a:r>
              <a:rPr lang="en-US" sz="2000" b="1" dirty="0">
                <a:solidFill>
                  <a:prstClr val="black"/>
                </a:solidFill>
              </a:rPr>
              <a:t> </a:t>
            </a:r>
            <a:r>
              <a:rPr lang="en-US" sz="2000" b="1" dirty="0" err="1">
                <a:solidFill>
                  <a:prstClr val="black"/>
                </a:solidFill>
              </a:rPr>
              <a:t>gi</a:t>
            </a:r>
            <a:r>
              <a:rPr lang="en-US" sz="2000" b="1" dirty="0">
                <a:solidFill>
                  <a:prstClr val="black"/>
                </a:solidFill>
              </a:rPr>
              <a:t> </a:t>
            </a:r>
            <a:r>
              <a:rPr lang="en-US" sz="2000" b="1" dirty="0" err="1">
                <a:solidFill>
                  <a:prstClr val="black"/>
                </a:solidFill>
              </a:rPr>
              <a:t>adiera</a:t>
            </a:r>
            <a:r>
              <a:rPr lang="en-US" sz="2000" b="1" dirty="0">
                <a:solidFill>
                  <a:prstClr val="black"/>
                </a:solidFill>
              </a:rPr>
              <a:t>, </a:t>
            </a:r>
            <a:r>
              <a:rPr lang="en-US" sz="2000" b="1" dirty="0" err="1">
                <a:solidFill>
                  <a:prstClr val="black"/>
                </a:solidFill>
              </a:rPr>
              <a:t>giwinjore</a:t>
            </a:r>
            <a:r>
              <a:rPr lang="en-US" sz="2000" b="1" dirty="0">
                <a:solidFill>
                  <a:prstClr val="black"/>
                </a:solidFill>
              </a:rPr>
              <a:t> </a:t>
            </a:r>
            <a:r>
              <a:rPr lang="en-US" sz="2000" b="1" dirty="0" err="1">
                <a:solidFill>
                  <a:prstClr val="black"/>
                </a:solidFill>
              </a:rPr>
              <a:t>gi</a:t>
            </a:r>
            <a:r>
              <a:rPr lang="en-US" sz="2000" b="1" dirty="0">
                <a:solidFill>
                  <a:prstClr val="black"/>
                </a:solidFill>
              </a:rPr>
              <a:t> </a:t>
            </a:r>
            <a:r>
              <a:rPr lang="en-US" sz="2000" b="1" dirty="0" err="1">
                <a:solidFill>
                  <a:prstClr val="black"/>
                </a:solidFill>
              </a:rPr>
              <a:t>luor</a:t>
            </a:r>
            <a:r>
              <a:rPr lang="en-US" sz="2000" b="1" dirty="0">
                <a:solidFill>
                  <a:prstClr val="black"/>
                </a:solidFill>
              </a:rPr>
              <a:t> (1 Kor. 4:2; 1 Tim. 5:17). To kata </a:t>
            </a:r>
            <a:r>
              <a:rPr lang="en-US" sz="2000" b="1" dirty="0" err="1">
                <a:solidFill>
                  <a:prstClr val="black"/>
                </a:solidFill>
              </a:rPr>
              <a:t>ka</a:t>
            </a:r>
            <a:r>
              <a:rPr lang="en-US" sz="2000" b="1" dirty="0">
                <a:solidFill>
                  <a:prstClr val="black"/>
                </a:solidFill>
              </a:rPr>
              <a:t> ok </a:t>
            </a:r>
            <a:r>
              <a:rPr lang="en-US" sz="2000" b="1" dirty="0" err="1">
                <a:solidFill>
                  <a:prstClr val="black"/>
                </a:solidFill>
              </a:rPr>
              <a:t>giyudo</a:t>
            </a:r>
            <a:r>
              <a:rPr lang="en-US" sz="2000" b="1" dirty="0">
                <a:solidFill>
                  <a:prstClr val="black"/>
                </a:solidFill>
              </a:rPr>
              <a:t> </a:t>
            </a:r>
            <a:r>
              <a:rPr lang="en-US" sz="2000" b="1" dirty="0" err="1">
                <a:solidFill>
                  <a:prstClr val="black"/>
                </a:solidFill>
              </a:rPr>
              <a:t>luorno</a:t>
            </a:r>
            <a:r>
              <a:rPr lang="en-US" sz="2000" b="1" dirty="0">
                <a:solidFill>
                  <a:prstClr val="black"/>
                </a:solidFill>
              </a:rPr>
              <a:t>, </a:t>
            </a:r>
            <a:r>
              <a:rPr lang="en-US" sz="2000" b="1" dirty="0" err="1">
                <a:solidFill>
                  <a:prstClr val="black"/>
                </a:solidFill>
              </a:rPr>
              <a:t>gimedo</a:t>
            </a:r>
            <a:r>
              <a:rPr lang="en-US" sz="2000" b="1" dirty="0">
                <a:solidFill>
                  <a:prstClr val="black"/>
                </a:solidFill>
              </a:rPr>
              <a:t> </a:t>
            </a:r>
            <a:r>
              <a:rPr lang="en-US" sz="2000" b="1" dirty="0" err="1">
                <a:solidFill>
                  <a:prstClr val="black"/>
                </a:solidFill>
              </a:rPr>
              <a:t>bedo</a:t>
            </a:r>
            <a:r>
              <a:rPr lang="en-US" sz="2000" b="1" dirty="0">
                <a:solidFill>
                  <a:prstClr val="black"/>
                </a:solidFill>
              </a:rPr>
              <a:t> jo </a:t>
            </a:r>
            <a:r>
              <a:rPr lang="en-US" sz="2000" b="1" dirty="0" err="1">
                <a:solidFill>
                  <a:prstClr val="black"/>
                </a:solidFill>
              </a:rPr>
              <a:t>adiera</a:t>
            </a:r>
            <a:r>
              <a:rPr lang="en-US" sz="2000" b="1" dirty="0">
                <a:solidFill>
                  <a:prstClr val="black"/>
                </a:solidFill>
              </a:rPr>
              <a:t> </a:t>
            </a:r>
            <a:r>
              <a:rPr lang="en-US" sz="2000" b="1" dirty="0" err="1">
                <a:solidFill>
                  <a:prstClr val="black"/>
                </a:solidFill>
              </a:rPr>
              <a:t>nikech</a:t>
            </a:r>
            <a:r>
              <a:rPr lang="en-US" sz="2000" b="1" dirty="0">
                <a:solidFill>
                  <a:prstClr val="black"/>
                </a:solidFill>
              </a:rPr>
              <a:t> </a:t>
            </a:r>
            <a:r>
              <a:rPr lang="en-US" sz="2000" b="1" dirty="0" err="1">
                <a:solidFill>
                  <a:prstClr val="black"/>
                </a:solidFill>
              </a:rPr>
              <a:t>ging’eyo</a:t>
            </a:r>
            <a:r>
              <a:rPr lang="en-US" sz="2000" b="1" dirty="0">
                <a:solidFill>
                  <a:prstClr val="black"/>
                </a:solidFill>
              </a:rPr>
              <a:t> </a:t>
            </a:r>
            <a:r>
              <a:rPr lang="en-US" sz="2000" b="1" dirty="0" err="1">
                <a:solidFill>
                  <a:prstClr val="black"/>
                </a:solidFill>
              </a:rPr>
              <a:t>ni</a:t>
            </a:r>
            <a:r>
              <a:rPr lang="en-US" sz="2000" b="1" dirty="0">
                <a:solidFill>
                  <a:prstClr val="black"/>
                </a:solidFill>
              </a:rPr>
              <a:t> </a:t>
            </a:r>
            <a:r>
              <a:rPr lang="en-US" sz="2000" b="1" dirty="0" err="1">
                <a:solidFill>
                  <a:prstClr val="black"/>
                </a:solidFill>
              </a:rPr>
              <a:t>Nyasaye</a:t>
            </a:r>
            <a:r>
              <a:rPr lang="en-US" sz="2000" b="1" dirty="0">
                <a:solidFill>
                  <a:prstClr val="black"/>
                </a:solidFill>
              </a:rPr>
              <a:t> </a:t>
            </a:r>
            <a:r>
              <a:rPr lang="en-US" sz="2000" b="1" dirty="0" err="1">
                <a:solidFill>
                  <a:prstClr val="black"/>
                </a:solidFill>
              </a:rPr>
              <a:t>owuon</a:t>
            </a:r>
            <a:r>
              <a:rPr lang="en-US" sz="2000" b="1" dirty="0">
                <a:solidFill>
                  <a:prstClr val="black"/>
                </a:solidFill>
              </a:rPr>
              <a:t> </a:t>
            </a:r>
            <a:r>
              <a:rPr lang="en-US" sz="2000" b="1" dirty="0" err="1">
                <a:solidFill>
                  <a:prstClr val="black"/>
                </a:solidFill>
              </a:rPr>
              <a:t>ema</a:t>
            </a:r>
            <a:r>
              <a:rPr lang="en-US" sz="2000" b="1" dirty="0">
                <a:solidFill>
                  <a:prstClr val="black"/>
                </a:solidFill>
              </a:rPr>
              <a:t> </a:t>
            </a:r>
            <a:r>
              <a:rPr lang="en-US" sz="2000" b="1" dirty="0" err="1">
                <a:solidFill>
                  <a:prstClr val="black"/>
                </a:solidFill>
              </a:rPr>
              <a:t>onego</a:t>
            </a:r>
            <a:r>
              <a:rPr lang="en-US" sz="2000" b="1" dirty="0">
                <a:solidFill>
                  <a:prstClr val="black"/>
                </a:solidFill>
              </a:rPr>
              <a:t> </a:t>
            </a:r>
            <a:r>
              <a:rPr lang="en-US" sz="2000" b="1" dirty="0" err="1">
                <a:solidFill>
                  <a:prstClr val="black"/>
                </a:solidFill>
              </a:rPr>
              <a:t>ong’adnegi</a:t>
            </a:r>
            <a:r>
              <a:rPr lang="en-US" sz="2000" b="1" dirty="0">
                <a:solidFill>
                  <a:prstClr val="black"/>
                </a:solidFill>
              </a:rPr>
              <a:t> </a:t>
            </a:r>
            <a:r>
              <a:rPr lang="en-US" sz="2000" b="1" dirty="0" err="1">
                <a:solidFill>
                  <a:prstClr val="black"/>
                </a:solidFill>
              </a:rPr>
              <a:t>bura</a:t>
            </a:r>
            <a:r>
              <a:rPr lang="en-US" sz="2000" b="1" dirty="0">
                <a:solidFill>
                  <a:prstClr val="black"/>
                </a:solidFill>
              </a:rPr>
              <a:t>, to ok </a:t>
            </a:r>
            <a:r>
              <a:rPr lang="en-US" sz="2000" b="1" dirty="0" err="1">
                <a:solidFill>
                  <a:prstClr val="black"/>
                </a:solidFill>
              </a:rPr>
              <a:t>dhano</a:t>
            </a:r>
            <a:r>
              <a:rPr lang="en-US" sz="2000" b="1" dirty="0">
                <a:solidFill>
                  <a:prstClr val="black"/>
                </a:solidFill>
              </a:rPr>
              <a:t> (1 Kor. 4:3-4</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2" name="CuadroTexto 11">
            <a:extLst>
              <a:ext uri="{FF2B5EF4-FFF2-40B4-BE49-F238E27FC236}">
                <a16:creationId xmlns:a16="http://schemas.microsoft.com/office/drawing/2014/main" id="{F31EC716-3D58-D71D-6534-EF858F51FCE7}"/>
              </a:ext>
            </a:extLst>
          </p:cNvPr>
          <p:cNvSpPr txBox="1"/>
          <p:nvPr/>
        </p:nvSpPr>
        <p:spPr>
          <a:xfrm>
            <a:off x="2962274" y="5513949"/>
            <a:ext cx="5504612" cy="1323439"/>
          </a:xfrm>
          <a:prstGeom prst="rect">
            <a:avLst/>
          </a:prstGeom>
          <a:noFill/>
        </p:spPr>
        <p:txBody>
          <a:bodyPr wrap="square">
            <a:spAutoFit/>
          </a:bodyPr>
          <a:lstStyle/>
          <a:p>
            <a:pPr lvl="0">
              <a:spcBef>
                <a:spcPts val="600"/>
              </a:spcBef>
              <a:defRPr/>
            </a:pPr>
            <a:r>
              <a:rPr lang="en-US" sz="2000" b="1" dirty="0" err="1">
                <a:solidFill>
                  <a:prstClr val="black"/>
                </a:solidFill>
              </a:rPr>
              <a:t>Jotelo</a:t>
            </a:r>
            <a:r>
              <a:rPr lang="en-US" sz="2000" b="1" dirty="0">
                <a:solidFill>
                  <a:prstClr val="black"/>
                </a:solidFill>
              </a:rPr>
              <a:t> kata </a:t>
            </a:r>
            <a:r>
              <a:rPr lang="en-US" sz="2000" b="1" dirty="0" err="1">
                <a:solidFill>
                  <a:prstClr val="black"/>
                </a:solidFill>
              </a:rPr>
              <a:t>jokanyo</a:t>
            </a:r>
            <a:r>
              <a:rPr lang="en-US" sz="2000" b="1" dirty="0">
                <a:solidFill>
                  <a:prstClr val="black"/>
                </a:solidFill>
              </a:rPr>
              <a:t> ok </a:t>
            </a:r>
            <a:r>
              <a:rPr lang="en-US" sz="2000" b="1" dirty="0" err="1">
                <a:solidFill>
                  <a:prstClr val="black"/>
                </a:solidFill>
              </a:rPr>
              <a:t>oluongi</a:t>
            </a:r>
            <a:r>
              <a:rPr lang="en-US" sz="2000" b="1" dirty="0">
                <a:solidFill>
                  <a:prstClr val="black"/>
                </a:solidFill>
              </a:rPr>
              <a:t> </a:t>
            </a:r>
            <a:r>
              <a:rPr lang="en-US" sz="2000" b="1" dirty="0" err="1">
                <a:solidFill>
                  <a:prstClr val="black"/>
                </a:solidFill>
              </a:rPr>
              <a:t>mondo</a:t>
            </a:r>
            <a:r>
              <a:rPr lang="en-US" sz="2000" b="1" dirty="0">
                <a:solidFill>
                  <a:prstClr val="black"/>
                </a:solidFill>
              </a:rPr>
              <a:t> </a:t>
            </a:r>
            <a:r>
              <a:rPr lang="en-US" sz="2000" b="1" dirty="0" err="1">
                <a:solidFill>
                  <a:prstClr val="black"/>
                </a:solidFill>
              </a:rPr>
              <a:t>gikedi</a:t>
            </a:r>
            <a:r>
              <a:rPr lang="en-US" sz="2000" b="1" dirty="0">
                <a:solidFill>
                  <a:prstClr val="black"/>
                </a:solidFill>
              </a:rPr>
              <a:t> kata </a:t>
            </a:r>
            <a:r>
              <a:rPr lang="en-US" sz="2000" b="1" dirty="0" err="1">
                <a:solidFill>
                  <a:prstClr val="black"/>
                </a:solidFill>
              </a:rPr>
              <a:t>gimin</a:t>
            </a:r>
            <a:r>
              <a:rPr lang="en-US" sz="2000" b="1" dirty="0">
                <a:solidFill>
                  <a:prstClr val="black"/>
                </a:solidFill>
              </a:rPr>
              <a:t> </a:t>
            </a:r>
            <a:r>
              <a:rPr lang="en-US" sz="2000" b="1" dirty="0" err="1">
                <a:solidFill>
                  <a:prstClr val="black"/>
                </a:solidFill>
              </a:rPr>
              <a:t>wach</a:t>
            </a:r>
            <a:r>
              <a:rPr lang="en-US" sz="2000" b="1" dirty="0">
                <a:solidFill>
                  <a:prstClr val="black"/>
                </a:solidFill>
              </a:rPr>
              <a:t> e </a:t>
            </a:r>
            <a:r>
              <a:rPr lang="en-US" sz="2000" b="1" dirty="0" err="1">
                <a:solidFill>
                  <a:prstClr val="black"/>
                </a:solidFill>
              </a:rPr>
              <a:t>kindgi</a:t>
            </a:r>
            <a:r>
              <a:rPr lang="en-US" sz="2000" b="1" dirty="0">
                <a:solidFill>
                  <a:prstClr val="black"/>
                </a:solidFill>
              </a:rPr>
              <a:t>, to </a:t>
            </a:r>
            <a:r>
              <a:rPr lang="en-US" sz="2000" b="1" dirty="0" err="1">
                <a:solidFill>
                  <a:prstClr val="black"/>
                </a:solidFill>
              </a:rPr>
              <a:t>oluong-gi</a:t>
            </a:r>
            <a:r>
              <a:rPr lang="en-US" sz="2000" b="1" dirty="0">
                <a:solidFill>
                  <a:prstClr val="black"/>
                </a:solidFill>
              </a:rPr>
              <a:t> </a:t>
            </a:r>
            <a:r>
              <a:rPr lang="en-US" sz="2000" b="1" dirty="0" err="1">
                <a:solidFill>
                  <a:prstClr val="black"/>
                </a:solidFill>
              </a:rPr>
              <a:t>mondo</a:t>
            </a:r>
            <a:r>
              <a:rPr lang="en-US" sz="2000" b="1" dirty="0">
                <a:solidFill>
                  <a:prstClr val="black"/>
                </a:solidFill>
              </a:rPr>
              <a:t> </a:t>
            </a:r>
            <a:r>
              <a:rPr lang="en-US" sz="2000" b="1" dirty="0" err="1">
                <a:solidFill>
                  <a:prstClr val="black"/>
                </a:solidFill>
              </a:rPr>
              <a:t>gibedi</a:t>
            </a:r>
            <a:r>
              <a:rPr lang="en-US" sz="2000" b="1" dirty="0">
                <a:solidFill>
                  <a:prstClr val="black"/>
                </a:solidFill>
              </a:rPr>
              <a:t> </a:t>
            </a:r>
            <a:r>
              <a:rPr lang="en-US" sz="2000" b="1" dirty="0" err="1">
                <a:solidFill>
                  <a:prstClr val="black"/>
                </a:solidFill>
              </a:rPr>
              <a:t>achiel</a:t>
            </a:r>
            <a:r>
              <a:rPr lang="en-US" sz="2000" b="1" dirty="0">
                <a:solidFill>
                  <a:prstClr val="black"/>
                </a:solidFill>
              </a:rPr>
              <a:t> e </a:t>
            </a:r>
            <a:r>
              <a:rPr lang="en-US" sz="2000" b="1" dirty="0" err="1">
                <a:solidFill>
                  <a:prstClr val="black"/>
                </a:solidFill>
              </a:rPr>
              <a:t>pako</a:t>
            </a:r>
            <a:r>
              <a:rPr lang="en-US" sz="2000" b="1" dirty="0">
                <a:solidFill>
                  <a:prstClr val="black"/>
                </a:solidFill>
              </a:rPr>
              <a:t> </a:t>
            </a:r>
            <a:r>
              <a:rPr lang="en-US" sz="2000" b="1" dirty="0" err="1">
                <a:solidFill>
                  <a:prstClr val="black"/>
                </a:solidFill>
              </a:rPr>
              <a:t>Yesu</a:t>
            </a:r>
            <a:r>
              <a:rPr lang="en-US" sz="2000" b="1" dirty="0">
                <a:solidFill>
                  <a:prstClr val="black"/>
                </a:solidFill>
              </a:rPr>
              <a:t> kendo </a:t>
            </a:r>
            <a:r>
              <a:rPr lang="en-US" sz="2000" b="1" dirty="0" err="1">
                <a:solidFill>
                  <a:prstClr val="black"/>
                </a:solidFill>
              </a:rPr>
              <a:t>lando</a:t>
            </a:r>
            <a:r>
              <a:rPr lang="en-US" sz="2000" b="1" dirty="0">
                <a:solidFill>
                  <a:prstClr val="black"/>
                </a:solidFill>
              </a:rPr>
              <a:t> </a:t>
            </a:r>
            <a:r>
              <a:rPr lang="en-US" sz="2000" b="1" dirty="0" err="1">
                <a:solidFill>
                  <a:prstClr val="black"/>
                </a:solidFill>
              </a:rPr>
              <a:t>wach</a:t>
            </a:r>
            <a:r>
              <a:rPr lang="en-US" sz="2000" b="1" dirty="0">
                <a:solidFill>
                  <a:prstClr val="black"/>
                </a:solidFill>
              </a:rPr>
              <a:t> mar </a:t>
            </a:r>
            <a:r>
              <a:rPr lang="en-US" sz="2000" b="1" dirty="0" err="1">
                <a:solidFill>
                  <a:prstClr val="black"/>
                </a:solidFill>
              </a:rPr>
              <a:t>msalaba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7916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900" decel="100000" fill="hold"/>
                                        <p:tgtEl>
                                          <p:spTgt spid="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800" decel="100000"/>
                                        <p:tgtEl>
                                          <p:spTgt spid="11"/>
                                        </p:tgtEl>
                                      </p:cBhvr>
                                    </p:animEffect>
                                    <p:anim calcmode="lin" valueType="num">
                                      <p:cBhvr>
                                        <p:cTn id="61" dur="800" decel="100000" fill="hold"/>
                                        <p:tgtEl>
                                          <p:spTgt spid="11"/>
                                        </p:tgtEl>
                                        <p:attrNameLst>
                                          <p:attrName>style.rotation</p:attrName>
                                        </p:attrNameLst>
                                      </p:cBhvr>
                                      <p:tavLst>
                                        <p:tav tm="0">
                                          <p:val>
                                            <p:fltVal val="-90"/>
                                          </p:val>
                                        </p:tav>
                                        <p:tav tm="100000">
                                          <p:val>
                                            <p:fltVal val="0"/>
                                          </p:val>
                                        </p:tav>
                                      </p:tavLst>
                                    </p:anim>
                                    <p:anim calcmode="lin" valueType="num">
                                      <p:cBhvr>
                                        <p:cTn id="62" dur="800" decel="100000" fill="hold"/>
                                        <p:tgtEl>
                                          <p:spTgt spid="11"/>
                                        </p:tgtEl>
                                        <p:attrNameLst>
                                          <p:attrName>ppt_x</p:attrName>
                                        </p:attrNameLst>
                                      </p:cBhvr>
                                      <p:tavLst>
                                        <p:tav tm="0">
                                          <p:val>
                                            <p:strVal val="#ppt_x+0.4"/>
                                          </p:val>
                                        </p:tav>
                                        <p:tav tm="100000">
                                          <p:val>
                                            <p:strVal val="#ppt_x-0.05"/>
                                          </p:val>
                                        </p:tav>
                                      </p:tavLst>
                                    </p:anim>
                                    <p:anim calcmode="lin" valueType="num">
                                      <p:cBhvr>
                                        <p:cTn id="63" dur="800" decel="100000" fill="hold"/>
                                        <p:tgtEl>
                                          <p:spTgt spid="11"/>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4/3*#ppt_w"/>
                                          </p:val>
                                        </p:tav>
                                        <p:tav tm="100000">
                                          <p:val>
                                            <p:strVal val="#ppt_w"/>
                                          </p:val>
                                        </p:tav>
                                      </p:tavLst>
                                    </p:anim>
                                    <p:anim calcmode="lin" valueType="num">
                                      <p:cBhvr>
                                        <p:cTn id="75" dur="500" fill="hold"/>
                                        <p:tgtEl>
                                          <p:spTgt spid="17"/>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951B824-8102-6E57-231C-C0E0F0813B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1676878-9172-BB22-E538-1851BF89A75E}"/>
              </a:ext>
            </a:extLst>
          </p:cNvPr>
          <p:cNvSpPr txBox="1"/>
          <p:nvPr/>
        </p:nvSpPr>
        <p:spPr>
          <a:xfrm>
            <a:off x="2195694" y="489502"/>
            <a:ext cx="7777212" cy="4893647"/>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a:t>
            </a:r>
            <a:r>
              <a:rPr lang="en-US" sz="2400" b="1" dirty="0">
                <a:latin typeface="Constantia" panose="02030602050306030303" pitchFamily="18" charset="0"/>
              </a:rPr>
              <a:t>Onge </a:t>
            </a:r>
            <a:r>
              <a:rPr lang="en-US" sz="2400" b="1" dirty="0" err="1">
                <a:latin typeface="Constantia" panose="02030602050306030303" pitchFamily="18" charset="0"/>
              </a:rPr>
              <a:t>gima</a:t>
            </a:r>
            <a:r>
              <a:rPr lang="en-US" sz="2400" b="1" dirty="0">
                <a:latin typeface="Constantia" panose="02030602050306030303" pitchFamily="18" charset="0"/>
              </a:rPr>
              <a:t> </a:t>
            </a:r>
            <a:r>
              <a:rPr lang="en-US" sz="2400" b="1" dirty="0" err="1">
                <a:latin typeface="Constantia" panose="02030602050306030303" pitchFamily="18" charset="0"/>
              </a:rPr>
              <a:t>nyalo</a:t>
            </a:r>
            <a:r>
              <a:rPr lang="en-US" sz="2400" b="1" dirty="0">
                <a:latin typeface="Constantia" panose="02030602050306030303" pitchFamily="18" charset="0"/>
              </a:rPr>
              <a:t> </a:t>
            </a:r>
            <a:r>
              <a:rPr lang="en-US" sz="2400" b="1" dirty="0" err="1">
                <a:latin typeface="Constantia" panose="02030602050306030303" pitchFamily="18" charset="0"/>
              </a:rPr>
              <a:t>loso</a:t>
            </a:r>
            <a:r>
              <a:rPr lang="en-US" sz="2400" b="1" dirty="0">
                <a:latin typeface="Constantia" panose="02030602050306030303" pitchFamily="18" charset="0"/>
              </a:rPr>
              <a:t> </a:t>
            </a:r>
            <a:r>
              <a:rPr lang="en-US" sz="2400" b="1" dirty="0" err="1">
                <a:latin typeface="Constantia" panose="02030602050306030303" pitchFamily="18" charset="0"/>
              </a:rPr>
              <a:t>winjruok</a:t>
            </a:r>
            <a:r>
              <a:rPr lang="en-US" sz="2400" b="1" dirty="0">
                <a:latin typeface="Constantia" panose="02030602050306030303" pitchFamily="18" charset="0"/>
              </a:rPr>
              <a:t> </a:t>
            </a:r>
            <a:r>
              <a:rPr lang="en-US" sz="2400" b="1" dirty="0" err="1">
                <a:latin typeface="Constantia" panose="02030602050306030303" pitchFamily="18" charset="0"/>
              </a:rPr>
              <a:t>mong’ith</a:t>
            </a:r>
            <a:r>
              <a:rPr lang="en-US" sz="2400" b="1" dirty="0">
                <a:latin typeface="Constantia" panose="02030602050306030303" pitchFamily="18" charset="0"/>
              </a:rPr>
              <a:t> </a:t>
            </a:r>
            <a:r>
              <a:rPr lang="en-US" sz="2400" b="1" dirty="0" err="1">
                <a:latin typeface="Constantia" panose="02030602050306030303" pitchFamily="18" charset="0"/>
              </a:rPr>
              <a:t>chuth</a:t>
            </a:r>
            <a:r>
              <a:rPr lang="en-US" sz="2400" b="1" dirty="0">
                <a:latin typeface="Constantia" panose="02030602050306030303" pitchFamily="18" charset="0"/>
              </a:rPr>
              <a:t> e </a:t>
            </a:r>
            <a:r>
              <a:rPr lang="en-US" sz="2400" b="1" dirty="0" err="1">
                <a:latin typeface="Constantia" panose="02030602050306030303" pitchFamily="18" charset="0"/>
              </a:rPr>
              <a:t>kanisa</a:t>
            </a:r>
            <a:r>
              <a:rPr lang="en-US" sz="2400" b="1" dirty="0">
                <a:latin typeface="Constantia" panose="02030602050306030303" pitchFamily="18" charset="0"/>
              </a:rPr>
              <a:t> </a:t>
            </a:r>
            <a:r>
              <a:rPr lang="en-US" sz="2400" b="1" dirty="0" err="1">
                <a:latin typeface="Constantia" panose="02030602050306030303" pitchFamily="18" charset="0"/>
              </a:rPr>
              <a:t>mak</a:t>
            </a:r>
            <a:r>
              <a:rPr lang="en-US" sz="2400" b="1" dirty="0">
                <a:latin typeface="Constantia" panose="02030602050306030303" pitchFamily="18" charset="0"/>
              </a:rPr>
              <a:t> mana </a:t>
            </a:r>
            <a:r>
              <a:rPr lang="en-US" sz="2400" b="1" dirty="0" err="1">
                <a:latin typeface="Constantia" panose="02030602050306030303" pitchFamily="18" charset="0"/>
              </a:rPr>
              <a:t>chuny</a:t>
            </a:r>
            <a:r>
              <a:rPr lang="en-US" sz="2400" b="1" dirty="0">
                <a:latin typeface="Constantia" panose="02030602050306030303" pitchFamily="18" charset="0"/>
              </a:rPr>
              <a:t> mar </a:t>
            </a:r>
            <a:r>
              <a:rPr lang="en-US" sz="2400" b="1" dirty="0" err="1">
                <a:latin typeface="Constantia" panose="02030602050306030303" pitchFamily="18" charset="0"/>
              </a:rPr>
              <a:t>ng’wono</a:t>
            </a:r>
            <a:r>
              <a:rPr lang="en-US" sz="2400" b="1" dirty="0">
                <a:latin typeface="Constantia" panose="02030602050306030303" pitchFamily="18" charset="0"/>
              </a:rPr>
              <a:t> kaka mar </a:t>
            </a:r>
            <a:r>
              <a:rPr lang="en-US" sz="2400" b="1" dirty="0" err="1">
                <a:latin typeface="Constantia" panose="02030602050306030303" pitchFamily="18" charset="0"/>
              </a:rPr>
              <a:t>Kristo</a:t>
            </a:r>
            <a:r>
              <a:rPr lang="en-US" sz="2400" b="1" dirty="0">
                <a:latin typeface="Constantia" panose="02030602050306030303" pitchFamily="18" charset="0"/>
              </a:rPr>
              <a:t>. Satan </a:t>
            </a:r>
            <a:r>
              <a:rPr lang="en-US" sz="2400" b="1" dirty="0" err="1">
                <a:latin typeface="Constantia" panose="02030602050306030303" pitchFamily="18" charset="0"/>
              </a:rPr>
              <a:t>nyalo</a:t>
            </a:r>
            <a:r>
              <a:rPr lang="en-US" sz="2400" b="1" dirty="0">
                <a:latin typeface="Constantia" panose="02030602050306030303" pitchFamily="18" charset="0"/>
              </a:rPr>
              <a:t> </a:t>
            </a:r>
            <a:r>
              <a:rPr lang="en-US" sz="2400" b="1" dirty="0" err="1">
                <a:latin typeface="Constantia" panose="02030602050306030303" pitchFamily="18" charset="0"/>
              </a:rPr>
              <a:t>pidho</a:t>
            </a:r>
            <a:r>
              <a:rPr lang="en-US" sz="2400" b="1" dirty="0">
                <a:latin typeface="Constantia" panose="02030602050306030303" pitchFamily="18" charset="0"/>
              </a:rPr>
              <a:t> </a:t>
            </a:r>
            <a:r>
              <a:rPr lang="en-US" sz="2400" b="1" dirty="0" err="1">
                <a:latin typeface="Constantia" panose="02030602050306030303" pitchFamily="18" charset="0"/>
              </a:rPr>
              <a:t>pogruok</a:t>
            </a:r>
            <a:r>
              <a:rPr lang="en-US" sz="2400" b="1" dirty="0">
                <a:latin typeface="Constantia" panose="02030602050306030303" pitchFamily="18" charset="0"/>
              </a:rPr>
              <a:t>; </a:t>
            </a:r>
            <a:r>
              <a:rPr lang="en-US" sz="2400" b="1" dirty="0" err="1">
                <a:latin typeface="Constantia" panose="02030602050306030303" pitchFamily="18" charset="0"/>
              </a:rPr>
              <a:t>Kristo</a:t>
            </a:r>
            <a:r>
              <a:rPr lang="en-US" sz="2400" b="1" dirty="0">
                <a:latin typeface="Constantia" panose="02030602050306030303" pitchFamily="18" charset="0"/>
              </a:rPr>
              <a:t> </a:t>
            </a:r>
            <a:r>
              <a:rPr lang="en-US" sz="2400" b="1" dirty="0" err="1">
                <a:latin typeface="Constantia" panose="02030602050306030303" pitchFamily="18" charset="0"/>
              </a:rPr>
              <a:t>kende</a:t>
            </a:r>
            <a:r>
              <a:rPr lang="en-US" sz="2400" b="1" dirty="0">
                <a:latin typeface="Constantia" panose="02030602050306030303" pitchFamily="18" charset="0"/>
              </a:rPr>
              <a:t> </a:t>
            </a:r>
            <a:r>
              <a:rPr lang="en-US" sz="2400" b="1" dirty="0" err="1">
                <a:latin typeface="Constantia" panose="02030602050306030303" pitchFamily="18" charset="0"/>
              </a:rPr>
              <a:t>ema</a:t>
            </a:r>
            <a:r>
              <a:rPr lang="en-US" sz="2400" b="1" dirty="0">
                <a:latin typeface="Constantia" panose="02030602050306030303" pitchFamily="18" charset="0"/>
              </a:rPr>
              <a:t> </a:t>
            </a:r>
            <a:r>
              <a:rPr lang="en-US" sz="2400" b="1" dirty="0" err="1">
                <a:latin typeface="Constantia" panose="02030602050306030303" pitchFamily="18" charset="0"/>
              </a:rPr>
              <a:t>nyalo</a:t>
            </a:r>
            <a:r>
              <a:rPr lang="en-US" sz="2400" b="1" dirty="0">
                <a:latin typeface="Constantia" panose="02030602050306030303" pitchFamily="18" charset="0"/>
              </a:rPr>
              <a:t> </a:t>
            </a:r>
            <a:r>
              <a:rPr lang="en-US" sz="2400" b="1" dirty="0" err="1">
                <a:latin typeface="Constantia" panose="02030602050306030303" pitchFamily="18" charset="0"/>
              </a:rPr>
              <a:t>riwo</a:t>
            </a:r>
            <a:r>
              <a:rPr lang="en-US" sz="2400" b="1" dirty="0">
                <a:latin typeface="Constantia" panose="02030602050306030303" pitchFamily="18" charset="0"/>
              </a:rPr>
              <a:t> </a:t>
            </a:r>
            <a:r>
              <a:rPr lang="en-US" sz="2400" b="1" dirty="0" err="1">
                <a:latin typeface="Constantia" panose="02030602050306030303" pitchFamily="18" charset="0"/>
              </a:rPr>
              <a:t>joma</a:t>
            </a:r>
            <a:r>
              <a:rPr lang="en-US" sz="2400" b="1" dirty="0">
                <a:latin typeface="Constantia" panose="02030602050306030303" pitchFamily="18" charset="0"/>
              </a:rPr>
              <a:t> ok </a:t>
            </a:r>
            <a:r>
              <a:rPr lang="en-US" sz="2400" b="1" dirty="0" err="1">
                <a:latin typeface="Constantia" panose="02030602050306030303" pitchFamily="18" charset="0"/>
              </a:rPr>
              <a:t>winjre</a:t>
            </a:r>
            <a:r>
              <a:rPr lang="en-US" sz="2400" b="1" dirty="0">
                <a:latin typeface="Constantia" panose="02030602050306030303" pitchFamily="18" charset="0"/>
              </a:rPr>
              <a:t>.... </a:t>
            </a:r>
            <a:r>
              <a:rPr lang="en-US" sz="2400" b="1" dirty="0" err="1">
                <a:latin typeface="Constantia" panose="02030602050306030303" pitchFamily="18" charset="0"/>
              </a:rPr>
              <a:t>Ka</a:t>
            </a:r>
            <a:r>
              <a:rPr lang="en-US" sz="2400" b="1" dirty="0">
                <a:latin typeface="Constantia" panose="02030602050306030303" pitchFamily="18" charset="0"/>
              </a:rPr>
              <a:t> un kaka </a:t>
            </a:r>
            <a:r>
              <a:rPr lang="en-US" sz="2400" b="1" dirty="0" err="1">
                <a:latin typeface="Constantia" panose="02030602050306030303" pitchFamily="18" charset="0"/>
              </a:rPr>
              <a:t>jotich</a:t>
            </a:r>
            <a:r>
              <a:rPr lang="en-US" sz="2400" b="1" dirty="0">
                <a:latin typeface="Constantia" panose="02030602050306030303" pitchFamily="18" charset="0"/>
              </a:rPr>
              <a:t> mag </a:t>
            </a:r>
            <a:r>
              <a:rPr lang="en-US" sz="2400" b="1" dirty="0" err="1">
                <a:latin typeface="Constantia" panose="02030602050306030303" pitchFamily="18" charset="0"/>
              </a:rPr>
              <a:t>kanisa</a:t>
            </a:r>
            <a:r>
              <a:rPr lang="en-US" sz="2400" b="1" dirty="0">
                <a:latin typeface="Constantia" panose="02030602050306030303" pitchFamily="18" charset="0"/>
              </a:rPr>
              <a:t> </a:t>
            </a:r>
            <a:r>
              <a:rPr lang="en-US" sz="2400" b="1" dirty="0" err="1">
                <a:latin typeface="Constantia" panose="02030602050306030303" pitchFamily="18" charset="0"/>
              </a:rPr>
              <a:t>ng’ato</a:t>
            </a:r>
            <a:r>
              <a:rPr lang="en-US" sz="2400" b="1" dirty="0">
                <a:latin typeface="Constantia" panose="02030602050306030303" pitchFamily="18" charset="0"/>
              </a:rPr>
              <a:t> </a:t>
            </a:r>
            <a:r>
              <a:rPr lang="en-US" sz="2400" b="1" dirty="0" err="1">
                <a:latin typeface="Constantia" panose="02030602050306030303" pitchFamily="18" charset="0"/>
              </a:rPr>
              <a:t>ka</a:t>
            </a:r>
            <a:r>
              <a:rPr lang="en-US" sz="2400" b="1" dirty="0">
                <a:latin typeface="Constantia" panose="02030602050306030303" pitchFamily="18" charset="0"/>
              </a:rPr>
              <a:t> </a:t>
            </a:r>
            <a:r>
              <a:rPr lang="en-US" sz="2400" b="1" dirty="0" err="1">
                <a:latin typeface="Constantia" panose="02030602050306030303" pitchFamily="18" charset="0"/>
              </a:rPr>
              <a:t>ng’ato</a:t>
            </a:r>
            <a:r>
              <a:rPr lang="en-US" sz="2400" b="1" dirty="0">
                <a:latin typeface="Constantia" panose="02030602050306030303" pitchFamily="18" charset="0"/>
              </a:rPr>
              <a:t> </a:t>
            </a:r>
            <a:r>
              <a:rPr lang="en-US" sz="2400" b="1" dirty="0" err="1">
                <a:latin typeface="Constantia" panose="02030602050306030303" pitchFamily="18" charset="0"/>
              </a:rPr>
              <a:t>kuomu</a:t>
            </a:r>
            <a:r>
              <a:rPr lang="en-US" sz="2400" b="1" dirty="0">
                <a:latin typeface="Constantia" panose="02030602050306030303" pitchFamily="18" charset="0"/>
              </a:rPr>
              <a:t> </a:t>
            </a:r>
            <a:r>
              <a:rPr lang="en-US" sz="2400" b="1" dirty="0" err="1">
                <a:latin typeface="Constantia" panose="02030602050306030303" pitchFamily="18" charset="0"/>
              </a:rPr>
              <a:t>ohero</a:t>
            </a:r>
            <a:r>
              <a:rPr lang="en-US" sz="2400" b="1" dirty="0">
                <a:latin typeface="Constantia" panose="02030602050306030303" pitchFamily="18" charset="0"/>
              </a:rPr>
              <a:t> </a:t>
            </a:r>
            <a:r>
              <a:rPr lang="en-US" sz="2400" b="1" dirty="0" err="1">
                <a:latin typeface="Constantia" panose="02030602050306030303" pitchFamily="18" charset="0"/>
              </a:rPr>
              <a:t>Nyasaye</a:t>
            </a:r>
            <a:r>
              <a:rPr lang="en-US" sz="2400" b="1" dirty="0">
                <a:latin typeface="Constantia" panose="02030602050306030303" pitchFamily="18" charset="0"/>
              </a:rPr>
              <a:t> </a:t>
            </a:r>
            <a:r>
              <a:rPr lang="en-US" sz="2400" b="1" dirty="0" err="1">
                <a:latin typeface="Constantia" panose="02030602050306030303" pitchFamily="18" charset="0"/>
              </a:rPr>
              <a:t>moloyo</a:t>
            </a:r>
            <a:r>
              <a:rPr lang="en-US" sz="2400" b="1" dirty="0">
                <a:latin typeface="Constantia" panose="02030602050306030303" pitchFamily="18" charset="0"/>
              </a:rPr>
              <a:t> kendo </a:t>
            </a:r>
            <a:r>
              <a:rPr lang="en-US" sz="2400" b="1" dirty="0" err="1">
                <a:latin typeface="Constantia" panose="02030602050306030303" pitchFamily="18" charset="0"/>
              </a:rPr>
              <a:t>ihero</a:t>
            </a:r>
            <a:r>
              <a:rPr lang="en-US" sz="2400" b="1" dirty="0">
                <a:latin typeface="Constantia" panose="02030602050306030303" pitchFamily="18" charset="0"/>
              </a:rPr>
              <a:t> </a:t>
            </a:r>
            <a:r>
              <a:rPr lang="en-US" sz="2400" b="1" dirty="0" err="1">
                <a:latin typeface="Constantia" panose="02030602050306030303" pitchFamily="18" charset="0"/>
              </a:rPr>
              <a:t>wadu</a:t>
            </a:r>
            <a:r>
              <a:rPr lang="en-US" sz="2400" b="1" dirty="0">
                <a:latin typeface="Constantia" panose="02030602050306030303" pitchFamily="18" charset="0"/>
              </a:rPr>
              <a:t> kaka </a:t>
            </a:r>
            <a:r>
              <a:rPr lang="en-US" sz="2400" b="1" dirty="0" err="1">
                <a:latin typeface="Constantia" panose="02030602050306030303" pitchFamily="18" charset="0"/>
              </a:rPr>
              <a:t>iherori</a:t>
            </a:r>
            <a:r>
              <a:rPr lang="en-US" sz="2400" b="1" dirty="0">
                <a:latin typeface="Constantia" panose="02030602050306030303" pitchFamily="18" charset="0"/>
              </a:rPr>
              <a:t> </a:t>
            </a:r>
            <a:r>
              <a:rPr lang="en-US" sz="2400" b="1" dirty="0" err="1">
                <a:latin typeface="Constantia" panose="02030602050306030303" pitchFamily="18" charset="0"/>
              </a:rPr>
              <a:t>iwuon</a:t>
            </a:r>
            <a:r>
              <a:rPr lang="en-US" sz="2400" b="1" dirty="0">
                <a:latin typeface="Constantia" panose="02030602050306030303" pitchFamily="18" charset="0"/>
              </a:rPr>
              <a:t>, </a:t>
            </a:r>
            <a:r>
              <a:rPr lang="en-US" sz="2400" b="1" dirty="0" err="1">
                <a:latin typeface="Constantia" panose="02030602050306030303" pitchFamily="18" charset="0"/>
              </a:rPr>
              <a:t>onge</a:t>
            </a:r>
            <a:r>
              <a:rPr lang="en-US" sz="2400" b="1" dirty="0">
                <a:latin typeface="Constantia" panose="02030602050306030303" pitchFamily="18" charset="0"/>
              </a:rPr>
              <a:t> </a:t>
            </a:r>
            <a:r>
              <a:rPr lang="en-US" sz="2400" b="1" dirty="0" err="1">
                <a:latin typeface="Constantia" panose="02030602050306030303" pitchFamily="18" charset="0"/>
              </a:rPr>
              <a:t>tich</a:t>
            </a:r>
            <a:r>
              <a:rPr lang="en-US" sz="2400" b="1" dirty="0">
                <a:latin typeface="Constantia" panose="02030602050306030303" pitchFamily="18" charset="0"/>
              </a:rPr>
              <a:t> </a:t>
            </a:r>
            <a:r>
              <a:rPr lang="en-US" sz="2400" b="1" dirty="0" err="1">
                <a:latin typeface="Constantia" panose="02030602050306030303" pitchFamily="18" charset="0"/>
              </a:rPr>
              <a:t>matek</a:t>
            </a:r>
            <a:r>
              <a:rPr lang="en-US" sz="2400" b="1" dirty="0">
                <a:latin typeface="Constantia" panose="02030602050306030303" pitchFamily="18" charset="0"/>
              </a:rPr>
              <a:t> ma biro </a:t>
            </a:r>
            <a:r>
              <a:rPr lang="en-US" sz="2400" b="1" dirty="0" err="1">
                <a:latin typeface="Constantia" panose="02030602050306030303" pitchFamily="18" charset="0"/>
              </a:rPr>
              <a:t>dwarore</a:t>
            </a:r>
            <a:r>
              <a:rPr lang="en-US" sz="2400" b="1" dirty="0">
                <a:latin typeface="Constantia" panose="02030602050306030303" pitchFamily="18" charset="0"/>
              </a:rPr>
              <a:t> </a:t>
            </a:r>
            <a:r>
              <a:rPr lang="en-US" sz="2400" b="1" dirty="0" err="1">
                <a:latin typeface="Constantia" panose="02030602050306030303" pitchFamily="18" charset="0"/>
              </a:rPr>
              <a:t>mondo</a:t>
            </a:r>
            <a:r>
              <a:rPr lang="en-US" sz="2400" b="1" dirty="0">
                <a:latin typeface="Constantia" panose="02030602050306030303" pitchFamily="18" charset="0"/>
              </a:rPr>
              <a:t> </a:t>
            </a:r>
            <a:r>
              <a:rPr lang="en-US" sz="2400" b="1" dirty="0" err="1">
                <a:latin typeface="Constantia" panose="02030602050306030303" pitchFamily="18" charset="0"/>
              </a:rPr>
              <a:t>ji</a:t>
            </a:r>
            <a:r>
              <a:rPr lang="en-US" sz="2400" b="1" dirty="0">
                <a:latin typeface="Constantia" panose="02030602050306030303" pitchFamily="18" charset="0"/>
              </a:rPr>
              <a:t> </a:t>
            </a:r>
            <a:r>
              <a:rPr lang="en-US" sz="2400" b="1" dirty="0" err="1">
                <a:latin typeface="Constantia" panose="02030602050306030303" pitchFamily="18" charset="0"/>
              </a:rPr>
              <a:t>obedi</a:t>
            </a:r>
            <a:r>
              <a:rPr lang="en-US" sz="2400" b="1" dirty="0">
                <a:latin typeface="Constantia" panose="02030602050306030303" pitchFamily="18" charset="0"/>
              </a:rPr>
              <a:t> e </a:t>
            </a:r>
            <a:r>
              <a:rPr lang="en-US" sz="2400" b="1" dirty="0" err="1">
                <a:latin typeface="Constantia" panose="02030602050306030303" pitchFamily="18" charset="0"/>
              </a:rPr>
              <a:t>achiel</a:t>
            </a:r>
            <a:r>
              <a:rPr lang="en-US" sz="2400" b="1" dirty="0">
                <a:latin typeface="Constantia" panose="02030602050306030303" pitchFamily="18" charset="0"/>
              </a:rPr>
              <a:t>, </a:t>
            </a:r>
            <a:r>
              <a:rPr lang="en-US" sz="2400" b="1" dirty="0" err="1">
                <a:latin typeface="Constantia" panose="02030602050306030303" pitchFamily="18" charset="0"/>
              </a:rPr>
              <a:t>riwruok</a:t>
            </a:r>
            <a:r>
              <a:rPr lang="en-US" sz="2400" b="1" dirty="0">
                <a:latin typeface="Constantia" panose="02030602050306030303" pitchFamily="18" charset="0"/>
              </a:rPr>
              <a:t> biro </a:t>
            </a:r>
            <a:r>
              <a:rPr lang="en-US" sz="2400" b="1" dirty="0" err="1">
                <a:latin typeface="Constantia" panose="02030602050306030303" pitchFamily="18" charset="0"/>
              </a:rPr>
              <a:t>bedo</a:t>
            </a:r>
            <a:r>
              <a:rPr lang="en-US" sz="2400" b="1" dirty="0">
                <a:latin typeface="Constantia" panose="02030602050306030303" pitchFamily="18" charset="0"/>
              </a:rPr>
              <a:t>  </a:t>
            </a:r>
            <a:r>
              <a:rPr lang="en-US" sz="2400" b="1" dirty="0" err="1">
                <a:latin typeface="Constantia" panose="02030602050306030303" pitchFamily="18" charset="0"/>
              </a:rPr>
              <a:t>kuom</a:t>
            </a:r>
            <a:r>
              <a:rPr lang="en-US" sz="2400" b="1" dirty="0">
                <a:latin typeface="Constantia" panose="02030602050306030303" pitchFamily="18" charset="0"/>
              </a:rPr>
              <a:t> </a:t>
            </a:r>
            <a:r>
              <a:rPr lang="en-US" sz="2400" b="1" dirty="0" err="1">
                <a:latin typeface="Constantia" panose="02030602050306030303" pitchFamily="18" charset="0"/>
              </a:rPr>
              <a:t>Kristo</a:t>
            </a:r>
            <a:r>
              <a:rPr lang="en-US" sz="2400" b="1" dirty="0">
                <a:latin typeface="Constantia" panose="02030602050306030303" pitchFamily="18" charset="0"/>
              </a:rPr>
              <a:t>, it biro </a:t>
            </a:r>
            <a:r>
              <a:rPr lang="en-US" sz="2400" b="1" dirty="0" err="1">
                <a:latin typeface="Constantia" panose="02030602050306030303" pitchFamily="18" charset="0"/>
              </a:rPr>
              <a:t>dinore</a:t>
            </a:r>
            <a:r>
              <a:rPr lang="en-US" sz="2400" b="1" dirty="0">
                <a:latin typeface="Constantia" panose="02030602050306030303" pitchFamily="18" charset="0"/>
              </a:rPr>
              <a:t> ne </a:t>
            </a:r>
            <a:r>
              <a:rPr lang="en-US" sz="2400" b="1" dirty="0" err="1">
                <a:latin typeface="Constantia" panose="02030602050306030303" pitchFamily="18" charset="0"/>
              </a:rPr>
              <a:t>weche</a:t>
            </a:r>
            <a:r>
              <a:rPr lang="en-US" sz="2400" b="1" dirty="0">
                <a:latin typeface="Constantia" panose="02030602050306030303" pitchFamily="18" charset="0"/>
              </a:rPr>
              <a:t> ma </a:t>
            </a:r>
            <a:r>
              <a:rPr lang="en-US" sz="2400" b="1" dirty="0" err="1">
                <a:latin typeface="Constantia" panose="02030602050306030303" pitchFamily="18" charset="0"/>
              </a:rPr>
              <a:t>ifuong’o</a:t>
            </a:r>
            <a:r>
              <a:rPr lang="en-US" sz="2400" b="1" dirty="0">
                <a:latin typeface="Constantia" panose="02030602050306030303" pitchFamily="18" charset="0"/>
              </a:rPr>
              <a:t>, kendo </a:t>
            </a:r>
            <a:r>
              <a:rPr lang="en-US" sz="2400" b="1" dirty="0" err="1">
                <a:latin typeface="Constantia" panose="02030602050306030303" pitchFamily="18" charset="0"/>
              </a:rPr>
              <a:t>onge</a:t>
            </a:r>
            <a:r>
              <a:rPr lang="en-US" sz="2400" b="1" dirty="0">
                <a:latin typeface="Constantia" panose="02030602050306030303" pitchFamily="18" charset="0"/>
              </a:rPr>
              <a:t> </a:t>
            </a:r>
            <a:r>
              <a:rPr lang="en-US" sz="2400" b="1" dirty="0" err="1">
                <a:latin typeface="Constantia" panose="02030602050306030303" pitchFamily="18" charset="0"/>
              </a:rPr>
              <a:t>ng’at</a:t>
            </a:r>
            <a:r>
              <a:rPr lang="en-US" sz="2400" b="1" dirty="0">
                <a:latin typeface="Constantia" panose="02030602050306030303" pitchFamily="18" charset="0"/>
              </a:rPr>
              <a:t> ma biro </a:t>
            </a:r>
            <a:r>
              <a:rPr lang="en-US" sz="2400" b="1" dirty="0" err="1">
                <a:latin typeface="Constantia" panose="02030602050306030303" pitchFamily="18" charset="0"/>
              </a:rPr>
              <a:t>kwedo</a:t>
            </a:r>
            <a:r>
              <a:rPr lang="en-US" sz="2400" b="1" dirty="0">
                <a:latin typeface="Constantia" panose="02030602050306030303" pitchFamily="18" charset="0"/>
              </a:rPr>
              <a:t> </a:t>
            </a:r>
            <a:r>
              <a:rPr lang="en-US" sz="2400" b="1" dirty="0" err="1">
                <a:latin typeface="Constantia" panose="02030602050306030303" pitchFamily="18" charset="0"/>
              </a:rPr>
              <a:t>wadgi</a:t>
            </a:r>
            <a:r>
              <a:rPr lang="en-US" sz="2400" b="1" dirty="0">
                <a:latin typeface="Constantia" panose="02030602050306030303" pitchFamily="18" charset="0"/>
              </a:rPr>
              <a:t>. </a:t>
            </a:r>
            <a:r>
              <a:rPr lang="en-US" sz="2400" b="1" dirty="0" err="1">
                <a:latin typeface="Constantia" panose="02030602050306030303" pitchFamily="18" charset="0"/>
              </a:rPr>
              <a:t>Jokanyo</a:t>
            </a:r>
            <a:r>
              <a:rPr lang="en-US" sz="2400" b="1" dirty="0">
                <a:latin typeface="Constantia" panose="02030602050306030303" pitchFamily="18" charset="0"/>
              </a:rPr>
              <a:t> mag </a:t>
            </a:r>
            <a:r>
              <a:rPr lang="en-US" sz="2400" b="1" dirty="0" err="1">
                <a:latin typeface="Constantia" panose="02030602050306030303" pitchFamily="18" charset="0"/>
              </a:rPr>
              <a:t>kanisa</a:t>
            </a:r>
            <a:r>
              <a:rPr lang="en-US" sz="2400" b="1" dirty="0">
                <a:latin typeface="Constantia" panose="02030602050306030303" pitchFamily="18" charset="0"/>
              </a:rPr>
              <a:t> biro </a:t>
            </a:r>
            <a:r>
              <a:rPr lang="en-US" sz="2400" b="1" dirty="0" err="1">
                <a:latin typeface="Constantia" panose="02030602050306030303" pitchFamily="18" charset="0"/>
              </a:rPr>
              <a:t>rito</a:t>
            </a:r>
            <a:r>
              <a:rPr lang="en-US" sz="2400" b="1" dirty="0">
                <a:latin typeface="Constantia" panose="02030602050306030303" pitchFamily="18" charset="0"/>
              </a:rPr>
              <a:t> </a:t>
            </a:r>
            <a:r>
              <a:rPr lang="en-US" sz="2400" b="1" dirty="0" err="1">
                <a:latin typeface="Constantia" panose="02030602050306030303" pitchFamily="18" charset="0"/>
              </a:rPr>
              <a:t>hera</a:t>
            </a:r>
            <a:r>
              <a:rPr lang="en-US" sz="2400" b="1" dirty="0">
                <a:latin typeface="Constantia" panose="02030602050306030303" pitchFamily="18" charset="0"/>
              </a:rPr>
              <a:t> </a:t>
            </a:r>
            <a:r>
              <a:rPr lang="en-US" sz="2400" b="1" dirty="0" err="1">
                <a:latin typeface="Constantia" panose="02030602050306030303" pitchFamily="18" charset="0"/>
              </a:rPr>
              <a:t>kod</a:t>
            </a:r>
            <a:r>
              <a:rPr lang="en-US" sz="2400" b="1" dirty="0">
                <a:latin typeface="Constantia" panose="02030602050306030303" pitchFamily="18" charset="0"/>
              </a:rPr>
              <a:t> </a:t>
            </a:r>
            <a:r>
              <a:rPr lang="en-US" sz="2400" b="1" dirty="0" err="1">
                <a:latin typeface="Constantia" panose="02030602050306030303" pitchFamily="18" charset="0"/>
              </a:rPr>
              <a:t>winjruok</a:t>
            </a:r>
            <a:r>
              <a:rPr lang="en-US" sz="2400" b="1" dirty="0">
                <a:latin typeface="Constantia" panose="02030602050306030303" pitchFamily="18" charset="0"/>
              </a:rPr>
              <a:t> kendo </a:t>
            </a:r>
            <a:r>
              <a:rPr lang="en-US" sz="2400" b="1" dirty="0" err="1">
                <a:latin typeface="Constantia" panose="02030602050306030303" pitchFamily="18" charset="0"/>
              </a:rPr>
              <a:t>bedo</a:t>
            </a:r>
            <a:r>
              <a:rPr lang="en-US" sz="2400" b="1" dirty="0">
                <a:latin typeface="Constantia" panose="02030602050306030303" pitchFamily="18" charset="0"/>
              </a:rPr>
              <a:t> kaka </a:t>
            </a:r>
            <a:r>
              <a:rPr lang="en-US" sz="2400" b="1" dirty="0" err="1">
                <a:latin typeface="Constantia" panose="02030602050306030303" pitchFamily="18" charset="0"/>
              </a:rPr>
              <a:t>joot</a:t>
            </a:r>
            <a:r>
              <a:rPr lang="en-US" sz="2400" b="1" dirty="0">
                <a:latin typeface="Constantia" panose="02030602050306030303" pitchFamily="18" charset="0"/>
              </a:rPr>
              <a:t> </a:t>
            </a:r>
            <a:r>
              <a:rPr lang="en-US" sz="2400" b="1" dirty="0" err="1">
                <a:latin typeface="Constantia" panose="02030602050306030303" pitchFamily="18" charset="0"/>
              </a:rPr>
              <a:t>achiel</a:t>
            </a:r>
            <a:r>
              <a:rPr lang="en-US" sz="2400" b="1" dirty="0">
                <a:latin typeface="Constantia" panose="02030602050306030303" pitchFamily="18" charset="0"/>
              </a:rPr>
              <a:t> </a:t>
            </a:r>
            <a:r>
              <a:rPr lang="en-US" sz="2400" b="1" dirty="0" err="1">
                <a:latin typeface="Constantia" panose="02030602050306030303" pitchFamily="18" charset="0"/>
              </a:rPr>
              <a:t>maduong</a:t>
            </a:r>
            <a:r>
              <a:rPr lang="en-US" sz="2400" b="1" dirty="0">
                <a:latin typeface="Constantia" panose="02030602050306030303" pitchFamily="18" charset="0"/>
              </a:rPr>
              <a:t>’. </a:t>
            </a:r>
            <a:r>
              <a:rPr lang="en-US" sz="2400" b="1" dirty="0" err="1">
                <a:latin typeface="Constantia" panose="02030602050306030303" pitchFamily="18" charset="0"/>
              </a:rPr>
              <a:t>Bang’e</a:t>
            </a:r>
            <a:r>
              <a:rPr lang="en-US" sz="2400" b="1" dirty="0">
                <a:latin typeface="Constantia" panose="02030602050306030303" pitchFamily="18" charset="0"/>
              </a:rPr>
              <a:t> </a:t>
            </a:r>
            <a:r>
              <a:rPr lang="en-US" sz="2400" b="1" dirty="0" err="1">
                <a:latin typeface="Constantia" panose="02030602050306030303" pitchFamily="18" charset="0"/>
              </a:rPr>
              <a:t>wabiro</a:t>
            </a:r>
            <a:r>
              <a:rPr lang="en-US" sz="2400" b="1" dirty="0">
                <a:latin typeface="Constantia" panose="02030602050306030303" pitchFamily="18" charset="0"/>
              </a:rPr>
              <a:t> </a:t>
            </a:r>
            <a:r>
              <a:rPr lang="en-US" sz="2400" b="1" dirty="0" err="1">
                <a:latin typeface="Constantia" panose="02030602050306030303" pitchFamily="18" charset="0"/>
              </a:rPr>
              <a:t>ting’o</a:t>
            </a:r>
            <a:r>
              <a:rPr lang="en-US" sz="2400" b="1" dirty="0">
                <a:latin typeface="Constantia" panose="02030602050306030303" pitchFamily="18" charset="0"/>
              </a:rPr>
              <a:t> </a:t>
            </a:r>
            <a:r>
              <a:rPr lang="en-US" sz="2400" b="1" dirty="0" err="1">
                <a:latin typeface="Constantia" panose="02030602050306030303" pitchFamily="18" charset="0"/>
              </a:rPr>
              <a:t>gik</a:t>
            </a:r>
            <a:r>
              <a:rPr lang="en-US" sz="2400" b="1" dirty="0">
                <a:latin typeface="Constantia" panose="02030602050306030303" pitchFamily="18" charset="0"/>
              </a:rPr>
              <a:t> ma </a:t>
            </a:r>
            <a:r>
              <a:rPr lang="en-US" sz="2400" b="1" dirty="0" err="1">
                <a:latin typeface="Constantia" panose="02030602050306030303" pitchFamily="18" charset="0"/>
              </a:rPr>
              <a:t>nyiso</a:t>
            </a:r>
            <a:r>
              <a:rPr lang="en-US" sz="2400" b="1" dirty="0">
                <a:latin typeface="Constantia" panose="02030602050306030303" pitchFamily="18" charset="0"/>
              </a:rPr>
              <a:t> </a:t>
            </a:r>
            <a:r>
              <a:rPr lang="en-US" sz="2400" b="1" dirty="0" err="1">
                <a:latin typeface="Constantia" panose="02030602050306030303" pitchFamily="18" charset="0"/>
              </a:rPr>
              <a:t>piny</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Nyasaye</a:t>
            </a:r>
            <a:r>
              <a:rPr lang="en-US" sz="2400" b="1" dirty="0">
                <a:latin typeface="Constantia" panose="02030602050306030303" pitchFamily="18" charset="0"/>
              </a:rPr>
              <a:t> </a:t>
            </a:r>
            <a:r>
              <a:rPr lang="en-US" sz="2400" b="1" dirty="0" err="1">
                <a:latin typeface="Constantia" panose="02030602050306030303" pitchFamily="18" charset="0"/>
              </a:rPr>
              <a:t>oseoro</a:t>
            </a:r>
            <a:r>
              <a:rPr lang="en-US" sz="2400" b="1" dirty="0">
                <a:latin typeface="Constantia" panose="02030602050306030303" pitchFamily="18" charset="0"/>
              </a:rPr>
              <a:t> </a:t>
            </a:r>
            <a:r>
              <a:rPr lang="en-US" sz="2400" b="1" dirty="0" err="1">
                <a:latin typeface="Constantia" panose="02030602050306030303" pitchFamily="18" charset="0"/>
              </a:rPr>
              <a:t>Wuode</a:t>
            </a:r>
            <a:r>
              <a:rPr lang="en-US" sz="2400" b="1" dirty="0">
                <a:latin typeface="Constantia" panose="02030602050306030303" pitchFamily="18" charset="0"/>
              </a:rPr>
              <a:t> e </a:t>
            </a:r>
            <a:r>
              <a:rPr lang="en-US" sz="2400" b="1" dirty="0" err="1">
                <a:latin typeface="Constantia" panose="02030602050306030303" pitchFamily="18" charset="0"/>
              </a:rPr>
              <a:t>piny</a:t>
            </a:r>
            <a:r>
              <a:rPr lang="en-US" sz="2400" b="1" dirty="0">
                <a:latin typeface="Constantia" panose="02030602050306030303" pitchFamily="18" charset="0"/>
              </a:rPr>
              <a:t>.</a:t>
            </a:r>
            <a:r>
              <a:rPr lang="en" sz="24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BDE34210-AE8D-5F78-8C77-08295CAE3C58}"/>
              </a:ext>
            </a:extLst>
          </p:cNvPr>
          <p:cNvSpPr txBox="1"/>
          <p:nvPr/>
        </p:nvSpPr>
        <p:spPr>
          <a:xfrm>
            <a:off x="7178116" y="6045012"/>
            <a:ext cx="2784032" cy="338554"/>
          </a:xfrm>
          <a:prstGeom prst="rect">
            <a:avLst/>
          </a:prstGeom>
          <a:noFill/>
        </p:spPr>
        <p:txBody>
          <a:bodyPr wrap="none" rtlCol="0">
            <a:spAutoFit/>
          </a:bodyPr>
          <a:lstStyle/>
          <a:p>
            <a:pPr algn="r"/>
            <a:r>
              <a:rPr lang="en" sz="1600" b="1" noProof="0" dirty="0"/>
              <a:t>EGW (Reflecting Christ July 5)</a:t>
            </a:r>
          </a:p>
        </p:txBody>
      </p:sp>
    </p:spTree>
    <p:extLst>
      <p:ext uri="{BB962C8B-B14F-4D97-AF65-F5344CB8AC3E}">
        <p14:creationId xmlns:p14="http://schemas.microsoft.com/office/powerpoint/2010/main" val="192252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26F8CE-6015-F7B9-9C35-00B603FF4F64}"/>
              </a:ext>
            </a:extLst>
          </p:cNvPr>
          <p:cNvSpPr txBox="1"/>
          <p:nvPr/>
        </p:nvSpPr>
        <p:spPr>
          <a:xfrm>
            <a:off x="0" y="1381125"/>
            <a:ext cx="12192000" cy="954107"/>
          </a:xfrm>
          <a:prstGeom prst="rect">
            <a:avLst/>
          </a:prstGeom>
          <a:solidFill>
            <a:srgbClr val="FFF0D6">
              <a:alpha val="73000"/>
            </a:srgbClr>
          </a:solid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“Owetena, asayou e nying Ruodhwa Yesu Kristo ni beduru gi winjruok uduto</a:t>
            </a:r>
            <a:r>
              <a:rPr kumimoji="0" lang="en" sz="2000" b="1" i="0" u="none" strike="noStrike" kern="1200" cap="none" spc="0" normalizeH="0" noProof="0" dirty="0">
                <a:ln>
                  <a:noFill/>
                </a:ln>
                <a:solidFill>
                  <a:srgbClr val="993423"/>
                </a:solidFill>
                <a:effectLst/>
                <a:uLnTx/>
                <a:uFillTx/>
                <a:latin typeface="Comic Sans MS" panose="030F0702030302020204" pitchFamily="66" charset="0"/>
                <a:ea typeface="+mn-ea"/>
                <a:cs typeface="+mn-cs"/>
              </a:rPr>
              <a:t> kuom gima uwacho</a:t>
            </a:r>
            <a:r>
              <a:rPr kumimoji="0" lang="en"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mondo kik ubed gi pogruok e kindu, to uriwru chutho kuom paro achiel kod dwaro achiel” </a:t>
            </a:r>
            <a:r>
              <a:rPr kumimoji="0" lang="en" sz="16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(1 Jo-Korintho 1:10)</a:t>
            </a:r>
            <a:endParaRPr kumimoji="0" lang="en"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1618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298655-8665-F42C-00FE-50C54BC39867}"/>
              </a:ext>
            </a:extLst>
          </p:cNvPr>
          <p:cNvSpPr txBox="1"/>
          <p:nvPr/>
        </p:nvSpPr>
        <p:spPr>
          <a:xfrm>
            <a:off x="7267575" y="3760707"/>
            <a:ext cx="441960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noProof="0" dirty="0"/>
              <a:t>Gik makelo pogruok:</a:t>
            </a:r>
          </a:p>
          <a:p>
            <a:pPr lvl="1">
              <a:spcBef>
                <a:spcPts val="600"/>
              </a:spcBef>
            </a:pPr>
            <a:r>
              <a:rPr lang="en" sz="2000" b="1" noProof="0" dirty="0">
                <a:solidFill>
                  <a:srgbClr val="C53544"/>
                </a:solidFill>
              </a:rPr>
              <a:t>Pogruok kod ywaruok</a:t>
            </a:r>
          </a:p>
          <a:p>
            <a:pPr>
              <a:spcBef>
                <a:spcPts val="1800"/>
              </a:spcBef>
            </a:pPr>
            <a:r>
              <a:rPr lang="en-US" sz="2000" b="1" dirty="0"/>
              <a:t>Kaka </a:t>
            </a:r>
            <a:r>
              <a:rPr lang="en-US" sz="2000" b="1" dirty="0" err="1"/>
              <a:t>wanyalo</a:t>
            </a:r>
            <a:r>
              <a:rPr lang="en-US" sz="2000" b="1" dirty="0"/>
              <a:t> </a:t>
            </a:r>
            <a:r>
              <a:rPr lang="en-US" sz="2000" b="1" dirty="0" err="1"/>
              <a:t>rito</a:t>
            </a:r>
            <a:r>
              <a:rPr lang="en-US" sz="2000" b="1" dirty="0"/>
              <a:t> </a:t>
            </a:r>
            <a:r>
              <a:rPr lang="en-US" sz="2000" b="1" dirty="0" err="1"/>
              <a:t>winjruok</a:t>
            </a:r>
            <a:r>
              <a:rPr lang="en" sz="2000" b="1" noProof="0" dirty="0"/>
              <a:t>:</a:t>
            </a:r>
          </a:p>
          <a:p>
            <a:pPr lvl="1">
              <a:spcBef>
                <a:spcPts val="600"/>
              </a:spcBef>
            </a:pPr>
            <a:r>
              <a:rPr lang="en" sz="2000" b="1" noProof="0" dirty="0">
                <a:solidFill>
                  <a:srgbClr val="55A14E"/>
                </a:solidFill>
              </a:rPr>
              <a:t>Gurruok kuom Yesu</a:t>
            </a:r>
          </a:p>
          <a:p>
            <a:pPr lvl="1">
              <a:spcBef>
                <a:spcPts val="600"/>
              </a:spcBef>
            </a:pPr>
            <a:r>
              <a:rPr lang="en" sz="2000" b="1" noProof="0" dirty="0">
                <a:solidFill>
                  <a:srgbClr val="3080B9"/>
                </a:solidFill>
              </a:rPr>
              <a:t>Rieko kod tegno</a:t>
            </a:r>
          </a:p>
          <a:p>
            <a:pPr lvl="1">
              <a:spcBef>
                <a:spcPts val="600"/>
              </a:spcBef>
            </a:pPr>
            <a:r>
              <a:rPr lang="en" sz="2000" b="1" noProof="0" dirty="0">
                <a:solidFill>
                  <a:srgbClr val="C57035"/>
                </a:solidFill>
              </a:rPr>
              <a:t>Bedo jatich mobolore</a:t>
            </a:r>
          </a:p>
          <a:p>
            <a:pPr lvl="1">
              <a:spcBef>
                <a:spcPts val="600"/>
              </a:spcBef>
            </a:pPr>
            <a:r>
              <a:rPr lang="en-US" sz="2000" b="1" dirty="0" err="1">
                <a:solidFill>
                  <a:srgbClr val="BD2DB8"/>
                </a:solidFill>
              </a:rPr>
              <a:t>Luor</a:t>
            </a:r>
            <a:r>
              <a:rPr lang="en-US" sz="2000" b="1" dirty="0">
                <a:solidFill>
                  <a:srgbClr val="BD2DB8"/>
                </a:solidFill>
              </a:rPr>
              <a:t> </a:t>
            </a:r>
            <a:r>
              <a:rPr lang="en-US" sz="2000" b="1" dirty="0" err="1">
                <a:solidFill>
                  <a:srgbClr val="BD2DB8"/>
                </a:solidFill>
              </a:rPr>
              <a:t>ni</a:t>
            </a:r>
            <a:r>
              <a:rPr lang="en-US" sz="2000" b="1" dirty="0">
                <a:solidFill>
                  <a:srgbClr val="BD2DB8"/>
                </a:solidFill>
              </a:rPr>
              <a:t> </a:t>
            </a:r>
            <a:r>
              <a:rPr lang="en-US" sz="2000" b="1" dirty="0" err="1">
                <a:solidFill>
                  <a:srgbClr val="BD2DB8"/>
                </a:solidFill>
              </a:rPr>
              <a:t>jotelo</a:t>
            </a:r>
            <a:endParaRPr lang="en" sz="2000" b="1" noProof="0" dirty="0">
              <a:solidFill>
                <a:srgbClr val="BD2DB8"/>
              </a:solidFill>
            </a:endParaRPr>
          </a:p>
        </p:txBody>
      </p:sp>
      <p:sp>
        <p:nvSpPr>
          <p:cNvPr id="3" name="CuadroTexto 2">
            <a:extLst>
              <a:ext uri="{FF2B5EF4-FFF2-40B4-BE49-F238E27FC236}">
                <a16:creationId xmlns:a16="http://schemas.microsoft.com/office/drawing/2014/main" id="{07BC810A-7E85-ABE3-84B9-2F2A2D13E820}"/>
              </a:ext>
            </a:extLst>
          </p:cNvPr>
          <p:cNvSpPr txBox="1"/>
          <p:nvPr/>
        </p:nvSpPr>
        <p:spPr>
          <a:xfrm>
            <a:off x="314325" y="199168"/>
            <a:ext cx="7019925" cy="1323439"/>
          </a:xfrm>
          <a:prstGeom prst="rect">
            <a:avLst/>
          </a:prstGeom>
          <a:noFill/>
        </p:spPr>
        <p:txBody>
          <a:bodyPr wrap="square" rtlCol="0">
            <a:spAutoFit/>
          </a:bodyPr>
          <a:lstStyle/>
          <a:p>
            <a:pPr>
              <a:spcBef>
                <a:spcPts val="600"/>
              </a:spcBef>
            </a:pPr>
            <a:r>
              <a:rPr lang="en-US" sz="2000" b="1" dirty="0"/>
              <a:t>Bang’ </a:t>
            </a:r>
            <a:r>
              <a:rPr lang="en-US" sz="2000" b="1" dirty="0" err="1"/>
              <a:t>moso</a:t>
            </a:r>
            <a:r>
              <a:rPr lang="en-US" sz="2000" b="1" dirty="0"/>
              <a:t> jo-</a:t>
            </a:r>
            <a:r>
              <a:rPr lang="en-US" sz="2000" b="1" dirty="0" err="1"/>
              <a:t>Korintho</a:t>
            </a:r>
            <a:r>
              <a:rPr lang="en-US" sz="2000" b="1" dirty="0"/>
              <a:t> kendo </a:t>
            </a:r>
            <a:r>
              <a:rPr lang="en-US" sz="2000" b="1" dirty="0" err="1"/>
              <a:t>pakogi</a:t>
            </a:r>
            <a:r>
              <a:rPr lang="en-US" sz="2000" b="1" dirty="0"/>
              <a:t> </a:t>
            </a:r>
            <a:r>
              <a:rPr lang="en-US" sz="2000" b="1" dirty="0" err="1"/>
              <a:t>nikech</a:t>
            </a:r>
            <a:r>
              <a:rPr lang="en-US" sz="2000" b="1" dirty="0"/>
              <a:t> </a:t>
            </a:r>
            <a:r>
              <a:rPr lang="en-US" sz="2000" b="1" dirty="0" err="1"/>
              <a:t>dongo</a:t>
            </a:r>
            <a:r>
              <a:rPr lang="en-US" sz="2000" b="1" dirty="0"/>
              <a:t> </a:t>
            </a:r>
            <a:r>
              <a:rPr lang="en-US" sz="2000" b="1" dirty="0" err="1"/>
              <a:t>margi</a:t>
            </a:r>
            <a:r>
              <a:rPr lang="en-US" sz="2000" b="1" dirty="0"/>
              <a:t> e </a:t>
            </a:r>
            <a:r>
              <a:rPr lang="en-US" sz="2000" b="1" dirty="0" err="1"/>
              <a:t>yie</a:t>
            </a:r>
            <a:r>
              <a:rPr lang="en-US" sz="2000" b="1" dirty="0"/>
              <a:t>, Paulo </a:t>
            </a:r>
            <a:r>
              <a:rPr lang="en-US" sz="2000" b="1" dirty="0" err="1"/>
              <a:t>dhi</a:t>
            </a:r>
            <a:r>
              <a:rPr lang="en-US" sz="2000" b="1" dirty="0"/>
              <a:t> </a:t>
            </a:r>
            <a:r>
              <a:rPr lang="en-US" sz="2000" b="1" dirty="0" err="1"/>
              <a:t>nyime</a:t>
            </a:r>
            <a:r>
              <a:rPr lang="en-US" sz="2000" b="1" dirty="0"/>
              <a:t> </a:t>
            </a:r>
            <a:r>
              <a:rPr lang="en-US" sz="2000" b="1" dirty="0" err="1"/>
              <a:t>ka</a:t>
            </a:r>
            <a:r>
              <a:rPr lang="en-US" sz="2000" b="1" dirty="0"/>
              <a:t> </a:t>
            </a:r>
            <a:r>
              <a:rPr lang="en-US" sz="2000" b="1" dirty="0" err="1"/>
              <a:t>owuoyo</a:t>
            </a:r>
            <a:r>
              <a:rPr lang="en-US" sz="2000" b="1" dirty="0"/>
              <a:t> e </a:t>
            </a:r>
            <a:r>
              <a:rPr lang="en-US" sz="2000" b="1" dirty="0" err="1"/>
              <a:t>wi</a:t>
            </a:r>
            <a:r>
              <a:rPr lang="en-US" sz="2000" b="1" dirty="0"/>
              <a:t> </a:t>
            </a:r>
            <a:r>
              <a:rPr lang="en-US" sz="2000" b="1" dirty="0" err="1"/>
              <a:t>chandruok</a:t>
            </a:r>
            <a:r>
              <a:rPr lang="en-US" sz="2000" b="1" dirty="0"/>
              <a:t> </a:t>
            </a:r>
            <a:r>
              <a:rPr lang="en-US" sz="2000" b="1" dirty="0" err="1"/>
              <a:t>mokwongo</a:t>
            </a:r>
            <a:r>
              <a:rPr lang="en-US" sz="2000" b="1" dirty="0"/>
              <a:t> mane </a:t>
            </a:r>
            <a:r>
              <a:rPr lang="en-US" sz="2000" b="1" dirty="0" err="1"/>
              <a:t>hinyo</a:t>
            </a:r>
            <a:r>
              <a:rPr lang="en-US" sz="2000" b="1" dirty="0"/>
              <a:t> </a:t>
            </a:r>
            <a:r>
              <a:rPr lang="en-US" sz="2000" b="1" dirty="0" err="1"/>
              <a:t>kanisano</a:t>
            </a:r>
            <a:r>
              <a:rPr lang="en-US" sz="2000" b="1" dirty="0"/>
              <a:t>: </a:t>
            </a:r>
            <a:r>
              <a:rPr lang="en-US" sz="2000" b="1" dirty="0" err="1"/>
              <a:t>bedo</a:t>
            </a:r>
            <a:r>
              <a:rPr lang="en-US" sz="2000" b="1" dirty="0"/>
              <a:t> </a:t>
            </a:r>
            <a:r>
              <a:rPr lang="en-US" sz="2000" b="1" dirty="0" err="1"/>
              <a:t>maonge</a:t>
            </a:r>
            <a:r>
              <a:rPr lang="en-US" sz="2000" b="1" dirty="0"/>
              <a:t> </a:t>
            </a:r>
            <a:r>
              <a:rPr lang="en-US" sz="2000" b="1" dirty="0" err="1"/>
              <a:t>winjruok</a:t>
            </a:r>
            <a:r>
              <a:rPr lang="en" sz="2000" b="1" noProof="0" dirty="0"/>
              <a:t>.</a:t>
            </a:r>
          </a:p>
        </p:txBody>
      </p:sp>
      <p:pic>
        <p:nvPicPr>
          <p:cNvPr id="5" name="Imagen 4">
            <a:extLst>
              <a:ext uri="{FF2B5EF4-FFF2-40B4-BE49-F238E27FC236}">
                <a16:creationId xmlns:a16="http://schemas.microsoft.com/office/drawing/2014/main" id="{EABF03A0-0E70-3D84-50F5-AB4EAA246E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25" y="3662063"/>
            <a:ext cx="5364793" cy="3059609"/>
          </a:xfrm>
          <a:prstGeom prst="round2DiagRect">
            <a:avLst>
              <a:gd name="adj1" fmla="val 16667"/>
              <a:gd name="adj2" fmla="val 46918"/>
            </a:avLst>
          </a:prstGeom>
          <a:ln w="57150" cap="sq">
            <a:solidFill>
              <a:srgbClr val="CCDAFF"/>
            </a:solidFill>
            <a:miter lim="800000"/>
          </a:ln>
          <a:effectLst>
            <a:outerShdw blurRad="63500" sx="102000" sy="102000" algn="ctr" rotWithShape="0">
              <a:prstClr val="black">
                <a:alpha val="40000"/>
              </a:prstClr>
            </a:outerShdw>
          </a:effectLst>
        </p:spPr>
      </p:pic>
      <p:pic>
        <p:nvPicPr>
          <p:cNvPr id="7" name="Imagen 6">
            <a:extLst>
              <a:ext uri="{FF2B5EF4-FFF2-40B4-BE49-F238E27FC236}">
                <a16:creationId xmlns:a16="http://schemas.microsoft.com/office/drawing/2014/main" id="{CC6B405C-0485-F6DB-0F64-0B0642F1C62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81900" y="293962"/>
            <a:ext cx="4219575" cy="319402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56F4FF39-DE5D-450E-FC55-70B85A565A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34248" y="5896879"/>
            <a:ext cx="274691" cy="274691"/>
          </a:xfrm>
          <a:prstGeom prst="rect">
            <a:avLst/>
          </a:prstGeom>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411F063F-FB60-4681-7442-494C5A3094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34249" y="5120603"/>
            <a:ext cx="274691" cy="274691"/>
          </a:xfrm>
          <a:prstGeom prst="rect">
            <a:avLst/>
          </a:prstGeom>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E11E7EDE-1890-3A7B-BC0F-6C80768909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34248" y="5533744"/>
            <a:ext cx="274691" cy="274691"/>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2F22DB2F-4A40-547E-3CBE-418E298F458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34247" y="6280218"/>
            <a:ext cx="274691" cy="274691"/>
          </a:xfrm>
          <a:prstGeom prst="rect">
            <a:avLst/>
          </a:prstGeom>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79E42197-1532-2571-265E-00450FCFE6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34246" y="4206558"/>
            <a:ext cx="274691" cy="27469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D9040391-66BD-77D0-371C-D242F3F7611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6711849" y="3781808"/>
            <a:ext cx="539941" cy="359961"/>
          </a:xfrm>
          <a:prstGeom prst="rect">
            <a:avLst/>
          </a:prstGeom>
          <a:effectLst>
            <a:outerShdw blurRad="50800" dist="38100" dir="8100000" algn="tr" rotWithShape="0">
              <a:prstClr val="black">
                <a:alpha val="40000"/>
              </a:prstClr>
            </a:outerShdw>
          </a:effectLst>
        </p:spPr>
      </p:pic>
      <p:pic>
        <p:nvPicPr>
          <p:cNvPr id="19" name="Imagen 18">
            <a:extLst>
              <a:ext uri="{FF2B5EF4-FFF2-40B4-BE49-F238E27FC236}">
                <a16:creationId xmlns:a16="http://schemas.microsoft.com/office/drawing/2014/main" id="{CEBCE4DD-7612-E920-F5CF-A0AAE31D51A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6595470" y="4728183"/>
            <a:ext cx="539941" cy="35996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C3340A0-22E5-FBDC-23D1-400E132AD5A9}"/>
              </a:ext>
            </a:extLst>
          </p:cNvPr>
          <p:cNvSpPr txBox="1"/>
          <p:nvPr/>
        </p:nvSpPr>
        <p:spPr>
          <a:xfrm>
            <a:off x="314324" y="2456206"/>
            <a:ext cx="7019925" cy="1323439"/>
          </a:xfrm>
          <a:prstGeom prst="rect">
            <a:avLst/>
          </a:prstGeom>
          <a:noFill/>
        </p:spPr>
        <p:txBody>
          <a:bodyPr wrap="square">
            <a:spAutoFit/>
          </a:bodyPr>
          <a:lstStyle/>
          <a:p>
            <a:pPr lvl="0">
              <a:spcBef>
                <a:spcPts val="600"/>
              </a:spcBef>
              <a:defRPr/>
            </a:pPr>
            <a:r>
              <a:rPr lang="en-US" sz="2000" b="1" dirty="0" err="1">
                <a:solidFill>
                  <a:prstClr val="black"/>
                </a:solidFill>
              </a:rPr>
              <a:t>Gimoro</a:t>
            </a:r>
            <a:r>
              <a:rPr lang="en-US" sz="2000" b="1" dirty="0">
                <a:solidFill>
                  <a:prstClr val="black"/>
                </a:solidFill>
              </a:rPr>
              <a:t> </a:t>
            </a:r>
            <a:r>
              <a:rPr lang="en-US" sz="2000" b="1" dirty="0" err="1">
                <a:solidFill>
                  <a:prstClr val="black"/>
                </a:solidFill>
              </a:rPr>
              <a:t>achiel</a:t>
            </a:r>
            <a:r>
              <a:rPr lang="en-US" sz="2000" b="1" dirty="0">
                <a:solidFill>
                  <a:prstClr val="black"/>
                </a:solidFill>
              </a:rPr>
              <a:t> </a:t>
            </a:r>
            <a:r>
              <a:rPr lang="en-US" sz="2000" b="1" dirty="0" err="1">
                <a:solidFill>
                  <a:prstClr val="black"/>
                </a:solidFill>
              </a:rPr>
              <a:t>nenore</a:t>
            </a:r>
            <a:r>
              <a:rPr lang="en-US" sz="2000" b="1" dirty="0">
                <a:solidFill>
                  <a:prstClr val="black"/>
                </a:solidFill>
              </a:rPr>
              <a:t> </a:t>
            </a:r>
            <a:r>
              <a:rPr lang="en-US" sz="2000" b="1" dirty="0" err="1">
                <a:solidFill>
                  <a:prstClr val="black"/>
                </a:solidFill>
              </a:rPr>
              <a:t>maler</a:t>
            </a:r>
            <a:r>
              <a:rPr lang="en-US" sz="2000" b="1" dirty="0">
                <a:solidFill>
                  <a:prstClr val="black"/>
                </a:solidFill>
              </a:rPr>
              <a:t> e </a:t>
            </a:r>
            <a:r>
              <a:rPr lang="en-US" sz="2000" b="1" dirty="0" err="1">
                <a:solidFill>
                  <a:prstClr val="black"/>
                </a:solidFill>
              </a:rPr>
              <a:t>chakruok</a:t>
            </a:r>
            <a:r>
              <a:rPr lang="en-US" sz="2000" b="1" dirty="0">
                <a:solidFill>
                  <a:prstClr val="black"/>
                </a:solidFill>
              </a:rPr>
              <a:t>: </a:t>
            </a:r>
            <a:r>
              <a:rPr lang="en-US" sz="2000" b="1" dirty="0" err="1">
                <a:solidFill>
                  <a:prstClr val="black"/>
                </a:solidFill>
              </a:rPr>
              <a:t>winjruok</a:t>
            </a:r>
            <a:r>
              <a:rPr lang="en-US" sz="2000" b="1" dirty="0">
                <a:solidFill>
                  <a:prstClr val="black"/>
                </a:solidFill>
              </a:rPr>
              <a:t> e </a:t>
            </a:r>
            <a:r>
              <a:rPr lang="en-US" sz="2000" b="1" dirty="0" err="1">
                <a:solidFill>
                  <a:prstClr val="black"/>
                </a:solidFill>
              </a:rPr>
              <a:t>kanisa</a:t>
            </a:r>
            <a:r>
              <a:rPr lang="en-US" sz="2000" b="1" dirty="0">
                <a:solidFill>
                  <a:prstClr val="black"/>
                </a:solidFill>
              </a:rPr>
              <a:t> ok </a:t>
            </a:r>
            <a:r>
              <a:rPr lang="en-US" sz="2000" b="1" dirty="0" err="1">
                <a:solidFill>
                  <a:prstClr val="black"/>
                </a:solidFill>
              </a:rPr>
              <a:t>nyal</a:t>
            </a:r>
            <a:r>
              <a:rPr lang="en-US" sz="2000" b="1" dirty="0">
                <a:solidFill>
                  <a:prstClr val="black"/>
                </a:solidFill>
              </a:rPr>
              <a:t> </a:t>
            </a:r>
            <a:r>
              <a:rPr lang="en-US" sz="2000" b="1" dirty="0" err="1">
                <a:solidFill>
                  <a:prstClr val="black"/>
                </a:solidFill>
              </a:rPr>
              <a:t>yudore</a:t>
            </a:r>
            <a:r>
              <a:rPr lang="en-US" sz="2000" b="1" dirty="0">
                <a:solidFill>
                  <a:prstClr val="black"/>
                </a:solidFill>
              </a:rPr>
              <a:t> </a:t>
            </a:r>
            <a:r>
              <a:rPr lang="en-US" sz="2000" b="1" dirty="0" err="1">
                <a:solidFill>
                  <a:prstClr val="black"/>
                </a:solidFill>
              </a:rPr>
              <a:t>kuom</a:t>
            </a:r>
            <a:r>
              <a:rPr lang="en-US" sz="2000" b="1" dirty="0">
                <a:solidFill>
                  <a:prstClr val="black"/>
                </a:solidFill>
              </a:rPr>
              <a:t> </a:t>
            </a:r>
            <a:r>
              <a:rPr lang="en-US" sz="2000" b="1" dirty="0" err="1">
                <a:solidFill>
                  <a:prstClr val="black"/>
                </a:solidFill>
              </a:rPr>
              <a:t>teko</a:t>
            </a:r>
            <a:r>
              <a:rPr lang="en-US" sz="2000" b="1" dirty="0">
                <a:solidFill>
                  <a:prstClr val="black"/>
                </a:solidFill>
              </a:rPr>
              <a:t> mar </a:t>
            </a:r>
            <a:r>
              <a:rPr lang="en-US" sz="2000" b="1" dirty="0" err="1">
                <a:solidFill>
                  <a:prstClr val="black"/>
                </a:solidFill>
              </a:rPr>
              <a:t>dhano</a:t>
            </a:r>
            <a:r>
              <a:rPr lang="en-US" sz="2000" b="1" dirty="0">
                <a:solidFill>
                  <a:prstClr val="black"/>
                </a:solidFill>
              </a:rPr>
              <a:t>. Keto </a:t>
            </a:r>
            <a:r>
              <a:rPr lang="en-US" sz="2000" b="1" dirty="0" err="1">
                <a:solidFill>
                  <a:prstClr val="black"/>
                </a:solidFill>
              </a:rPr>
              <a:t>pachwa</a:t>
            </a:r>
            <a:r>
              <a:rPr lang="en-US" sz="2000" b="1" dirty="0">
                <a:solidFill>
                  <a:prstClr val="black"/>
                </a:solidFill>
              </a:rPr>
              <a:t> </a:t>
            </a:r>
            <a:r>
              <a:rPr lang="en-US" sz="2000" b="1" dirty="0" err="1">
                <a:solidFill>
                  <a:prstClr val="black"/>
                </a:solidFill>
              </a:rPr>
              <a:t>kuom</a:t>
            </a:r>
            <a:r>
              <a:rPr lang="en-US" sz="2000" b="1" dirty="0">
                <a:solidFill>
                  <a:prstClr val="black"/>
                </a:solidFill>
              </a:rPr>
              <a:t> </a:t>
            </a:r>
            <a:r>
              <a:rPr lang="en-US" sz="2000" b="1" dirty="0" err="1">
                <a:solidFill>
                  <a:prstClr val="black"/>
                </a:solidFill>
              </a:rPr>
              <a:t>Yesu</a:t>
            </a:r>
            <a:r>
              <a:rPr lang="en-US" sz="2000" b="1" dirty="0">
                <a:solidFill>
                  <a:prstClr val="black"/>
                </a:solidFill>
              </a:rPr>
              <a:t> </a:t>
            </a:r>
            <a:r>
              <a:rPr lang="en-US" sz="2000" b="1" dirty="0" err="1">
                <a:solidFill>
                  <a:prstClr val="black"/>
                </a:solidFill>
              </a:rPr>
              <a:t>kende</a:t>
            </a:r>
            <a:r>
              <a:rPr lang="en-US" sz="2000" b="1" dirty="0">
                <a:solidFill>
                  <a:prstClr val="black"/>
                </a:solidFill>
              </a:rPr>
              <a:t> </a:t>
            </a:r>
            <a:r>
              <a:rPr lang="en-US" sz="2000" b="1" dirty="0" err="1">
                <a:solidFill>
                  <a:prstClr val="black"/>
                </a:solidFill>
              </a:rPr>
              <a:t>ema</a:t>
            </a:r>
            <a:r>
              <a:rPr lang="en-US" sz="2000" b="1" dirty="0">
                <a:solidFill>
                  <a:prstClr val="black"/>
                </a:solidFill>
              </a:rPr>
              <a:t> </a:t>
            </a:r>
            <a:r>
              <a:rPr lang="en-US" sz="2000" b="1" dirty="0" err="1">
                <a:solidFill>
                  <a:prstClr val="black"/>
                </a:solidFill>
              </a:rPr>
              <a:t>nyalo</a:t>
            </a:r>
            <a:r>
              <a:rPr lang="en-US" sz="2000" b="1" dirty="0">
                <a:solidFill>
                  <a:prstClr val="black"/>
                </a:solidFill>
              </a:rPr>
              <a:t> </a:t>
            </a:r>
            <a:r>
              <a:rPr lang="en-US" sz="2000" b="1" dirty="0" err="1">
                <a:solidFill>
                  <a:prstClr val="black"/>
                </a:solidFill>
              </a:rPr>
              <a:t>miyo</a:t>
            </a:r>
            <a:r>
              <a:rPr lang="en-US" sz="2000" b="1" dirty="0">
                <a:solidFill>
                  <a:prstClr val="black"/>
                </a:solidFill>
              </a:rPr>
              <a:t> </a:t>
            </a:r>
            <a:r>
              <a:rPr lang="en-US" sz="2000" b="1" dirty="0" err="1">
                <a:solidFill>
                  <a:prstClr val="black"/>
                </a:solidFill>
              </a:rPr>
              <a:t>wachopo</a:t>
            </a:r>
            <a:r>
              <a:rPr lang="en-US" sz="2000" b="1" dirty="0">
                <a:solidFill>
                  <a:prstClr val="black"/>
                </a:solidFill>
              </a:rPr>
              <a:t> e </a:t>
            </a:r>
            <a:r>
              <a:rPr lang="en-US" sz="2000" b="1" dirty="0" err="1">
                <a:solidFill>
                  <a:prstClr val="black"/>
                </a:solidFill>
              </a:rPr>
              <a:t>winjruok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2" name="CuadroTexto 11">
            <a:extLst>
              <a:ext uri="{FF2B5EF4-FFF2-40B4-BE49-F238E27FC236}">
                <a16:creationId xmlns:a16="http://schemas.microsoft.com/office/drawing/2014/main" id="{95872F98-97C0-B724-ED24-80C386334B94}"/>
              </a:ext>
            </a:extLst>
          </p:cNvPr>
          <p:cNvSpPr txBox="1"/>
          <p:nvPr/>
        </p:nvSpPr>
        <p:spPr>
          <a:xfrm>
            <a:off x="314323" y="1327687"/>
            <a:ext cx="7019926" cy="1323439"/>
          </a:xfrm>
          <a:prstGeom prst="rect">
            <a:avLst/>
          </a:prstGeom>
          <a:noFill/>
        </p:spPr>
        <p:txBody>
          <a:bodyPr wrap="square">
            <a:spAutoFit/>
          </a:bodyPr>
          <a:lstStyle/>
          <a:p>
            <a:pPr lvl="0">
              <a:spcBef>
                <a:spcPts val="600"/>
              </a:spcBef>
              <a:defRPr/>
            </a:pPr>
            <a:r>
              <a:rPr lang="en-US" sz="2000" b="1" dirty="0">
                <a:solidFill>
                  <a:prstClr val="black"/>
                </a:solidFill>
              </a:rPr>
              <a:t>E </a:t>
            </a:r>
            <a:r>
              <a:rPr lang="en-US" sz="2000" b="1" dirty="0" err="1">
                <a:solidFill>
                  <a:prstClr val="black"/>
                </a:solidFill>
              </a:rPr>
              <a:t>barupe</a:t>
            </a:r>
            <a:r>
              <a:rPr lang="en-US" sz="2000" b="1" dirty="0">
                <a:solidFill>
                  <a:prstClr val="black"/>
                </a:solidFill>
              </a:rPr>
              <a:t> </a:t>
            </a:r>
            <a:r>
              <a:rPr lang="en-US" sz="2000" b="1" dirty="0" err="1">
                <a:solidFill>
                  <a:prstClr val="black"/>
                </a:solidFill>
              </a:rPr>
              <a:t>duto</a:t>
            </a:r>
            <a:r>
              <a:rPr lang="en-US" sz="2000" b="1" dirty="0">
                <a:solidFill>
                  <a:prstClr val="black"/>
                </a:solidFill>
              </a:rPr>
              <a:t> mane </a:t>
            </a:r>
            <a:r>
              <a:rPr lang="en-US" sz="2000" b="1" dirty="0" err="1">
                <a:solidFill>
                  <a:prstClr val="black"/>
                </a:solidFill>
              </a:rPr>
              <a:t>ondiko</a:t>
            </a:r>
            <a:r>
              <a:rPr lang="en-US" sz="2000" b="1" dirty="0">
                <a:solidFill>
                  <a:prstClr val="black"/>
                </a:solidFill>
              </a:rPr>
              <a:t> ne jo-</a:t>
            </a:r>
            <a:r>
              <a:rPr lang="en-US" sz="2000" b="1" dirty="0" err="1">
                <a:solidFill>
                  <a:prstClr val="black"/>
                </a:solidFill>
              </a:rPr>
              <a:t>Korintho</a:t>
            </a:r>
            <a:r>
              <a:rPr lang="en-US" sz="2000" b="1" dirty="0">
                <a:solidFill>
                  <a:prstClr val="black"/>
                </a:solidFill>
              </a:rPr>
              <a:t>, </a:t>
            </a:r>
            <a:r>
              <a:rPr lang="en-US" sz="2000" b="1" dirty="0" err="1">
                <a:solidFill>
                  <a:prstClr val="black"/>
                </a:solidFill>
              </a:rPr>
              <a:t>kod</a:t>
            </a:r>
            <a:r>
              <a:rPr lang="en-US" sz="2000" b="1" dirty="0">
                <a:solidFill>
                  <a:prstClr val="black"/>
                </a:solidFill>
              </a:rPr>
              <a:t> </a:t>
            </a:r>
            <a:r>
              <a:rPr lang="en-US" sz="2000" b="1" dirty="0" err="1">
                <a:solidFill>
                  <a:prstClr val="black"/>
                </a:solidFill>
              </a:rPr>
              <a:t>mamoko</a:t>
            </a:r>
            <a:r>
              <a:rPr lang="en-US" sz="2000" b="1" dirty="0">
                <a:solidFill>
                  <a:prstClr val="black"/>
                </a:solidFill>
              </a:rPr>
              <a:t> ma Paulo </a:t>
            </a:r>
            <a:r>
              <a:rPr lang="en-US" sz="2000" b="1" dirty="0" err="1">
                <a:solidFill>
                  <a:prstClr val="black"/>
                </a:solidFill>
              </a:rPr>
              <a:t>nondiko</a:t>
            </a:r>
            <a:r>
              <a:rPr lang="en-US" sz="2000" b="1" dirty="0">
                <a:solidFill>
                  <a:prstClr val="black"/>
                </a:solidFill>
              </a:rPr>
              <a:t>, </a:t>
            </a:r>
            <a:r>
              <a:rPr lang="en-US" sz="2000" b="1" dirty="0" err="1">
                <a:solidFill>
                  <a:prstClr val="black"/>
                </a:solidFill>
              </a:rPr>
              <a:t>waneno</a:t>
            </a:r>
            <a:r>
              <a:rPr lang="en-US" sz="2000" b="1" dirty="0">
                <a:solidFill>
                  <a:prstClr val="black"/>
                </a:solidFill>
              </a:rPr>
              <a:t> kaka </a:t>
            </a:r>
            <a:r>
              <a:rPr lang="en-US" sz="2000" b="1" dirty="0" err="1">
                <a:solidFill>
                  <a:prstClr val="black"/>
                </a:solidFill>
              </a:rPr>
              <a:t>omiyowa</a:t>
            </a:r>
            <a:r>
              <a:rPr lang="en-US" sz="2000" b="1" dirty="0">
                <a:solidFill>
                  <a:prstClr val="black"/>
                </a:solidFill>
              </a:rPr>
              <a:t> yore mag </a:t>
            </a:r>
            <a:r>
              <a:rPr lang="en-US" sz="2000" b="1" dirty="0" err="1">
                <a:solidFill>
                  <a:prstClr val="black"/>
                </a:solidFill>
              </a:rPr>
              <a:t>tieko</a:t>
            </a:r>
            <a:r>
              <a:rPr lang="en-US" sz="2000" b="1" dirty="0">
                <a:solidFill>
                  <a:prstClr val="black"/>
                </a:solidFill>
              </a:rPr>
              <a:t> </a:t>
            </a:r>
            <a:r>
              <a:rPr lang="en-US" sz="2000" b="1" dirty="0" err="1">
                <a:solidFill>
                  <a:prstClr val="black"/>
                </a:solidFill>
              </a:rPr>
              <a:t>chandruokni</a:t>
            </a:r>
            <a:r>
              <a:rPr lang="en-US" sz="2000" b="1" dirty="0">
                <a:solidFill>
                  <a:prstClr val="black"/>
                </a:solidFill>
              </a:rPr>
              <a:t>, ma </a:t>
            </a:r>
            <a:r>
              <a:rPr lang="en-US" sz="2000" b="1" dirty="0" err="1">
                <a:solidFill>
                  <a:prstClr val="black"/>
                </a:solidFill>
              </a:rPr>
              <a:t>bende</a:t>
            </a:r>
            <a:r>
              <a:rPr lang="en-US" sz="2000" b="1" dirty="0">
                <a:solidFill>
                  <a:prstClr val="black"/>
                </a:solidFill>
              </a:rPr>
              <a:t> </a:t>
            </a:r>
            <a:r>
              <a:rPr lang="en-US" sz="2000" b="1" dirty="0" err="1">
                <a:solidFill>
                  <a:prstClr val="black"/>
                </a:solidFill>
              </a:rPr>
              <a:t>nyalo</a:t>
            </a:r>
            <a:r>
              <a:rPr lang="en-US" sz="2000" b="1" dirty="0">
                <a:solidFill>
                  <a:prstClr val="black"/>
                </a:solidFill>
              </a:rPr>
              <a:t> </a:t>
            </a:r>
            <a:r>
              <a:rPr lang="en-US" sz="2000" b="1" dirty="0" err="1">
                <a:solidFill>
                  <a:prstClr val="black"/>
                </a:solidFill>
              </a:rPr>
              <a:t>hinyo</a:t>
            </a:r>
            <a:r>
              <a:rPr lang="en-US" sz="2000" b="1" dirty="0">
                <a:solidFill>
                  <a:prstClr val="black"/>
                </a:solidFill>
              </a:rPr>
              <a:t> </a:t>
            </a:r>
            <a:r>
              <a:rPr lang="en-US" sz="2000" b="1" dirty="0" err="1">
                <a:solidFill>
                  <a:prstClr val="black"/>
                </a:solidFill>
              </a:rPr>
              <a:t>kanisni</a:t>
            </a:r>
            <a:r>
              <a:rPr lang="en-US" sz="2000" b="1" dirty="0">
                <a:solidFill>
                  <a:prstClr val="black"/>
                </a:solidFill>
              </a:rPr>
              <a:t> </a:t>
            </a:r>
            <a:r>
              <a:rPr lang="en-US" sz="2000" b="1" dirty="0" err="1">
                <a:solidFill>
                  <a:prstClr val="black"/>
                </a:solidFill>
              </a:rPr>
              <a:t>sani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13175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ppt_w/2"/>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0" presetClass="entr" presetSubtype="0" decel="10000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3"/>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ppt_w/2"/>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1000"/>
                            </p:stCondLst>
                            <p:childTnLst>
                              <p:par>
                                <p:cTn id="64" presetID="50" presetClass="entr" presetSubtype="0" decel="10000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strVal val="#ppt_w+.3"/>
                                          </p:val>
                                        </p:tav>
                                        <p:tav tm="100000">
                                          <p:val>
                                            <p:strVal val="#ppt_w"/>
                                          </p:val>
                                        </p:tav>
                                      </p:tavLst>
                                    </p:anim>
                                    <p:anim calcmode="lin" valueType="num">
                                      <p:cBhvr>
                                        <p:cTn id="67" dur="1000" fill="hold"/>
                                        <p:tgtEl>
                                          <p:spTgt spid="9"/>
                                        </p:tgtEl>
                                        <p:attrNameLst>
                                          <p:attrName>ppt_h</p:attrName>
                                        </p:attrNameLst>
                                      </p:cBhvr>
                                      <p:tavLst>
                                        <p:tav tm="0">
                                          <p:val>
                                            <p:strVal val="#ppt_h"/>
                                          </p:val>
                                        </p:tav>
                                        <p:tav tm="100000">
                                          <p:val>
                                            <p:strVal val="#ppt_h"/>
                                          </p:val>
                                        </p:tav>
                                      </p:tavLst>
                                    </p:anim>
                                    <p:animEffect transition="in" filter="fade">
                                      <p:cBhvr>
                                        <p:cTn id="68" dur="1000"/>
                                        <p:tgtEl>
                                          <p:spTgt spid="9"/>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2500"/>
                            </p:stCondLst>
                            <p:childTnLst>
                              <p:par>
                                <p:cTn id="74" presetID="50" presetClass="entr" presetSubtype="0" decel="100000"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000" fill="hold"/>
                                        <p:tgtEl>
                                          <p:spTgt spid="11"/>
                                        </p:tgtEl>
                                        <p:attrNameLst>
                                          <p:attrName>ppt_w</p:attrName>
                                        </p:attrNameLst>
                                      </p:cBhvr>
                                      <p:tavLst>
                                        <p:tav tm="0">
                                          <p:val>
                                            <p:strVal val="#ppt_w+.3"/>
                                          </p:val>
                                        </p:tav>
                                        <p:tav tm="100000">
                                          <p:val>
                                            <p:strVal val="#ppt_w"/>
                                          </p:val>
                                        </p:tav>
                                      </p:tavLst>
                                    </p:anim>
                                    <p:anim calcmode="lin" valueType="num">
                                      <p:cBhvr>
                                        <p:cTn id="77" dur="1000" fill="hold"/>
                                        <p:tgtEl>
                                          <p:spTgt spid="11"/>
                                        </p:tgtEl>
                                        <p:attrNameLst>
                                          <p:attrName>ppt_h</p:attrName>
                                        </p:attrNameLst>
                                      </p:cBhvr>
                                      <p:tavLst>
                                        <p:tav tm="0">
                                          <p:val>
                                            <p:strVal val="#ppt_h"/>
                                          </p:val>
                                        </p:tav>
                                        <p:tav tm="100000">
                                          <p:val>
                                            <p:strVal val="#ppt_h"/>
                                          </p:val>
                                        </p:tav>
                                      </p:tavLst>
                                    </p:anim>
                                    <p:animEffect transition="in" filter="fade">
                                      <p:cBhvr>
                                        <p:cTn id="78" dur="1000"/>
                                        <p:tgtEl>
                                          <p:spTgt spid="11"/>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4000"/>
                            </p:stCondLst>
                            <p:childTnLst>
                              <p:par>
                                <p:cTn id="84" presetID="50" presetClass="entr" presetSubtype="0" decel="100000"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p:cTn id="86" dur="1000" fill="hold"/>
                                        <p:tgtEl>
                                          <p:spTgt spid="8"/>
                                        </p:tgtEl>
                                        <p:attrNameLst>
                                          <p:attrName>ppt_w</p:attrName>
                                        </p:attrNameLst>
                                      </p:cBhvr>
                                      <p:tavLst>
                                        <p:tav tm="0">
                                          <p:val>
                                            <p:strVal val="#ppt_w+.3"/>
                                          </p:val>
                                        </p:tav>
                                        <p:tav tm="100000">
                                          <p:val>
                                            <p:strVal val="#ppt_w"/>
                                          </p:val>
                                        </p:tav>
                                      </p:tavLst>
                                    </p:anim>
                                    <p:anim calcmode="lin" valueType="num">
                                      <p:cBhvr>
                                        <p:cTn id="87" dur="1000" fill="hold"/>
                                        <p:tgtEl>
                                          <p:spTgt spid="8"/>
                                        </p:tgtEl>
                                        <p:attrNameLst>
                                          <p:attrName>ppt_h</p:attrName>
                                        </p:attrNameLst>
                                      </p:cBhvr>
                                      <p:tavLst>
                                        <p:tav tm="0">
                                          <p:val>
                                            <p:strVal val="#ppt_h"/>
                                          </p:val>
                                        </p:tav>
                                        <p:tav tm="100000">
                                          <p:val>
                                            <p:strVal val="#ppt_h"/>
                                          </p:val>
                                        </p:tav>
                                      </p:tavLst>
                                    </p:anim>
                                    <p:animEffect transition="in" filter="fade">
                                      <p:cBhvr>
                                        <p:cTn id="88" dur="1000"/>
                                        <p:tgtEl>
                                          <p:spTgt spid="8"/>
                                        </p:tgtEl>
                                      </p:cBhvr>
                                    </p:animEffect>
                                  </p:childTnLst>
                                </p:cTn>
                              </p:par>
                            </p:childTnLst>
                          </p:cTn>
                        </p:par>
                        <p:par>
                          <p:cTn id="89" fill="hold">
                            <p:stCondLst>
                              <p:cond delay="50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5500"/>
                            </p:stCondLst>
                            <p:childTnLst>
                              <p:par>
                                <p:cTn id="94" presetID="50" presetClass="entr" presetSubtype="0" decel="100000" fill="hold"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1000" fill="hold"/>
                                        <p:tgtEl>
                                          <p:spTgt spid="13"/>
                                        </p:tgtEl>
                                        <p:attrNameLst>
                                          <p:attrName>ppt_w</p:attrName>
                                        </p:attrNameLst>
                                      </p:cBhvr>
                                      <p:tavLst>
                                        <p:tav tm="0">
                                          <p:val>
                                            <p:strVal val="#ppt_w+.3"/>
                                          </p:val>
                                        </p:tav>
                                        <p:tav tm="100000">
                                          <p:val>
                                            <p:strVal val="#ppt_w"/>
                                          </p:val>
                                        </p:tav>
                                      </p:tavLst>
                                    </p:anim>
                                    <p:anim calcmode="lin" valueType="num">
                                      <p:cBhvr>
                                        <p:cTn id="97" dur="1000" fill="hold"/>
                                        <p:tgtEl>
                                          <p:spTgt spid="13"/>
                                        </p:tgtEl>
                                        <p:attrNameLst>
                                          <p:attrName>ppt_h</p:attrName>
                                        </p:attrNameLst>
                                      </p:cBhvr>
                                      <p:tavLst>
                                        <p:tav tm="0">
                                          <p:val>
                                            <p:strVal val="#ppt_h"/>
                                          </p:val>
                                        </p:tav>
                                        <p:tav tm="100000">
                                          <p:val>
                                            <p:strVal val="#ppt_h"/>
                                          </p:val>
                                        </p:tav>
                                      </p:tavLst>
                                    </p:anim>
                                    <p:animEffect transition="in" filter="fade">
                                      <p:cBhvr>
                                        <p:cTn id="98" dur="1000"/>
                                        <p:tgtEl>
                                          <p:spTgt spid="13"/>
                                        </p:tgtEl>
                                      </p:cBhvr>
                                    </p:animEffect>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FA662E-FDBC-574F-6690-45985B52A7EA}"/>
              </a:ext>
            </a:extLst>
          </p:cNvPr>
          <p:cNvSpPr txBox="1"/>
          <p:nvPr/>
        </p:nvSpPr>
        <p:spPr>
          <a:xfrm>
            <a:off x="1140542" y="2452807"/>
            <a:ext cx="9910916" cy="1107996"/>
          </a:xfrm>
          <a:prstGeom prst="rect">
            <a:avLst/>
          </a:prstGeom>
          <a:noFill/>
        </p:spPr>
        <p:txBody>
          <a:bodyPr wrap="square">
            <a:spAutoFit/>
            <a:scene3d>
              <a:camera prst="orthographicFront"/>
              <a:lightRig rig="brightRoom" dir="t"/>
            </a:scene3d>
            <a:sp3d extrusionH="57150">
              <a:bevelT w="38100" h="38100" prst="slope"/>
            </a:sp3d>
          </a:bodyPr>
          <a:lstStyle/>
          <a:p>
            <a:pPr algn="ctr"/>
            <a:r>
              <a:rPr lang="en" sz="6600" b="1" noProof="0"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rPr>
              <a:t>GIK MAKELO POGRUOK</a:t>
            </a:r>
          </a:p>
        </p:txBody>
      </p:sp>
    </p:spTree>
    <p:extLst>
      <p:ext uri="{BB962C8B-B14F-4D97-AF65-F5344CB8AC3E}">
        <p14:creationId xmlns:p14="http://schemas.microsoft.com/office/powerpoint/2010/main" val="266648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F2A08F55-5106-0A6D-9688-639926A217D6}"/>
              </a:ext>
            </a:extLst>
          </p:cNvPr>
          <p:cNvSpPr>
            <a:spLocks noGrp="1" noRot="1" noMove="1" noResize="1" noEditPoints="1" noAdjustHandles="1" noChangeArrowheads="1" noChangeShapeType="1"/>
          </p:cNvSpPr>
          <p:nvPr/>
        </p:nvSpPr>
        <p:spPr>
          <a:xfrm>
            <a:off x="0" y="0"/>
            <a:ext cx="12192000" cy="159425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8" name="Imagen 7">
            <a:extLst>
              <a:ext uri="{FF2B5EF4-FFF2-40B4-BE49-F238E27FC236}">
                <a16:creationId xmlns:a16="http://schemas.microsoft.com/office/drawing/2014/main" id="{E0F395F0-5493-E06A-BC52-197E336A19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909" y="1819275"/>
            <a:ext cx="2204884" cy="2939845"/>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13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99EF8278-CD8C-6CA6-32FF-AFC12FA6EE8D}"/>
              </a:ext>
            </a:extLst>
          </p:cNvPr>
          <p:cNvSpPr txBox="1"/>
          <p:nvPr/>
        </p:nvSpPr>
        <p:spPr>
          <a:xfrm>
            <a:off x="0" y="-49160"/>
            <a:ext cx="12192000"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en" sz="4400" b="1" noProof="0" dirty="0">
                <a:ln/>
                <a:solidFill>
                  <a:srgbClr val="FF0000"/>
                </a:solidFill>
              </a:rPr>
              <a:t>POGRUOK KOD YWARUOK</a:t>
            </a:r>
          </a:p>
        </p:txBody>
      </p:sp>
      <p:sp>
        <p:nvSpPr>
          <p:cNvPr id="5" name="CuadroTexto 4">
            <a:extLst>
              <a:ext uri="{FF2B5EF4-FFF2-40B4-BE49-F238E27FC236}">
                <a16:creationId xmlns:a16="http://schemas.microsoft.com/office/drawing/2014/main" id="{0FC47749-83A5-7918-276F-D3FFAA7DC771}"/>
              </a:ext>
            </a:extLst>
          </p:cNvPr>
          <p:cNvSpPr txBox="1"/>
          <p:nvPr/>
        </p:nvSpPr>
        <p:spPr>
          <a:xfrm>
            <a:off x="1" y="626024"/>
            <a:ext cx="12192000" cy="861774"/>
          </a:xfrm>
          <a:prstGeom prst="rect">
            <a:avLst/>
          </a:prstGeom>
          <a:noFill/>
        </p:spPr>
        <p:txBody>
          <a:bodyPr wrap="square">
            <a:spAutoFit/>
          </a:bodyPr>
          <a:lstStyle/>
          <a:p>
            <a:pPr algn="ctr"/>
            <a:r>
              <a:rPr lang="en" b="1" noProof="0" dirty="0">
                <a:solidFill>
                  <a:srgbClr val="002060"/>
                </a:solidFill>
                <a:latin typeface="Comic Sans MS" panose="030F0702030302020204" pitchFamily="66" charset="0"/>
              </a:rPr>
              <a:t>“</a:t>
            </a:r>
            <a:r>
              <a:rPr lang="en-US" b="1" dirty="0" err="1">
                <a:solidFill>
                  <a:srgbClr val="002060"/>
                </a:solidFill>
                <a:latin typeface="Comic Sans MS" panose="030F0702030302020204" pitchFamily="66" charset="0"/>
              </a:rPr>
              <a:t>Owetena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asayou</a:t>
            </a:r>
            <a:r>
              <a:rPr lang="en-US" b="1" dirty="0">
                <a:solidFill>
                  <a:srgbClr val="002060"/>
                </a:solidFill>
                <a:latin typeface="Comic Sans MS" panose="030F0702030302020204" pitchFamily="66" charset="0"/>
              </a:rPr>
              <a:t> e </a:t>
            </a:r>
            <a:r>
              <a:rPr lang="en-US" b="1" dirty="0" err="1">
                <a:solidFill>
                  <a:srgbClr val="002060"/>
                </a:solidFill>
                <a:latin typeface="Comic Sans MS" panose="030F0702030302020204" pitchFamily="66" charset="0"/>
              </a:rPr>
              <a:t>nying</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Ruodhwa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Yesu</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Kristo</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ni</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beduru</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gi</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winjruok</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uduto</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kuom</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gima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uwacho</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mondo</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kik</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ubed</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gi</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pogruok</a:t>
            </a:r>
            <a:r>
              <a:rPr lang="en-US" b="1" dirty="0">
                <a:solidFill>
                  <a:srgbClr val="002060"/>
                </a:solidFill>
                <a:latin typeface="Comic Sans MS" panose="030F0702030302020204" pitchFamily="66" charset="0"/>
              </a:rPr>
              <a:t> e </a:t>
            </a:r>
            <a:r>
              <a:rPr lang="en-US" b="1" dirty="0" err="1">
                <a:solidFill>
                  <a:srgbClr val="002060"/>
                </a:solidFill>
                <a:latin typeface="Comic Sans MS" panose="030F0702030302020204" pitchFamily="66" charset="0"/>
              </a:rPr>
              <a:t>kindu</a:t>
            </a:r>
            <a:r>
              <a:rPr lang="en-US" b="1" dirty="0">
                <a:solidFill>
                  <a:srgbClr val="002060"/>
                </a:solidFill>
                <a:latin typeface="Comic Sans MS" panose="030F0702030302020204" pitchFamily="66" charset="0"/>
              </a:rPr>
              <a:t>, to </a:t>
            </a:r>
            <a:r>
              <a:rPr lang="en-US" b="1" dirty="0" err="1">
                <a:solidFill>
                  <a:srgbClr val="002060"/>
                </a:solidFill>
                <a:latin typeface="Comic Sans MS" panose="030F0702030302020204" pitchFamily="66" charset="0"/>
              </a:rPr>
              <a:t>uriwru</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chutho</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kuom</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paro</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achiel</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kod</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dwaro</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achiel</a:t>
            </a:r>
            <a:r>
              <a:rPr lang="en" b="1" noProof="0" dirty="0">
                <a:solidFill>
                  <a:srgbClr val="002060"/>
                </a:solidFill>
                <a:latin typeface="Comic Sans MS" panose="030F0702030302020204" pitchFamily="66" charset="0"/>
              </a:rPr>
              <a:t>.” </a:t>
            </a:r>
          </a:p>
          <a:p>
            <a:pPr algn="ctr"/>
            <a:r>
              <a:rPr lang="en" sz="1400" b="1" noProof="0" dirty="0">
                <a:solidFill>
                  <a:srgbClr val="002060"/>
                </a:solidFill>
                <a:latin typeface="Comic Sans MS" panose="030F0702030302020204" pitchFamily="66" charset="0"/>
              </a:rPr>
              <a:t>(1 Jo-Korintho 1:10)</a:t>
            </a:r>
            <a:endParaRPr lang="en" b="1" noProof="0"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id="{7E9416F6-23F8-7A77-42B9-00BB72E2D288}"/>
              </a:ext>
            </a:extLst>
          </p:cNvPr>
          <p:cNvSpPr txBox="1"/>
          <p:nvPr/>
        </p:nvSpPr>
        <p:spPr>
          <a:xfrm>
            <a:off x="2497393" y="2185397"/>
            <a:ext cx="5541707" cy="1631216"/>
          </a:xfrm>
          <a:prstGeom prst="rect">
            <a:avLst/>
          </a:prstGeom>
          <a:noFill/>
        </p:spPr>
        <p:txBody>
          <a:bodyPr wrap="square" rtlCol="0">
            <a:spAutoFit/>
          </a:bodyPr>
          <a:lstStyle/>
          <a:p>
            <a:pPr>
              <a:spcBef>
                <a:spcPts val="600"/>
              </a:spcBef>
            </a:pPr>
            <a:r>
              <a:rPr lang="en-US" sz="2000" b="1" dirty="0" err="1"/>
              <a:t>Jotelo</a:t>
            </a:r>
            <a:r>
              <a:rPr lang="en-US" sz="2000" b="1" dirty="0"/>
              <a:t> </a:t>
            </a:r>
            <a:r>
              <a:rPr lang="en-US" sz="2000" b="1" dirty="0" err="1"/>
              <a:t>mopogore</a:t>
            </a:r>
            <a:r>
              <a:rPr lang="en-US" sz="2000" b="1" dirty="0"/>
              <a:t> </a:t>
            </a:r>
            <a:r>
              <a:rPr lang="en-US" sz="2000" b="1" dirty="0" err="1"/>
              <a:t>opogore</a:t>
            </a:r>
            <a:r>
              <a:rPr lang="en-US" sz="2000" b="1" dirty="0"/>
              <a:t> ne </a:t>
            </a:r>
            <a:r>
              <a:rPr lang="en-US" sz="2000" b="1" dirty="0" err="1"/>
              <a:t>osekalo</a:t>
            </a:r>
            <a:r>
              <a:rPr lang="en-US" sz="2000" b="1" dirty="0"/>
              <a:t> e </a:t>
            </a:r>
            <a:r>
              <a:rPr lang="en-US" sz="2000" b="1" dirty="0" err="1"/>
              <a:t>Korintho</a:t>
            </a:r>
            <a:r>
              <a:rPr lang="en-US" sz="2000" b="1" dirty="0"/>
              <a:t>, kendo </a:t>
            </a:r>
            <a:r>
              <a:rPr lang="en-US" sz="2000" b="1" dirty="0" err="1"/>
              <a:t>ng’ato</a:t>
            </a:r>
            <a:r>
              <a:rPr lang="en-US" sz="2000" b="1" dirty="0"/>
              <a:t> </a:t>
            </a:r>
            <a:r>
              <a:rPr lang="en-US" sz="2000" b="1" dirty="0" err="1"/>
              <a:t>ka</a:t>
            </a:r>
            <a:r>
              <a:rPr lang="en-US" sz="2000" b="1" dirty="0"/>
              <a:t> </a:t>
            </a:r>
            <a:r>
              <a:rPr lang="en-US" sz="2000" b="1" dirty="0" err="1"/>
              <a:t>ng’ato</a:t>
            </a:r>
            <a:r>
              <a:rPr lang="en-US" sz="2000" b="1" dirty="0"/>
              <a:t> </a:t>
            </a:r>
            <a:r>
              <a:rPr lang="en-US" sz="2000" b="1" dirty="0" err="1"/>
              <a:t>moyie</a:t>
            </a:r>
            <a:r>
              <a:rPr lang="en-US" sz="2000" b="1" dirty="0"/>
              <a:t> ne </a:t>
            </a:r>
            <a:r>
              <a:rPr lang="en-US" sz="2000" b="1" dirty="0" err="1"/>
              <a:t>nigi</a:t>
            </a:r>
            <a:r>
              <a:rPr lang="en-US" sz="2000" b="1" dirty="0"/>
              <a:t> </a:t>
            </a:r>
            <a:r>
              <a:rPr lang="en-US" sz="2000" b="1" dirty="0" err="1"/>
              <a:t>jalendo</a:t>
            </a:r>
            <a:r>
              <a:rPr lang="en-US" sz="2000" b="1" dirty="0"/>
              <a:t> mane </a:t>
            </a:r>
            <a:r>
              <a:rPr lang="en-US" sz="2000" b="1" dirty="0" err="1"/>
              <a:t>ohero</a:t>
            </a:r>
            <a:r>
              <a:rPr lang="en-US" sz="2000" b="1" dirty="0"/>
              <a:t> </a:t>
            </a:r>
            <a:r>
              <a:rPr lang="en-US" sz="2000" b="1" dirty="0" err="1"/>
              <a:t>ahinya</a:t>
            </a:r>
            <a:r>
              <a:rPr lang="en-US" sz="2000" b="1" dirty="0"/>
              <a:t> (Paulo, </a:t>
            </a:r>
            <a:r>
              <a:rPr lang="en-US" sz="2000" b="1" dirty="0" err="1"/>
              <a:t>Apolo</a:t>
            </a:r>
            <a:r>
              <a:rPr lang="en-US" sz="2000" b="1" dirty="0"/>
              <a:t>, Petro...) Mano ne </a:t>
            </a:r>
            <a:r>
              <a:rPr lang="en-US" sz="2000" b="1" dirty="0" err="1"/>
              <a:t>osechopo</a:t>
            </a:r>
            <a:r>
              <a:rPr lang="en-US" sz="2000" b="1" dirty="0"/>
              <a:t> e </a:t>
            </a:r>
            <a:r>
              <a:rPr lang="en-US" sz="2000" b="1" dirty="0" err="1"/>
              <a:t>giko</a:t>
            </a:r>
            <a:r>
              <a:rPr lang="en-US" sz="2000" b="1" dirty="0"/>
              <a:t> mane </a:t>
            </a:r>
            <a:r>
              <a:rPr lang="en-US" sz="2000" b="1" dirty="0" err="1"/>
              <a:t>okelo</a:t>
            </a:r>
            <a:r>
              <a:rPr lang="en-US" sz="2000" b="1" dirty="0"/>
              <a:t> </a:t>
            </a:r>
            <a:r>
              <a:rPr lang="en-US" sz="2000" b="1" dirty="0" err="1"/>
              <a:t>dhaw</a:t>
            </a:r>
            <a:r>
              <a:rPr lang="en-US" sz="2000" b="1" dirty="0"/>
              <a:t> e </a:t>
            </a:r>
            <a:r>
              <a:rPr lang="en-US" sz="2000" b="1" dirty="0" err="1"/>
              <a:t>kindgi</a:t>
            </a:r>
            <a:r>
              <a:rPr lang="en-US" sz="2000" b="1" dirty="0"/>
              <a:t> (1 Kor. 1:11).</a:t>
            </a:r>
            <a:endParaRPr lang="en" sz="2000" b="1" noProof="0" dirty="0"/>
          </a:p>
        </p:txBody>
      </p:sp>
      <p:pic>
        <p:nvPicPr>
          <p:cNvPr id="4" name="Imagen 3">
            <a:extLst>
              <a:ext uri="{FF2B5EF4-FFF2-40B4-BE49-F238E27FC236}">
                <a16:creationId xmlns:a16="http://schemas.microsoft.com/office/drawing/2014/main" id="{8DD3CA98-04AA-F25C-BCA7-4484F55E2985}"/>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213988" y="4835485"/>
            <a:ext cx="3293072" cy="1840848"/>
          </a:xfrm>
          <a:prstGeom prst="round2DiagRect">
            <a:avLst>
              <a:gd name="adj1" fmla="val 16667"/>
              <a:gd name="adj2" fmla="val 0"/>
            </a:avLst>
          </a:prstGeom>
          <a:ln w="38100" cap="sq">
            <a:solidFill>
              <a:schemeClr val="accent6">
                <a:lumMod val="60000"/>
                <a:lumOff val="40000"/>
              </a:schemeClr>
            </a:solidFill>
            <a:miter lim="800000"/>
          </a:ln>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EA492948-4744-0C02-3480-9ED72E3913A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9743034" y="4820098"/>
            <a:ext cx="2253056" cy="1847700"/>
          </a:xfrm>
          <a:prstGeom prst="round2DiagRect">
            <a:avLst>
              <a:gd name="adj1" fmla="val 0"/>
              <a:gd name="adj2" fmla="val 14950"/>
            </a:avLst>
          </a:prstGeom>
          <a:ln w="38100" cap="sq">
            <a:solidFill>
              <a:schemeClr val="accent2">
                <a:lumMod val="40000"/>
                <a:lumOff val="60000"/>
              </a:schemeClr>
            </a:solidFill>
            <a:miter lim="800000"/>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E6491DA1-5C77-9667-3525-7E4876C9C884}"/>
              </a:ext>
            </a:extLst>
          </p:cNvPr>
          <p:cNvSpPr txBox="1"/>
          <p:nvPr/>
        </p:nvSpPr>
        <p:spPr>
          <a:xfrm>
            <a:off x="77923" y="5143262"/>
            <a:ext cx="6018078" cy="1631216"/>
          </a:xfrm>
          <a:prstGeom prst="rect">
            <a:avLst/>
          </a:prstGeom>
          <a:noFill/>
        </p:spPr>
        <p:txBody>
          <a:bodyPr wrap="square">
            <a:spAutoFit/>
          </a:bodyPr>
          <a:lstStyle/>
          <a:p>
            <a:pPr>
              <a:spcBef>
                <a:spcPts val="600"/>
              </a:spcBef>
            </a:pPr>
            <a:r>
              <a:rPr lang="en-US" sz="2000" b="1" dirty="0" err="1"/>
              <a:t>Mos</a:t>
            </a:r>
            <a:r>
              <a:rPr lang="en-US" sz="2000" b="1" dirty="0"/>
              <a:t> </a:t>
            </a:r>
            <a:r>
              <a:rPr lang="en-US" sz="2000" b="1" dirty="0" err="1"/>
              <a:t>mos</a:t>
            </a:r>
            <a:r>
              <a:rPr lang="en-US" sz="2000" b="1" dirty="0"/>
              <a:t>, </a:t>
            </a:r>
            <a:r>
              <a:rPr lang="en-US" sz="2000" b="1" dirty="0" err="1"/>
              <a:t>ngima</a:t>
            </a:r>
            <a:r>
              <a:rPr lang="en-US" sz="2000" b="1" dirty="0"/>
              <a:t> mar </a:t>
            </a:r>
            <a:r>
              <a:rPr lang="en-US" sz="2000" b="1" dirty="0" err="1"/>
              <a:t>kanisa</a:t>
            </a:r>
            <a:r>
              <a:rPr lang="en-US" sz="2000" b="1" dirty="0"/>
              <a:t> ne </a:t>
            </a:r>
            <a:r>
              <a:rPr lang="en-US" sz="2000" b="1" dirty="0" err="1"/>
              <a:t>obedo</a:t>
            </a:r>
            <a:r>
              <a:rPr lang="en-US" sz="2000" b="1" dirty="0"/>
              <a:t> </a:t>
            </a:r>
            <a:r>
              <a:rPr lang="en-US" sz="2000" b="1" dirty="0" err="1"/>
              <a:t>marach</a:t>
            </a:r>
            <a:r>
              <a:rPr lang="en-US" sz="2000" b="1" dirty="0"/>
              <a:t> (1 Kor. 3:3). </a:t>
            </a:r>
            <a:r>
              <a:rPr lang="en-US" sz="2000" b="1" dirty="0" err="1"/>
              <a:t>Bedo</a:t>
            </a:r>
            <a:r>
              <a:rPr lang="en-US" sz="2000" b="1" dirty="0"/>
              <a:t> </a:t>
            </a:r>
            <a:r>
              <a:rPr lang="en-US" sz="2000" b="1" dirty="0" err="1"/>
              <a:t>maonge</a:t>
            </a:r>
            <a:r>
              <a:rPr lang="en-US" sz="2000" b="1" dirty="0"/>
              <a:t> </a:t>
            </a:r>
            <a:r>
              <a:rPr lang="en-US" sz="2000" b="1" dirty="0" err="1"/>
              <a:t>winjruok</a:t>
            </a:r>
            <a:r>
              <a:rPr lang="en-US" sz="2000" b="1" dirty="0"/>
              <a:t> ne </a:t>
            </a:r>
            <a:r>
              <a:rPr lang="en-US" sz="2000" b="1" dirty="0" err="1"/>
              <a:t>onywando</a:t>
            </a:r>
            <a:r>
              <a:rPr lang="en-US" sz="2000" b="1" dirty="0"/>
              <a:t> </a:t>
            </a:r>
            <a:r>
              <a:rPr lang="en-US" sz="2000" b="1" dirty="0" err="1"/>
              <a:t>Sawo</a:t>
            </a:r>
            <a:r>
              <a:rPr lang="en-US" sz="2000" b="1" dirty="0"/>
              <a:t> mar </a:t>
            </a:r>
            <a:r>
              <a:rPr lang="en-US" sz="2000" b="1" dirty="0" err="1"/>
              <a:t>Ruoth</a:t>
            </a:r>
            <a:r>
              <a:rPr lang="en-US" sz="2000" b="1" dirty="0"/>
              <a:t> (1 Kor. 11:33), kendo ne </a:t>
            </a:r>
            <a:r>
              <a:rPr lang="en-US" sz="2000" b="1" dirty="0" err="1"/>
              <a:t>gitero</a:t>
            </a:r>
            <a:r>
              <a:rPr lang="en-US" sz="2000" b="1" dirty="0"/>
              <a:t> kata </a:t>
            </a:r>
            <a:r>
              <a:rPr lang="en-US" sz="2000" b="1" dirty="0" err="1"/>
              <a:t>jowetegi</a:t>
            </a:r>
            <a:r>
              <a:rPr lang="en-US" sz="2000" b="1" dirty="0"/>
              <a:t> e </a:t>
            </a:r>
            <a:r>
              <a:rPr lang="en-US" sz="2000" b="1" dirty="0" err="1"/>
              <a:t>doho</a:t>
            </a:r>
            <a:r>
              <a:rPr lang="en-US" sz="2000" b="1" dirty="0"/>
              <a:t> (1 Kor. 6:1).</a:t>
            </a:r>
            <a:endParaRPr lang="en" sz="2000" b="1" noProof="0" dirty="0"/>
          </a:p>
        </p:txBody>
      </p:sp>
      <p:sp>
        <p:nvSpPr>
          <p:cNvPr id="14" name="CuadroTexto 13">
            <a:extLst>
              <a:ext uri="{FF2B5EF4-FFF2-40B4-BE49-F238E27FC236}">
                <a16:creationId xmlns:a16="http://schemas.microsoft.com/office/drawing/2014/main" id="{0FBBA06F-341B-200E-B108-802636D8C43D}"/>
              </a:ext>
            </a:extLst>
          </p:cNvPr>
          <p:cNvSpPr txBox="1"/>
          <p:nvPr/>
        </p:nvSpPr>
        <p:spPr>
          <a:xfrm>
            <a:off x="2497394" y="1703338"/>
            <a:ext cx="9694606" cy="400110"/>
          </a:xfrm>
          <a:prstGeom prst="rect">
            <a:avLst/>
          </a:prstGeom>
          <a:noFill/>
        </p:spPr>
        <p:txBody>
          <a:bodyPr wrap="square">
            <a:spAutoFit/>
          </a:bodyPr>
          <a:lstStyle/>
          <a:p>
            <a:pPr>
              <a:spcBef>
                <a:spcPts val="600"/>
              </a:spcBef>
            </a:pPr>
            <a:r>
              <a:rPr lang="it-IT" sz="2000" b="1" dirty="0"/>
              <a:t>Pogruok mage mane ni e kanisa mar Korintho (1 Kor. 1:12)?</a:t>
            </a:r>
            <a:endParaRPr lang="en" sz="2000" b="1" noProof="0" dirty="0"/>
          </a:p>
        </p:txBody>
      </p:sp>
      <p:pic>
        <p:nvPicPr>
          <p:cNvPr id="16" name="Imagen 15">
            <a:extLst>
              <a:ext uri="{FF2B5EF4-FFF2-40B4-BE49-F238E27FC236}">
                <a16:creationId xmlns:a16="http://schemas.microsoft.com/office/drawing/2014/main" id="{C86F228B-F47B-8175-6A75-976A9AC05A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96349" y="2283038"/>
            <a:ext cx="3799741" cy="2372857"/>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FCAFDF7-C5E8-A2D0-392A-9781C9D4EE68}"/>
              </a:ext>
            </a:extLst>
          </p:cNvPr>
          <p:cNvSpPr txBox="1"/>
          <p:nvPr/>
        </p:nvSpPr>
        <p:spPr>
          <a:xfrm>
            <a:off x="2499360" y="3898561"/>
            <a:ext cx="5637995" cy="1323439"/>
          </a:xfrm>
          <a:prstGeom prst="rect">
            <a:avLst/>
          </a:prstGeom>
          <a:noFill/>
        </p:spPr>
        <p:txBody>
          <a:bodyPr wrap="square">
            <a:spAutoFit/>
          </a:bodyPr>
          <a:lstStyle/>
          <a:p>
            <a:pPr lvl="0">
              <a:spcBef>
                <a:spcPts val="600"/>
              </a:spcBef>
              <a:defRPr/>
            </a:pPr>
            <a:r>
              <a:rPr lang="en-US" sz="2000" b="1" dirty="0" err="1">
                <a:solidFill>
                  <a:prstClr val="black"/>
                </a:solidFill>
              </a:rPr>
              <a:t>Ka</a:t>
            </a:r>
            <a:r>
              <a:rPr lang="en-US" sz="2000" b="1" dirty="0">
                <a:solidFill>
                  <a:prstClr val="black"/>
                </a:solidFill>
              </a:rPr>
              <a:t> ok </a:t>
            </a:r>
            <a:r>
              <a:rPr lang="en-US" sz="2000" b="1" dirty="0" err="1">
                <a:solidFill>
                  <a:prstClr val="black"/>
                </a:solidFill>
              </a:rPr>
              <a:t>ging’eyo</a:t>
            </a:r>
            <a:r>
              <a:rPr lang="en-US" sz="2000" b="1" dirty="0">
                <a:solidFill>
                  <a:prstClr val="black"/>
                </a:solidFill>
              </a:rPr>
              <a:t> </a:t>
            </a:r>
            <a:r>
              <a:rPr lang="en-US" sz="2000" b="1" dirty="0" err="1">
                <a:solidFill>
                  <a:prstClr val="black"/>
                </a:solidFill>
              </a:rPr>
              <a:t>ni</a:t>
            </a:r>
            <a:r>
              <a:rPr lang="en-US" sz="2000" b="1" dirty="0">
                <a:solidFill>
                  <a:prstClr val="black"/>
                </a:solidFill>
              </a:rPr>
              <a:t> gin </a:t>
            </a:r>
            <a:r>
              <a:rPr lang="en-US" sz="2000" b="1" dirty="0" err="1">
                <a:solidFill>
                  <a:prstClr val="black"/>
                </a:solidFill>
              </a:rPr>
              <a:t>duto</a:t>
            </a:r>
            <a:r>
              <a:rPr lang="en-US" sz="2000" b="1" dirty="0">
                <a:solidFill>
                  <a:prstClr val="black"/>
                </a:solidFill>
              </a:rPr>
              <a:t> ne </a:t>
            </a:r>
            <a:r>
              <a:rPr lang="en-US" sz="2000" b="1" dirty="0" err="1">
                <a:solidFill>
                  <a:prstClr val="black"/>
                </a:solidFill>
              </a:rPr>
              <a:t>gilando</a:t>
            </a:r>
            <a:r>
              <a:rPr lang="en-US" sz="2000" b="1" dirty="0">
                <a:solidFill>
                  <a:prstClr val="black"/>
                </a:solidFill>
              </a:rPr>
              <a:t> </a:t>
            </a:r>
            <a:r>
              <a:rPr lang="en-US" sz="2000" b="1" dirty="0" err="1">
                <a:solidFill>
                  <a:prstClr val="black"/>
                </a:solidFill>
              </a:rPr>
              <a:t>wach</a:t>
            </a:r>
            <a:r>
              <a:rPr lang="en-US" sz="2000" b="1" dirty="0">
                <a:solidFill>
                  <a:prstClr val="black"/>
                </a:solidFill>
              </a:rPr>
              <a:t> </a:t>
            </a:r>
            <a:r>
              <a:rPr lang="en-US" sz="2000" b="1" dirty="0" err="1">
                <a:solidFill>
                  <a:prstClr val="black"/>
                </a:solidFill>
              </a:rPr>
              <a:t>achiel</a:t>
            </a:r>
            <a:r>
              <a:rPr lang="en-US" sz="2000" b="1" dirty="0">
                <a:solidFill>
                  <a:prstClr val="black"/>
                </a:solidFill>
              </a:rPr>
              <a:t>, ne </a:t>
            </a:r>
            <a:r>
              <a:rPr lang="en-US" sz="2000" b="1" dirty="0" err="1">
                <a:solidFill>
                  <a:prstClr val="black"/>
                </a:solidFill>
              </a:rPr>
              <a:t>giketo</a:t>
            </a:r>
            <a:r>
              <a:rPr lang="en-US" sz="2000" b="1" dirty="0">
                <a:solidFill>
                  <a:prstClr val="black"/>
                </a:solidFill>
              </a:rPr>
              <a:t> </a:t>
            </a:r>
            <a:r>
              <a:rPr lang="en-US" sz="2000" b="1" dirty="0" err="1">
                <a:solidFill>
                  <a:prstClr val="black"/>
                </a:solidFill>
              </a:rPr>
              <a:t>pachgi</a:t>
            </a:r>
            <a:r>
              <a:rPr lang="en-US" sz="2000" b="1" dirty="0">
                <a:solidFill>
                  <a:prstClr val="black"/>
                </a:solidFill>
              </a:rPr>
              <a:t> </a:t>
            </a:r>
            <a:r>
              <a:rPr lang="en-US" sz="2000" b="1" dirty="0" err="1">
                <a:solidFill>
                  <a:prstClr val="black"/>
                </a:solidFill>
              </a:rPr>
              <a:t>kuom</a:t>
            </a:r>
            <a:r>
              <a:rPr lang="en-US" sz="2000" b="1" dirty="0">
                <a:solidFill>
                  <a:prstClr val="black"/>
                </a:solidFill>
              </a:rPr>
              <a:t> </a:t>
            </a:r>
            <a:r>
              <a:rPr lang="en-US" sz="2000" b="1" dirty="0" err="1">
                <a:solidFill>
                  <a:prstClr val="black"/>
                </a:solidFill>
              </a:rPr>
              <a:t>weche</a:t>
            </a:r>
            <a:r>
              <a:rPr lang="en-US" sz="2000" b="1" dirty="0">
                <a:solidFill>
                  <a:prstClr val="black"/>
                </a:solidFill>
              </a:rPr>
              <a:t> ma ok </a:t>
            </a:r>
            <a:r>
              <a:rPr lang="en-US" sz="2000" b="1" dirty="0" err="1">
                <a:solidFill>
                  <a:prstClr val="black"/>
                </a:solidFill>
              </a:rPr>
              <a:t>owinjore</a:t>
            </a:r>
            <a:r>
              <a:rPr lang="en-US" sz="2000" b="1" dirty="0">
                <a:solidFill>
                  <a:prstClr val="black"/>
                </a:solidFill>
              </a:rPr>
              <a:t> (1 Kor. 3:5-8)</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6040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5"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vertical)">
                                      <p:cBhvr>
                                        <p:cTn id="45" dur="500"/>
                                        <p:tgtEl>
                                          <p:spTgt spid="16"/>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strips(upRight)">
                                      <p:cBhvr>
                                        <p:cTn id="54" dur="500"/>
                                        <p:tgtEl>
                                          <p:spTgt spid="4"/>
                                        </p:tgtEl>
                                      </p:cBhvr>
                                    </p:animEffect>
                                  </p:childTnLst>
                                </p:cTn>
                              </p:par>
                            </p:childTnLst>
                          </p:cTn>
                        </p:par>
                        <p:par>
                          <p:cTn id="55" fill="hold">
                            <p:stCondLst>
                              <p:cond delay="500"/>
                            </p:stCondLst>
                            <p:childTnLst>
                              <p:par>
                                <p:cTn id="56" presetID="18" presetClass="entr" presetSubtype="9"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upLeft)">
                                      <p:cBhvr>
                                        <p:cTn id="58" dur="500"/>
                                        <p:tgtEl>
                                          <p:spTgt spid="10"/>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FDB03E-5A9F-B7CC-B946-F878BA7337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33894DD-0D43-A125-392A-41A4A5FB5C34}"/>
              </a:ext>
            </a:extLst>
          </p:cNvPr>
          <p:cNvSpPr txBox="1"/>
          <p:nvPr/>
        </p:nvSpPr>
        <p:spPr>
          <a:xfrm>
            <a:off x="2139678" y="2083042"/>
            <a:ext cx="7846142" cy="2123658"/>
          </a:xfrm>
          <a:prstGeom prst="rect">
            <a:avLst/>
          </a:prstGeom>
          <a:noFill/>
        </p:spPr>
        <p:txBody>
          <a:bodyPr wrap="square">
            <a:spAutoFit/>
            <a:scene3d>
              <a:camera prst="orthographicFront"/>
              <a:lightRig rig="brightRoom" dir="t"/>
            </a:scene3d>
            <a:sp3d extrusionH="57150">
              <a:bevelT w="38100" h="38100" prst="slope"/>
            </a:sp3d>
          </a:bodyPr>
          <a:lstStyle/>
          <a:p>
            <a:pPr algn="ctr"/>
            <a:r>
              <a:rPr lang="en" sz="6600" b="1" noProof="0"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rPr>
              <a:t>KAKA WANYALO RITO WINJRUOK</a:t>
            </a:r>
          </a:p>
        </p:txBody>
      </p:sp>
    </p:spTree>
    <p:extLst>
      <p:ext uri="{BB962C8B-B14F-4D97-AF65-F5344CB8AC3E}">
        <p14:creationId xmlns:p14="http://schemas.microsoft.com/office/powerpoint/2010/main" val="2076293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189B83-898B-2296-4F8E-63F4EA3D11CE}"/>
              </a:ext>
            </a:extLst>
          </p:cNvPr>
          <p:cNvSpPr txBox="1"/>
          <p:nvPr/>
        </p:nvSpPr>
        <p:spPr>
          <a:xfrm>
            <a:off x="0" y="0"/>
            <a:ext cx="7737987"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ctr"/>
            <a:r>
              <a:rPr lang="en" sz="4400" b="1" noProof="0" dirty="0">
                <a:ln/>
                <a:solidFill>
                  <a:schemeClr val="accent3"/>
                </a:solidFill>
              </a:rPr>
              <a:t>GURRUOK KUOM YESU</a:t>
            </a:r>
          </a:p>
        </p:txBody>
      </p:sp>
      <p:sp>
        <p:nvSpPr>
          <p:cNvPr id="5" name="CuadroTexto 4">
            <a:extLst>
              <a:ext uri="{FF2B5EF4-FFF2-40B4-BE49-F238E27FC236}">
                <a16:creationId xmlns:a16="http://schemas.microsoft.com/office/drawing/2014/main" id="{42BE78F1-7B01-47B4-CB55-A04D5CA8BD6B}"/>
              </a:ext>
            </a:extLst>
          </p:cNvPr>
          <p:cNvSpPr txBox="1"/>
          <p:nvPr/>
        </p:nvSpPr>
        <p:spPr>
          <a:xfrm>
            <a:off x="444755" y="681722"/>
            <a:ext cx="6848475" cy="646331"/>
          </a:xfrm>
          <a:prstGeom prst="rect">
            <a:avLst/>
          </a:prstGeom>
          <a:noFill/>
        </p:spPr>
        <p:txBody>
          <a:bodyPr wrap="square">
            <a:spAutoFit/>
          </a:bodyPr>
          <a:lstStyle/>
          <a:p>
            <a:pPr algn="ctr"/>
            <a:r>
              <a:rPr lang="en" b="1" noProof="0" dirty="0">
                <a:solidFill>
                  <a:srgbClr val="FFFF66"/>
                </a:solidFill>
                <a:effectLst>
                  <a:glow rad="127000">
                    <a:schemeClr val="accent6">
                      <a:lumMod val="50000"/>
                    </a:schemeClr>
                  </a:glow>
                </a:effectLst>
                <a:latin typeface="Comic Sans MS" panose="030F0702030302020204" pitchFamily="66" charset="0"/>
              </a:rPr>
              <a:t>“Nyasaye mane oluongou mondo ubed e achiel gi wuode Yesu Kristo Ruodhwa en jaadiera.” </a:t>
            </a:r>
            <a:r>
              <a:rPr lang="en" sz="1400" b="1" noProof="0" dirty="0">
                <a:solidFill>
                  <a:srgbClr val="FFFF66"/>
                </a:solidFill>
                <a:effectLst>
                  <a:glow rad="127000">
                    <a:schemeClr val="accent6">
                      <a:lumMod val="50000"/>
                    </a:schemeClr>
                  </a:glow>
                </a:effectLst>
                <a:latin typeface="Comic Sans MS" panose="030F0702030302020204" pitchFamily="66" charset="0"/>
              </a:rPr>
              <a:t>(1 Corinthians 1:9)</a:t>
            </a:r>
            <a:endParaRPr lang="en" b="1" noProof="0" dirty="0">
              <a:solidFill>
                <a:srgbClr val="FFFF66"/>
              </a:solidFill>
              <a:effectLst>
                <a:glow rad="127000">
                  <a:schemeClr val="accent6">
                    <a:lumMod val="50000"/>
                  </a:scheme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789767D7-CB65-EFE4-8563-8C5507D6A8BF}"/>
              </a:ext>
            </a:extLst>
          </p:cNvPr>
          <p:cNvSpPr txBox="1"/>
          <p:nvPr/>
        </p:nvSpPr>
        <p:spPr>
          <a:xfrm>
            <a:off x="233818" y="1328053"/>
            <a:ext cx="7958130" cy="1323439"/>
          </a:xfrm>
          <a:prstGeom prst="rect">
            <a:avLst/>
          </a:prstGeom>
          <a:noFill/>
        </p:spPr>
        <p:txBody>
          <a:bodyPr wrap="square" rtlCol="0">
            <a:spAutoFit/>
          </a:bodyPr>
          <a:lstStyle/>
          <a:p>
            <a:pPr>
              <a:spcBef>
                <a:spcPts val="600"/>
              </a:spcBef>
            </a:pPr>
            <a:r>
              <a:rPr lang="en" sz="2000" b="1" noProof="0" dirty="0"/>
              <a:t>“To Kristo dipogre tienge tienge adier? Koso uparo ni Paulo ema ne othonu e msalaba? Koso ne obatisu e nying Paulo?” (1 Kor. 1:13). </a:t>
            </a:r>
            <a:r>
              <a:rPr lang="en-US" sz="2000" b="1" dirty="0" err="1"/>
              <a:t>Ka</a:t>
            </a:r>
            <a:r>
              <a:rPr lang="en-US" sz="2000" b="1" dirty="0"/>
              <a:t> </a:t>
            </a:r>
            <a:r>
              <a:rPr lang="en-US" sz="2000" b="1" dirty="0" err="1"/>
              <a:t>otiyo</a:t>
            </a:r>
            <a:r>
              <a:rPr lang="en-US" sz="2000" b="1" dirty="0"/>
              <a:t> </a:t>
            </a:r>
            <a:r>
              <a:rPr lang="en-US" sz="2000" b="1" dirty="0" err="1"/>
              <a:t>gi</a:t>
            </a:r>
            <a:r>
              <a:rPr lang="en-US" sz="2000" b="1" dirty="0"/>
              <a:t> </a:t>
            </a:r>
            <a:r>
              <a:rPr lang="en-US" sz="2000" b="1" dirty="0" err="1"/>
              <a:t>penjogi</a:t>
            </a:r>
            <a:r>
              <a:rPr lang="en-US" sz="2000" b="1" dirty="0"/>
              <a:t>, Paulo </a:t>
            </a:r>
            <a:r>
              <a:rPr lang="en-US" sz="2000" b="1" dirty="0" err="1"/>
              <a:t>dwaro</a:t>
            </a:r>
            <a:r>
              <a:rPr lang="en-US" sz="2000" b="1" dirty="0"/>
              <a:t> </a:t>
            </a:r>
            <a:r>
              <a:rPr lang="en-US" sz="2000" b="1" dirty="0" err="1"/>
              <a:t>ni</a:t>
            </a:r>
            <a:r>
              <a:rPr lang="en-US" sz="2000" b="1" dirty="0"/>
              <a:t> </a:t>
            </a:r>
            <a:r>
              <a:rPr lang="en-US" sz="2000" b="1" dirty="0" err="1"/>
              <a:t>gipar</a:t>
            </a:r>
            <a:r>
              <a:rPr lang="en-US" sz="2000" b="1" dirty="0"/>
              <a:t> </a:t>
            </a:r>
            <a:r>
              <a:rPr lang="en-US" sz="2000" b="1" dirty="0" err="1"/>
              <a:t>matut</a:t>
            </a:r>
            <a:r>
              <a:rPr lang="en-US" sz="2000" b="1" dirty="0"/>
              <a:t>.</a:t>
            </a:r>
            <a:endParaRPr lang="en" sz="2000" b="1" noProof="0" dirty="0"/>
          </a:p>
        </p:txBody>
      </p:sp>
      <p:pic>
        <p:nvPicPr>
          <p:cNvPr id="4" name="Imagen 3">
            <a:extLst>
              <a:ext uri="{FF2B5EF4-FFF2-40B4-BE49-F238E27FC236}">
                <a16:creationId xmlns:a16="http://schemas.microsoft.com/office/drawing/2014/main" id="{14D73B8F-C860-433C-4264-3B9CD02697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237" r="6237"/>
          <a:stretch>
            <a:fillRect/>
          </a:stretch>
        </p:blipFill>
        <p:spPr>
          <a:xfrm>
            <a:off x="8272631" y="308013"/>
            <a:ext cx="3756039" cy="624197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79C3FDF8-94EF-E941-632F-4AEF1CDB872C}"/>
              </a:ext>
            </a:extLst>
          </p:cNvPr>
          <p:cNvSpPr txBox="1"/>
          <p:nvPr/>
        </p:nvSpPr>
        <p:spPr>
          <a:xfrm>
            <a:off x="237589" y="6027399"/>
            <a:ext cx="7954358" cy="707886"/>
          </a:xfrm>
          <a:prstGeom prst="rect">
            <a:avLst/>
          </a:prstGeom>
          <a:noFill/>
        </p:spPr>
        <p:txBody>
          <a:bodyPr wrap="square">
            <a:spAutoFit/>
          </a:bodyPr>
          <a:lstStyle/>
          <a:p>
            <a:pPr lvl="0">
              <a:spcBef>
                <a:spcPts val="600"/>
              </a:spcBef>
              <a:defRPr/>
            </a:pPr>
            <a:r>
              <a:rPr lang="en-US" sz="2000" b="1" dirty="0" err="1">
                <a:solidFill>
                  <a:prstClr val="black"/>
                </a:solidFill>
              </a:rPr>
              <a:t>Bedo</a:t>
            </a:r>
            <a:r>
              <a:rPr lang="en-US" sz="2000" b="1" dirty="0">
                <a:solidFill>
                  <a:prstClr val="black"/>
                </a:solidFill>
              </a:rPr>
              <a:t> e </a:t>
            </a:r>
            <a:r>
              <a:rPr lang="en-US" sz="2000" b="1" dirty="0" err="1">
                <a:solidFill>
                  <a:prstClr val="black"/>
                </a:solidFill>
              </a:rPr>
              <a:t>achiel</a:t>
            </a:r>
            <a:r>
              <a:rPr lang="en-US" sz="2000" b="1" dirty="0">
                <a:solidFill>
                  <a:prstClr val="black"/>
                </a:solidFill>
              </a:rPr>
              <a:t> e </a:t>
            </a:r>
            <a:r>
              <a:rPr lang="en-US" sz="2000" b="1" dirty="0" err="1">
                <a:solidFill>
                  <a:prstClr val="black"/>
                </a:solidFill>
              </a:rPr>
              <a:t>kanisa</a:t>
            </a:r>
            <a:r>
              <a:rPr lang="en-US" sz="2000" b="1" dirty="0">
                <a:solidFill>
                  <a:prstClr val="black"/>
                </a:solidFill>
              </a:rPr>
              <a:t> </a:t>
            </a:r>
            <a:r>
              <a:rPr lang="en-US" sz="2000" b="1" dirty="0" err="1">
                <a:solidFill>
                  <a:prstClr val="black"/>
                </a:solidFill>
              </a:rPr>
              <a:t>yudore</a:t>
            </a:r>
            <a:r>
              <a:rPr lang="en-US" sz="2000" b="1" dirty="0">
                <a:solidFill>
                  <a:prstClr val="black"/>
                </a:solidFill>
              </a:rPr>
              <a:t> mana </a:t>
            </a:r>
            <a:r>
              <a:rPr lang="en-US" sz="2000" b="1" dirty="0" err="1">
                <a:solidFill>
                  <a:prstClr val="black"/>
                </a:solidFill>
              </a:rPr>
              <a:t>kuom</a:t>
            </a:r>
            <a:r>
              <a:rPr lang="en-US" sz="2000" b="1" dirty="0">
                <a:solidFill>
                  <a:prstClr val="black"/>
                </a:solidFill>
              </a:rPr>
              <a:t> </a:t>
            </a:r>
            <a:r>
              <a:rPr lang="en-US" sz="2000" b="1" dirty="0" err="1">
                <a:solidFill>
                  <a:prstClr val="black"/>
                </a:solidFill>
              </a:rPr>
              <a:t>nego</a:t>
            </a:r>
            <a:r>
              <a:rPr lang="en-US" sz="2000" b="1" dirty="0">
                <a:solidFill>
                  <a:prstClr val="black"/>
                </a:solidFill>
              </a:rPr>
              <a:t> </a:t>
            </a:r>
            <a:r>
              <a:rPr lang="en-US" sz="2000" b="1" dirty="0" err="1">
                <a:solidFill>
                  <a:prstClr val="black"/>
                </a:solidFill>
              </a:rPr>
              <a:t>herruok-kend</a:t>
            </a:r>
            <a:r>
              <a:rPr lang="en-US" sz="2000" b="1" dirty="0">
                <a:solidFill>
                  <a:prstClr val="black"/>
                </a:solidFill>
              </a:rPr>
              <a:t> kendo </a:t>
            </a:r>
            <a:r>
              <a:rPr lang="en-US" sz="2000" b="1" dirty="0" err="1">
                <a:solidFill>
                  <a:prstClr val="black"/>
                </a:solidFill>
              </a:rPr>
              <a:t>dak</a:t>
            </a:r>
            <a:r>
              <a:rPr lang="en-US" sz="2000" b="1" dirty="0">
                <a:solidFill>
                  <a:prstClr val="black"/>
                </a:solidFill>
              </a:rPr>
              <a:t> ne </a:t>
            </a:r>
            <a:r>
              <a:rPr lang="en-US" sz="2000" b="1" dirty="0" err="1">
                <a:solidFill>
                  <a:prstClr val="black"/>
                </a:solidFill>
              </a:rPr>
              <a:t>Yesu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9" name="CuadroTexto 8">
            <a:extLst>
              <a:ext uri="{FF2B5EF4-FFF2-40B4-BE49-F238E27FC236}">
                <a16:creationId xmlns:a16="http://schemas.microsoft.com/office/drawing/2014/main" id="{AB154772-E63C-45BD-E876-3B9749C4F8B3}"/>
              </a:ext>
            </a:extLst>
          </p:cNvPr>
          <p:cNvSpPr txBox="1"/>
          <p:nvPr/>
        </p:nvSpPr>
        <p:spPr>
          <a:xfrm>
            <a:off x="237589" y="4786521"/>
            <a:ext cx="7954358" cy="1323439"/>
          </a:xfrm>
          <a:prstGeom prst="rect">
            <a:avLst/>
          </a:prstGeom>
          <a:noFill/>
        </p:spPr>
        <p:txBody>
          <a:bodyPr wrap="square">
            <a:spAutoFit/>
          </a:bodyPr>
          <a:lstStyle/>
          <a:p>
            <a:pPr lvl="0">
              <a:spcBef>
                <a:spcPts val="600"/>
              </a:spcBef>
              <a:defRPr/>
            </a:pPr>
            <a:r>
              <a:rPr lang="en-US" sz="2000" b="1" dirty="0" err="1">
                <a:solidFill>
                  <a:prstClr val="black"/>
                </a:solidFill>
              </a:rPr>
              <a:t>Pogruok</a:t>
            </a:r>
            <a:r>
              <a:rPr lang="en-US" sz="2000" b="1" dirty="0">
                <a:solidFill>
                  <a:prstClr val="black"/>
                </a:solidFill>
              </a:rPr>
              <a:t> </a:t>
            </a:r>
            <a:r>
              <a:rPr lang="en-US" sz="2000" b="1" dirty="0" err="1">
                <a:solidFill>
                  <a:prstClr val="black"/>
                </a:solidFill>
              </a:rPr>
              <a:t>matindo</a:t>
            </a:r>
            <a:r>
              <a:rPr lang="en-US" sz="2000" b="1" dirty="0">
                <a:solidFill>
                  <a:prstClr val="black"/>
                </a:solidFill>
              </a:rPr>
              <a:t> e </a:t>
            </a:r>
            <a:r>
              <a:rPr lang="en-US" sz="2000" b="1" dirty="0" err="1">
                <a:solidFill>
                  <a:prstClr val="black"/>
                </a:solidFill>
              </a:rPr>
              <a:t>paro</a:t>
            </a:r>
            <a:r>
              <a:rPr lang="en-US" sz="2000" b="1" dirty="0">
                <a:solidFill>
                  <a:prstClr val="black"/>
                </a:solidFill>
              </a:rPr>
              <a:t>, </a:t>
            </a:r>
            <a:r>
              <a:rPr lang="en-US" sz="2000" b="1" dirty="0" err="1">
                <a:solidFill>
                  <a:prstClr val="black"/>
                </a:solidFill>
              </a:rPr>
              <a:t>mich</a:t>
            </a:r>
            <a:r>
              <a:rPr lang="en-US" sz="2000" b="1" dirty="0">
                <a:solidFill>
                  <a:prstClr val="black"/>
                </a:solidFill>
              </a:rPr>
              <a:t> </a:t>
            </a:r>
            <a:r>
              <a:rPr lang="en-US" sz="2000" b="1" dirty="0" err="1">
                <a:solidFill>
                  <a:prstClr val="black"/>
                </a:solidFill>
              </a:rPr>
              <a:t>mopogore</a:t>
            </a:r>
            <a:r>
              <a:rPr lang="en-US" sz="2000" b="1" dirty="0">
                <a:solidFill>
                  <a:prstClr val="black"/>
                </a:solidFill>
              </a:rPr>
              <a:t> </a:t>
            </a:r>
            <a:r>
              <a:rPr lang="en-US" sz="2000" b="1" dirty="0" err="1">
                <a:solidFill>
                  <a:prstClr val="black"/>
                </a:solidFill>
              </a:rPr>
              <a:t>opogore</a:t>
            </a:r>
            <a:r>
              <a:rPr lang="en-US" sz="2000" b="1" dirty="0">
                <a:solidFill>
                  <a:prstClr val="black"/>
                </a:solidFill>
              </a:rPr>
              <a:t> ma </a:t>
            </a:r>
            <a:r>
              <a:rPr lang="en-US" sz="2000" b="1" dirty="0" err="1">
                <a:solidFill>
                  <a:prstClr val="black"/>
                </a:solidFill>
              </a:rPr>
              <a:t>ng’ato</a:t>
            </a:r>
            <a:r>
              <a:rPr lang="en-US" sz="2000" b="1" dirty="0">
                <a:solidFill>
                  <a:prstClr val="black"/>
                </a:solidFill>
              </a:rPr>
              <a:t> </a:t>
            </a:r>
            <a:r>
              <a:rPr lang="en-US" sz="2000" b="1" dirty="0" err="1">
                <a:solidFill>
                  <a:prstClr val="black"/>
                </a:solidFill>
              </a:rPr>
              <a:t>ka</a:t>
            </a:r>
            <a:r>
              <a:rPr lang="en-US" sz="2000" b="1" dirty="0">
                <a:solidFill>
                  <a:prstClr val="black"/>
                </a:solidFill>
              </a:rPr>
              <a:t> </a:t>
            </a:r>
            <a:r>
              <a:rPr lang="en-US" sz="2000" b="1" dirty="0" err="1">
                <a:solidFill>
                  <a:prstClr val="black"/>
                </a:solidFill>
              </a:rPr>
              <a:t>ng’ato</a:t>
            </a:r>
            <a:r>
              <a:rPr lang="en-US" sz="2000" b="1" dirty="0">
                <a:solidFill>
                  <a:prstClr val="black"/>
                </a:solidFill>
              </a:rPr>
              <a:t> </a:t>
            </a:r>
            <a:r>
              <a:rPr lang="en-US" sz="2000" b="1" dirty="0" err="1">
                <a:solidFill>
                  <a:prstClr val="black"/>
                </a:solidFill>
              </a:rPr>
              <a:t>nigo</a:t>
            </a:r>
            <a:r>
              <a:rPr lang="en-US" sz="2000" b="1" dirty="0">
                <a:solidFill>
                  <a:prstClr val="black"/>
                </a:solidFill>
              </a:rPr>
              <a:t>, </a:t>
            </a:r>
            <a:r>
              <a:rPr lang="en-US" sz="2000" b="1" dirty="0" err="1">
                <a:solidFill>
                  <a:prstClr val="black"/>
                </a:solidFill>
              </a:rPr>
              <a:t>ka</a:t>
            </a:r>
            <a:r>
              <a:rPr lang="en-US" sz="2000" b="1" dirty="0">
                <a:solidFill>
                  <a:prstClr val="black"/>
                </a:solidFill>
              </a:rPr>
              <a:t> </a:t>
            </a:r>
            <a:r>
              <a:rPr lang="en-US" sz="2000" b="1" dirty="0" err="1">
                <a:solidFill>
                  <a:prstClr val="black"/>
                </a:solidFill>
              </a:rPr>
              <a:t>oketgi</a:t>
            </a:r>
            <a:r>
              <a:rPr lang="en-US" sz="2000" b="1" dirty="0">
                <a:solidFill>
                  <a:prstClr val="black"/>
                </a:solidFill>
              </a:rPr>
              <a:t> </a:t>
            </a:r>
            <a:r>
              <a:rPr lang="en-US" sz="2000" b="1" dirty="0" err="1">
                <a:solidFill>
                  <a:prstClr val="black"/>
                </a:solidFill>
              </a:rPr>
              <a:t>kuom</a:t>
            </a:r>
            <a:r>
              <a:rPr lang="en-US" sz="2000" b="1" dirty="0">
                <a:solidFill>
                  <a:prstClr val="black"/>
                </a:solidFill>
              </a:rPr>
              <a:t> </a:t>
            </a:r>
            <a:r>
              <a:rPr lang="en-US" sz="2000" b="1" dirty="0" err="1">
                <a:solidFill>
                  <a:prstClr val="black"/>
                </a:solidFill>
              </a:rPr>
              <a:t>Kristo</a:t>
            </a:r>
            <a:r>
              <a:rPr lang="en-US" sz="2000" b="1" dirty="0">
                <a:solidFill>
                  <a:prstClr val="black"/>
                </a:solidFill>
              </a:rPr>
              <a:t>, </a:t>
            </a:r>
            <a:r>
              <a:rPr lang="en-US" sz="2000" b="1" dirty="0" err="1">
                <a:solidFill>
                  <a:prstClr val="black"/>
                </a:solidFill>
              </a:rPr>
              <a:t>kar</a:t>
            </a:r>
            <a:r>
              <a:rPr lang="en-US" sz="2000" b="1" dirty="0">
                <a:solidFill>
                  <a:prstClr val="black"/>
                </a:solidFill>
              </a:rPr>
              <a:t> </a:t>
            </a:r>
            <a:r>
              <a:rPr lang="en-US" sz="2000" b="1" dirty="0" err="1">
                <a:solidFill>
                  <a:prstClr val="black"/>
                </a:solidFill>
              </a:rPr>
              <a:t>kelo</a:t>
            </a:r>
            <a:r>
              <a:rPr lang="en-US" sz="2000" b="1" dirty="0">
                <a:solidFill>
                  <a:prstClr val="black"/>
                </a:solidFill>
              </a:rPr>
              <a:t> </a:t>
            </a:r>
            <a:r>
              <a:rPr lang="en-US" sz="2000" b="1" dirty="0" err="1">
                <a:solidFill>
                  <a:prstClr val="black"/>
                </a:solidFill>
              </a:rPr>
              <a:t>pogruok</a:t>
            </a:r>
            <a:r>
              <a:rPr lang="en-US" sz="2000" b="1" dirty="0">
                <a:solidFill>
                  <a:prstClr val="black"/>
                </a:solidFill>
              </a:rPr>
              <a:t> to </a:t>
            </a:r>
            <a:r>
              <a:rPr lang="en-US" sz="2000" b="1" dirty="0" err="1">
                <a:solidFill>
                  <a:prstClr val="black"/>
                </a:solidFill>
              </a:rPr>
              <a:t>gikelo</a:t>
            </a:r>
            <a:r>
              <a:rPr lang="en-US" sz="2000" b="1" dirty="0">
                <a:solidFill>
                  <a:prstClr val="black"/>
                </a:solidFill>
              </a:rPr>
              <a:t> </a:t>
            </a:r>
            <a:r>
              <a:rPr lang="en-US" sz="2000" b="1" dirty="0" err="1">
                <a:solidFill>
                  <a:prstClr val="black"/>
                </a:solidFill>
              </a:rPr>
              <a:t>winjruok</a:t>
            </a:r>
            <a:r>
              <a:rPr lang="en-US" sz="2000" b="1" dirty="0">
                <a:solidFill>
                  <a:prstClr val="black"/>
                </a:solidFill>
              </a:rPr>
              <a:t> (1 Kor. 12:12-13, 25, 27).</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1E830ACC-233E-FCA3-C3AB-8C95B56627BA}"/>
              </a:ext>
            </a:extLst>
          </p:cNvPr>
          <p:cNvSpPr txBox="1"/>
          <p:nvPr/>
        </p:nvSpPr>
        <p:spPr>
          <a:xfrm>
            <a:off x="237588" y="3674735"/>
            <a:ext cx="7954359" cy="1323439"/>
          </a:xfrm>
          <a:prstGeom prst="rect">
            <a:avLst/>
          </a:prstGeom>
          <a:noFill/>
        </p:spPr>
        <p:txBody>
          <a:bodyPr wrap="square">
            <a:spAutoFit/>
          </a:bodyPr>
          <a:lstStyle/>
          <a:p>
            <a:pPr lvl="0">
              <a:spcBef>
                <a:spcPts val="600"/>
              </a:spcBef>
              <a:defRPr/>
            </a:pPr>
            <a:r>
              <a:rPr lang="en-US" sz="2000" b="1" dirty="0">
                <a:solidFill>
                  <a:prstClr val="black"/>
                </a:solidFill>
              </a:rPr>
              <a:t>To </a:t>
            </a:r>
            <a:r>
              <a:rPr lang="en-US" sz="2000" b="1" dirty="0" err="1">
                <a:solidFill>
                  <a:prstClr val="black"/>
                </a:solidFill>
              </a:rPr>
              <a:t>bedo</a:t>
            </a:r>
            <a:r>
              <a:rPr lang="en-US" sz="2000" b="1" dirty="0">
                <a:solidFill>
                  <a:prstClr val="black"/>
                </a:solidFill>
              </a:rPr>
              <a:t> e </a:t>
            </a:r>
            <a:r>
              <a:rPr lang="en-US" sz="2000" b="1" dirty="0" err="1">
                <a:solidFill>
                  <a:prstClr val="black"/>
                </a:solidFill>
              </a:rPr>
              <a:t>achiel</a:t>
            </a:r>
            <a:r>
              <a:rPr lang="en-US" sz="2000" b="1" dirty="0">
                <a:solidFill>
                  <a:prstClr val="black"/>
                </a:solidFill>
              </a:rPr>
              <a:t> </a:t>
            </a:r>
            <a:r>
              <a:rPr lang="en-US" sz="2000" b="1" dirty="0" err="1">
                <a:solidFill>
                  <a:prstClr val="black"/>
                </a:solidFill>
              </a:rPr>
              <a:t>kuom</a:t>
            </a:r>
            <a:r>
              <a:rPr lang="en-US" sz="2000" b="1" dirty="0">
                <a:solidFill>
                  <a:prstClr val="black"/>
                </a:solidFill>
              </a:rPr>
              <a:t> </a:t>
            </a:r>
            <a:r>
              <a:rPr lang="en-US" sz="2000" b="1" dirty="0" err="1">
                <a:solidFill>
                  <a:prstClr val="black"/>
                </a:solidFill>
              </a:rPr>
              <a:t>Yesu</a:t>
            </a:r>
            <a:r>
              <a:rPr lang="en-US" sz="2000" b="1" dirty="0">
                <a:solidFill>
                  <a:prstClr val="black"/>
                </a:solidFill>
              </a:rPr>
              <a:t> ok </a:t>
            </a:r>
            <a:r>
              <a:rPr lang="en-US" sz="2000" b="1" dirty="0" err="1">
                <a:solidFill>
                  <a:prstClr val="black"/>
                </a:solidFill>
              </a:rPr>
              <a:t>en</a:t>
            </a:r>
            <a:r>
              <a:rPr lang="en-US" sz="2000" b="1" dirty="0">
                <a:solidFill>
                  <a:prstClr val="black"/>
                </a:solidFill>
              </a:rPr>
              <a:t> </a:t>
            </a:r>
            <a:r>
              <a:rPr lang="en-US" sz="2000" b="1" dirty="0" err="1">
                <a:solidFill>
                  <a:prstClr val="black"/>
                </a:solidFill>
              </a:rPr>
              <a:t>bedo</a:t>
            </a:r>
            <a:r>
              <a:rPr lang="en-US" sz="2000" b="1" dirty="0">
                <a:solidFill>
                  <a:prstClr val="black"/>
                </a:solidFill>
              </a:rPr>
              <a:t> ma </a:t>
            </a:r>
            <a:r>
              <a:rPr lang="en-US" sz="2000" b="1" dirty="0" err="1">
                <a:solidFill>
                  <a:prstClr val="black"/>
                </a:solidFill>
              </a:rPr>
              <a:t>chalre</a:t>
            </a:r>
            <a:r>
              <a:rPr lang="en-US" sz="2000" b="1" dirty="0">
                <a:solidFill>
                  <a:prstClr val="black"/>
                </a:solidFill>
              </a:rPr>
              <a:t>. Ok </a:t>
            </a:r>
            <a:r>
              <a:rPr lang="en-US" sz="2000" b="1" dirty="0" err="1">
                <a:solidFill>
                  <a:prstClr val="black"/>
                </a:solidFill>
              </a:rPr>
              <a:t>onyis</a:t>
            </a:r>
            <a:r>
              <a:rPr lang="en-US" sz="2000" b="1" dirty="0">
                <a:solidFill>
                  <a:prstClr val="black"/>
                </a:solidFill>
              </a:rPr>
              <a:t> </a:t>
            </a:r>
            <a:r>
              <a:rPr lang="en-US" sz="2000" b="1" dirty="0" err="1">
                <a:solidFill>
                  <a:prstClr val="black"/>
                </a:solidFill>
              </a:rPr>
              <a:t>ni</a:t>
            </a:r>
            <a:r>
              <a:rPr lang="en-US" sz="2000" b="1" dirty="0">
                <a:solidFill>
                  <a:prstClr val="black"/>
                </a:solidFill>
              </a:rPr>
              <a:t> wan </a:t>
            </a:r>
            <a:r>
              <a:rPr lang="en-US" sz="2000" b="1" dirty="0" err="1">
                <a:solidFill>
                  <a:prstClr val="black"/>
                </a:solidFill>
              </a:rPr>
              <a:t>duto</a:t>
            </a:r>
            <a:r>
              <a:rPr lang="en-US" sz="2000" b="1" dirty="0">
                <a:solidFill>
                  <a:prstClr val="black"/>
                </a:solidFill>
              </a:rPr>
              <a:t> </a:t>
            </a:r>
            <a:r>
              <a:rPr lang="en-US" sz="2000" b="1" dirty="0" err="1">
                <a:solidFill>
                  <a:prstClr val="black"/>
                </a:solidFill>
              </a:rPr>
              <a:t>wabed</a:t>
            </a:r>
            <a:r>
              <a:rPr lang="en-US" sz="2000" b="1" dirty="0">
                <a:solidFill>
                  <a:prstClr val="black"/>
                </a:solidFill>
              </a:rPr>
              <a:t> </a:t>
            </a:r>
            <a:r>
              <a:rPr lang="en-US" sz="2000" b="1" dirty="0" err="1">
                <a:solidFill>
                  <a:prstClr val="black"/>
                </a:solidFill>
              </a:rPr>
              <a:t>gi</a:t>
            </a:r>
            <a:r>
              <a:rPr lang="en-US" sz="2000" b="1" dirty="0">
                <a:solidFill>
                  <a:prstClr val="black"/>
                </a:solidFill>
              </a:rPr>
              <a:t> </a:t>
            </a:r>
            <a:r>
              <a:rPr lang="en-US" sz="2000" b="1" dirty="0" err="1">
                <a:solidFill>
                  <a:prstClr val="black"/>
                </a:solidFill>
              </a:rPr>
              <a:t>paro</a:t>
            </a:r>
            <a:r>
              <a:rPr lang="en-US" sz="2000" b="1" dirty="0">
                <a:solidFill>
                  <a:prstClr val="black"/>
                </a:solidFill>
              </a:rPr>
              <a:t> ma </a:t>
            </a:r>
            <a:r>
              <a:rPr lang="en-US" sz="2000" b="1" dirty="0" err="1">
                <a:solidFill>
                  <a:prstClr val="black"/>
                </a:solidFill>
              </a:rPr>
              <a:t>chalre</a:t>
            </a:r>
            <a:r>
              <a:rPr lang="en-US" sz="2000" b="1" dirty="0">
                <a:solidFill>
                  <a:prstClr val="black"/>
                </a:solidFill>
              </a:rPr>
              <a:t> </a:t>
            </a:r>
            <a:r>
              <a:rPr lang="en-US" sz="2000" b="1" dirty="0" err="1">
                <a:solidFill>
                  <a:prstClr val="black"/>
                </a:solidFill>
              </a:rPr>
              <a:t>kuom</a:t>
            </a:r>
            <a:r>
              <a:rPr lang="en-US" sz="2000" b="1" dirty="0">
                <a:solidFill>
                  <a:prstClr val="black"/>
                </a:solidFill>
              </a:rPr>
              <a:t> </a:t>
            </a:r>
            <a:r>
              <a:rPr lang="en-US" sz="2000" b="1" dirty="0" err="1">
                <a:solidFill>
                  <a:prstClr val="black"/>
                </a:solidFill>
              </a:rPr>
              <a:t>gik</a:t>
            </a:r>
            <a:r>
              <a:rPr lang="en-US" sz="2000" b="1" dirty="0">
                <a:solidFill>
                  <a:prstClr val="black"/>
                </a:solidFill>
              </a:rPr>
              <a:t> </a:t>
            </a:r>
            <a:r>
              <a:rPr lang="en-US" sz="2000" b="1" dirty="0" err="1">
                <a:solidFill>
                  <a:prstClr val="black"/>
                </a:solidFill>
              </a:rPr>
              <a:t>moko</a:t>
            </a:r>
            <a:r>
              <a:rPr lang="en-US" sz="2000" b="1" dirty="0">
                <a:solidFill>
                  <a:prstClr val="black"/>
                </a:solidFill>
              </a:rPr>
              <a:t> </a:t>
            </a:r>
            <a:r>
              <a:rPr lang="en-US" sz="2000" b="1" dirty="0" err="1">
                <a:solidFill>
                  <a:prstClr val="black"/>
                </a:solidFill>
              </a:rPr>
              <a:t>duto</a:t>
            </a:r>
            <a:r>
              <a:rPr lang="en-US" sz="2000" b="1" dirty="0">
                <a:solidFill>
                  <a:prstClr val="black"/>
                </a:solidFill>
              </a:rPr>
              <a:t>, kata </a:t>
            </a:r>
            <a:r>
              <a:rPr lang="en-US" sz="2000" b="1" dirty="0" err="1">
                <a:solidFill>
                  <a:prstClr val="black"/>
                </a:solidFill>
              </a:rPr>
              <a:t>ni</a:t>
            </a:r>
            <a:r>
              <a:rPr lang="en-US" sz="2000" b="1" dirty="0">
                <a:solidFill>
                  <a:prstClr val="black"/>
                </a:solidFill>
              </a:rPr>
              <a:t> </a:t>
            </a:r>
            <a:r>
              <a:rPr lang="en-US" sz="2000" b="1" dirty="0" err="1">
                <a:solidFill>
                  <a:prstClr val="black"/>
                </a:solidFill>
              </a:rPr>
              <a:t>watimo</a:t>
            </a:r>
            <a:r>
              <a:rPr lang="en-US" sz="2000" b="1" dirty="0">
                <a:solidFill>
                  <a:prstClr val="black"/>
                </a:solidFill>
              </a:rPr>
              <a:t> </a:t>
            </a:r>
            <a:r>
              <a:rPr lang="en-US" sz="2000" b="1" dirty="0" err="1">
                <a:solidFill>
                  <a:prstClr val="black"/>
                </a:solidFill>
              </a:rPr>
              <a:t>gik</a:t>
            </a:r>
            <a:r>
              <a:rPr lang="en-US" sz="2000" b="1" dirty="0">
                <a:solidFill>
                  <a:prstClr val="black"/>
                </a:solidFill>
              </a:rPr>
              <a:t> </a:t>
            </a:r>
            <a:r>
              <a:rPr lang="en-US" sz="2000" b="1" dirty="0" err="1">
                <a:solidFill>
                  <a:prstClr val="black"/>
                </a:solidFill>
              </a:rPr>
              <a:t>moko</a:t>
            </a:r>
            <a:r>
              <a:rPr lang="en-US" sz="2000" b="1" dirty="0">
                <a:solidFill>
                  <a:prstClr val="black"/>
                </a:solidFill>
              </a:rPr>
              <a:t> </a:t>
            </a:r>
            <a:r>
              <a:rPr lang="en-US" sz="2000" b="1" dirty="0" err="1">
                <a:solidFill>
                  <a:prstClr val="black"/>
                </a:solidFill>
              </a:rPr>
              <a:t>duto</a:t>
            </a:r>
            <a:r>
              <a:rPr lang="en-US" sz="2000" b="1" dirty="0">
                <a:solidFill>
                  <a:prstClr val="black"/>
                </a:solidFill>
              </a:rPr>
              <a:t> e </a:t>
            </a:r>
            <a:r>
              <a:rPr lang="en-US" sz="2000" b="1" dirty="0" err="1">
                <a:solidFill>
                  <a:prstClr val="black"/>
                </a:solidFill>
              </a:rPr>
              <a:t>yo</a:t>
            </a:r>
            <a:r>
              <a:rPr lang="en-US" sz="2000" b="1" dirty="0">
                <a:solidFill>
                  <a:prstClr val="black"/>
                </a:solidFill>
              </a:rPr>
              <a:t> </a:t>
            </a:r>
            <a:r>
              <a:rPr lang="en-US" sz="2000" b="1" dirty="0" err="1">
                <a:solidFill>
                  <a:prstClr val="black"/>
                </a:solidFill>
              </a:rPr>
              <a:t>achiel</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CuadroTexto 12">
            <a:extLst>
              <a:ext uri="{FF2B5EF4-FFF2-40B4-BE49-F238E27FC236}">
                <a16:creationId xmlns:a16="http://schemas.microsoft.com/office/drawing/2014/main" id="{5FCF6ADF-5C6E-2D10-857D-E35C0E7D4407}"/>
              </a:ext>
            </a:extLst>
          </p:cNvPr>
          <p:cNvSpPr txBox="1"/>
          <p:nvPr/>
        </p:nvSpPr>
        <p:spPr>
          <a:xfrm>
            <a:off x="233818" y="2562949"/>
            <a:ext cx="7958130" cy="1323439"/>
          </a:xfrm>
          <a:prstGeom prst="rect">
            <a:avLst/>
          </a:prstGeom>
          <a:noFill/>
        </p:spPr>
        <p:txBody>
          <a:bodyPr wrap="square">
            <a:spAutoFit/>
          </a:bodyPr>
          <a:lstStyle/>
          <a:p>
            <a:pPr lvl="0">
              <a:spcBef>
                <a:spcPts val="600"/>
              </a:spcBef>
              <a:defRPr/>
            </a:pPr>
            <a:r>
              <a:rPr lang="en-US" sz="2000" b="1" dirty="0" err="1">
                <a:solidFill>
                  <a:prstClr val="black"/>
                </a:solidFill>
              </a:rPr>
              <a:t>Bedo</a:t>
            </a:r>
            <a:r>
              <a:rPr lang="en-US" sz="2000" b="1" dirty="0">
                <a:solidFill>
                  <a:prstClr val="black"/>
                </a:solidFill>
              </a:rPr>
              <a:t> e </a:t>
            </a:r>
            <a:r>
              <a:rPr lang="en-US" sz="2000" b="1" dirty="0" err="1">
                <a:solidFill>
                  <a:prstClr val="black"/>
                </a:solidFill>
              </a:rPr>
              <a:t>achiel</a:t>
            </a:r>
            <a:r>
              <a:rPr lang="en-US" sz="2000" b="1" dirty="0">
                <a:solidFill>
                  <a:prstClr val="black"/>
                </a:solidFill>
              </a:rPr>
              <a:t> </a:t>
            </a:r>
            <a:r>
              <a:rPr lang="en-US" sz="2000" b="1" dirty="0" err="1">
                <a:solidFill>
                  <a:prstClr val="black"/>
                </a:solidFill>
              </a:rPr>
              <a:t>nyalore</a:t>
            </a:r>
            <a:r>
              <a:rPr lang="en-US" sz="2000" b="1" dirty="0">
                <a:solidFill>
                  <a:prstClr val="black"/>
                </a:solidFill>
              </a:rPr>
              <a:t> mana </a:t>
            </a:r>
            <a:r>
              <a:rPr lang="en-US" sz="2000" b="1" dirty="0" err="1">
                <a:solidFill>
                  <a:prstClr val="black"/>
                </a:solidFill>
              </a:rPr>
              <a:t>kuom</a:t>
            </a:r>
            <a:r>
              <a:rPr lang="en-US" sz="2000" b="1" dirty="0">
                <a:solidFill>
                  <a:prstClr val="black"/>
                </a:solidFill>
              </a:rPr>
              <a:t> </a:t>
            </a:r>
            <a:r>
              <a:rPr lang="en-US" sz="2000" b="1" dirty="0" err="1">
                <a:solidFill>
                  <a:prstClr val="black"/>
                </a:solidFill>
              </a:rPr>
              <a:t>bedo</a:t>
            </a:r>
            <a:r>
              <a:rPr lang="en-US" sz="2000" b="1" dirty="0">
                <a:solidFill>
                  <a:prstClr val="black"/>
                </a:solidFill>
              </a:rPr>
              <a:t> </a:t>
            </a:r>
            <a:r>
              <a:rPr lang="en-US" sz="2000" b="1" dirty="0" err="1">
                <a:solidFill>
                  <a:prstClr val="black"/>
                </a:solidFill>
              </a:rPr>
              <a:t>gi</a:t>
            </a:r>
            <a:r>
              <a:rPr lang="en-US" sz="2000" b="1" dirty="0">
                <a:solidFill>
                  <a:prstClr val="black"/>
                </a:solidFill>
              </a:rPr>
              <a:t> </a:t>
            </a:r>
            <a:r>
              <a:rPr lang="en-US" sz="2000" b="1" dirty="0" err="1">
                <a:solidFill>
                  <a:prstClr val="black"/>
                </a:solidFill>
              </a:rPr>
              <a:t>Yesu</a:t>
            </a:r>
            <a:r>
              <a:rPr lang="en-US" sz="2000" b="1" dirty="0">
                <a:solidFill>
                  <a:prstClr val="black"/>
                </a:solidFill>
              </a:rPr>
              <a:t> kaka </a:t>
            </a:r>
            <a:r>
              <a:rPr lang="en-US" sz="2000" b="1" dirty="0" err="1">
                <a:solidFill>
                  <a:prstClr val="black"/>
                </a:solidFill>
              </a:rPr>
              <a:t>Ruodhwa</a:t>
            </a:r>
            <a:r>
              <a:rPr lang="en-US" sz="2000" b="1" dirty="0">
                <a:solidFill>
                  <a:prstClr val="black"/>
                </a:solidFill>
              </a:rPr>
              <a:t>. Ok </a:t>
            </a:r>
            <a:r>
              <a:rPr lang="en-US" sz="2000" b="1" dirty="0" err="1">
                <a:solidFill>
                  <a:prstClr val="black"/>
                </a:solidFill>
              </a:rPr>
              <a:t>yude</a:t>
            </a:r>
            <a:r>
              <a:rPr lang="en-US" sz="2000" b="1" dirty="0">
                <a:solidFill>
                  <a:prstClr val="black"/>
                </a:solidFill>
              </a:rPr>
              <a:t> </a:t>
            </a:r>
            <a:r>
              <a:rPr lang="en-US" sz="2000" b="1" dirty="0" err="1">
                <a:solidFill>
                  <a:prstClr val="black"/>
                </a:solidFill>
              </a:rPr>
              <a:t>kuom</a:t>
            </a:r>
            <a:r>
              <a:rPr lang="en-US" sz="2000" b="1" dirty="0">
                <a:solidFill>
                  <a:prstClr val="black"/>
                </a:solidFill>
              </a:rPr>
              <a:t> </a:t>
            </a:r>
            <a:r>
              <a:rPr lang="en-US" sz="2000" b="1" dirty="0" err="1">
                <a:solidFill>
                  <a:prstClr val="black"/>
                </a:solidFill>
              </a:rPr>
              <a:t>luwo</a:t>
            </a:r>
            <a:r>
              <a:rPr lang="en-US" sz="2000" b="1" dirty="0">
                <a:solidFill>
                  <a:prstClr val="black"/>
                </a:solidFill>
              </a:rPr>
              <a:t> </a:t>
            </a:r>
            <a:r>
              <a:rPr lang="en-US" sz="2000" b="1" dirty="0" err="1">
                <a:solidFill>
                  <a:prstClr val="black"/>
                </a:solidFill>
              </a:rPr>
              <a:t>paro</a:t>
            </a:r>
            <a:r>
              <a:rPr lang="en-US" sz="2000" b="1" dirty="0">
                <a:solidFill>
                  <a:prstClr val="black"/>
                </a:solidFill>
              </a:rPr>
              <a:t> kata </a:t>
            </a:r>
            <a:r>
              <a:rPr lang="en-US" sz="2000" b="1" dirty="0" err="1">
                <a:solidFill>
                  <a:prstClr val="black"/>
                </a:solidFill>
              </a:rPr>
              <a:t>rieko</a:t>
            </a:r>
            <a:r>
              <a:rPr lang="en-US" sz="2000" b="1" dirty="0">
                <a:solidFill>
                  <a:prstClr val="black"/>
                </a:solidFill>
              </a:rPr>
              <a:t> mag </a:t>
            </a:r>
            <a:r>
              <a:rPr lang="en-US" sz="2000" b="1" dirty="0" err="1">
                <a:solidFill>
                  <a:prstClr val="black"/>
                </a:solidFill>
              </a:rPr>
              <a:t>owadwa</a:t>
            </a:r>
            <a:r>
              <a:rPr lang="en-US" sz="2000" b="1" dirty="0">
                <a:solidFill>
                  <a:prstClr val="black"/>
                </a:solidFill>
              </a:rPr>
              <a:t> kata </a:t>
            </a:r>
            <a:r>
              <a:rPr lang="en-US" sz="2000" b="1" dirty="0" err="1">
                <a:solidFill>
                  <a:prstClr val="black"/>
                </a:solidFill>
              </a:rPr>
              <a:t>nyaminwa</a:t>
            </a:r>
            <a:r>
              <a:rPr lang="en-US" sz="2000" b="1" dirty="0">
                <a:solidFill>
                  <a:prstClr val="black"/>
                </a:solidFill>
              </a:rPr>
              <a:t>, kata </a:t>
            </a:r>
            <a:r>
              <a:rPr lang="en-US" sz="2000" b="1" dirty="0" err="1">
                <a:solidFill>
                  <a:prstClr val="black"/>
                </a:solidFill>
              </a:rPr>
              <a:t>kuom</a:t>
            </a:r>
            <a:r>
              <a:rPr lang="en-US" sz="2000" b="1" dirty="0">
                <a:solidFill>
                  <a:prstClr val="black"/>
                </a:solidFill>
              </a:rPr>
              <a:t> </a:t>
            </a:r>
            <a:r>
              <a:rPr lang="en-US" sz="2000" b="1" dirty="0" err="1">
                <a:solidFill>
                  <a:prstClr val="black"/>
                </a:solidFill>
              </a:rPr>
              <a:t>loso</a:t>
            </a:r>
            <a:r>
              <a:rPr lang="en-US" sz="2000" b="1" dirty="0">
                <a:solidFill>
                  <a:prstClr val="black"/>
                </a:solidFill>
              </a:rPr>
              <a:t> </a:t>
            </a:r>
            <a:r>
              <a:rPr lang="en-US" sz="2000" b="1" dirty="0" err="1">
                <a:solidFill>
                  <a:prstClr val="black"/>
                </a:solidFill>
              </a:rPr>
              <a:t>kidienje</a:t>
            </a:r>
            <a:r>
              <a:rPr lang="en-US" sz="2000" b="1" dirty="0">
                <a:solidFill>
                  <a:prstClr val="black"/>
                </a:solidFill>
              </a:rPr>
              <a:t> ma </a:t>
            </a:r>
            <a:r>
              <a:rPr lang="en-US" sz="2000" b="1" dirty="0" err="1">
                <a:solidFill>
                  <a:prstClr val="black"/>
                </a:solidFill>
              </a:rPr>
              <a:t>odin</a:t>
            </a:r>
            <a:r>
              <a:rPr lang="en-US" sz="2000" b="1" dirty="0">
                <a:solidFill>
                  <a:prstClr val="black"/>
                </a:solidFill>
              </a:rPr>
              <a:t> </a:t>
            </a:r>
            <a:r>
              <a:rPr lang="en-US" sz="2000" b="1" dirty="0" err="1">
                <a:solidFill>
                  <a:prstClr val="black"/>
                </a:solidFill>
              </a:rPr>
              <a:t>ni</a:t>
            </a:r>
            <a:r>
              <a:rPr lang="en-US" sz="2000" b="1" dirty="0">
                <a:solidFill>
                  <a:prstClr val="black"/>
                </a:solidFill>
              </a:rPr>
              <a:t> </a:t>
            </a:r>
            <a:r>
              <a:rPr lang="en-US" sz="2000" b="1" dirty="0" err="1">
                <a:solidFill>
                  <a:prstClr val="black"/>
                </a:solidFill>
              </a:rPr>
              <a:t>ji</a:t>
            </a:r>
            <a:r>
              <a:rPr lang="en-US" sz="2000" b="1" dirty="0">
                <a:solidFill>
                  <a:prstClr val="black"/>
                </a:solidFill>
              </a:rPr>
              <a:t> ma </a:t>
            </a:r>
            <a:r>
              <a:rPr lang="en-US" sz="2000" b="1" dirty="0" err="1">
                <a:solidFill>
                  <a:prstClr val="black"/>
                </a:solidFill>
              </a:rPr>
              <a:t>moko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406072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C728005-05C3-AB27-0698-0AC079B23BE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8584BE-B313-1F99-F4B4-A3EBFC76DD46}"/>
              </a:ext>
            </a:extLst>
          </p:cNvPr>
          <p:cNvSpPr txBox="1"/>
          <p:nvPr/>
        </p:nvSpPr>
        <p:spPr>
          <a:xfrm>
            <a:off x="0" y="-28575"/>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600" noProof="0" dirty="0">
                <a:ln/>
                <a:solidFill>
                  <a:srgbClr val="864300"/>
                </a:solidFill>
                <a:effectLst>
                  <a:outerShdw blurRad="60007" dist="200025" dir="15000000" sy="30000" kx="-1800000" algn="bl" rotWithShape="0">
                    <a:prstClr val="black">
                      <a:alpha val="32000"/>
                    </a:prstClr>
                  </a:outerShdw>
                </a:effectLst>
              </a:rPr>
              <a:t>RIEKO KOD TEGNO</a:t>
            </a:r>
          </a:p>
        </p:txBody>
      </p:sp>
      <p:sp>
        <p:nvSpPr>
          <p:cNvPr id="5" name="CuadroTexto 4">
            <a:extLst>
              <a:ext uri="{FF2B5EF4-FFF2-40B4-BE49-F238E27FC236}">
                <a16:creationId xmlns:a16="http://schemas.microsoft.com/office/drawing/2014/main" id="{E9B6EFD4-521A-62B2-8700-938FDF1619F8}"/>
              </a:ext>
            </a:extLst>
          </p:cNvPr>
          <p:cNvSpPr txBox="1"/>
          <p:nvPr/>
        </p:nvSpPr>
        <p:spPr>
          <a:xfrm>
            <a:off x="690563" y="596763"/>
            <a:ext cx="1081087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3">
                    <a:lumMod val="75000"/>
                  </a:schemeClr>
                </a:solidFill>
                <a:latin typeface="Comic Sans MS" panose="030F0702030302020204" pitchFamily="66" charset="0"/>
              </a:rPr>
              <a:t>“Kamano owetena, ne ok anyal wuoyo kodu kaka awuoyo gi joma nigi Roho. To ne nyaka awuo kodu ka gima un joma onge gi Roho, kendo ma pod yom kuom Kristo.” </a:t>
            </a:r>
            <a:r>
              <a:rPr lang="en" sz="1400" b="1" noProof="0" dirty="0">
                <a:solidFill>
                  <a:schemeClr val="accent3">
                    <a:lumMod val="75000"/>
                  </a:schemeClr>
                </a:solidFill>
                <a:latin typeface="Comic Sans MS" panose="030F0702030302020204" pitchFamily="66" charset="0"/>
              </a:rPr>
              <a:t>(1 Jo-Korintho 3:1)</a:t>
            </a:r>
            <a:endParaRPr lang="en" b="1" noProof="0"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77DE259-F5BC-CAC3-A73A-9480E385E85F}"/>
              </a:ext>
            </a:extLst>
          </p:cNvPr>
          <p:cNvSpPr txBox="1"/>
          <p:nvPr/>
        </p:nvSpPr>
        <p:spPr>
          <a:xfrm>
            <a:off x="155781" y="1311918"/>
            <a:ext cx="3197022" cy="2246769"/>
          </a:xfrm>
          <a:prstGeom prst="rect">
            <a:avLst/>
          </a:prstGeom>
          <a:noFill/>
        </p:spPr>
        <p:txBody>
          <a:bodyPr wrap="square" rtlCol="0">
            <a:spAutoFit/>
          </a:bodyPr>
          <a:lstStyle/>
          <a:p>
            <a:pPr>
              <a:spcBef>
                <a:spcPts val="600"/>
              </a:spcBef>
            </a:pPr>
            <a:r>
              <a:rPr lang="en-US" sz="2000" b="1" dirty="0"/>
              <a:t>Paulo </a:t>
            </a:r>
            <a:r>
              <a:rPr lang="en-US" sz="2000" b="1" dirty="0" err="1"/>
              <a:t>luongo</a:t>
            </a:r>
            <a:r>
              <a:rPr lang="en-US" sz="2000" b="1" dirty="0"/>
              <a:t> jo-</a:t>
            </a:r>
            <a:r>
              <a:rPr lang="en-US" sz="2000" b="1" dirty="0" err="1"/>
              <a:t>Kristo</a:t>
            </a:r>
            <a:r>
              <a:rPr lang="en-US" sz="2000" b="1" dirty="0"/>
              <a:t> ma </a:t>
            </a:r>
            <a:r>
              <a:rPr lang="en-US" sz="2000" b="1" dirty="0" err="1"/>
              <a:t>yiegi</a:t>
            </a:r>
            <a:r>
              <a:rPr lang="en-US" sz="2000" b="1" dirty="0"/>
              <a:t> ok </a:t>
            </a:r>
            <a:r>
              <a:rPr lang="en-US" sz="2000" b="1" dirty="0" err="1"/>
              <a:t>otegno</a:t>
            </a:r>
            <a:r>
              <a:rPr lang="en-US" sz="2000" b="1" dirty="0"/>
              <a:t> </a:t>
            </a:r>
            <a:r>
              <a:rPr lang="en-US" sz="2000" b="1" dirty="0" err="1"/>
              <a:t>ni</a:t>
            </a:r>
            <a:r>
              <a:rPr lang="en-US" sz="2000" b="1" dirty="0"/>
              <a:t> “</a:t>
            </a:r>
            <a:r>
              <a:rPr lang="en-US" sz="2000" b="1" dirty="0" err="1"/>
              <a:t>nyithindo</a:t>
            </a:r>
            <a:r>
              <a:rPr lang="en-US" sz="2000" b="1" dirty="0"/>
              <a:t> </a:t>
            </a:r>
            <a:r>
              <a:rPr lang="en-US" sz="2000" b="1" dirty="0" err="1"/>
              <a:t>kuom</a:t>
            </a:r>
            <a:r>
              <a:rPr lang="en-US" sz="2000" b="1" dirty="0"/>
              <a:t> </a:t>
            </a:r>
            <a:r>
              <a:rPr lang="en-US" sz="2000" b="1" dirty="0" err="1"/>
              <a:t>Kristo</a:t>
            </a:r>
            <a:r>
              <a:rPr lang="en-US" sz="2000" b="1" dirty="0"/>
              <a:t>,” “</a:t>
            </a:r>
            <a:r>
              <a:rPr lang="en-US" sz="2000" b="1" dirty="0" err="1"/>
              <a:t>joma</a:t>
            </a:r>
            <a:r>
              <a:rPr lang="en-US" sz="2000" b="1" dirty="0"/>
              <a:t> </a:t>
            </a:r>
            <a:r>
              <a:rPr lang="en-US" sz="2000" b="1" dirty="0" err="1"/>
              <a:t>ichiko</a:t>
            </a:r>
            <a:r>
              <a:rPr lang="en-US" sz="2000" b="1" dirty="0"/>
              <a:t> </a:t>
            </a:r>
            <a:r>
              <a:rPr lang="en-US" sz="2000" b="1" dirty="0" err="1"/>
              <a:t>gi</a:t>
            </a:r>
            <a:r>
              <a:rPr lang="en-US" sz="2000" b="1" dirty="0"/>
              <a:t> </a:t>
            </a:r>
            <a:r>
              <a:rPr lang="en-US" sz="2000" b="1" dirty="0" err="1"/>
              <a:t>ringruok</a:t>
            </a:r>
            <a:r>
              <a:rPr lang="en-US" sz="2000" b="1" dirty="0"/>
              <a:t>” (1 Kor. 3:1). Jo-</a:t>
            </a:r>
            <a:r>
              <a:rPr lang="en-US" sz="2000" b="1" dirty="0" err="1"/>
              <a:t>Kristo</a:t>
            </a:r>
            <a:r>
              <a:rPr lang="en-US" sz="2000" b="1" dirty="0"/>
              <a:t> ma </a:t>
            </a:r>
            <a:r>
              <a:rPr lang="en-US" sz="2000" b="1" dirty="0" err="1"/>
              <a:t>kamago</a:t>
            </a:r>
            <a:r>
              <a:rPr lang="en-US" sz="2000" b="1" dirty="0"/>
              <a:t> keto </a:t>
            </a:r>
            <a:r>
              <a:rPr lang="en-US" sz="2000" b="1" dirty="0" err="1"/>
              <a:t>pachgi</a:t>
            </a:r>
            <a:r>
              <a:rPr lang="en-US" sz="2000" b="1" dirty="0"/>
              <a:t> </a:t>
            </a:r>
            <a:r>
              <a:rPr lang="en-US" sz="2000" b="1" dirty="0" err="1"/>
              <a:t>kuom</a:t>
            </a:r>
            <a:r>
              <a:rPr lang="en-US" sz="2000" b="1" dirty="0"/>
              <a:t> </a:t>
            </a:r>
            <a:r>
              <a:rPr lang="en-US" sz="2000" b="1" dirty="0" err="1"/>
              <a:t>ji</a:t>
            </a:r>
            <a:r>
              <a:rPr lang="en-US" sz="2000" b="1" dirty="0"/>
              <a:t> </a:t>
            </a:r>
            <a:r>
              <a:rPr lang="en-US" sz="2000" b="1" dirty="0" err="1"/>
              <a:t>moloyo</a:t>
            </a:r>
            <a:r>
              <a:rPr lang="en-US" sz="2000" b="1" dirty="0"/>
              <a:t> </a:t>
            </a:r>
            <a:r>
              <a:rPr lang="en-US" sz="2000" b="1" dirty="0" err="1"/>
              <a:t>kuom</a:t>
            </a:r>
            <a:r>
              <a:rPr lang="en-US" sz="2000" b="1" dirty="0"/>
              <a:t> </a:t>
            </a:r>
            <a:r>
              <a:rPr lang="en-US" sz="2000" b="1" dirty="0" err="1"/>
              <a:t>Yesu</a:t>
            </a:r>
            <a:r>
              <a:rPr lang="en-US" sz="2000" b="1" dirty="0"/>
              <a:t>.</a:t>
            </a:r>
            <a:endParaRPr lang="en" sz="2000" b="1" noProof="0" dirty="0"/>
          </a:p>
        </p:txBody>
      </p:sp>
      <p:graphicFrame>
        <p:nvGraphicFramePr>
          <p:cNvPr id="7" name="Diagrama 6">
            <a:extLst>
              <a:ext uri="{FF2B5EF4-FFF2-40B4-BE49-F238E27FC236}">
                <a16:creationId xmlns:a16="http://schemas.microsoft.com/office/drawing/2014/main" id="{F48534FC-9258-DB38-3299-06EBF57D042E}"/>
              </a:ext>
            </a:extLst>
          </p:cNvPr>
          <p:cNvGraphicFramePr/>
          <p:nvPr>
            <p:extLst>
              <p:ext uri="{D42A27DB-BD31-4B8C-83A1-F6EECF244321}">
                <p14:modId xmlns:p14="http://schemas.microsoft.com/office/powerpoint/2010/main" val="2738305291"/>
              </p:ext>
            </p:extLst>
          </p:nvPr>
        </p:nvGraphicFramePr>
        <p:xfrm>
          <a:off x="3451123" y="1405531"/>
          <a:ext cx="3952568" cy="518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9D097A8D-1B88-C68E-2987-FAD72FEBFA7A}"/>
              </a:ext>
            </a:extLst>
          </p:cNvPr>
          <p:cNvGraphicFramePr/>
          <p:nvPr>
            <p:extLst>
              <p:ext uri="{D42A27DB-BD31-4B8C-83A1-F6EECF244321}">
                <p14:modId xmlns:p14="http://schemas.microsoft.com/office/powerpoint/2010/main" val="2295466954"/>
              </p:ext>
            </p:extLst>
          </p:nvPr>
        </p:nvGraphicFramePr>
        <p:xfrm>
          <a:off x="7502011" y="1405531"/>
          <a:ext cx="4534207" cy="51820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7">
            <a:extLst>
              <a:ext uri="{FF2B5EF4-FFF2-40B4-BE49-F238E27FC236}">
                <a16:creationId xmlns:a16="http://schemas.microsoft.com/office/drawing/2014/main" id="{5EF10A96-9D79-F7F9-F713-11445B7D00C5}"/>
              </a:ext>
            </a:extLst>
          </p:cNvPr>
          <p:cNvSpPr txBox="1"/>
          <p:nvPr/>
        </p:nvSpPr>
        <p:spPr>
          <a:xfrm>
            <a:off x="155781" y="3747058"/>
            <a:ext cx="3295342" cy="2862322"/>
          </a:xfrm>
          <a:prstGeom prst="rect">
            <a:avLst/>
          </a:prstGeom>
          <a:noFill/>
        </p:spPr>
        <p:txBody>
          <a:bodyPr wrap="square">
            <a:spAutoFit/>
          </a:bodyPr>
          <a:lstStyle/>
          <a:p>
            <a:pPr lvl="0">
              <a:spcBef>
                <a:spcPts val="600"/>
              </a:spcBef>
              <a:defRPr/>
            </a:pPr>
            <a:r>
              <a:rPr lang="en-US" sz="2000" b="1" dirty="0" err="1">
                <a:solidFill>
                  <a:prstClr val="black"/>
                </a:solidFill>
              </a:rPr>
              <a:t>Ka</a:t>
            </a:r>
            <a:r>
              <a:rPr lang="en-US" sz="2000" b="1" dirty="0">
                <a:solidFill>
                  <a:prstClr val="black"/>
                </a:solidFill>
              </a:rPr>
              <a:t> </a:t>
            </a:r>
            <a:r>
              <a:rPr lang="en-US" sz="2000" b="1" dirty="0" err="1">
                <a:solidFill>
                  <a:prstClr val="black"/>
                </a:solidFill>
              </a:rPr>
              <a:t>jotelo</a:t>
            </a:r>
            <a:r>
              <a:rPr lang="en-US" sz="2000" b="1" dirty="0">
                <a:solidFill>
                  <a:prstClr val="black"/>
                </a:solidFill>
              </a:rPr>
              <a:t> </a:t>
            </a:r>
            <a:r>
              <a:rPr lang="en-US" sz="2000" b="1" dirty="0" err="1">
                <a:solidFill>
                  <a:prstClr val="black"/>
                </a:solidFill>
              </a:rPr>
              <a:t>moko</a:t>
            </a:r>
            <a:r>
              <a:rPr lang="en-US" sz="2000" b="1" dirty="0">
                <a:solidFill>
                  <a:prstClr val="black"/>
                </a:solidFill>
              </a:rPr>
              <a:t> </a:t>
            </a:r>
            <a:r>
              <a:rPr lang="en-US" sz="2000" b="1" dirty="0" err="1">
                <a:solidFill>
                  <a:prstClr val="black"/>
                </a:solidFill>
              </a:rPr>
              <a:t>imiyo</a:t>
            </a:r>
            <a:r>
              <a:rPr lang="en-US" sz="2000" b="1" dirty="0">
                <a:solidFill>
                  <a:prstClr val="black"/>
                </a:solidFill>
              </a:rPr>
              <a:t> </a:t>
            </a:r>
            <a:r>
              <a:rPr lang="en-US" sz="2000" b="1" dirty="0" err="1">
                <a:solidFill>
                  <a:prstClr val="black"/>
                </a:solidFill>
              </a:rPr>
              <a:t>duong</a:t>
            </a:r>
            <a:r>
              <a:rPr lang="en-US" sz="2000" b="1" dirty="0">
                <a:solidFill>
                  <a:prstClr val="black"/>
                </a:solidFill>
              </a:rPr>
              <a:t>’ </a:t>
            </a:r>
            <a:r>
              <a:rPr lang="en-US" sz="2000" b="1" dirty="0" err="1">
                <a:solidFill>
                  <a:prstClr val="black"/>
                </a:solidFill>
              </a:rPr>
              <a:t>mokalo</a:t>
            </a:r>
            <a:r>
              <a:rPr lang="en-US" sz="2000" b="1" dirty="0">
                <a:solidFill>
                  <a:prstClr val="black"/>
                </a:solidFill>
              </a:rPr>
              <a:t> tong’, </a:t>
            </a:r>
            <a:r>
              <a:rPr lang="en-US" sz="2000" b="1" dirty="0" err="1">
                <a:solidFill>
                  <a:prstClr val="black"/>
                </a:solidFill>
              </a:rPr>
              <a:t>mano</a:t>
            </a:r>
            <a:r>
              <a:rPr lang="en-US" sz="2000" b="1" dirty="0">
                <a:solidFill>
                  <a:prstClr val="black"/>
                </a:solidFill>
              </a:rPr>
              <a:t> </a:t>
            </a:r>
            <a:r>
              <a:rPr lang="en-US" sz="2000" b="1" dirty="0" err="1">
                <a:solidFill>
                  <a:prstClr val="black"/>
                </a:solidFill>
              </a:rPr>
              <a:t>kelo</a:t>
            </a:r>
            <a:r>
              <a:rPr lang="en-US" sz="2000" b="1" dirty="0">
                <a:solidFill>
                  <a:prstClr val="black"/>
                </a:solidFill>
              </a:rPr>
              <a:t> </a:t>
            </a:r>
            <a:r>
              <a:rPr lang="en-US" sz="2000" b="1" dirty="0" err="1">
                <a:solidFill>
                  <a:prstClr val="black"/>
                </a:solidFill>
              </a:rPr>
              <a:t>kidienje</a:t>
            </a:r>
            <a:r>
              <a:rPr lang="en-US" sz="2000" b="1" dirty="0">
                <a:solidFill>
                  <a:prstClr val="black"/>
                </a:solidFill>
              </a:rPr>
              <a:t> ma pogo </a:t>
            </a:r>
            <a:r>
              <a:rPr lang="en-US" sz="2000" b="1" dirty="0" err="1">
                <a:solidFill>
                  <a:prstClr val="black"/>
                </a:solidFill>
              </a:rPr>
              <a:t>kanisa</a:t>
            </a:r>
            <a:r>
              <a:rPr lang="en-US" sz="2000" b="1" dirty="0">
                <a:solidFill>
                  <a:prstClr val="black"/>
                </a:solidFill>
              </a:rPr>
              <a:t>. Mano </a:t>
            </a:r>
            <a:r>
              <a:rPr lang="en-US" sz="2000" b="1" dirty="0" err="1">
                <a:solidFill>
                  <a:prstClr val="black"/>
                </a:solidFill>
              </a:rPr>
              <a:t>timore</a:t>
            </a:r>
            <a:r>
              <a:rPr lang="en-US" sz="2000" b="1" dirty="0">
                <a:solidFill>
                  <a:prstClr val="black"/>
                </a:solidFill>
              </a:rPr>
              <a:t> </a:t>
            </a:r>
            <a:r>
              <a:rPr lang="en-US" sz="2000" b="1" dirty="0" err="1">
                <a:solidFill>
                  <a:prstClr val="black"/>
                </a:solidFill>
              </a:rPr>
              <a:t>nikech</a:t>
            </a:r>
            <a:r>
              <a:rPr lang="en-US" sz="2000" b="1" dirty="0">
                <a:solidFill>
                  <a:prstClr val="black"/>
                </a:solidFill>
              </a:rPr>
              <a:t> </a:t>
            </a:r>
            <a:r>
              <a:rPr lang="en-US" sz="2000" b="1" dirty="0" err="1">
                <a:solidFill>
                  <a:prstClr val="black"/>
                </a:solidFill>
              </a:rPr>
              <a:t>bedo</a:t>
            </a:r>
            <a:r>
              <a:rPr lang="en-US" sz="2000" b="1" dirty="0">
                <a:solidFill>
                  <a:prstClr val="black"/>
                </a:solidFill>
              </a:rPr>
              <a:t> ma ok </a:t>
            </a:r>
            <a:r>
              <a:rPr lang="en-US" sz="2000" b="1" dirty="0" err="1">
                <a:solidFill>
                  <a:prstClr val="black"/>
                </a:solidFill>
              </a:rPr>
              <a:t>otegno</a:t>
            </a:r>
            <a:r>
              <a:rPr lang="en-US" sz="2000" b="1" dirty="0">
                <a:solidFill>
                  <a:prstClr val="black"/>
                </a:solidFill>
              </a:rPr>
              <a:t> </a:t>
            </a:r>
            <a:r>
              <a:rPr lang="en-US" sz="2000" b="1" dirty="0" err="1">
                <a:solidFill>
                  <a:prstClr val="black"/>
                </a:solidFill>
              </a:rPr>
              <a:t>kuom</a:t>
            </a:r>
            <a:r>
              <a:rPr lang="en-US" sz="2000" b="1" dirty="0">
                <a:solidFill>
                  <a:prstClr val="black"/>
                </a:solidFill>
              </a:rPr>
              <a:t> </a:t>
            </a:r>
            <a:r>
              <a:rPr lang="en-US" sz="2000" b="1" dirty="0" err="1">
                <a:solidFill>
                  <a:prstClr val="black"/>
                </a:solidFill>
              </a:rPr>
              <a:t>yie</a:t>
            </a:r>
            <a:r>
              <a:rPr lang="en-US" sz="2000" b="1" dirty="0">
                <a:solidFill>
                  <a:prstClr val="black"/>
                </a:solidFill>
              </a:rPr>
              <a:t>. </a:t>
            </a:r>
            <a:r>
              <a:rPr lang="en-US" sz="2000" b="1" dirty="0" err="1">
                <a:solidFill>
                  <a:prstClr val="black"/>
                </a:solidFill>
              </a:rPr>
              <a:t>Kuom</a:t>
            </a:r>
            <a:r>
              <a:rPr lang="en-US" sz="2000" b="1" dirty="0">
                <a:solidFill>
                  <a:prstClr val="black"/>
                </a:solidFill>
              </a:rPr>
              <a:t> </a:t>
            </a:r>
            <a:r>
              <a:rPr lang="en-US" sz="2000" b="1" dirty="0" err="1">
                <a:solidFill>
                  <a:prstClr val="black"/>
                </a:solidFill>
              </a:rPr>
              <a:t>mano</a:t>
            </a:r>
            <a:r>
              <a:rPr lang="en-US" sz="2000" b="1" dirty="0">
                <a:solidFill>
                  <a:prstClr val="black"/>
                </a:solidFill>
              </a:rPr>
              <a:t>, Paulo </a:t>
            </a:r>
            <a:r>
              <a:rPr lang="en-US" sz="2000" b="1" dirty="0" err="1">
                <a:solidFill>
                  <a:prstClr val="black"/>
                </a:solidFill>
              </a:rPr>
              <a:t>luongowa</a:t>
            </a:r>
            <a:r>
              <a:rPr lang="en-US" sz="2000" b="1" dirty="0">
                <a:solidFill>
                  <a:prstClr val="black"/>
                </a:solidFill>
              </a:rPr>
              <a:t> </a:t>
            </a:r>
            <a:r>
              <a:rPr lang="en-US" sz="2000" b="1" dirty="0" err="1">
                <a:solidFill>
                  <a:prstClr val="black"/>
                </a:solidFill>
              </a:rPr>
              <a:t>mondo</a:t>
            </a:r>
            <a:r>
              <a:rPr lang="en-US" sz="2000" b="1" dirty="0">
                <a:solidFill>
                  <a:prstClr val="black"/>
                </a:solidFill>
              </a:rPr>
              <a:t> </a:t>
            </a:r>
            <a:r>
              <a:rPr lang="en-US" sz="2000" b="1" dirty="0" err="1">
                <a:solidFill>
                  <a:prstClr val="black"/>
                </a:solidFill>
              </a:rPr>
              <a:t>wachop</a:t>
            </a:r>
            <a:r>
              <a:rPr lang="en-US" sz="2000" b="1" dirty="0">
                <a:solidFill>
                  <a:prstClr val="black"/>
                </a:solidFill>
              </a:rPr>
              <a:t> e </a:t>
            </a:r>
            <a:r>
              <a:rPr lang="en-US" sz="2000" b="1" dirty="0" err="1">
                <a:solidFill>
                  <a:prstClr val="black"/>
                </a:solidFill>
              </a:rPr>
              <a:t>okang</a:t>
            </a:r>
            <a:r>
              <a:rPr lang="en-US" sz="2000" b="1" dirty="0">
                <a:solidFill>
                  <a:prstClr val="black"/>
                </a:solidFill>
              </a:rPr>
              <a:t> </a:t>
            </a:r>
            <a:r>
              <a:rPr lang="en-US" sz="2000" b="1" dirty="0" err="1">
                <a:solidFill>
                  <a:prstClr val="black"/>
                </a:solidFill>
              </a:rPr>
              <a:t>joma</a:t>
            </a:r>
            <a:r>
              <a:rPr lang="en-US" sz="2000" b="1" dirty="0">
                <a:solidFill>
                  <a:prstClr val="black"/>
                </a:solidFill>
              </a:rPr>
              <a:t> </a:t>
            </a:r>
            <a:r>
              <a:rPr lang="en-US" sz="2000" b="1" dirty="0" err="1">
                <a:solidFill>
                  <a:prstClr val="black"/>
                </a:solidFill>
              </a:rPr>
              <a:t>yiegi</a:t>
            </a:r>
            <a:r>
              <a:rPr lang="en-US" sz="2000" b="1" dirty="0">
                <a:solidFill>
                  <a:prstClr val="black"/>
                </a:solidFill>
              </a:rPr>
              <a:t> </a:t>
            </a:r>
            <a:r>
              <a:rPr lang="en-US" sz="2000" b="1" dirty="0" err="1">
                <a:solidFill>
                  <a:prstClr val="black"/>
                </a:solidFill>
              </a:rPr>
              <a:t>otegno</a:t>
            </a:r>
            <a:r>
              <a:rPr lang="en-US" sz="2000" b="1" dirty="0">
                <a:solidFill>
                  <a:prstClr val="black"/>
                </a:solidFill>
              </a:rPr>
              <a:t> (1 Kor. 2:6).</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00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A6EDFBF9-0B8B-4B63-AB4F-FEAD2023A5FF}"/>
                                            </p:graphicEl>
                                          </p:spTgt>
                                        </p:tgtEl>
                                        <p:attrNameLst>
                                          <p:attrName>style.visibility</p:attrName>
                                        </p:attrNameLst>
                                      </p:cBhvr>
                                      <p:to>
                                        <p:strVal val="visible"/>
                                      </p:to>
                                    </p:set>
                                    <p:anim calcmode="lin" valueType="num">
                                      <p:cBhvr>
                                        <p:cTn id="31" dur="500" fill="hold"/>
                                        <p:tgtEl>
                                          <p:spTgt spid="7">
                                            <p:graphicEl>
                                              <a:dgm id="{A6EDFBF9-0B8B-4B63-AB4F-FEAD2023A5FF}"/>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A6EDFBF9-0B8B-4B63-AB4F-FEAD2023A5FF}"/>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A6EDFBF9-0B8B-4B63-AB4F-FEAD2023A5FF}"/>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graphicEl>
                                              <a:dgm id="{0C78EE7E-64C5-4FE5-B4FC-9C612B2224AA}"/>
                                            </p:graphicEl>
                                          </p:spTgt>
                                        </p:tgtEl>
                                        <p:attrNameLst>
                                          <p:attrName>style.visibility</p:attrName>
                                        </p:attrNameLst>
                                      </p:cBhvr>
                                      <p:to>
                                        <p:strVal val="visible"/>
                                      </p:to>
                                    </p:set>
                                    <p:anim calcmode="lin" valueType="num">
                                      <p:cBhvr>
                                        <p:cTn id="36" dur="500" fill="hold"/>
                                        <p:tgtEl>
                                          <p:spTgt spid="4">
                                            <p:graphicEl>
                                              <a:dgm id="{0C78EE7E-64C5-4FE5-B4FC-9C612B2224AA}"/>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0C78EE7E-64C5-4FE5-B4FC-9C612B2224AA}"/>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0C78EE7E-64C5-4FE5-B4FC-9C612B2224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graphicEl>
                                              <a:dgm id="{20B9B435-A79F-4DAA-9A8D-B0D8EB58FFF0}"/>
                                            </p:graphicEl>
                                          </p:spTgt>
                                        </p:tgtEl>
                                        <p:attrNameLst>
                                          <p:attrName>style.visibility</p:attrName>
                                        </p:attrNameLst>
                                      </p:cBhvr>
                                      <p:to>
                                        <p:strVal val="visible"/>
                                      </p:to>
                                    </p:set>
                                    <p:anim calcmode="lin" valueType="num">
                                      <p:cBhvr>
                                        <p:cTn id="43" dur="500" fill="hold"/>
                                        <p:tgtEl>
                                          <p:spTgt spid="7">
                                            <p:graphicEl>
                                              <a:dgm id="{20B9B435-A79F-4DAA-9A8D-B0D8EB58FFF0}"/>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20B9B435-A79F-4DAA-9A8D-B0D8EB58FFF0}"/>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20B9B435-A79F-4DAA-9A8D-B0D8EB58FFF0}"/>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graphicEl>
                                              <a:dgm id="{A28C0F7E-2C35-4733-B9B7-518F5F4CE207}"/>
                                            </p:graphicEl>
                                          </p:spTgt>
                                        </p:tgtEl>
                                        <p:attrNameLst>
                                          <p:attrName>style.visibility</p:attrName>
                                        </p:attrNameLst>
                                      </p:cBhvr>
                                      <p:to>
                                        <p:strVal val="visible"/>
                                      </p:to>
                                    </p:set>
                                    <p:anim calcmode="lin" valueType="num">
                                      <p:cBhvr>
                                        <p:cTn id="48" dur="500" fill="hold"/>
                                        <p:tgtEl>
                                          <p:spTgt spid="7">
                                            <p:graphicEl>
                                              <a:dgm id="{A28C0F7E-2C35-4733-B9B7-518F5F4CE207}"/>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A28C0F7E-2C35-4733-B9B7-518F5F4CE207}"/>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A28C0F7E-2C35-4733-B9B7-518F5F4CE20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graphicEl>
                                              <a:dgm id="{4AFB3FCF-D3AF-47CC-9C64-79E7D6E5B9C4}"/>
                                            </p:graphicEl>
                                          </p:spTgt>
                                        </p:tgtEl>
                                        <p:attrNameLst>
                                          <p:attrName>style.visibility</p:attrName>
                                        </p:attrNameLst>
                                      </p:cBhvr>
                                      <p:to>
                                        <p:strVal val="visible"/>
                                      </p:to>
                                    </p:set>
                                    <p:anim calcmode="lin" valueType="num">
                                      <p:cBhvr>
                                        <p:cTn id="55" dur="500" fill="hold"/>
                                        <p:tgtEl>
                                          <p:spTgt spid="4">
                                            <p:graphicEl>
                                              <a:dgm id="{4AFB3FCF-D3AF-47CC-9C64-79E7D6E5B9C4}"/>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4AFB3FCF-D3AF-47CC-9C64-79E7D6E5B9C4}"/>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4AFB3FCF-D3AF-47CC-9C64-79E7D6E5B9C4}"/>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
                                            <p:graphicEl>
                                              <a:dgm id="{7DC70FBC-0A1D-4094-9303-7522C2FA25DB}"/>
                                            </p:graphicEl>
                                          </p:spTgt>
                                        </p:tgtEl>
                                        <p:attrNameLst>
                                          <p:attrName>style.visibility</p:attrName>
                                        </p:attrNameLst>
                                      </p:cBhvr>
                                      <p:to>
                                        <p:strVal val="visible"/>
                                      </p:to>
                                    </p:set>
                                    <p:anim calcmode="lin" valueType="num">
                                      <p:cBhvr>
                                        <p:cTn id="60" dur="500" fill="hold"/>
                                        <p:tgtEl>
                                          <p:spTgt spid="4">
                                            <p:graphicEl>
                                              <a:dgm id="{7DC70FBC-0A1D-4094-9303-7522C2FA25DB}"/>
                                            </p:graphicEl>
                                          </p:spTgt>
                                        </p:tgtEl>
                                        <p:attrNameLst>
                                          <p:attrName>ppt_w</p:attrName>
                                        </p:attrNameLst>
                                      </p:cBhvr>
                                      <p:tavLst>
                                        <p:tav tm="0">
                                          <p:val>
                                            <p:fltVal val="0"/>
                                          </p:val>
                                        </p:tav>
                                        <p:tav tm="100000">
                                          <p:val>
                                            <p:strVal val="#ppt_w"/>
                                          </p:val>
                                        </p:tav>
                                      </p:tavLst>
                                    </p:anim>
                                    <p:anim calcmode="lin" valueType="num">
                                      <p:cBhvr>
                                        <p:cTn id="61" dur="500" fill="hold"/>
                                        <p:tgtEl>
                                          <p:spTgt spid="4">
                                            <p:graphicEl>
                                              <a:dgm id="{7DC70FBC-0A1D-4094-9303-7522C2FA25DB}"/>
                                            </p:graphicEl>
                                          </p:spTgt>
                                        </p:tgtEl>
                                        <p:attrNameLst>
                                          <p:attrName>ppt_h</p:attrName>
                                        </p:attrNameLst>
                                      </p:cBhvr>
                                      <p:tavLst>
                                        <p:tav tm="0">
                                          <p:val>
                                            <p:fltVal val="0"/>
                                          </p:val>
                                        </p:tav>
                                        <p:tav tm="100000">
                                          <p:val>
                                            <p:strVal val="#ppt_h"/>
                                          </p:val>
                                        </p:tav>
                                      </p:tavLst>
                                    </p:anim>
                                    <p:animEffect transition="in" filter="fade">
                                      <p:cBhvr>
                                        <p:cTn id="62" dur="500"/>
                                        <p:tgtEl>
                                          <p:spTgt spid="4">
                                            <p:graphicEl>
                                              <a:dgm id="{7DC70FBC-0A1D-4094-9303-7522C2FA25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
                                            <p:graphicEl>
                                              <a:dgm id="{CC805A5F-E0A3-498A-BE8A-4478F8482781}"/>
                                            </p:graphicEl>
                                          </p:spTgt>
                                        </p:tgtEl>
                                        <p:attrNameLst>
                                          <p:attrName>style.visibility</p:attrName>
                                        </p:attrNameLst>
                                      </p:cBhvr>
                                      <p:to>
                                        <p:strVal val="visible"/>
                                      </p:to>
                                    </p:set>
                                    <p:anim calcmode="lin" valueType="num">
                                      <p:cBhvr>
                                        <p:cTn id="67" dur="500" fill="hold"/>
                                        <p:tgtEl>
                                          <p:spTgt spid="7">
                                            <p:graphicEl>
                                              <a:dgm id="{CC805A5F-E0A3-498A-BE8A-4478F8482781}"/>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CC805A5F-E0A3-498A-BE8A-4478F8482781}"/>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CC805A5F-E0A3-498A-BE8A-4478F8482781}"/>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
                                            <p:graphicEl>
                                              <a:dgm id="{C05C37D8-282B-4B47-8E92-AB3C4AF2656B}"/>
                                            </p:graphicEl>
                                          </p:spTgt>
                                        </p:tgtEl>
                                        <p:attrNameLst>
                                          <p:attrName>style.visibility</p:attrName>
                                        </p:attrNameLst>
                                      </p:cBhvr>
                                      <p:to>
                                        <p:strVal val="visible"/>
                                      </p:to>
                                    </p:set>
                                    <p:anim calcmode="lin" valueType="num">
                                      <p:cBhvr>
                                        <p:cTn id="72" dur="500" fill="hold"/>
                                        <p:tgtEl>
                                          <p:spTgt spid="7">
                                            <p:graphicEl>
                                              <a:dgm id="{C05C37D8-282B-4B47-8E92-AB3C4AF2656B}"/>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C05C37D8-282B-4B47-8E92-AB3C4AF2656B}"/>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C05C37D8-282B-4B47-8E92-AB3C4AF2656B}"/>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
                                            <p:graphicEl>
                                              <a:dgm id="{76C86819-371B-4EE7-A4A8-69934EF8EED2}"/>
                                            </p:graphicEl>
                                          </p:spTgt>
                                        </p:tgtEl>
                                        <p:attrNameLst>
                                          <p:attrName>style.visibility</p:attrName>
                                        </p:attrNameLst>
                                      </p:cBhvr>
                                      <p:to>
                                        <p:strVal val="visible"/>
                                      </p:to>
                                    </p:set>
                                    <p:anim calcmode="lin" valueType="num">
                                      <p:cBhvr>
                                        <p:cTn id="79" dur="500" fill="hold"/>
                                        <p:tgtEl>
                                          <p:spTgt spid="4">
                                            <p:graphicEl>
                                              <a:dgm id="{76C86819-371B-4EE7-A4A8-69934EF8EED2}"/>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76C86819-371B-4EE7-A4A8-69934EF8EED2}"/>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76C86819-371B-4EE7-A4A8-69934EF8EED2}"/>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
                                            <p:graphicEl>
                                              <a:dgm id="{14D5DE0B-838A-4655-B6A5-58C027ACB164}"/>
                                            </p:graphicEl>
                                          </p:spTgt>
                                        </p:tgtEl>
                                        <p:attrNameLst>
                                          <p:attrName>style.visibility</p:attrName>
                                        </p:attrNameLst>
                                      </p:cBhvr>
                                      <p:to>
                                        <p:strVal val="visible"/>
                                      </p:to>
                                    </p:set>
                                    <p:anim calcmode="lin" valueType="num">
                                      <p:cBhvr>
                                        <p:cTn id="84" dur="500" fill="hold"/>
                                        <p:tgtEl>
                                          <p:spTgt spid="4">
                                            <p:graphicEl>
                                              <a:dgm id="{14D5DE0B-838A-4655-B6A5-58C027ACB164}"/>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14D5DE0B-838A-4655-B6A5-58C027ACB164}"/>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14D5DE0B-838A-4655-B6A5-58C027ACB16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544E29A7-1583-4A92-AD88-E60A4EEAC632}"/>
                                            </p:graphicEl>
                                          </p:spTgt>
                                        </p:tgtEl>
                                        <p:attrNameLst>
                                          <p:attrName>style.visibility</p:attrName>
                                        </p:attrNameLst>
                                      </p:cBhvr>
                                      <p:to>
                                        <p:strVal val="visible"/>
                                      </p:to>
                                    </p:set>
                                    <p:anim calcmode="lin" valueType="num">
                                      <p:cBhvr>
                                        <p:cTn id="91" dur="500" fill="hold"/>
                                        <p:tgtEl>
                                          <p:spTgt spid="7">
                                            <p:graphicEl>
                                              <a:dgm id="{544E29A7-1583-4A92-AD88-E60A4EEAC632}"/>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544E29A7-1583-4A92-AD88-E60A4EEAC632}"/>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544E29A7-1583-4A92-AD88-E60A4EEAC632}"/>
                                            </p:graphic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7">
                                            <p:graphicEl>
                                              <a:dgm id="{E82BFC15-9864-4E4A-A62D-828FE8496F17}"/>
                                            </p:graphicEl>
                                          </p:spTgt>
                                        </p:tgtEl>
                                        <p:attrNameLst>
                                          <p:attrName>style.visibility</p:attrName>
                                        </p:attrNameLst>
                                      </p:cBhvr>
                                      <p:to>
                                        <p:strVal val="visible"/>
                                      </p:to>
                                    </p:set>
                                    <p:anim calcmode="lin" valueType="num">
                                      <p:cBhvr>
                                        <p:cTn id="96" dur="500" fill="hold"/>
                                        <p:tgtEl>
                                          <p:spTgt spid="7">
                                            <p:graphicEl>
                                              <a:dgm id="{E82BFC15-9864-4E4A-A62D-828FE8496F17}"/>
                                            </p:graphicEl>
                                          </p:spTgt>
                                        </p:tgtEl>
                                        <p:attrNameLst>
                                          <p:attrName>ppt_w</p:attrName>
                                        </p:attrNameLst>
                                      </p:cBhvr>
                                      <p:tavLst>
                                        <p:tav tm="0">
                                          <p:val>
                                            <p:fltVal val="0"/>
                                          </p:val>
                                        </p:tav>
                                        <p:tav tm="100000">
                                          <p:val>
                                            <p:strVal val="#ppt_w"/>
                                          </p:val>
                                        </p:tav>
                                      </p:tavLst>
                                    </p:anim>
                                    <p:anim calcmode="lin" valueType="num">
                                      <p:cBhvr>
                                        <p:cTn id="97" dur="500" fill="hold"/>
                                        <p:tgtEl>
                                          <p:spTgt spid="7">
                                            <p:graphicEl>
                                              <a:dgm id="{E82BFC15-9864-4E4A-A62D-828FE8496F17}"/>
                                            </p:graphicEl>
                                          </p:spTgt>
                                        </p:tgtEl>
                                        <p:attrNameLst>
                                          <p:attrName>ppt_h</p:attrName>
                                        </p:attrNameLst>
                                      </p:cBhvr>
                                      <p:tavLst>
                                        <p:tav tm="0">
                                          <p:val>
                                            <p:fltVal val="0"/>
                                          </p:val>
                                        </p:tav>
                                        <p:tav tm="100000">
                                          <p:val>
                                            <p:strVal val="#ppt_h"/>
                                          </p:val>
                                        </p:tav>
                                      </p:tavLst>
                                    </p:anim>
                                    <p:animEffect transition="in" filter="fade">
                                      <p:cBhvr>
                                        <p:cTn id="98" dur="500"/>
                                        <p:tgtEl>
                                          <p:spTgt spid="7">
                                            <p:graphicEl>
                                              <a:dgm id="{E82BFC15-9864-4E4A-A62D-828FE8496F17}"/>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4">
                                            <p:graphicEl>
                                              <a:dgm id="{3C7A11C8-C8DC-4CA4-BE55-2851ADBDAA1E}"/>
                                            </p:graphicEl>
                                          </p:spTgt>
                                        </p:tgtEl>
                                        <p:attrNameLst>
                                          <p:attrName>style.visibility</p:attrName>
                                        </p:attrNameLst>
                                      </p:cBhvr>
                                      <p:to>
                                        <p:strVal val="visible"/>
                                      </p:to>
                                    </p:set>
                                    <p:anim calcmode="lin" valueType="num">
                                      <p:cBhvr>
                                        <p:cTn id="103" dur="500" fill="hold"/>
                                        <p:tgtEl>
                                          <p:spTgt spid="4">
                                            <p:graphicEl>
                                              <a:dgm id="{3C7A11C8-C8DC-4CA4-BE55-2851ADBDAA1E}"/>
                                            </p:graphicEl>
                                          </p:spTgt>
                                        </p:tgtEl>
                                        <p:attrNameLst>
                                          <p:attrName>ppt_w</p:attrName>
                                        </p:attrNameLst>
                                      </p:cBhvr>
                                      <p:tavLst>
                                        <p:tav tm="0">
                                          <p:val>
                                            <p:fltVal val="0"/>
                                          </p:val>
                                        </p:tav>
                                        <p:tav tm="100000">
                                          <p:val>
                                            <p:strVal val="#ppt_w"/>
                                          </p:val>
                                        </p:tav>
                                      </p:tavLst>
                                    </p:anim>
                                    <p:anim calcmode="lin" valueType="num">
                                      <p:cBhvr>
                                        <p:cTn id="104" dur="500" fill="hold"/>
                                        <p:tgtEl>
                                          <p:spTgt spid="4">
                                            <p:graphicEl>
                                              <a:dgm id="{3C7A11C8-C8DC-4CA4-BE55-2851ADBDAA1E}"/>
                                            </p:graphicEl>
                                          </p:spTgt>
                                        </p:tgtEl>
                                        <p:attrNameLst>
                                          <p:attrName>ppt_h</p:attrName>
                                        </p:attrNameLst>
                                      </p:cBhvr>
                                      <p:tavLst>
                                        <p:tav tm="0">
                                          <p:val>
                                            <p:fltVal val="0"/>
                                          </p:val>
                                        </p:tav>
                                        <p:tav tm="100000">
                                          <p:val>
                                            <p:strVal val="#ppt_h"/>
                                          </p:val>
                                        </p:tav>
                                      </p:tavLst>
                                    </p:anim>
                                    <p:animEffect transition="in" filter="fade">
                                      <p:cBhvr>
                                        <p:cTn id="105" dur="500"/>
                                        <p:tgtEl>
                                          <p:spTgt spid="4">
                                            <p:graphicEl>
                                              <a:dgm id="{3C7A11C8-C8DC-4CA4-BE55-2851ADBDAA1E}"/>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
                                            <p:graphicEl>
                                              <a:dgm id="{77470709-A4BF-49FC-8D92-CE27CC9DD2EE}"/>
                                            </p:graphicEl>
                                          </p:spTgt>
                                        </p:tgtEl>
                                        <p:attrNameLst>
                                          <p:attrName>style.visibility</p:attrName>
                                        </p:attrNameLst>
                                      </p:cBhvr>
                                      <p:to>
                                        <p:strVal val="visible"/>
                                      </p:to>
                                    </p:set>
                                    <p:anim calcmode="lin" valueType="num">
                                      <p:cBhvr>
                                        <p:cTn id="108" dur="500" fill="hold"/>
                                        <p:tgtEl>
                                          <p:spTgt spid="4">
                                            <p:graphicEl>
                                              <a:dgm id="{77470709-A4BF-49FC-8D92-CE27CC9DD2EE}"/>
                                            </p:graphicEl>
                                          </p:spTgt>
                                        </p:tgtEl>
                                        <p:attrNameLst>
                                          <p:attrName>ppt_w</p:attrName>
                                        </p:attrNameLst>
                                      </p:cBhvr>
                                      <p:tavLst>
                                        <p:tav tm="0">
                                          <p:val>
                                            <p:fltVal val="0"/>
                                          </p:val>
                                        </p:tav>
                                        <p:tav tm="100000">
                                          <p:val>
                                            <p:strVal val="#ppt_w"/>
                                          </p:val>
                                        </p:tav>
                                      </p:tavLst>
                                    </p:anim>
                                    <p:anim calcmode="lin" valueType="num">
                                      <p:cBhvr>
                                        <p:cTn id="109" dur="500" fill="hold"/>
                                        <p:tgtEl>
                                          <p:spTgt spid="4">
                                            <p:graphicEl>
                                              <a:dgm id="{77470709-A4BF-49FC-8D92-CE27CC9DD2EE}"/>
                                            </p:graphicEl>
                                          </p:spTgt>
                                        </p:tgtEl>
                                        <p:attrNameLst>
                                          <p:attrName>ppt_h</p:attrName>
                                        </p:attrNameLst>
                                      </p:cBhvr>
                                      <p:tavLst>
                                        <p:tav tm="0">
                                          <p:val>
                                            <p:fltVal val="0"/>
                                          </p:val>
                                        </p:tav>
                                        <p:tav tm="100000">
                                          <p:val>
                                            <p:strVal val="#ppt_h"/>
                                          </p:val>
                                        </p:tav>
                                      </p:tavLst>
                                    </p:anim>
                                    <p:animEffect transition="in" filter="fade">
                                      <p:cBhvr>
                                        <p:cTn id="110" dur="500"/>
                                        <p:tgtEl>
                                          <p:spTgt spid="4">
                                            <p:graphicEl>
                                              <a:dgm id="{77470709-A4BF-49FC-8D92-CE27CC9DD2EE}"/>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7">
                                            <p:graphicEl>
                                              <a:dgm id="{410E2F05-E06F-4707-8316-DA974A0D1AF9}"/>
                                            </p:graphicEl>
                                          </p:spTgt>
                                        </p:tgtEl>
                                        <p:attrNameLst>
                                          <p:attrName>style.visibility</p:attrName>
                                        </p:attrNameLst>
                                      </p:cBhvr>
                                      <p:to>
                                        <p:strVal val="visible"/>
                                      </p:to>
                                    </p:set>
                                    <p:anim calcmode="lin" valueType="num">
                                      <p:cBhvr>
                                        <p:cTn id="115" dur="500" fill="hold"/>
                                        <p:tgtEl>
                                          <p:spTgt spid="7">
                                            <p:graphicEl>
                                              <a:dgm id="{410E2F05-E06F-4707-8316-DA974A0D1AF9}"/>
                                            </p:graphicEl>
                                          </p:spTgt>
                                        </p:tgtEl>
                                        <p:attrNameLst>
                                          <p:attrName>ppt_w</p:attrName>
                                        </p:attrNameLst>
                                      </p:cBhvr>
                                      <p:tavLst>
                                        <p:tav tm="0">
                                          <p:val>
                                            <p:fltVal val="0"/>
                                          </p:val>
                                        </p:tav>
                                        <p:tav tm="100000">
                                          <p:val>
                                            <p:strVal val="#ppt_w"/>
                                          </p:val>
                                        </p:tav>
                                      </p:tavLst>
                                    </p:anim>
                                    <p:anim calcmode="lin" valueType="num">
                                      <p:cBhvr>
                                        <p:cTn id="116" dur="500" fill="hold"/>
                                        <p:tgtEl>
                                          <p:spTgt spid="7">
                                            <p:graphicEl>
                                              <a:dgm id="{410E2F05-E06F-4707-8316-DA974A0D1AF9}"/>
                                            </p:graphicEl>
                                          </p:spTgt>
                                        </p:tgtEl>
                                        <p:attrNameLst>
                                          <p:attrName>ppt_h</p:attrName>
                                        </p:attrNameLst>
                                      </p:cBhvr>
                                      <p:tavLst>
                                        <p:tav tm="0">
                                          <p:val>
                                            <p:fltVal val="0"/>
                                          </p:val>
                                        </p:tav>
                                        <p:tav tm="100000">
                                          <p:val>
                                            <p:strVal val="#ppt_h"/>
                                          </p:val>
                                        </p:tav>
                                      </p:tavLst>
                                    </p:anim>
                                    <p:animEffect transition="in" filter="fade">
                                      <p:cBhvr>
                                        <p:cTn id="117" dur="500"/>
                                        <p:tgtEl>
                                          <p:spTgt spid="7">
                                            <p:graphicEl>
                                              <a:dgm id="{410E2F05-E06F-4707-8316-DA974A0D1AF9}"/>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
                                            <p:graphicEl>
                                              <a:dgm id="{FA8E0FB4-A277-4A92-81BD-BD9A3E41C821}"/>
                                            </p:graphicEl>
                                          </p:spTgt>
                                        </p:tgtEl>
                                        <p:attrNameLst>
                                          <p:attrName>style.visibility</p:attrName>
                                        </p:attrNameLst>
                                      </p:cBhvr>
                                      <p:to>
                                        <p:strVal val="visible"/>
                                      </p:to>
                                    </p:set>
                                    <p:anim calcmode="lin" valueType="num">
                                      <p:cBhvr>
                                        <p:cTn id="120" dur="500" fill="hold"/>
                                        <p:tgtEl>
                                          <p:spTgt spid="7">
                                            <p:graphicEl>
                                              <a:dgm id="{FA8E0FB4-A277-4A92-81BD-BD9A3E41C821}"/>
                                            </p:graphicEl>
                                          </p:spTgt>
                                        </p:tgtEl>
                                        <p:attrNameLst>
                                          <p:attrName>ppt_w</p:attrName>
                                        </p:attrNameLst>
                                      </p:cBhvr>
                                      <p:tavLst>
                                        <p:tav tm="0">
                                          <p:val>
                                            <p:fltVal val="0"/>
                                          </p:val>
                                        </p:tav>
                                        <p:tav tm="100000">
                                          <p:val>
                                            <p:strVal val="#ppt_w"/>
                                          </p:val>
                                        </p:tav>
                                      </p:tavLst>
                                    </p:anim>
                                    <p:anim calcmode="lin" valueType="num">
                                      <p:cBhvr>
                                        <p:cTn id="121" dur="500" fill="hold"/>
                                        <p:tgtEl>
                                          <p:spTgt spid="7">
                                            <p:graphicEl>
                                              <a:dgm id="{FA8E0FB4-A277-4A92-81BD-BD9A3E41C821}"/>
                                            </p:graphicEl>
                                          </p:spTgt>
                                        </p:tgtEl>
                                        <p:attrNameLst>
                                          <p:attrName>ppt_h</p:attrName>
                                        </p:attrNameLst>
                                      </p:cBhvr>
                                      <p:tavLst>
                                        <p:tav tm="0">
                                          <p:val>
                                            <p:fltVal val="0"/>
                                          </p:val>
                                        </p:tav>
                                        <p:tav tm="100000">
                                          <p:val>
                                            <p:strVal val="#ppt_h"/>
                                          </p:val>
                                        </p:tav>
                                      </p:tavLst>
                                    </p:anim>
                                    <p:animEffect transition="in" filter="fade">
                                      <p:cBhvr>
                                        <p:cTn id="122" dur="500"/>
                                        <p:tgtEl>
                                          <p:spTgt spid="7">
                                            <p:graphicEl>
                                              <a:dgm id="{FA8E0FB4-A277-4A92-81BD-BD9A3E41C821}"/>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4">
                                            <p:graphicEl>
                                              <a:dgm id="{197EFFD2-2C53-4D7E-AC20-EA12D8D5879A}"/>
                                            </p:graphicEl>
                                          </p:spTgt>
                                        </p:tgtEl>
                                        <p:attrNameLst>
                                          <p:attrName>style.visibility</p:attrName>
                                        </p:attrNameLst>
                                      </p:cBhvr>
                                      <p:to>
                                        <p:strVal val="visible"/>
                                      </p:to>
                                    </p:set>
                                    <p:anim calcmode="lin" valueType="num">
                                      <p:cBhvr>
                                        <p:cTn id="127" dur="500" fill="hold"/>
                                        <p:tgtEl>
                                          <p:spTgt spid="4">
                                            <p:graphicEl>
                                              <a:dgm id="{197EFFD2-2C53-4D7E-AC20-EA12D8D5879A}"/>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197EFFD2-2C53-4D7E-AC20-EA12D8D5879A}"/>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197EFFD2-2C53-4D7E-AC20-EA12D8D5879A}"/>
                                            </p:graphic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
                                            <p:graphicEl>
                                              <a:dgm id="{77EB49FE-AE66-4DCD-A044-77945FD71376}"/>
                                            </p:graphicEl>
                                          </p:spTgt>
                                        </p:tgtEl>
                                        <p:attrNameLst>
                                          <p:attrName>style.visibility</p:attrName>
                                        </p:attrNameLst>
                                      </p:cBhvr>
                                      <p:to>
                                        <p:strVal val="visible"/>
                                      </p:to>
                                    </p:set>
                                    <p:anim calcmode="lin" valueType="num">
                                      <p:cBhvr>
                                        <p:cTn id="132" dur="500" fill="hold"/>
                                        <p:tgtEl>
                                          <p:spTgt spid="4">
                                            <p:graphicEl>
                                              <a:dgm id="{77EB49FE-AE66-4DCD-A044-77945FD71376}"/>
                                            </p:graphicEl>
                                          </p:spTgt>
                                        </p:tgtEl>
                                        <p:attrNameLst>
                                          <p:attrName>ppt_w</p:attrName>
                                        </p:attrNameLst>
                                      </p:cBhvr>
                                      <p:tavLst>
                                        <p:tav tm="0">
                                          <p:val>
                                            <p:fltVal val="0"/>
                                          </p:val>
                                        </p:tav>
                                        <p:tav tm="100000">
                                          <p:val>
                                            <p:strVal val="#ppt_w"/>
                                          </p:val>
                                        </p:tav>
                                      </p:tavLst>
                                    </p:anim>
                                    <p:anim calcmode="lin" valueType="num">
                                      <p:cBhvr>
                                        <p:cTn id="133" dur="500" fill="hold"/>
                                        <p:tgtEl>
                                          <p:spTgt spid="4">
                                            <p:graphicEl>
                                              <a:dgm id="{77EB49FE-AE66-4DCD-A044-77945FD71376}"/>
                                            </p:graphicEl>
                                          </p:spTgt>
                                        </p:tgtEl>
                                        <p:attrNameLst>
                                          <p:attrName>ppt_h</p:attrName>
                                        </p:attrNameLst>
                                      </p:cBhvr>
                                      <p:tavLst>
                                        <p:tav tm="0">
                                          <p:val>
                                            <p:fltVal val="0"/>
                                          </p:val>
                                        </p:tav>
                                        <p:tav tm="100000">
                                          <p:val>
                                            <p:strVal val="#ppt_h"/>
                                          </p:val>
                                        </p:tav>
                                      </p:tavLst>
                                    </p:anim>
                                    <p:animEffect transition="in" filter="fade">
                                      <p:cBhvr>
                                        <p:cTn id="134" dur="500"/>
                                        <p:tgtEl>
                                          <p:spTgt spid="4">
                                            <p:graphicEl>
                                              <a:dgm id="{77EB49FE-AE66-4DCD-A044-77945FD71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4"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6F32F-3E0B-379D-903A-C4F2DD1100A9}"/>
              </a:ext>
            </a:extLst>
          </p:cNvPr>
          <p:cNvSpPr txBox="1"/>
          <p:nvPr/>
        </p:nvSpPr>
        <p:spPr>
          <a:xfrm>
            <a:off x="0" y="0"/>
            <a:ext cx="12191999" cy="769441"/>
          </a:xfrm>
          <a:prstGeom prst="rect">
            <a:avLst/>
          </a:prstGeom>
          <a:noFill/>
        </p:spPr>
        <p:txBody>
          <a:bodyPr wrap="square">
            <a:spAutoFit/>
          </a:bodyPr>
          <a:lstStyle/>
          <a:p>
            <a:pPr algn="ctr"/>
            <a:r>
              <a:rPr lang="en" sz="4400" b="1" spc="300" noProof="0" dirty="0">
                <a:ln w="15875">
                  <a:solidFill>
                    <a:srgbClr val="C34B2F"/>
                  </a:solidFill>
                  <a:prstDash val="solid"/>
                </a:ln>
                <a:solidFill>
                  <a:srgbClr val="66FFCC"/>
                </a:solidFill>
                <a:effectLst>
                  <a:outerShdw blurRad="38100" dist="22860" dir="5400000" algn="tl" rotWithShape="0">
                    <a:srgbClr val="000000">
                      <a:alpha val="83000"/>
                    </a:srgbClr>
                  </a:outerShdw>
                </a:effectLst>
              </a:rPr>
              <a:t>BEDO JATICH MOBOLORE</a:t>
            </a:r>
          </a:p>
        </p:txBody>
      </p:sp>
      <p:sp>
        <p:nvSpPr>
          <p:cNvPr id="5" name="CuadroTexto 4">
            <a:extLst>
              <a:ext uri="{FF2B5EF4-FFF2-40B4-BE49-F238E27FC236}">
                <a16:creationId xmlns:a16="http://schemas.microsoft.com/office/drawing/2014/main" id="{588CCEBF-E857-7954-55DE-A02799564093}"/>
              </a:ext>
            </a:extLst>
          </p:cNvPr>
          <p:cNvSpPr txBox="1"/>
          <p:nvPr/>
        </p:nvSpPr>
        <p:spPr>
          <a:xfrm>
            <a:off x="1507329" y="690063"/>
            <a:ext cx="9177339" cy="646331"/>
          </a:xfrm>
          <a:prstGeom prst="rect">
            <a:avLst/>
          </a:prstGeom>
          <a:noFill/>
        </p:spPr>
        <p:txBody>
          <a:bodyPr wrap="square">
            <a:spAutoFit/>
          </a:bodyPr>
          <a:lstStyle/>
          <a:p>
            <a:pPr algn="ctr"/>
            <a:r>
              <a:rPr lang="en" b="1" noProof="0" dirty="0">
                <a:solidFill>
                  <a:srgbClr val="FFFF66"/>
                </a:solidFill>
                <a:effectLst>
                  <a:glow rad="127000">
                    <a:srgbClr val="913823"/>
                  </a:glow>
                </a:effectLst>
                <a:latin typeface="Comic Sans MS" panose="030F0702030302020204" pitchFamily="66" charset="0"/>
              </a:rPr>
              <a:t>“Nyaka ukwanwa ka jotich Kristo, ma osemi tich rito weche mopondo mag Nyasaye.” </a:t>
            </a:r>
            <a:r>
              <a:rPr lang="en" sz="1400" b="1" noProof="0" dirty="0">
                <a:solidFill>
                  <a:srgbClr val="FFFF66"/>
                </a:solidFill>
                <a:effectLst>
                  <a:glow rad="127000">
                    <a:srgbClr val="913823"/>
                  </a:glow>
                </a:effectLst>
                <a:latin typeface="Comic Sans MS" panose="030F0702030302020204" pitchFamily="66" charset="0"/>
              </a:rPr>
              <a:t>(1 Jo-Korintho 4:1)</a:t>
            </a:r>
            <a:endParaRPr lang="en" b="1" noProof="0" dirty="0">
              <a:solidFill>
                <a:srgbClr val="FFFF66"/>
              </a:solidFill>
              <a:effectLst>
                <a:glow rad="127000">
                  <a:srgbClr val="913823"/>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E2FFF49D-FAFD-AE8F-33F1-2376C6B652DA}"/>
              </a:ext>
            </a:extLst>
          </p:cNvPr>
          <p:cNvSpPr txBox="1"/>
          <p:nvPr/>
        </p:nvSpPr>
        <p:spPr>
          <a:xfrm>
            <a:off x="31962" y="1399126"/>
            <a:ext cx="6515100" cy="1323439"/>
          </a:xfrm>
          <a:prstGeom prst="rect">
            <a:avLst/>
          </a:prstGeom>
          <a:noFill/>
        </p:spPr>
        <p:txBody>
          <a:bodyPr wrap="square" rtlCol="0">
            <a:spAutoFit/>
          </a:bodyPr>
          <a:lstStyle/>
          <a:p>
            <a:pPr>
              <a:spcBef>
                <a:spcPts val="600"/>
              </a:spcBef>
            </a:pPr>
            <a:r>
              <a:rPr lang="en-US" sz="2000" b="1" dirty="0"/>
              <a:t>Mana kaka </a:t>
            </a:r>
            <a:r>
              <a:rPr lang="en-US" sz="2000" b="1" dirty="0" err="1"/>
              <a:t>sani</a:t>
            </a:r>
            <a:r>
              <a:rPr lang="en-US" sz="2000" b="1" dirty="0"/>
              <a:t>, e </a:t>
            </a:r>
            <a:r>
              <a:rPr lang="en-US" sz="2000" b="1" dirty="0" err="1"/>
              <a:t>higni</a:t>
            </a:r>
            <a:r>
              <a:rPr lang="en-US" sz="2000" b="1" dirty="0"/>
              <a:t> 100 </a:t>
            </a:r>
            <a:r>
              <a:rPr lang="en-US" sz="2000" b="1" dirty="0" err="1"/>
              <a:t>mokwongo</a:t>
            </a:r>
            <a:r>
              <a:rPr lang="en-US" sz="2000" b="1" dirty="0"/>
              <a:t>, ji ne </a:t>
            </a:r>
            <a:r>
              <a:rPr lang="en-US" sz="2000" b="1" dirty="0" err="1"/>
              <a:t>opogore</a:t>
            </a:r>
            <a:r>
              <a:rPr lang="en-US" sz="2000" b="1" dirty="0"/>
              <a:t> ka </a:t>
            </a:r>
            <a:r>
              <a:rPr lang="en-US" sz="2000" b="1" dirty="0" err="1"/>
              <a:t>luwore</a:t>
            </a:r>
            <a:r>
              <a:rPr lang="en-US" sz="2000" b="1" dirty="0"/>
              <a:t> </a:t>
            </a:r>
            <a:r>
              <a:rPr lang="en-US" sz="2000" b="1" dirty="0" err="1"/>
              <a:t>gi</a:t>
            </a:r>
            <a:r>
              <a:rPr lang="en-US" sz="2000" b="1" dirty="0"/>
              <a:t> </a:t>
            </a:r>
            <a:r>
              <a:rPr lang="en-US" sz="2000" b="1" dirty="0" err="1"/>
              <a:t>weche</a:t>
            </a:r>
            <a:r>
              <a:rPr lang="en-US" sz="2000" b="1" dirty="0"/>
              <a:t> mag </a:t>
            </a:r>
            <a:r>
              <a:rPr lang="en-US" sz="2000" b="1" dirty="0" err="1"/>
              <a:t>siasa</a:t>
            </a:r>
            <a:r>
              <a:rPr lang="en-US" sz="2000" b="1" dirty="0"/>
              <a:t>, </a:t>
            </a:r>
            <a:r>
              <a:rPr lang="en-US" sz="2000" b="1" dirty="0" err="1"/>
              <a:t>riekni</a:t>
            </a:r>
            <a:r>
              <a:rPr lang="en-US" sz="2000" b="1" dirty="0"/>
              <a:t> mag </a:t>
            </a:r>
            <a:r>
              <a:rPr lang="en-US" sz="2000" b="1" dirty="0" err="1"/>
              <a:t>piny</a:t>
            </a:r>
            <a:r>
              <a:rPr lang="en-US" sz="2000" b="1" dirty="0"/>
              <a:t>, din, </a:t>
            </a:r>
            <a:r>
              <a:rPr lang="en-US" sz="2000" b="1" dirty="0" err="1"/>
              <a:t>kod</a:t>
            </a:r>
            <a:r>
              <a:rPr lang="en-US" sz="2000" b="1" dirty="0"/>
              <a:t> </a:t>
            </a:r>
            <a:r>
              <a:rPr lang="en-US" sz="2000" b="1" dirty="0" err="1"/>
              <a:t>yie</a:t>
            </a:r>
            <a:r>
              <a:rPr lang="en-US" sz="2000" b="1" dirty="0"/>
              <a:t> </a:t>
            </a:r>
            <a:r>
              <a:rPr lang="en-US" sz="2000" b="1" dirty="0" err="1"/>
              <a:t>mamoko</a:t>
            </a:r>
            <a:r>
              <a:rPr lang="en-US" sz="2000" b="1" dirty="0"/>
              <a:t>. Ere kaka </a:t>
            </a:r>
            <a:r>
              <a:rPr lang="en-US" sz="2000" b="1" dirty="0" err="1"/>
              <a:t>wanyalo</a:t>
            </a:r>
            <a:r>
              <a:rPr lang="en-US" sz="2000" b="1" dirty="0"/>
              <a:t> </a:t>
            </a:r>
            <a:r>
              <a:rPr lang="en-US" sz="2000" b="1" dirty="0" err="1"/>
              <a:t>geng’o</a:t>
            </a:r>
            <a:r>
              <a:rPr lang="en-US" sz="2000" b="1" dirty="0"/>
              <a:t> </a:t>
            </a:r>
            <a:r>
              <a:rPr lang="en-US" sz="2000" b="1" dirty="0" err="1"/>
              <a:t>paro</a:t>
            </a:r>
            <a:r>
              <a:rPr lang="en-US" sz="2000" b="1" dirty="0"/>
              <a:t> ma </a:t>
            </a:r>
            <a:r>
              <a:rPr lang="en-US" sz="2000" b="1" dirty="0" err="1"/>
              <a:t>kamano</a:t>
            </a:r>
            <a:r>
              <a:rPr lang="en-US" sz="2000" b="1" dirty="0"/>
              <a:t> mondo </a:t>
            </a:r>
            <a:r>
              <a:rPr lang="en-US" sz="2000" b="1" dirty="0" err="1"/>
              <a:t>kik</a:t>
            </a:r>
            <a:r>
              <a:rPr lang="en-US" sz="2000" b="1" dirty="0"/>
              <a:t> </a:t>
            </a:r>
            <a:r>
              <a:rPr lang="en-US" sz="2000" b="1" dirty="0" err="1"/>
              <a:t>odonj</a:t>
            </a:r>
            <a:r>
              <a:rPr lang="en-US" sz="2000" b="1" dirty="0"/>
              <a:t> e </a:t>
            </a:r>
            <a:r>
              <a:rPr lang="en-US" sz="2000" b="1" dirty="0" err="1"/>
              <a:t>kanisa</a:t>
            </a:r>
            <a:r>
              <a:rPr lang="en-US" sz="2000" b="1" dirty="0"/>
              <a:t> ma </a:t>
            </a:r>
            <a:r>
              <a:rPr lang="en-US" sz="2000" b="1" dirty="0" err="1"/>
              <a:t>kel</a:t>
            </a:r>
            <a:r>
              <a:rPr lang="en-US" sz="2000" b="1" dirty="0"/>
              <a:t> </a:t>
            </a:r>
            <a:r>
              <a:rPr lang="en-US" sz="2000" b="1" dirty="0" err="1"/>
              <a:t>pogruok</a:t>
            </a:r>
            <a:r>
              <a:rPr lang="en-US" sz="2000" b="1" dirty="0"/>
              <a:t>?</a:t>
            </a:r>
            <a:endParaRPr lang="en" sz="2000" b="1" noProof="0" dirty="0"/>
          </a:p>
        </p:txBody>
      </p:sp>
      <p:pic>
        <p:nvPicPr>
          <p:cNvPr id="12" name="Imagen 11">
            <a:extLst>
              <a:ext uri="{FF2B5EF4-FFF2-40B4-BE49-F238E27FC236}">
                <a16:creationId xmlns:a16="http://schemas.microsoft.com/office/drawing/2014/main" id="{8CAE4E4F-E927-D1A1-43D5-4B4D2889AD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44000" y="2930806"/>
            <a:ext cx="2876552" cy="3789082"/>
          </a:xfrm>
          <a:prstGeom prst="snip2DiagRect">
            <a:avLst>
              <a:gd name="adj1" fmla="val 15758"/>
              <a:gd name="adj2" fmla="val 16667"/>
            </a:avLst>
          </a:prstGeom>
          <a:solidFill>
            <a:srgbClr val="FFFFFF">
              <a:shade val="85000"/>
            </a:srgbClr>
          </a:solidFill>
          <a:ln w="5715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2A49CCC0-BF98-D2FE-94EB-FEEB36B45D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1449" y="2968495"/>
            <a:ext cx="2104883" cy="2032129"/>
          </a:xfrm>
          <a:prstGeom prst="snip2DiagRect">
            <a:avLst>
              <a:gd name="adj1" fmla="val 15758"/>
              <a:gd name="adj2" fmla="val 16667"/>
            </a:avLst>
          </a:prstGeom>
          <a:solidFill>
            <a:srgbClr val="FFFFFF">
              <a:shade val="85000"/>
            </a:srgbClr>
          </a:solidFill>
          <a:ln w="57150" cap="sq">
            <a:solidFill>
              <a:srgbClr val="66FFC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3EB1B6AF-2C9C-52AD-46C5-B1CA63AAC8D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71449" y="5119688"/>
            <a:ext cx="2104883" cy="1600200"/>
          </a:xfrm>
          <a:prstGeom prst="snip2DiagRect">
            <a:avLst>
              <a:gd name="adj1" fmla="val 15758"/>
              <a:gd name="adj2" fmla="val 16667"/>
            </a:avLst>
          </a:prstGeom>
          <a:solidFill>
            <a:srgbClr val="FFFFFF">
              <a:shade val="85000"/>
            </a:srgbClr>
          </a:solidFill>
          <a:ln w="5715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0A7A5B4C-8043-CB1E-049C-1E5748CF0BEF}"/>
              </a:ext>
            </a:extLst>
          </p:cNvPr>
          <p:cNvSpPr txBox="1"/>
          <p:nvPr/>
        </p:nvSpPr>
        <p:spPr>
          <a:xfrm>
            <a:off x="2419208" y="2813255"/>
            <a:ext cx="6653311" cy="1015663"/>
          </a:xfrm>
          <a:prstGeom prst="rect">
            <a:avLst/>
          </a:prstGeom>
          <a:noFill/>
        </p:spPr>
        <p:txBody>
          <a:bodyPr wrap="square">
            <a:spAutoFit/>
          </a:bodyPr>
          <a:lstStyle/>
          <a:p>
            <a:pPr>
              <a:spcBef>
                <a:spcPts val="600"/>
              </a:spcBef>
            </a:pPr>
            <a:r>
              <a:rPr lang="en-US" sz="2000" b="1" dirty="0"/>
              <a:t>Paro mar </a:t>
            </a:r>
            <a:r>
              <a:rPr lang="en-US" sz="2000" b="1" dirty="0" err="1"/>
              <a:t>jatelo</a:t>
            </a:r>
            <a:r>
              <a:rPr lang="en-US" sz="2000" b="1" dirty="0"/>
              <a:t> </a:t>
            </a:r>
            <a:r>
              <a:rPr lang="en-US" sz="2000" b="1" dirty="0" err="1"/>
              <a:t>nigi</a:t>
            </a:r>
            <a:r>
              <a:rPr lang="en-US" sz="2000" b="1" dirty="0"/>
              <a:t> </a:t>
            </a:r>
            <a:r>
              <a:rPr lang="en-US" sz="2000" b="1" dirty="0" err="1"/>
              <a:t>tich</a:t>
            </a:r>
            <a:r>
              <a:rPr lang="en-US" sz="2000" b="1" dirty="0"/>
              <a:t> </a:t>
            </a:r>
            <a:r>
              <a:rPr lang="en-US" sz="2000" b="1" dirty="0" err="1"/>
              <a:t>maduong</a:t>
            </a:r>
            <a:r>
              <a:rPr lang="en-US" sz="2000" b="1" dirty="0"/>
              <a:t>’ </a:t>
            </a:r>
            <a:r>
              <a:rPr lang="en-US" sz="2000" b="1" dirty="0" err="1"/>
              <a:t>ahinya</a:t>
            </a:r>
            <a:r>
              <a:rPr lang="en-US" sz="2000" b="1" dirty="0"/>
              <a:t>. </a:t>
            </a:r>
            <a:r>
              <a:rPr lang="en-US" sz="2000" b="1" dirty="0" err="1"/>
              <a:t>Jotelo</a:t>
            </a:r>
            <a:r>
              <a:rPr lang="en-US" sz="2000" b="1" dirty="0"/>
              <a:t> mag </a:t>
            </a:r>
            <a:r>
              <a:rPr lang="en-US" sz="2000" b="1" dirty="0" err="1"/>
              <a:t>kanisa</a:t>
            </a:r>
            <a:r>
              <a:rPr lang="en-US" sz="2000" b="1" dirty="0"/>
              <a:t> </a:t>
            </a:r>
            <a:r>
              <a:rPr lang="en-US" sz="2000" b="1" dirty="0" err="1"/>
              <a:t>nyaka</a:t>
            </a:r>
            <a:r>
              <a:rPr lang="en-US" sz="2000" b="1" dirty="0"/>
              <a:t> bed </a:t>
            </a:r>
            <a:r>
              <a:rPr lang="en-US" sz="2000" b="1" dirty="0" err="1"/>
              <a:t>gi</a:t>
            </a:r>
            <a:r>
              <a:rPr lang="en-US" sz="2000" b="1" dirty="0"/>
              <a:t> </a:t>
            </a:r>
            <a:r>
              <a:rPr lang="en-US" sz="2000" b="1" dirty="0" err="1"/>
              <a:t>ng’eyo</a:t>
            </a:r>
            <a:r>
              <a:rPr lang="en-US" sz="2000" b="1" dirty="0"/>
              <a:t> </a:t>
            </a:r>
            <a:r>
              <a:rPr lang="en-US" sz="2000" b="1" dirty="0" err="1"/>
              <a:t>maler</a:t>
            </a:r>
            <a:r>
              <a:rPr lang="en-US" sz="2000" b="1" dirty="0"/>
              <a:t> </a:t>
            </a:r>
            <a:r>
              <a:rPr lang="en-US" sz="2000" b="1" dirty="0" err="1"/>
              <a:t>kuom</a:t>
            </a:r>
            <a:r>
              <a:rPr lang="en-US" sz="2000" b="1" dirty="0"/>
              <a:t> </a:t>
            </a:r>
            <a:r>
              <a:rPr lang="en-US" sz="2000" b="1" dirty="0" err="1"/>
              <a:t>tichgi</a:t>
            </a:r>
            <a:r>
              <a:rPr lang="en-US" sz="2000" b="1" dirty="0"/>
              <a:t> kaka </a:t>
            </a:r>
            <a:r>
              <a:rPr lang="en-US" sz="2000" b="1" dirty="0" err="1"/>
              <a:t>jorit</a:t>
            </a:r>
            <a:r>
              <a:rPr lang="en-US" sz="2000" b="1" dirty="0"/>
              <a:t>. Ok gin </a:t>
            </a:r>
            <a:r>
              <a:rPr lang="en-US" sz="2000" b="1" dirty="0" err="1"/>
              <a:t>weg</a:t>
            </a:r>
            <a:r>
              <a:rPr lang="en-US" sz="2000" b="1" dirty="0"/>
              <a:t> </a:t>
            </a:r>
            <a:r>
              <a:rPr lang="en-US" sz="2000" b="1" dirty="0" err="1"/>
              <a:t>kanisa</a:t>
            </a:r>
            <a:r>
              <a:rPr lang="en-US" sz="2000" b="1" dirty="0"/>
              <a:t>; </a:t>
            </a:r>
            <a:r>
              <a:rPr lang="en-US" sz="2000" b="1" dirty="0" err="1"/>
              <a:t>girite</a:t>
            </a:r>
            <a:r>
              <a:rPr lang="en-US" sz="2000" b="1" dirty="0"/>
              <a:t> mana </a:t>
            </a:r>
            <a:r>
              <a:rPr lang="en-US" sz="2000" b="1" dirty="0" err="1"/>
              <a:t>ni</a:t>
            </a:r>
            <a:r>
              <a:rPr lang="en-US" sz="2000" b="1" dirty="0"/>
              <a:t> </a:t>
            </a:r>
            <a:r>
              <a:rPr lang="en-US" sz="2000" b="1" dirty="0" err="1"/>
              <a:t>Kristo</a:t>
            </a:r>
            <a:r>
              <a:rPr lang="en-US" sz="2000" b="1" dirty="0"/>
              <a:t>. </a:t>
            </a:r>
            <a:endParaRPr lang="en" sz="2000" b="1" noProof="0" dirty="0"/>
          </a:p>
        </p:txBody>
      </p:sp>
      <p:grpSp>
        <p:nvGrpSpPr>
          <p:cNvPr id="25" name="Grupo 24">
            <a:extLst>
              <a:ext uri="{FF2B5EF4-FFF2-40B4-BE49-F238E27FC236}">
                <a16:creationId xmlns:a16="http://schemas.microsoft.com/office/drawing/2014/main" id="{3B436ACA-08EF-9803-7955-A56011B9735D}"/>
              </a:ext>
            </a:extLst>
          </p:cNvPr>
          <p:cNvGrpSpPr/>
          <p:nvPr/>
        </p:nvGrpSpPr>
        <p:grpSpPr>
          <a:xfrm>
            <a:off x="6715125" y="1514475"/>
            <a:ext cx="5305427" cy="1181100"/>
            <a:chOff x="6715125" y="1514475"/>
            <a:chExt cx="5305427" cy="1181100"/>
          </a:xfrm>
        </p:grpSpPr>
        <p:pic>
          <p:nvPicPr>
            <p:cNvPr id="4" name="Imagen 3">
              <a:extLst>
                <a:ext uri="{FF2B5EF4-FFF2-40B4-BE49-F238E27FC236}">
                  <a16:creationId xmlns:a16="http://schemas.microsoft.com/office/drawing/2014/main" id="{D6C7ED85-B00A-E6F1-BA1A-C6CE8EFF91B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715125"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10C89743-D701-DAF0-027A-9A8C886A986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502438"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C4E221E6-2F3F-2C3E-E457-287689F2FAC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0289751" y="1514475"/>
              <a:ext cx="1730801" cy="1181100"/>
            </a:xfrm>
            <a:prstGeom prst="rect">
              <a:avLst/>
            </a:prstGeom>
            <a:ln w="88900" cap="sq" cmpd="thickThin">
              <a:solidFill>
                <a:schemeClr val="accent4"/>
              </a:solidFill>
              <a:prstDash val="solid"/>
              <a:miter lim="800000"/>
            </a:ln>
            <a:effectLst>
              <a:innerShdw blurRad="76200">
                <a:srgbClr val="000000"/>
              </a:innerShdw>
            </a:effectLst>
          </p:spPr>
        </p:pic>
      </p:grpSp>
      <p:sp>
        <p:nvSpPr>
          <p:cNvPr id="7" name="CuadroTexto 6">
            <a:extLst>
              <a:ext uri="{FF2B5EF4-FFF2-40B4-BE49-F238E27FC236}">
                <a16:creationId xmlns:a16="http://schemas.microsoft.com/office/drawing/2014/main" id="{1421AC82-2EEE-ED10-1C2B-76EBB671A28F}"/>
              </a:ext>
            </a:extLst>
          </p:cNvPr>
          <p:cNvSpPr txBox="1"/>
          <p:nvPr/>
        </p:nvSpPr>
        <p:spPr>
          <a:xfrm>
            <a:off x="2452617" y="5824538"/>
            <a:ext cx="6653311" cy="1015663"/>
          </a:xfrm>
          <a:prstGeom prst="rect">
            <a:avLst/>
          </a:prstGeom>
          <a:noFill/>
        </p:spPr>
        <p:txBody>
          <a:bodyPr wrap="square">
            <a:spAutoFit/>
          </a:bodyPr>
          <a:lstStyle/>
          <a:p>
            <a:pPr lvl="0">
              <a:spcBef>
                <a:spcPts val="600"/>
              </a:spcBef>
              <a:defRPr/>
            </a:pPr>
            <a:r>
              <a:rPr lang="en-US" sz="2000" b="1" dirty="0" err="1">
                <a:solidFill>
                  <a:prstClr val="black"/>
                </a:solidFill>
              </a:rPr>
              <a:t>Bedo</a:t>
            </a:r>
            <a:r>
              <a:rPr lang="en-US" sz="2000" b="1" dirty="0">
                <a:solidFill>
                  <a:prstClr val="black"/>
                </a:solidFill>
              </a:rPr>
              <a:t> e </a:t>
            </a:r>
            <a:r>
              <a:rPr lang="en-US" sz="2000" b="1" dirty="0" err="1">
                <a:solidFill>
                  <a:prstClr val="black"/>
                </a:solidFill>
              </a:rPr>
              <a:t>achiel</a:t>
            </a:r>
            <a:r>
              <a:rPr lang="en-US" sz="2000" b="1" dirty="0">
                <a:solidFill>
                  <a:prstClr val="black"/>
                </a:solidFill>
              </a:rPr>
              <a:t> </a:t>
            </a:r>
            <a:r>
              <a:rPr lang="en-US" sz="2000" b="1" dirty="0" err="1">
                <a:solidFill>
                  <a:prstClr val="black"/>
                </a:solidFill>
              </a:rPr>
              <a:t>machalo</a:t>
            </a:r>
            <a:r>
              <a:rPr lang="en-US" sz="2000" b="1" dirty="0">
                <a:solidFill>
                  <a:prstClr val="black"/>
                </a:solidFill>
              </a:rPr>
              <a:t> </a:t>
            </a:r>
            <a:r>
              <a:rPr lang="en-US" sz="2000" b="1" dirty="0" err="1">
                <a:solidFill>
                  <a:prstClr val="black"/>
                </a:solidFill>
              </a:rPr>
              <a:t>nade</a:t>
            </a:r>
            <a:r>
              <a:rPr lang="en-US" sz="2000" b="1" dirty="0">
                <a:solidFill>
                  <a:prstClr val="black"/>
                </a:solidFill>
              </a:rPr>
              <a:t> </a:t>
            </a:r>
            <a:r>
              <a:rPr lang="en-US" sz="2000" b="1" dirty="0" err="1">
                <a:solidFill>
                  <a:prstClr val="black"/>
                </a:solidFill>
              </a:rPr>
              <a:t>manyalo</a:t>
            </a:r>
            <a:r>
              <a:rPr lang="en-US" sz="2000" b="1" dirty="0">
                <a:solidFill>
                  <a:prstClr val="black"/>
                </a:solidFill>
              </a:rPr>
              <a:t> </a:t>
            </a:r>
            <a:r>
              <a:rPr lang="en-US" sz="2000" b="1" dirty="0" err="1">
                <a:solidFill>
                  <a:prstClr val="black"/>
                </a:solidFill>
              </a:rPr>
              <a:t>bedo</a:t>
            </a:r>
            <a:r>
              <a:rPr lang="en-US" sz="2000" b="1" dirty="0">
                <a:solidFill>
                  <a:prstClr val="black"/>
                </a:solidFill>
              </a:rPr>
              <a:t> e </a:t>
            </a:r>
            <a:r>
              <a:rPr lang="en-US" sz="2000" b="1" dirty="0" err="1">
                <a:solidFill>
                  <a:prstClr val="black"/>
                </a:solidFill>
              </a:rPr>
              <a:t>kanisa</a:t>
            </a:r>
            <a:r>
              <a:rPr lang="en-US" sz="2000" b="1" dirty="0">
                <a:solidFill>
                  <a:prstClr val="black"/>
                </a:solidFill>
              </a:rPr>
              <a:t> </a:t>
            </a:r>
            <a:r>
              <a:rPr lang="en-US" sz="2000" b="1" dirty="0" err="1">
                <a:solidFill>
                  <a:prstClr val="black"/>
                </a:solidFill>
              </a:rPr>
              <a:t>ka</a:t>
            </a:r>
            <a:r>
              <a:rPr lang="en-US" sz="2000" b="1" dirty="0">
                <a:solidFill>
                  <a:prstClr val="black"/>
                </a:solidFill>
              </a:rPr>
              <a:t> </a:t>
            </a:r>
            <a:r>
              <a:rPr lang="en-US" sz="2000" b="1" dirty="0" err="1">
                <a:solidFill>
                  <a:prstClr val="black"/>
                </a:solidFill>
              </a:rPr>
              <a:t>ji</a:t>
            </a:r>
            <a:r>
              <a:rPr lang="en-US" sz="2000" b="1" dirty="0">
                <a:solidFill>
                  <a:prstClr val="black"/>
                </a:solidFill>
              </a:rPr>
              <a:t> </a:t>
            </a:r>
            <a:r>
              <a:rPr lang="en-US" sz="2000" b="1" dirty="0" err="1">
                <a:solidFill>
                  <a:prstClr val="black"/>
                </a:solidFill>
              </a:rPr>
              <a:t>duto</a:t>
            </a:r>
            <a:r>
              <a:rPr lang="en-US" sz="2000" b="1" dirty="0">
                <a:solidFill>
                  <a:prstClr val="black"/>
                </a:solidFill>
              </a:rPr>
              <a:t> – ok mana </a:t>
            </a:r>
            <a:r>
              <a:rPr lang="en-US" sz="2000" b="1" dirty="0" err="1">
                <a:solidFill>
                  <a:prstClr val="black"/>
                </a:solidFill>
              </a:rPr>
              <a:t>jotelo</a:t>
            </a:r>
            <a:r>
              <a:rPr lang="en-US" sz="2000" b="1" dirty="0">
                <a:solidFill>
                  <a:prstClr val="black"/>
                </a:solidFill>
              </a:rPr>
              <a:t> </a:t>
            </a:r>
            <a:r>
              <a:rPr lang="en-US" sz="2000" b="1" dirty="0" err="1">
                <a:solidFill>
                  <a:prstClr val="black"/>
                </a:solidFill>
              </a:rPr>
              <a:t>kende</a:t>
            </a:r>
            <a:r>
              <a:rPr lang="en-US" sz="2000" b="1" dirty="0">
                <a:solidFill>
                  <a:prstClr val="black"/>
                </a:solidFill>
              </a:rPr>
              <a:t>, to </a:t>
            </a:r>
            <a:r>
              <a:rPr lang="en-US" sz="2000" b="1" dirty="0" err="1">
                <a:solidFill>
                  <a:prstClr val="black"/>
                </a:solidFill>
              </a:rPr>
              <a:t>ng’ato</a:t>
            </a:r>
            <a:r>
              <a:rPr lang="en-US" sz="2000" b="1" dirty="0">
                <a:solidFill>
                  <a:prstClr val="black"/>
                </a:solidFill>
              </a:rPr>
              <a:t> </a:t>
            </a:r>
            <a:r>
              <a:rPr lang="en-US" sz="2000" b="1" dirty="0" err="1">
                <a:solidFill>
                  <a:prstClr val="black"/>
                </a:solidFill>
              </a:rPr>
              <a:t>ka</a:t>
            </a:r>
            <a:r>
              <a:rPr lang="en-US" sz="2000" b="1" dirty="0">
                <a:solidFill>
                  <a:prstClr val="black"/>
                </a:solidFill>
              </a:rPr>
              <a:t> </a:t>
            </a:r>
            <a:r>
              <a:rPr lang="en-US" sz="2000" b="1" dirty="0" err="1">
                <a:solidFill>
                  <a:prstClr val="black"/>
                </a:solidFill>
              </a:rPr>
              <a:t>ng’ato</a:t>
            </a:r>
            <a:r>
              <a:rPr lang="en-US" sz="2000" b="1" dirty="0">
                <a:solidFill>
                  <a:prstClr val="black"/>
                </a:solidFill>
              </a:rPr>
              <a:t> </a:t>
            </a:r>
            <a:r>
              <a:rPr lang="en-US" sz="2000" b="1" dirty="0" err="1">
                <a:solidFill>
                  <a:prstClr val="black"/>
                </a:solidFill>
              </a:rPr>
              <a:t>kuom</a:t>
            </a:r>
            <a:r>
              <a:rPr lang="en-US" sz="2000" b="1" dirty="0">
                <a:solidFill>
                  <a:prstClr val="black"/>
                </a:solidFill>
              </a:rPr>
              <a:t> </a:t>
            </a:r>
            <a:r>
              <a:rPr lang="en-US" sz="2000" b="1" dirty="0" err="1">
                <a:solidFill>
                  <a:prstClr val="black"/>
                </a:solidFill>
              </a:rPr>
              <a:t>jokanyo</a:t>
            </a:r>
            <a:r>
              <a:rPr lang="en-US" sz="2000" b="1" dirty="0">
                <a:solidFill>
                  <a:prstClr val="black"/>
                </a:solidFill>
              </a:rPr>
              <a:t> –</a:t>
            </a:r>
            <a:r>
              <a:rPr lang="en-US" sz="2000" b="1" dirty="0" err="1">
                <a:solidFill>
                  <a:prstClr val="black"/>
                </a:solidFill>
              </a:rPr>
              <a:t>timo</a:t>
            </a:r>
            <a:r>
              <a:rPr lang="en-US" sz="2000" b="1" dirty="0">
                <a:solidFill>
                  <a:prstClr val="black"/>
                </a:solidFill>
              </a:rPr>
              <a:t> </a:t>
            </a:r>
            <a:r>
              <a:rPr lang="en-US" sz="2000" b="1" dirty="0" err="1">
                <a:solidFill>
                  <a:prstClr val="black"/>
                </a:solidFill>
              </a:rPr>
              <a:t>kamano</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DCB29DA1-D0DC-E01B-B701-CD9504B4F32A}"/>
              </a:ext>
            </a:extLst>
          </p:cNvPr>
          <p:cNvSpPr txBox="1"/>
          <p:nvPr/>
        </p:nvSpPr>
        <p:spPr>
          <a:xfrm>
            <a:off x="2381178" y="4718184"/>
            <a:ext cx="6615282" cy="1015663"/>
          </a:xfrm>
          <a:prstGeom prst="rect">
            <a:avLst/>
          </a:prstGeom>
          <a:noFill/>
        </p:spPr>
        <p:txBody>
          <a:bodyPr wrap="square">
            <a:spAutoFit/>
          </a:bodyPr>
          <a:lstStyle/>
          <a:p>
            <a:pPr lvl="0">
              <a:spcBef>
                <a:spcPts val="600"/>
              </a:spcBef>
              <a:defRPr/>
            </a:pPr>
            <a:r>
              <a:rPr lang="en-US" sz="2000" b="1" dirty="0" err="1">
                <a:solidFill>
                  <a:prstClr val="black"/>
                </a:solidFill>
              </a:rPr>
              <a:t>Jatich</a:t>
            </a:r>
            <a:r>
              <a:rPr lang="en-US" sz="2000" b="1" dirty="0">
                <a:solidFill>
                  <a:prstClr val="black"/>
                </a:solidFill>
              </a:rPr>
              <a:t> ma </a:t>
            </a:r>
            <a:r>
              <a:rPr lang="en-US" sz="2000" b="1" dirty="0" err="1">
                <a:solidFill>
                  <a:prstClr val="black"/>
                </a:solidFill>
              </a:rPr>
              <a:t>rito</a:t>
            </a:r>
            <a:r>
              <a:rPr lang="en-US" sz="2000" b="1" dirty="0">
                <a:solidFill>
                  <a:prstClr val="black"/>
                </a:solidFill>
              </a:rPr>
              <a:t> </a:t>
            </a:r>
            <a:r>
              <a:rPr lang="en-US" sz="2000" b="1" dirty="0" err="1">
                <a:solidFill>
                  <a:prstClr val="black"/>
                </a:solidFill>
              </a:rPr>
              <a:t>mwandu</a:t>
            </a:r>
            <a:r>
              <a:rPr lang="en-US" sz="2000" b="1" dirty="0">
                <a:solidFill>
                  <a:prstClr val="black"/>
                </a:solidFill>
              </a:rPr>
              <a:t> </a:t>
            </a:r>
            <a:r>
              <a:rPr lang="en-US" sz="2000" b="1" dirty="0" err="1">
                <a:solidFill>
                  <a:prstClr val="black"/>
                </a:solidFill>
              </a:rPr>
              <a:t>nyaka</a:t>
            </a:r>
            <a:r>
              <a:rPr lang="en-US" sz="2000" b="1" dirty="0">
                <a:solidFill>
                  <a:prstClr val="black"/>
                </a:solidFill>
              </a:rPr>
              <a:t> </a:t>
            </a:r>
            <a:r>
              <a:rPr lang="en-US" sz="2000" b="1" dirty="0" err="1">
                <a:solidFill>
                  <a:prstClr val="black"/>
                </a:solidFill>
              </a:rPr>
              <a:t>ti</a:t>
            </a:r>
            <a:r>
              <a:rPr lang="en-US" sz="2000" b="1" dirty="0">
                <a:solidFill>
                  <a:prstClr val="black"/>
                </a:solidFill>
              </a:rPr>
              <a:t> </a:t>
            </a:r>
            <a:r>
              <a:rPr lang="en-US" sz="2000" b="1" dirty="0" err="1">
                <a:solidFill>
                  <a:prstClr val="black"/>
                </a:solidFill>
              </a:rPr>
              <a:t>kaluwore</a:t>
            </a:r>
            <a:r>
              <a:rPr lang="en-US" sz="2000" b="1" dirty="0">
                <a:solidFill>
                  <a:prstClr val="black"/>
                </a:solidFill>
              </a:rPr>
              <a:t> </a:t>
            </a:r>
            <a:r>
              <a:rPr lang="en-US" sz="2000" b="1" dirty="0" err="1">
                <a:solidFill>
                  <a:prstClr val="black"/>
                </a:solidFill>
              </a:rPr>
              <a:t>gi</a:t>
            </a:r>
            <a:r>
              <a:rPr lang="en-US" sz="2000" b="1" dirty="0">
                <a:solidFill>
                  <a:prstClr val="black"/>
                </a:solidFill>
              </a:rPr>
              <a:t> </a:t>
            </a:r>
            <a:r>
              <a:rPr lang="en-US" sz="2000" b="1" dirty="0" err="1">
                <a:solidFill>
                  <a:prstClr val="black"/>
                </a:solidFill>
              </a:rPr>
              <a:t>kido</a:t>
            </a:r>
            <a:r>
              <a:rPr lang="en-US" sz="2000" b="1" dirty="0">
                <a:solidFill>
                  <a:prstClr val="black"/>
                </a:solidFill>
              </a:rPr>
              <a:t> mar </a:t>
            </a:r>
            <a:r>
              <a:rPr lang="en-US" sz="2000" b="1" dirty="0" err="1">
                <a:solidFill>
                  <a:prstClr val="black"/>
                </a:solidFill>
              </a:rPr>
              <a:t>Ruodhe</a:t>
            </a:r>
            <a:r>
              <a:rPr lang="en-US" sz="2000" b="1" dirty="0">
                <a:solidFill>
                  <a:prstClr val="black"/>
                </a:solidFill>
              </a:rPr>
              <a:t>: </a:t>
            </a:r>
            <a:r>
              <a:rPr lang="en-US" sz="2000" b="1" dirty="0" err="1">
                <a:solidFill>
                  <a:prstClr val="black"/>
                </a:solidFill>
              </a:rPr>
              <a:t>kinde</a:t>
            </a:r>
            <a:r>
              <a:rPr lang="en-US" sz="2000" b="1" dirty="0">
                <a:solidFill>
                  <a:prstClr val="black"/>
                </a:solidFill>
              </a:rPr>
              <a:t> </a:t>
            </a:r>
            <a:r>
              <a:rPr lang="en-US" sz="2000" b="1" dirty="0" err="1">
                <a:solidFill>
                  <a:prstClr val="black"/>
                </a:solidFill>
              </a:rPr>
              <a:t>duto</a:t>
            </a:r>
            <a:r>
              <a:rPr lang="en-US" sz="2000" b="1" dirty="0">
                <a:solidFill>
                  <a:prstClr val="black"/>
                </a:solidFill>
              </a:rPr>
              <a:t> </a:t>
            </a:r>
            <a:r>
              <a:rPr lang="en-US" sz="2000" b="1" dirty="0" err="1">
                <a:solidFill>
                  <a:prstClr val="black"/>
                </a:solidFill>
              </a:rPr>
              <a:t>obedo</a:t>
            </a:r>
            <a:r>
              <a:rPr lang="en-US" sz="2000" b="1" dirty="0">
                <a:solidFill>
                  <a:prstClr val="black"/>
                </a:solidFill>
              </a:rPr>
              <a:t> </a:t>
            </a:r>
            <a:r>
              <a:rPr lang="en-US" sz="2000" b="1" dirty="0" err="1">
                <a:solidFill>
                  <a:prstClr val="black"/>
                </a:solidFill>
              </a:rPr>
              <a:t>gi</a:t>
            </a:r>
            <a:r>
              <a:rPr lang="en-US" sz="2000" b="1" dirty="0">
                <a:solidFill>
                  <a:prstClr val="black"/>
                </a:solidFill>
              </a:rPr>
              <a:t> </a:t>
            </a:r>
            <a:r>
              <a:rPr lang="en-US" sz="2000" b="1" dirty="0" err="1">
                <a:solidFill>
                  <a:prstClr val="black"/>
                </a:solidFill>
              </a:rPr>
              <a:t>bolruok</a:t>
            </a:r>
            <a:r>
              <a:rPr lang="en-US" sz="2000" b="1" dirty="0">
                <a:solidFill>
                  <a:prstClr val="black"/>
                </a:solidFill>
              </a:rPr>
              <a:t> </a:t>
            </a:r>
            <a:r>
              <a:rPr lang="en-US" sz="2000" b="1" dirty="0" err="1">
                <a:solidFill>
                  <a:prstClr val="black"/>
                </a:solidFill>
              </a:rPr>
              <a:t>ka</a:t>
            </a:r>
            <a:r>
              <a:rPr lang="en-US" sz="2000" b="1" dirty="0">
                <a:solidFill>
                  <a:prstClr val="black"/>
                </a:solidFill>
              </a:rPr>
              <a:t> </a:t>
            </a:r>
            <a:r>
              <a:rPr lang="en-US" sz="2000" b="1" dirty="0" err="1">
                <a:solidFill>
                  <a:prstClr val="black"/>
                </a:solidFill>
              </a:rPr>
              <a:t>oyie</a:t>
            </a:r>
            <a:r>
              <a:rPr lang="en-US" sz="2000" b="1" dirty="0">
                <a:solidFill>
                  <a:prstClr val="black"/>
                </a:solidFill>
              </a:rPr>
              <a:t> </a:t>
            </a:r>
            <a:r>
              <a:rPr lang="en-US" sz="2000" b="1" dirty="0" err="1">
                <a:solidFill>
                  <a:prstClr val="black"/>
                </a:solidFill>
              </a:rPr>
              <a:t>chiwore</a:t>
            </a:r>
            <a:r>
              <a:rPr lang="en-US" sz="2000" b="1" dirty="0">
                <a:solidFill>
                  <a:prstClr val="black"/>
                </a:solidFill>
              </a:rPr>
              <a:t> </a:t>
            </a:r>
            <a:r>
              <a:rPr lang="en-US" sz="2000" b="1" dirty="0" err="1">
                <a:solidFill>
                  <a:prstClr val="black"/>
                </a:solidFill>
              </a:rPr>
              <a:t>tiyo</a:t>
            </a:r>
            <a:r>
              <a:rPr lang="en-US" sz="2000" b="1" dirty="0">
                <a:solidFill>
                  <a:prstClr val="black"/>
                </a:solidFill>
              </a:rPr>
              <a:t> </a:t>
            </a:r>
            <a:r>
              <a:rPr lang="en-US" sz="2000" b="1" dirty="0" err="1">
                <a:solidFill>
                  <a:prstClr val="black"/>
                </a:solidFill>
              </a:rPr>
              <a:t>ni</a:t>
            </a:r>
            <a:r>
              <a:rPr lang="en-US" sz="2000" b="1" dirty="0">
                <a:solidFill>
                  <a:prstClr val="black"/>
                </a:solidFill>
              </a:rPr>
              <a:t> </a:t>
            </a:r>
            <a:r>
              <a:rPr lang="en-US" sz="2000" b="1" dirty="0" err="1">
                <a:solidFill>
                  <a:prstClr val="black"/>
                </a:solidFill>
              </a:rPr>
              <a:t>jomoko</a:t>
            </a:r>
            <a:r>
              <a:rPr lang="en-US" sz="2000" b="1" dirty="0">
                <a:solidFill>
                  <a:prstClr val="black"/>
                </a:solidFill>
              </a:rPr>
              <a:t> (Fil. 2:3-8).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CuadroTexto 12">
            <a:extLst>
              <a:ext uri="{FF2B5EF4-FFF2-40B4-BE49-F238E27FC236}">
                <a16:creationId xmlns:a16="http://schemas.microsoft.com/office/drawing/2014/main" id="{29A89EB7-56A8-F886-4FDF-48B5419A2B29}"/>
              </a:ext>
            </a:extLst>
          </p:cNvPr>
          <p:cNvSpPr txBox="1"/>
          <p:nvPr/>
        </p:nvSpPr>
        <p:spPr>
          <a:xfrm>
            <a:off x="2419208" y="3919608"/>
            <a:ext cx="6615281" cy="707886"/>
          </a:xfrm>
          <a:prstGeom prst="rect">
            <a:avLst/>
          </a:prstGeom>
          <a:noFill/>
        </p:spPr>
        <p:txBody>
          <a:bodyPr wrap="square">
            <a:spAutoFit/>
          </a:bodyPr>
          <a:lstStyle/>
          <a:p>
            <a:pPr lvl="0">
              <a:spcBef>
                <a:spcPts val="600"/>
              </a:spcBef>
              <a:defRPr/>
            </a:pPr>
            <a:r>
              <a:rPr lang="en-US" sz="2000" b="1" dirty="0" err="1">
                <a:solidFill>
                  <a:prstClr val="black"/>
                </a:solidFill>
              </a:rPr>
              <a:t>Jatelo</a:t>
            </a:r>
            <a:r>
              <a:rPr lang="en-US" sz="2000" b="1" dirty="0">
                <a:solidFill>
                  <a:prstClr val="black"/>
                </a:solidFill>
              </a:rPr>
              <a:t> mar </a:t>
            </a:r>
            <a:r>
              <a:rPr lang="en-US" sz="2000" b="1" dirty="0" err="1">
                <a:solidFill>
                  <a:prstClr val="black"/>
                </a:solidFill>
              </a:rPr>
              <a:t>kanisa</a:t>
            </a:r>
            <a:r>
              <a:rPr lang="en-US" sz="2000" b="1" dirty="0">
                <a:solidFill>
                  <a:prstClr val="black"/>
                </a:solidFill>
              </a:rPr>
              <a:t> </a:t>
            </a:r>
            <a:r>
              <a:rPr lang="en-US" sz="2000" b="1" dirty="0" err="1">
                <a:solidFill>
                  <a:prstClr val="black"/>
                </a:solidFill>
              </a:rPr>
              <a:t>en</a:t>
            </a:r>
            <a:r>
              <a:rPr lang="en-US" sz="2000" b="1" dirty="0">
                <a:solidFill>
                  <a:prstClr val="black"/>
                </a:solidFill>
              </a:rPr>
              <a:t> </a:t>
            </a:r>
            <a:r>
              <a:rPr lang="en-US" sz="2000" b="1" dirty="0" err="1">
                <a:solidFill>
                  <a:prstClr val="black"/>
                </a:solidFill>
              </a:rPr>
              <a:t>Yesu</a:t>
            </a:r>
            <a:r>
              <a:rPr lang="en-US" sz="2000" b="1" dirty="0">
                <a:solidFill>
                  <a:prstClr val="black"/>
                </a:solidFill>
              </a:rPr>
              <a:t>, </a:t>
            </a:r>
            <a:r>
              <a:rPr lang="en-US" sz="2000" b="1" dirty="0" err="1">
                <a:solidFill>
                  <a:prstClr val="black"/>
                </a:solidFill>
              </a:rPr>
              <a:t>jomoko</a:t>
            </a:r>
            <a:r>
              <a:rPr lang="en-US" sz="2000" b="1" dirty="0">
                <a:solidFill>
                  <a:prstClr val="black"/>
                </a:solidFill>
              </a:rPr>
              <a:t> </a:t>
            </a:r>
            <a:r>
              <a:rPr lang="en-US" sz="2000" b="1" dirty="0" err="1">
                <a:solidFill>
                  <a:prstClr val="black"/>
                </a:solidFill>
              </a:rPr>
              <a:t>duto</a:t>
            </a:r>
            <a:r>
              <a:rPr lang="en-US" sz="2000" b="1" dirty="0">
                <a:solidFill>
                  <a:prstClr val="black"/>
                </a:solidFill>
              </a:rPr>
              <a:t> </a:t>
            </a:r>
            <a:r>
              <a:rPr lang="en-US" sz="2000" b="1" dirty="0" err="1">
                <a:solidFill>
                  <a:prstClr val="black"/>
                </a:solidFill>
              </a:rPr>
              <a:t>telo</a:t>
            </a:r>
            <a:r>
              <a:rPr lang="en-US" sz="2000" b="1" dirty="0">
                <a:solidFill>
                  <a:prstClr val="black"/>
                </a:solidFill>
              </a:rPr>
              <a:t> kaka “</a:t>
            </a:r>
            <a:r>
              <a:rPr lang="en-US" sz="2000" b="1" dirty="0" err="1">
                <a:solidFill>
                  <a:prstClr val="black"/>
                </a:solidFill>
              </a:rPr>
              <a:t>jotich</a:t>
            </a:r>
            <a:r>
              <a:rPr lang="en-US" sz="2000" b="1" dirty="0">
                <a:solidFill>
                  <a:prstClr val="black"/>
                </a:solidFill>
              </a:rPr>
              <a:t> </a:t>
            </a:r>
            <a:r>
              <a:rPr lang="en-US" sz="2000" b="1" dirty="0" err="1">
                <a:solidFill>
                  <a:prstClr val="black"/>
                </a:solidFill>
              </a:rPr>
              <a:t>Kristo</a:t>
            </a:r>
            <a:r>
              <a:rPr lang="en-US" sz="2000" b="1" dirty="0">
                <a:solidFill>
                  <a:prstClr val="black"/>
                </a:solidFill>
              </a:rPr>
              <a:t>” (1 Kor. 4:1).</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78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strVal val="#ppt_w*0.70"/>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animEffect transition="in" filter="fade">
                                      <p:cBhvr>
                                        <p:cTn id="25" dur="500"/>
                                        <p:tgtEl>
                                          <p:spTgt spid="2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 calcmode="lin" valueType="num">
                                      <p:cBhvr>
                                        <p:cTn id="36" dur="500" fill="hold"/>
                                        <p:tgtEl>
                                          <p:spTgt spid="14"/>
                                        </p:tgtEl>
                                        <p:attrNameLst>
                                          <p:attrName>style.rotation</p:attrName>
                                        </p:attrNameLst>
                                      </p:cBhvr>
                                      <p:tavLst>
                                        <p:tav tm="0">
                                          <p:val>
                                            <p:fltVal val="360"/>
                                          </p:val>
                                        </p:tav>
                                        <p:tav tm="100000">
                                          <p:val>
                                            <p:fltVal val="0"/>
                                          </p:val>
                                        </p:tav>
                                      </p:tavLst>
                                    </p:anim>
                                    <p:animEffect transition="in" filter="fade">
                                      <p:cBhvr>
                                        <p:cTn id="37" dur="500"/>
                                        <p:tgtEl>
                                          <p:spTgt spid="1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500"/>
                                        <p:tgtEl>
                                          <p:spTgt spid="1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0" grpId="0"/>
      <p:bldP spid="13" grpId="0"/>
    </p:bldLst>
  </p:timing>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1481</TotalTime>
  <Words>1241</Words>
  <Application>Microsoft Office PowerPoint</Application>
  <PresentationFormat>Panorámica</PresentationFormat>
  <Paragraphs>61</Paragraphs>
  <Slides>11</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Constantia</vt:lpstr>
      <vt:lpstr>Arial</vt:lpstr>
      <vt:lpstr>Aptos Display</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125</cp:revision>
  <dcterms:created xsi:type="dcterms:W3CDTF">2026-06-06T16:57:43Z</dcterms:created>
  <dcterms:modified xsi:type="dcterms:W3CDTF">2026-07-07T05:57:40Z</dcterms:modified>
</cp:coreProperties>
</file>