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61" r:id="rId4"/>
    <p:sldId id="279" r:id="rId5"/>
    <p:sldId id="259" r:id="rId6"/>
    <p:sldId id="260" r:id="rId7"/>
    <p:sldId id="280" r:id="rId8"/>
    <p:sldId id="278" r:id="rId9"/>
    <p:sldId id="269" r:id="rId10"/>
    <p:sldId id="262" r:id="rId11"/>
    <p:sldId id="263" r:id="rId12"/>
    <p:sldId id="264" r:id="rId13"/>
    <p:sldId id="26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0"/>
    <a:srgbClr val="F27AD0"/>
    <a:srgbClr val="FCE0F4"/>
    <a:srgbClr val="826000"/>
    <a:srgbClr val="CC9900"/>
    <a:srgbClr val="E61992"/>
    <a:srgbClr val="00AC7F"/>
    <a:srgbClr val="00CC99"/>
    <a:srgbClr val="A47D00"/>
    <a:srgbClr val="A5C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FC93B-E400-499A-B29B-F63AACF06CF0}" type="doc">
      <dgm:prSet loTypeId="urn:microsoft.com/office/officeart/2008/layout/PictureAccent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599342D-B263-48FC-AA07-C912CAF7E656}">
      <dgm:prSet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Richo ei kanisa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45F4F9-00A2-4E55-9687-FFC6647CFBF5}" type="par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12323D-719B-4817-9266-27EC8FCB0062}" type="sib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91860-9BC6-4796-AF53-DD604ECD3268}">
      <dgm:prSet custT="1"/>
      <dgm:spPr>
        <a:solidFill>
          <a:schemeClr val="accent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Richo moyie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0E4CA2-0CFA-49BD-B1CB-F48AB66C05E9}" type="par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6882E-B946-43DB-9C56-FCC7B587FD81}" type="sib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631411-8B09-4431-B32D-A6FB28406E88}">
      <dgm:prSet custT="1"/>
      <dgm:spPr>
        <a:solidFill>
          <a:schemeClr val="accent5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Tieko richo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49E21-873B-4EE6-9166-D7BF43DA4904}" type="par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AD70B-3CB9-4795-BD9E-2B67E1B0352D}" type="sib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5CBA6-5FE0-42B8-A277-DB22D09D4AA3}">
      <dgm:prSet custT="1"/>
      <dgm:spPr>
        <a:solidFill>
          <a:srgbClr val="E6199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Kaka onego olos chandruok mawuok ei kanisa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62661F-DE59-41D3-A56A-E9844CADAB06}" type="par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A4E7A-CF5F-472C-8972-5518B4C41170}" type="sib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C4CF9-EE0F-46E3-8015-20160389F3E4}">
      <dgm:prSet custT="1"/>
      <dgm:spPr>
        <a:solidFill>
          <a:schemeClr val="tx1"/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inyalo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geng’o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richo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kanisa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662761-C039-4074-BA1D-34F82BECFBF0}" type="par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F71D6-3E9B-4218-87B5-1DA445E9A5E2}" type="sib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18CDE-CD5F-4EE3-BA73-EDB47A45109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Hekalu mar Roho Maler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0656C4-4730-412F-8FB8-3CB54A0B67AB}" type="par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D1246-92D0-41F6-AF0C-78CC6D6E0D7D}" type="sib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76592-3A37-4E9D-A419-1E642B0F8DF2}">
      <dgm:prSet custT="1"/>
      <dgm:spPr>
        <a:solidFill>
          <a:schemeClr val="accent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Weche kitanda ma chik oyiego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F77BF0-394C-44B2-A636-705FFA3C7CD1}" type="par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2D6E8C-4C33-4643-9E5D-773B07C51588}" type="sib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6F5AB6-56B6-4C22-9AD8-0407E2697D2F}" type="pres">
      <dgm:prSet presAssocID="{7F9FC93B-E400-499A-B29B-F63AACF06CF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67CB879-D4A5-4833-A181-400836467C0E}" type="pres">
      <dgm:prSet presAssocID="{1599342D-B263-48FC-AA07-C912CAF7E656}" presName="root" presStyleCnt="0">
        <dgm:presLayoutVars>
          <dgm:chMax/>
          <dgm:chPref val="4"/>
        </dgm:presLayoutVars>
      </dgm:prSet>
      <dgm:spPr/>
    </dgm:pt>
    <dgm:pt modelId="{8182B109-4F94-4B97-B6C3-C008D8B2EC45}" type="pres">
      <dgm:prSet presAssocID="{1599342D-B263-48FC-AA07-C912CAF7E656}" presName="rootComposite" presStyleCnt="0">
        <dgm:presLayoutVars/>
      </dgm:prSet>
      <dgm:spPr/>
    </dgm:pt>
    <dgm:pt modelId="{08F40703-DCF5-4168-9C3F-BB7FAA75591F}" type="pres">
      <dgm:prSet presAssocID="{1599342D-B263-48FC-AA07-C912CAF7E656}" presName="rootText" presStyleLbl="node0" presStyleIdx="0" presStyleCnt="2" custScaleX="106537" custScaleY="164931" custLinFactNeighborX="1720" custLinFactNeighborY="-11068">
        <dgm:presLayoutVars>
          <dgm:chMax/>
          <dgm:chPref val="4"/>
        </dgm:presLayoutVars>
      </dgm:prSet>
      <dgm:spPr/>
    </dgm:pt>
    <dgm:pt modelId="{8D04CFC8-9FE2-4075-B5A7-D3196D551307}" type="pres">
      <dgm:prSet presAssocID="{1599342D-B263-48FC-AA07-C912CAF7E656}" presName="childShape" presStyleCnt="0">
        <dgm:presLayoutVars>
          <dgm:chMax val="0"/>
          <dgm:chPref val="0"/>
        </dgm:presLayoutVars>
      </dgm:prSet>
      <dgm:spPr/>
    </dgm:pt>
    <dgm:pt modelId="{CBCD58DF-8B4A-4194-8768-904A78652948}" type="pres">
      <dgm:prSet presAssocID="{57F91860-9BC6-4796-AF53-DD604ECD3268}" presName="childComposite" presStyleCnt="0">
        <dgm:presLayoutVars>
          <dgm:chMax val="0"/>
          <dgm:chPref val="0"/>
        </dgm:presLayoutVars>
      </dgm:prSet>
      <dgm:spPr/>
    </dgm:pt>
    <dgm:pt modelId="{CA71A984-303D-40C2-9365-87BCBCFABECE}" type="pres">
      <dgm:prSet presAssocID="{57F91860-9BC6-4796-AF53-DD604ECD3268}" presName="Image" presStyleLbl="node1" presStyleIdx="0" presStyleCnt="5" custScaleY="212604"/>
      <dgm:spPr>
        <a:prstGeom prst="chevron">
          <a:avLst/>
        </a:prstGeom>
        <a:solidFill>
          <a:schemeClr val="accent2"/>
        </a:solidFill>
      </dgm:spPr>
    </dgm:pt>
    <dgm:pt modelId="{DEE04D14-ACC9-447E-A6D9-832CEC3780B8}" type="pres">
      <dgm:prSet presAssocID="{57F91860-9BC6-4796-AF53-DD604ECD3268}" presName="childText" presStyleLbl="lnNode1" presStyleIdx="0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2AB9D0-D3BA-46C9-AE89-2EB0AEEEE449}" type="pres">
      <dgm:prSet presAssocID="{A5631411-8B09-4431-B32D-A6FB28406E88}" presName="childComposite" presStyleCnt="0">
        <dgm:presLayoutVars>
          <dgm:chMax val="0"/>
          <dgm:chPref val="0"/>
        </dgm:presLayoutVars>
      </dgm:prSet>
      <dgm:spPr/>
    </dgm:pt>
    <dgm:pt modelId="{891ED311-F33C-43E0-BCE8-DF8EEEA0662D}" type="pres">
      <dgm:prSet presAssocID="{A5631411-8B09-4431-B32D-A6FB28406E88}" presName="Image" presStyleLbl="node1" presStyleIdx="1" presStyleCnt="5" custScaleY="212604"/>
      <dgm:spPr>
        <a:prstGeom prst="chevron">
          <a:avLst/>
        </a:prstGeom>
        <a:solidFill>
          <a:schemeClr val="accent5"/>
        </a:solidFill>
      </dgm:spPr>
    </dgm:pt>
    <dgm:pt modelId="{AF1E3A65-082D-418E-88A0-13B98CA94B80}" type="pres">
      <dgm:prSet presAssocID="{A5631411-8B09-4431-B32D-A6FB28406E88}" presName="childText" presStyleLbl="lnNode1" presStyleIdx="1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BBD839-A61C-44A8-B68D-F5742D32511A}" type="pres">
      <dgm:prSet presAssocID="{42B5CBA6-5FE0-42B8-A277-DB22D09D4AA3}" presName="childComposite" presStyleCnt="0">
        <dgm:presLayoutVars>
          <dgm:chMax val="0"/>
          <dgm:chPref val="0"/>
        </dgm:presLayoutVars>
      </dgm:prSet>
      <dgm:spPr/>
    </dgm:pt>
    <dgm:pt modelId="{6F1CA706-5070-453D-8F1E-77815CB7DA8A}" type="pres">
      <dgm:prSet presAssocID="{42B5CBA6-5FE0-42B8-A277-DB22D09D4AA3}" presName="Image" presStyleLbl="node1" presStyleIdx="2" presStyleCnt="5" custScaleY="212604"/>
      <dgm:spPr>
        <a:prstGeom prst="chevron">
          <a:avLst/>
        </a:prstGeom>
        <a:solidFill>
          <a:srgbClr val="E61992"/>
        </a:solidFill>
      </dgm:spPr>
    </dgm:pt>
    <dgm:pt modelId="{421F82FE-17A7-46E8-920D-3EA7353FF2DB}" type="pres">
      <dgm:prSet presAssocID="{42B5CBA6-5FE0-42B8-A277-DB22D09D4AA3}" presName="childText" presStyleLbl="lnNode1" presStyleIdx="2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28CC23AD-5BCC-4057-8206-87075ECD62EB}" type="pres">
      <dgm:prSet presAssocID="{526C4CF9-EE0F-46E3-8015-20160389F3E4}" presName="root" presStyleCnt="0">
        <dgm:presLayoutVars>
          <dgm:chMax/>
          <dgm:chPref val="4"/>
        </dgm:presLayoutVars>
      </dgm:prSet>
      <dgm:spPr/>
    </dgm:pt>
    <dgm:pt modelId="{43F7557D-0424-49C3-8F19-667CEFC43BA3}" type="pres">
      <dgm:prSet presAssocID="{526C4CF9-EE0F-46E3-8015-20160389F3E4}" presName="rootComposite" presStyleCnt="0">
        <dgm:presLayoutVars/>
      </dgm:prSet>
      <dgm:spPr/>
    </dgm:pt>
    <dgm:pt modelId="{A9C60E45-6C8E-46C4-9921-F86C7A834BDB}" type="pres">
      <dgm:prSet presAssocID="{526C4CF9-EE0F-46E3-8015-20160389F3E4}" presName="rootText" presStyleLbl="node0" presStyleIdx="1" presStyleCnt="2" custScaleY="164931" custLinFactY="-47576" custLinFactNeighborY="-100000">
        <dgm:presLayoutVars>
          <dgm:chMax/>
          <dgm:chPref val="4"/>
        </dgm:presLayoutVars>
      </dgm:prSet>
      <dgm:spPr/>
    </dgm:pt>
    <dgm:pt modelId="{494C1E59-F3EC-4E49-BB76-ECA0B1333FEC}" type="pres">
      <dgm:prSet presAssocID="{526C4CF9-EE0F-46E3-8015-20160389F3E4}" presName="childShape" presStyleCnt="0">
        <dgm:presLayoutVars>
          <dgm:chMax val="0"/>
          <dgm:chPref val="0"/>
        </dgm:presLayoutVars>
      </dgm:prSet>
      <dgm:spPr/>
    </dgm:pt>
    <dgm:pt modelId="{19253E62-C4A7-4422-8C02-5F8C635F16C4}" type="pres">
      <dgm:prSet presAssocID="{1BA18CDE-CD5F-4EE3-BA73-EDB47A45109B}" presName="childComposite" presStyleCnt="0">
        <dgm:presLayoutVars>
          <dgm:chMax val="0"/>
          <dgm:chPref val="0"/>
        </dgm:presLayoutVars>
      </dgm:prSet>
      <dgm:spPr/>
    </dgm:pt>
    <dgm:pt modelId="{D2B1D707-27EC-4FF1-91C9-7BB673A2B5A0}" type="pres">
      <dgm:prSet presAssocID="{1BA18CDE-CD5F-4EE3-BA73-EDB47A45109B}" presName="Image" presStyleLbl="node1" presStyleIdx="3" presStyleCnt="5" custScaleY="212604"/>
      <dgm:spPr>
        <a:prstGeom prst="chevron">
          <a:avLst/>
        </a:prstGeom>
        <a:solidFill>
          <a:schemeClr val="accent4">
            <a:lumMod val="75000"/>
          </a:schemeClr>
        </a:solidFill>
      </dgm:spPr>
    </dgm:pt>
    <dgm:pt modelId="{094EF217-186A-4E3C-A5A2-6CDED7D127F3}" type="pres">
      <dgm:prSet presAssocID="{1BA18CDE-CD5F-4EE3-BA73-EDB47A45109B}" presName="childText" presStyleLbl="lnNode1" presStyleIdx="3" presStyleCnt="5" custScaleY="212604">
        <dgm:presLayoutVars>
          <dgm:chMax val="0"/>
          <dgm:chPref val="0"/>
          <dgm:bulletEnabled val="1"/>
        </dgm:presLayoutVars>
      </dgm:prSet>
      <dgm:spPr/>
    </dgm:pt>
    <dgm:pt modelId="{DBF432D7-93FF-43D6-9586-4293F3DE0118}" type="pres">
      <dgm:prSet presAssocID="{A3776592-3A37-4E9D-A419-1E642B0F8DF2}" presName="childComposite" presStyleCnt="0">
        <dgm:presLayoutVars>
          <dgm:chMax val="0"/>
          <dgm:chPref val="0"/>
        </dgm:presLayoutVars>
      </dgm:prSet>
      <dgm:spPr/>
    </dgm:pt>
    <dgm:pt modelId="{3D9C0AAA-D938-4478-9F30-BE6E2E2CB4A2}" type="pres">
      <dgm:prSet presAssocID="{A3776592-3A37-4E9D-A419-1E642B0F8DF2}" presName="Image" presStyleLbl="node1" presStyleIdx="4" presStyleCnt="5" custScaleY="212604"/>
      <dgm:spPr>
        <a:prstGeom prst="chevron">
          <a:avLst/>
        </a:prstGeom>
        <a:solidFill>
          <a:schemeClr val="accent1"/>
        </a:solidFill>
      </dgm:spPr>
    </dgm:pt>
    <dgm:pt modelId="{BD3D95B7-C2D1-4248-B510-B818E008E93B}" type="pres">
      <dgm:prSet presAssocID="{A3776592-3A37-4E9D-A419-1E642B0F8DF2}" presName="childText" presStyleLbl="lnNode1" presStyleIdx="4" presStyleCnt="5" custScaleY="212604">
        <dgm:presLayoutVars>
          <dgm:chMax val="0"/>
          <dgm:chPref val="0"/>
          <dgm:bulletEnabled val="1"/>
        </dgm:presLayoutVars>
      </dgm:prSet>
      <dgm:spPr/>
    </dgm:pt>
  </dgm:ptLst>
  <dgm:cxnLst>
    <dgm:cxn modelId="{92748D10-7E6B-49A9-A361-F69A23D31B38}" srcId="{1599342D-B263-48FC-AA07-C912CAF7E656}" destId="{42B5CBA6-5FE0-42B8-A277-DB22D09D4AA3}" srcOrd="2" destOrd="0" parTransId="{BD62661F-DE59-41D3-A56A-E9844CADAB06}" sibTransId="{A16A4E7A-CF5F-472C-8972-5518B4C41170}"/>
    <dgm:cxn modelId="{BEF0A626-223C-4FE0-8A5A-EDA9E700B6DF}" type="presOf" srcId="{1BA18CDE-CD5F-4EE3-BA73-EDB47A45109B}" destId="{094EF217-186A-4E3C-A5A2-6CDED7D127F3}" srcOrd="0" destOrd="0" presId="urn:microsoft.com/office/officeart/2008/layout/PictureAccentList"/>
    <dgm:cxn modelId="{883E1E39-1A7D-41AB-9528-5BFAEFFB990D}" srcId="{526C4CF9-EE0F-46E3-8015-20160389F3E4}" destId="{1BA18CDE-CD5F-4EE3-BA73-EDB47A45109B}" srcOrd="0" destOrd="0" parTransId="{EE0656C4-4730-412F-8FB8-3CB54A0B67AB}" sibTransId="{AE4D1246-92D0-41F6-AF0C-78CC6D6E0D7D}"/>
    <dgm:cxn modelId="{E6B84D3D-E05F-46E5-A4D5-472D29F2FDDA}" type="presOf" srcId="{57F91860-9BC6-4796-AF53-DD604ECD3268}" destId="{DEE04D14-ACC9-447E-A6D9-832CEC3780B8}" srcOrd="0" destOrd="0" presId="urn:microsoft.com/office/officeart/2008/layout/PictureAccentList"/>
    <dgm:cxn modelId="{371D8289-9F6E-4A62-A5A6-14BFF255813E}" srcId="{1599342D-B263-48FC-AA07-C912CAF7E656}" destId="{57F91860-9BC6-4796-AF53-DD604ECD3268}" srcOrd="0" destOrd="0" parTransId="{A20E4CA2-0CFA-49BD-B1CB-F48AB66C05E9}" sibTransId="{B616882E-B946-43DB-9C56-FCC7B587FD81}"/>
    <dgm:cxn modelId="{6BD4AC90-3D68-46F6-8EC9-29A690E6EDB5}" srcId="{7F9FC93B-E400-499A-B29B-F63AACF06CF0}" destId="{1599342D-B263-48FC-AA07-C912CAF7E656}" srcOrd="0" destOrd="0" parTransId="{FC45F4F9-00A2-4E55-9687-FFC6647CFBF5}" sibTransId="{5C12323D-719B-4817-9266-27EC8FCB0062}"/>
    <dgm:cxn modelId="{3A03669A-B1FE-45C3-887C-B709E934D7D4}" srcId="{7F9FC93B-E400-499A-B29B-F63AACF06CF0}" destId="{526C4CF9-EE0F-46E3-8015-20160389F3E4}" srcOrd="1" destOrd="0" parTransId="{80662761-C039-4074-BA1D-34F82BECFBF0}" sibTransId="{EB8F71D6-3E9B-4218-87B5-1DA445E9A5E2}"/>
    <dgm:cxn modelId="{4B72269D-3CCD-4C4E-9252-AAE92F1E7697}" type="presOf" srcId="{526C4CF9-EE0F-46E3-8015-20160389F3E4}" destId="{A9C60E45-6C8E-46C4-9921-F86C7A834BDB}" srcOrd="0" destOrd="0" presId="urn:microsoft.com/office/officeart/2008/layout/PictureAccentList"/>
    <dgm:cxn modelId="{376F0BB7-4E96-4E05-8336-BD6C42F1FE54}" type="presOf" srcId="{42B5CBA6-5FE0-42B8-A277-DB22D09D4AA3}" destId="{421F82FE-17A7-46E8-920D-3EA7353FF2DB}" srcOrd="0" destOrd="0" presId="urn:microsoft.com/office/officeart/2008/layout/PictureAccentList"/>
    <dgm:cxn modelId="{8202B0BB-0A82-4D1E-8CA9-61BC50E6F2A1}" type="presOf" srcId="{A5631411-8B09-4431-B32D-A6FB28406E88}" destId="{AF1E3A65-082D-418E-88A0-13B98CA94B80}" srcOrd="0" destOrd="0" presId="urn:microsoft.com/office/officeart/2008/layout/PictureAccentList"/>
    <dgm:cxn modelId="{F6EDB3CD-6D59-4FC2-9BF0-A22150E8679C}" type="presOf" srcId="{1599342D-B263-48FC-AA07-C912CAF7E656}" destId="{08F40703-DCF5-4168-9C3F-BB7FAA75591F}" srcOrd="0" destOrd="0" presId="urn:microsoft.com/office/officeart/2008/layout/PictureAccentList"/>
    <dgm:cxn modelId="{83FD60D3-19AB-4062-9297-F8901196FBE1}" srcId="{1599342D-B263-48FC-AA07-C912CAF7E656}" destId="{A5631411-8B09-4431-B32D-A6FB28406E88}" srcOrd="1" destOrd="0" parTransId="{03C49E21-873B-4EE6-9166-D7BF43DA4904}" sibTransId="{911AD70B-3CB9-4795-BD9E-2B67E1B0352D}"/>
    <dgm:cxn modelId="{AABC8EE8-287C-4C67-85E6-4F9367EA3304}" type="presOf" srcId="{A3776592-3A37-4E9D-A419-1E642B0F8DF2}" destId="{BD3D95B7-C2D1-4248-B510-B818E008E93B}" srcOrd="0" destOrd="0" presId="urn:microsoft.com/office/officeart/2008/layout/PictureAccentList"/>
    <dgm:cxn modelId="{313B9DFA-0D3C-45ED-9418-BCA105DACE5C}" srcId="{526C4CF9-EE0F-46E3-8015-20160389F3E4}" destId="{A3776592-3A37-4E9D-A419-1E642B0F8DF2}" srcOrd="1" destOrd="0" parTransId="{ACF77BF0-394C-44B2-A636-705FFA3C7CD1}" sibTransId="{F32D6E8C-4C33-4643-9E5D-773B07C51588}"/>
    <dgm:cxn modelId="{899327FF-96B9-4181-B2B6-EB05BA6071E6}" type="presOf" srcId="{7F9FC93B-E400-499A-B29B-F63AACF06CF0}" destId="{D06F5AB6-56B6-4C22-9AD8-0407E2697D2F}" srcOrd="0" destOrd="0" presId="urn:microsoft.com/office/officeart/2008/layout/PictureAccentList"/>
    <dgm:cxn modelId="{8C4CA19F-5E45-4503-8964-526EA3C9E81F}" type="presParOf" srcId="{D06F5AB6-56B6-4C22-9AD8-0407E2697D2F}" destId="{C67CB879-D4A5-4833-A181-400836467C0E}" srcOrd="0" destOrd="0" presId="urn:microsoft.com/office/officeart/2008/layout/PictureAccentList"/>
    <dgm:cxn modelId="{C0650349-6803-407C-8680-26E385D4F009}" type="presParOf" srcId="{C67CB879-D4A5-4833-A181-400836467C0E}" destId="{8182B109-4F94-4B97-B6C3-C008D8B2EC45}" srcOrd="0" destOrd="0" presId="urn:microsoft.com/office/officeart/2008/layout/PictureAccentList"/>
    <dgm:cxn modelId="{64070B85-C824-47A7-A000-214A2C333CE7}" type="presParOf" srcId="{8182B109-4F94-4B97-B6C3-C008D8B2EC45}" destId="{08F40703-DCF5-4168-9C3F-BB7FAA75591F}" srcOrd="0" destOrd="0" presId="urn:microsoft.com/office/officeart/2008/layout/PictureAccentList"/>
    <dgm:cxn modelId="{679A53B5-3377-4A3D-8E5E-23F5F6BA0EB8}" type="presParOf" srcId="{C67CB879-D4A5-4833-A181-400836467C0E}" destId="{8D04CFC8-9FE2-4075-B5A7-D3196D551307}" srcOrd="1" destOrd="0" presId="urn:microsoft.com/office/officeart/2008/layout/PictureAccentList"/>
    <dgm:cxn modelId="{14BA3ABB-5F99-44FC-B43E-59F3218B2376}" type="presParOf" srcId="{8D04CFC8-9FE2-4075-B5A7-D3196D551307}" destId="{CBCD58DF-8B4A-4194-8768-904A78652948}" srcOrd="0" destOrd="0" presId="urn:microsoft.com/office/officeart/2008/layout/PictureAccentList"/>
    <dgm:cxn modelId="{D5B97574-53B4-4759-B0A4-4CFEFD8DDF8E}" type="presParOf" srcId="{CBCD58DF-8B4A-4194-8768-904A78652948}" destId="{CA71A984-303D-40C2-9365-87BCBCFABECE}" srcOrd="0" destOrd="0" presId="urn:microsoft.com/office/officeart/2008/layout/PictureAccentList"/>
    <dgm:cxn modelId="{6092062E-1041-426F-8054-97A9EC1F6391}" type="presParOf" srcId="{CBCD58DF-8B4A-4194-8768-904A78652948}" destId="{DEE04D14-ACC9-447E-A6D9-832CEC3780B8}" srcOrd="1" destOrd="0" presId="urn:microsoft.com/office/officeart/2008/layout/PictureAccentList"/>
    <dgm:cxn modelId="{ED2451ED-8258-4A67-A3C3-93D190145490}" type="presParOf" srcId="{8D04CFC8-9FE2-4075-B5A7-D3196D551307}" destId="{0C2AB9D0-D3BA-46C9-AE89-2EB0AEEEE449}" srcOrd="1" destOrd="0" presId="urn:microsoft.com/office/officeart/2008/layout/PictureAccentList"/>
    <dgm:cxn modelId="{F675269E-BC94-42BE-AC2B-30C99F11F787}" type="presParOf" srcId="{0C2AB9D0-D3BA-46C9-AE89-2EB0AEEEE449}" destId="{891ED311-F33C-43E0-BCE8-DF8EEEA0662D}" srcOrd="0" destOrd="0" presId="urn:microsoft.com/office/officeart/2008/layout/PictureAccentList"/>
    <dgm:cxn modelId="{304FF57A-FA32-4EF3-AF57-63967353A701}" type="presParOf" srcId="{0C2AB9D0-D3BA-46C9-AE89-2EB0AEEEE449}" destId="{AF1E3A65-082D-418E-88A0-13B98CA94B80}" srcOrd="1" destOrd="0" presId="urn:microsoft.com/office/officeart/2008/layout/PictureAccentList"/>
    <dgm:cxn modelId="{6D8A1CF6-2FDA-436B-AD53-524734730A2A}" type="presParOf" srcId="{8D04CFC8-9FE2-4075-B5A7-D3196D551307}" destId="{0CBBD839-A61C-44A8-B68D-F5742D32511A}" srcOrd="2" destOrd="0" presId="urn:microsoft.com/office/officeart/2008/layout/PictureAccentList"/>
    <dgm:cxn modelId="{8913702C-8845-405A-883B-5D44188AFED3}" type="presParOf" srcId="{0CBBD839-A61C-44A8-B68D-F5742D32511A}" destId="{6F1CA706-5070-453D-8F1E-77815CB7DA8A}" srcOrd="0" destOrd="0" presId="urn:microsoft.com/office/officeart/2008/layout/PictureAccentList"/>
    <dgm:cxn modelId="{A51D03E1-A838-480D-BC51-94152CC54927}" type="presParOf" srcId="{0CBBD839-A61C-44A8-B68D-F5742D32511A}" destId="{421F82FE-17A7-46E8-920D-3EA7353FF2DB}" srcOrd="1" destOrd="0" presId="urn:microsoft.com/office/officeart/2008/layout/PictureAccentList"/>
    <dgm:cxn modelId="{A9DE80E9-F7C2-4F94-B6AB-3E52ABF9FF95}" type="presParOf" srcId="{D06F5AB6-56B6-4C22-9AD8-0407E2697D2F}" destId="{28CC23AD-5BCC-4057-8206-87075ECD62EB}" srcOrd="1" destOrd="0" presId="urn:microsoft.com/office/officeart/2008/layout/PictureAccentList"/>
    <dgm:cxn modelId="{94B69FF3-2121-48C0-BF3A-89FB2C6AEA03}" type="presParOf" srcId="{28CC23AD-5BCC-4057-8206-87075ECD62EB}" destId="{43F7557D-0424-49C3-8F19-667CEFC43BA3}" srcOrd="0" destOrd="0" presId="urn:microsoft.com/office/officeart/2008/layout/PictureAccentList"/>
    <dgm:cxn modelId="{3624F18A-5EB8-4230-A3E7-B8633BDBBBCD}" type="presParOf" srcId="{43F7557D-0424-49C3-8F19-667CEFC43BA3}" destId="{A9C60E45-6C8E-46C4-9921-F86C7A834BDB}" srcOrd="0" destOrd="0" presId="urn:microsoft.com/office/officeart/2008/layout/PictureAccentList"/>
    <dgm:cxn modelId="{CE903D16-3477-4577-8094-9B3F461F8AED}" type="presParOf" srcId="{28CC23AD-5BCC-4057-8206-87075ECD62EB}" destId="{494C1E59-F3EC-4E49-BB76-ECA0B1333FEC}" srcOrd="1" destOrd="0" presId="urn:microsoft.com/office/officeart/2008/layout/PictureAccentList"/>
    <dgm:cxn modelId="{B24D9BD4-4D8B-4121-8241-5862E0E2082C}" type="presParOf" srcId="{494C1E59-F3EC-4E49-BB76-ECA0B1333FEC}" destId="{19253E62-C4A7-4422-8C02-5F8C635F16C4}" srcOrd="0" destOrd="0" presId="urn:microsoft.com/office/officeart/2008/layout/PictureAccentList"/>
    <dgm:cxn modelId="{B96DB8BD-F30C-49F5-A13F-FCF494E03744}" type="presParOf" srcId="{19253E62-C4A7-4422-8C02-5F8C635F16C4}" destId="{D2B1D707-27EC-4FF1-91C9-7BB673A2B5A0}" srcOrd="0" destOrd="0" presId="urn:microsoft.com/office/officeart/2008/layout/PictureAccentList"/>
    <dgm:cxn modelId="{C3EE898F-EBFC-46BA-A41C-D6B802B1A725}" type="presParOf" srcId="{19253E62-C4A7-4422-8C02-5F8C635F16C4}" destId="{094EF217-186A-4E3C-A5A2-6CDED7D127F3}" srcOrd="1" destOrd="0" presId="urn:microsoft.com/office/officeart/2008/layout/PictureAccentList"/>
    <dgm:cxn modelId="{9697B242-2AFD-4592-B2F1-25022D5263B3}" type="presParOf" srcId="{494C1E59-F3EC-4E49-BB76-ECA0B1333FEC}" destId="{DBF432D7-93FF-43D6-9586-4293F3DE0118}" srcOrd="1" destOrd="0" presId="urn:microsoft.com/office/officeart/2008/layout/PictureAccentList"/>
    <dgm:cxn modelId="{5EFE8125-A0BD-45B6-9F27-B84C70B3F0F9}" type="presParOf" srcId="{DBF432D7-93FF-43D6-9586-4293F3DE0118}" destId="{3D9C0AAA-D938-4478-9F30-BE6E2E2CB4A2}" srcOrd="0" destOrd="0" presId="urn:microsoft.com/office/officeart/2008/layout/PictureAccentList"/>
    <dgm:cxn modelId="{4C9BF055-0A72-4E33-A81E-8E5597654D72}" type="presParOf" srcId="{DBF432D7-93FF-43D6-9586-4293F3DE0118}" destId="{BD3D95B7-C2D1-4248-B510-B818E008E93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0B94F-748D-4180-938F-E83172DB05B1}" type="doc">
      <dgm:prSet loTypeId="urn:microsoft.com/office/officeart/2005/8/layout/b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58F5467-AB06-4D16-B2CE-CB31E32A608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Oket bura manyiso ni ng’atni nigi keth kata oonge gi keth (1 Kor. 5:3)</a:t>
          </a:r>
        </a:p>
      </dgm:t>
    </dgm:pt>
    <dgm:pt modelId="{599C42B3-B452-4AC3-85A6-C23F50B303E3}" type="parTrans" cxnId="{CCA1CA55-3AED-4D63-86B2-B952B45ECF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8862ADD-404E-49C9-A66B-47C73C42D1F0}" type="sibTrans" cxnId="{CCA1CA55-3AED-4D63-86B2-B952B45ECFD9}">
      <dgm:prSet/>
      <dgm:spPr>
        <a:ln w="76200"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61707F-8D34-4064-A4A8-BF585B05653E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Kik uriwru gi jaricho, kata chiemo kode, kapod oramo ni en ja-kanisa, to ok odwar weyo richone (1 Kor. 5:11)</a:t>
          </a:r>
        </a:p>
      </dgm:t>
    </dgm:pt>
    <dgm:pt modelId="{CD63048B-0D7F-4EF4-A898-6A107832C4F8}" type="parTrans" cxnId="{4E739820-2454-440E-B85A-85FCE7DDB41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1C3608-2B35-498C-BF59-0921B7CBEAA5}" type="sibTrans" cxnId="{4E739820-2454-440E-B85A-85FCE7DDB411}">
      <dgm:prSet custT="1"/>
      <dgm:spPr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257F8E7A-CAA5-4DCB-9438-E8C4AAEDC3B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Gol jaricho ma kamano oko kendo chiwe e“lwet Satan,” nikech, kuom hero richoni, oseyiero en owuon mondo obedi e bwo lodi mar Satan                    (1 Kor. 5:2b, 5a, 13b)</a:t>
          </a:r>
        </a:p>
      </dgm:t>
    </dgm:pt>
    <dgm:pt modelId="{D0C8077D-3881-438F-BDC2-79D4F7014FC2}" type="par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3DFEB5-D698-451F-B417-C1321477D0C0}" type="sib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65074B-0EFD-447A-93FC-FBF72EA8F8C3}" type="pres">
      <dgm:prSet presAssocID="{F320B94F-748D-4180-938F-E83172DB05B1}" presName="Name0" presStyleCnt="0">
        <dgm:presLayoutVars>
          <dgm:dir/>
          <dgm:resizeHandles val="exact"/>
        </dgm:presLayoutVars>
      </dgm:prSet>
      <dgm:spPr/>
    </dgm:pt>
    <dgm:pt modelId="{4517103E-ADA7-4D99-A534-654E56DEE0F6}" type="pres">
      <dgm:prSet presAssocID="{D58F5467-AB06-4D16-B2CE-CB31E32A6082}" presName="node" presStyleLbl="node1" presStyleIdx="0" presStyleCnt="3">
        <dgm:presLayoutVars>
          <dgm:bulletEnabled val="1"/>
        </dgm:presLayoutVars>
      </dgm:prSet>
      <dgm:spPr/>
    </dgm:pt>
    <dgm:pt modelId="{06D00E97-8472-4DEB-B568-1CC0F46D6F4C}" type="pres">
      <dgm:prSet presAssocID="{48862ADD-404E-49C9-A66B-47C73C42D1F0}" presName="sibTrans" presStyleLbl="sibTrans1D1" presStyleIdx="0" presStyleCnt="2"/>
      <dgm:spPr/>
    </dgm:pt>
    <dgm:pt modelId="{075A2E90-841B-40B6-AC71-8B696AA6ACF0}" type="pres">
      <dgm:prSet presAssocID="{48862ADD-404E-49C9-A66B-47C73C42D1F0}" presName="connectorText" presStyleLbl="sibTrans1D1" presStyleIdx="0" presStyleCnt="2"/>
      <dgm:spPr/>
    </dgm:pt>
    <dgm:pt modelId="{DE09943A-C256-40CD-B210-19FD6DF04B3D}" type="pres">
      <dgm:prSet presAssocID="{5B61707F-8D34-4064-A4A8-BF585B05653E}" presName="node" presStyleLbl="node1" presStyleIdx="1" presStyleCnt="3" custScaleX="125156">
        <dgm:presLayoutVars>
          <dgm:bulletEnabled val="1"/>
        </dgm:presLayoutVars>
      </dgm:prSet>
      <dgm:spPr/>
    </dgm:pt>
    <dgm:pt modelId="{2E1695E2-AA7A-4BE8-80AA-A0A5E0BEED1D}" type="pres">
      <dgm:prSet presAssocID="{131C3608-2B35-498C-BF59-0921B7CBEAA5}" presName="sibTrans" presStyleLbl="sibTrans1D1" presStyleIdx="1" presStyleCnt="2"/>
      <dgm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</dgm:spPr>
    </dgm:pt>
    <dgm:pt modelId="{6C83221B-F91F-4DC9-B829-1F87A0247606}" type="pres">
      <dgm:prSet presAssocID="{131C3608-2B35-498C-BF59-0921B7CBEAA5}" presName="connectorText" presStyleLbl="sibTrans1D1" presStyleIdx="1" presStyleCnt="2"/>
      <dgm:spPr/>
    </dgm:pt>
    <dgm:pt modelId="{53659B7C-0BD0-45C0-AE43-E38BED7A7250}" type="pres">
      <dgm:prSet presAssocID="{257F8E7A-CAA5-4DCB-9438-E8C4AAEDC3BA}" presName="node" presStyleLbl="node1" presStyleIdx="2" presStyleCnt="3" custScaleX="125156">
        <dgm:presLayoutVars>
          <dgm:bulletEnabled val="1"/>
        </dgm:presLayoutVars>
      </dgm:prSet>
      <dgm:spPr/>
    </dgm:pt>
  </dgm:ptLst>
  <dgm:cxnLst>
    <dgm:cxn modelId="{11397912-5774-4BF3-8FAD-C02261FBE32F}" type="presOf" srcId="{F320B94F-748D-4180-938F-E83172DB05B1}" destId="{4165074B-0EFD-447A-93FC-FBF72EA8F8C3}" srcOrd="0" destOrd="0" presId="urn:microsoft.com/office/officeart/2005/8/layout/bProcess3"/>
    <dgm:cxn modelId="{D8E18412-44E1-4603-9E9C-57C72106F53A}" type="presOf" srcId="{5B61707F-8D34-4064-A4A8-BF585B05653E}" destId="{DE09943A-C256-40CD-B210-19FD6DF04B3D}" srcOrd="0" destOrd="0" presId="urn:microsoft.com/office/officeart/2005/8/layout/bProcess3"/>
    <dgm:cxn modelId="{4E739820-2454-440E-B85A-85FCE7DDB411}" srcId="{F320B94F-748D-4180-938F-E83172DB05B1}" destId="{5B61707F-8D34-4064-A4A8-BF585B05653E}" srcOrd="1" destOrd="0" parTransId="{CD63048B-0D7F-4EF4-A898-6A107832C4F8}" sibTransId="{131C3608-2B35-498C-BF59-0921B7CBEAA5}"/>
    <dgm:cxn modelId="{DA628C2A-ADC6-4EDD-8F46-71867FAD2186}" type="presOf" srcId="{131C3608-2B35-498C-BF59-0921B7CBEAA5}" destId="{6C83221B-F91F-4DC9-B829-1F87A0247606}" srcOrd="1" destOrd="0" presId="urn:microsoft.com/office/officeart/2005/8/layout/bProcess3"/>
    <dgm:cxn modelId="{C51E9838-D5A6-420C-BC44-A46C91172303}" type="presOf" srcId="{D58F5467-AB06-4D16-B2CE-CB31E32A6082}" destId="{4517103E-ADA7-4D99-A534-654E56DEE0F6}" srcOrd="0" destOrd="0" presId="urn:microsoft.com/office/officeart/2005/8/layout/bProcess3"/>
    <dgm:cxn modelId="{CCA1CA55-3AED-4D63-86B2-B952B45ECFD9}" srcId="{F320B94F-748D-4180-938F-E83172DB05B1}" destId="{D58F5467-AB06-4D16-B2CE-CB31E32A6082}" srcOrd="0" destOrd="0" parTransId="{599C42B3-B452-4AC3-85A6-C23F50B303E3}" sibTransId="{48862ADD-404E-49C9-A66B-47C73C42D1F0}"/>
    <dgm:cxn modelId="{196A6EB3-22BF-4C88-85C3-643B1EF05FAC}" type="presOf" srcId="{131C3608-2B35-498C-BF59-0921B7CBEAA5}" destId="{2E1695E2-AA7A-4BE8-80AA-A0A5E0BEED1D}" srcOrd="0" destOrd="0" presId="urn:microsoft.com/office/officeart/2005/8/layout/bProcess3"/>
    <dgm:cxn modelId="{E35999C6-FEE2-4C8E-BA7A-0EE93BB8F23D}" type="presOf" srcId="{257F8E7A-CAA5-4DCB-9438-E8C4AAEDC3BA}" destId="{53659B7C-0BD0-45C0-AE43-E38BED7A7250}" srcOrd="0" destOrd="0" presId="urn:microsoft.com/office/officeart/2005/8/layout/bProcess3"/>
    <dgm:cxn modelId="{7BF310CF-892C-4BFA-80AF-AEEEF4CCE65C}" type="presOf" srcId="{48862ADD-404E-49C9-A66B-47C73C42D1F0}" destId="{075A2E90-841B-40B6-AC71-8B696AA6ACF0}" srcOrd="1" destOrd="0" presId="urn:microsoft.com/office/officeart/2005/8/layout/bProcess3"/>
    <dgm:cxn modelId="{CEE7FFE0-D7EE-46B9-BDAB-123451E54918}" srcId="{F320B94F-748D-4180-938F-E83172DB05B1}" destId="{257F8E7A-CAA5-4DCB-9438-E8C4AAEDC3BA}" srcOrd="2" destOrd="0" parTransId="{D0C8077D-3881-438F-BDC2-79D4F7014FC2}" sibTransId="{343DFEB5-D698-451F-B417-C1321477D0C0}"/>
    <dgm:cxn modelId="{6DAF62F7-6CD2-422C-8278-77A8B420E9B9}" type="presOf" srcId="{48862ADD-404E-49C9-A66B-47C73C42D1F0}" destId="{06D00E97-8472-4DEB-B568-1CC0F46D6F4C}" srcOrd="0" destOrd="0" presId="urn:microsoft.com/office/officeart/2005/8/layout/bProcess3"/>
    <dgm:cxn modelId="{1C4072C4-3A88-4D35-B7F8-C7FD7244A724}" type="presParOf" srcId="{4165074B-0EFD-447A-93FC-FBF72EA8F8C3}" destId="{4517103E-ADA7-4D99-A534-654E56DEE0F6}" srcOrd="0" destOrd="0" presId="urn:microsoft.com/office/officeart/2005/8/layout/bProcess3"/>
    <dgm:cxn modelId="{9D58B82E-8574-46E1-897F-08B168A34FD4}" type="presParOf" srcId="{4165074B-0EFD-447A-93FC-FBF72EA8F8C3}" destId="{06D00E97-8472-4DEB-B568-1CC0F46D6F4C}" srcOrd="1" destOrd="0" presId="urn:microsoft.com/office/officeart/2005/8/layout/bProcess3"/>
    <dgm:cxn modelId="{F8675A17-A048-4E39-AD31-0AC9FEDE0E36}" type="presParOf" srcId="{06D00E97-8472-4DEB-B568-1CC0F46D6F4C}" destId="{075A2E90-841B-40B6-AC71-8B696AA6ACF0}" srcOrd="0" destOrd="0" presId="urn:microsoft.com/office/officeart/2005/8/layout/bProcess3"/>
    <dgm:cxn modelId="{F20BC90E-503B-4E84-A5DB-E6457A894004}" type="presParOf" srcId="{4165074B-0EFD-447A-93FC-FBF72EA8F8C3}" destId="{DE09943A-C256-40CD-B210-19FD6DF04B3D}" srcOrd="2" destOrd="0" presId="urn:microsoft.com/office/officeart/2005/8/layout/bProcess3"/>
    <dgm:cxn modelId="{680038C7-3029-4123-B657-4024CF1324C9}" type="presParOf" srcId="{4165074B-0EFD-447A-93FC-FBF72EA8F8C3}" destId="{2E1695E2-AA7A-4BE8-80AA-A0A5E0BEED1D}" srcOrd="3" destOrd="0" presId="urn:microsoft.com/office/officeart/2005/8/layout/bProcess3"/>
    <dgm:cxn modelId="{77BA6195-22C8-49D9-8FCC-CFA29A97911E}" type="presParOf" srcId="{2E1695E2-AA7A-4BE8-80AA-A0A5E0BEED1D}" destId="{6C83221B-F91F-4DC9-B829-1F87A0247606}" srcOrd="0" destOrd="0" presId="urn:microsoft.com/office/officeart/2005/8/layout/bProcess3"/>
    <dgm:cxn modelId="{A21714CD-A098-4133-87D5-BFB37A1B257B}" type="presParOf" srcId="{4165074B-0EFD-447A-93FC-FBF72EA8F8C3}" destId="{53659B7C-0BD0-45C0-AE43-E38BED7A7250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40703-DCF5-4168-9C3F-BB7FAA75591F}">
      <dsp:nvSpPr>
        <dsp:cNvPr id="0" name=""/>
        <dsp:cNvSpPr/>
      </dsp:nvSpPr>
      <dsp:spPr>
        <a:xfrm>
          <a:off x="51778" y="0"/>
          <a:ext cx="3045542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Richo ei kanisa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67" y="17189"/>
        <a:ext cx="3011164" cy="552484"/>
      </dsp:txXfrm>
    </dsp:sp>
    <dsp:sp modelId="{CA71A984-303D-40C2-9365-87BCBCFABECE}">
      <dsp:nvSpPr>
        <dsp:cNvPr id="0" name=""/>
        <dsp:cNvSpPr/>
      </dsp:nvSpPr>
      <dsp:spPr>
        <a:xfrm>
          <a:off x="59182" y="690291"/>
          <a:ext cx="355822" cy="756493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E04D14-ACC9-447E-A6D9-832CEC3780B8}">
      <dsp:nvSpPr>
        <dsp:cNvPr id="0" name=""/>
        <dsp:cNvSpPr/>
      </dsp:nvSpPr>
      <dsp:spPr>
        <a:xfrm>
          <a:off x="460648" y="690291"/>
          <a:ext cx="2628949" cy="756493"/>
        </a:xfrm>
        <a:prstGeom prst="roundRect">
          <a:avLst>
            <a:gd name="adj" fmla="val 1667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Richo moyie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727227"/>
        <a:ext cx="2555077" cy="682621"/>
      </dsp:txXfrm>
    </dsp:sp>
    <dsp:sp modelId="{891ED311-F33C-43E0-BCE8-DF8EEEA0662D}">
      <dsp:nvSpPr>
        <dsp:cNvPr id="0" name=""/>
        <dsp:cNvSpPr/>
      </dsp:nvSpPr>
      <dsp:spPr>
        <a:xfrm>
          <a:off x="59182" y="1489484"/>
          <a:ext cx="355822" cy="756493"/>
        </a:xfrm>
        <a:prstGeom prst="chevron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1E3A65-082D-418E-88A0-13B98CA94B80}">
      <dsp:nvSpPr>
        <dsp:cNvPr id="0" name=""/>
        <dsp:cNvSpPr/>
      </dsp:nvSpPr>
      <dsp:spPr>
        <a:xfrm>
          <a:off x="460648" y="1489484"/>
          <a:ext cx="2628949" cy="756493"/>
        </a:xfrm>
        <a:prstGeom prst="roundRect">
          <a:avLst>
            <a:gd name="adj" fmla="val 16670"/>
          </a:avLst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Tieko richo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1526420"/>
        <a:ext cx="2555077" cy="682621"/>
      </dsp:txXfrm>
    </dsp:sp>
    <dsp:sp modelId="{6F1CA706-5070-453D-8F1E-77815CB7DA8A}">
      <dsp:nvSpPr>
        <dsp:cNvPr id="0" name=""/>
        <dsp:cNvSpPr/>
      </dsp:nvSpPr>
      <dsp:spPr>
        <a:xfrm>
          <a:off x="59182" y="2288676"/>
          <a:ext cx="355822" cy="756493"/>
        </a:xfrm>
        <a:prstGeom prst="chevron">
          <a:avLst/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F82FE-17A7-46E8-920D-3EA7353FF2DB}">
      <dsp:nvSpPr>
        <dsp:cNvPr id="0" name=""/>
        <dsp:cNvSpPr/>
      </dsp:nvSpPr>
      <dsp:spPr>
        <a:xfrm>
          <a:off x="460648" y="2288676"/>
          <a:ext cx="2628949" cy="756493"/>
        </a:xfrm>
        <a:prstGeom prst="roundRect">
          <a:avLst>
            <a:gd name="adj" fmla="val 16670"/>
          </a:avLst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Kaka onego olos chandruok mawuok ei kanisa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2325612"/>
        <a:ext cx="2555077" cy="682621"/>
      </dsp:txXfrm>
    </dsp:sp>
    <dsp:sp modelId="{A9C60E45-6C8E-46C4-9921-F86C7A834BDB}">
      <dsp:nvSpPr>
        <dsp:cNvPr id="0" name=""/>
        <dsp:cNvSpPr/>
      </dsp:nvSpPr>
      <dsp:spPr>
        <a:xfrm>
          <a:off x="3334019" y="0"/>
          <a:ext cx="2858671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inyalo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geng’o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richo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kanisa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1208" y="17189"/>
        <a:ext cx="2824293" cy="552484"/>
      </dsp:txXfrm>
    </dsp:sp>
    <dsp:sp modelId="{D2B1D707-27EC-4FF1-91C9-7BB673A2B5A0}">
      <dsp:nvSpPr>
        <dsp:cNvPr id="0" name=""/>
        <dsp:cNvSpPr/>
      </dsp:nvSpPr>
      <dsp:spPr>
        <a:xfrm>
          <a:off x="3334019" y="690291"/>
          <a:ext cx="355822" cy="756493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4EF217-186A-4E3C-A5A2-6CDED7D127F3}">
      <dsp:nvSpPr>
        <dsp:cNvPr id="0" name=""/>
        <dsp:cNvSpPr/>
      </dsp:nvSpPr>
      <dsp:spPr>
        <a:xfrm>
          <a:off x="3711191" y="690291"/>
          <a:ext cx="2481498" cy="756493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Hekalu mar Roho Maler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727227"/>
        <a:ext cx="2407626" cy="682621"/>
      </dsp:txXfrm>
    </dsp:sp>
    <dsp:sp modelId="{3D9C0AAA-D938-4478-9F30-BE6E2E2CB4A2}">
      <dsp:nvSpPr>
        <dsp:cNvPr id="0" name=""/>
        <dsp:cNvSpPr/>
      </dsp:nvSpPr>
      <dsp:spPr>
        <a:xfrm>
          <a:off x="3334019" y="1489484"/>
          <a:ext cx="355822" cy="756493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3D95B7-C2D1-4248-B510-B818E008E93B}">
      <dsp:nvSpPr>
        <dsp:cNvPr id="0" name=""/>
        <dsp:cNvSpPr/>
      </dsp:nvSpPr>
      <dsp:spPr>
        <a:xfrm>
          <a:off x="3711191" y="1489484"/>
          <a:ext cx="2481498" cy="756493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Weche kitanda ma chik oyiego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1526420"/>
        <a:ext cx="2407626" cy="682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00E97-8472-4DEB-B568-1CC0F46D6F4C}">
      <dsp:nvSpPr>
        <dsp:cNvPr id="0" name=""/>
        <dsp:cNvSpPr/>
      </dsp:nvSpPr>
      <dsp:spPr>
        <a:xfrm>
          <a:off x="2969598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277348" y="932676"/>
        <a:ext cx="34005" cy="6807"/>
      </dsp:txXfrm>
    </dsp:sp>
    <dsp:sp modelId="{4517103E-ADA7-4D99-A534-654E56DEE0F6}">
      <dsp:nvSpPr>
        <dsp:cNvPr id="0" name=""/>
        <dsp:cNvSpPr/>
      </dsp:nvSpPr>
      <dsp:spPr>
        <a:xfrm>
          <a:off x="14418" y="48985"/>
          <a:ext cx="2956980" cy="177418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Oket bura manyiso ni ng’atni nigi keth kata oonge gi keth (1 Kor. 5:3)</a:t>
          </a:r>
        </a:p>
      </dsp:txBody>
      <dsp:txXfrm>
        <a:off x="14418" y="48985"/>
        <a:ext cx="2956980" cy="1774188"/>
      </dsp:txXfrm>
    </dsp:sp>
    <dsp:sp modelId="{2E1695E2-AA7A-4BE8-80AA-A0A5E0BEED1D}">
      <dsp:nvSpPr>
        <dsp:cNvPr id="0" name=""/>
        <dsp:cNvSpPr/>
      </dsp:nvSpPr>
      <dsp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658292" y="932676"/>
        <a:ext cx="34005" cy="6807"/>
      </dsp:txXfrm>
    </dsp:sp>
    <dsp:sp modelId="{DE09943A-C256-40CD-B210-19FD6DF04B3D}">
      <dsp:nvSpPr>
        <dsp:cNvPr id="0" name=""/>
        <dsp:cNvSpPr/>
      </dsp:nvSpPr>
      <dsp:spPr>
        <a:xfrm>
          <a:off x="3651504" y="48985"/>
          <a:ext cx="3700838" cy="177418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Kik uriwru gi jaricho, kata chiemo kode, kapod oramo ni en ja-kanisa, to ok odwar weyo richone (1 Kor. 5:11)</a:t>
          </a:r>
        </a:p>
      </dsp:txBody>
      <dsp:txXfrm>
        <a:off x="3651504" y="48985"/>
        <a:ext cx="3700838" cy="1774188"/>
      </dsp:txXfrm>
    </dsp:sp>
    <dsp:sp modelId="{53659B7C-0BD0-45C0-AE43-E38BED7A7250}">
      <dsp:nvSpPr>
        <dsp:cNvPr id="0" name=""/>
        <dsp:cNvSpPr/>
      </dsp:nvSpPr>
      <dsp:spPr>
        <a:xfrm>
          <a:off x="8032448" y="48985"/>
          <a:ext cx="3700838" cy="177418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Gol jaricho ma kamano oko kendo chiwe e“lwet Satan,” nikech, kuom hero richoni, oseyiero en owuon mondo obedi e bwo lodi mar Satan                    (1 Kor. 5:2b, 5a, 13b)</a:t>
          </a:r>
        </a:p>
      </dsp:txBody>
      <dsp:txXfrm>
        <a:off x="8032448" y="48985"/>
        <a:ext cx="3700838" cy="1774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9FCD1-FBEC-482A-C7C8-5DD480BB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AEC7B-9D15-A279-E1AF-6E547FB2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91673B-C34A-82E0-0C15-AC43B7FE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23796-41D4-61A7-4C74-68F5D93F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CD6C9-73B4-3481-425D-7F6882F7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2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B4BBA-66B8-C6BF-8B10-79CE6279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284D3A-F08B-B44D-9B87-DAEA12144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E4CAA-1511-C08B-9705-2EF0112B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7D9F0-261C-6B3E-9445-61390C53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4F5AA-D52F-E628-E71A-E9291787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4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26743F-7802-4C81-1D42-F9AC6DE05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EE315E-48E5-850D-B41D-BAAD7493A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5CD86-F59C-EC2F-9D21-AA250286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A64A6-3ABC-EE39-DB2B-E8D53D17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E9C7C-3A27-7C06-A194-6CDC41E9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6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07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46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1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66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87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33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13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07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20835-4696-7FE2-58FB-FAD636D5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DE4C9-101B-9AB7-0A42-1A969B82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A2CB2B-71F1-2FFE-4FEE-4276482A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0853-C4A9-8DAC-524D-C3411594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A7F24-1BED-978B-9782-FAFC45AE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1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62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08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26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BA49B-6E39-121D-0363-D772977B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19D55A-C909-D1F3-DC45-2E3D56589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9EAA9-D29F-386F-6DDD-4A23DCBD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675FA-1ACA-2457-AB82-F2E0A07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AAF06-69BD-9732-4EF8-C114DDB4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0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54C7-2C50-5DE1-4349-759D0F7E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2285C-98C3-E394-52DB-3D4A0C201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18CFF8-C369-FEFF-44B8-318A2FA1A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B1146B-A9D3-151D-709B-4E19A221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A57F23-C099-51D3-CD41-C4D6CDBA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399AA7-2050-D344-BA4E-137E176B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7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29E9E-6B04-1AF8-D35D-FEF3F6EF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4BD907-F470-0571-FC68-86C16951A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91CF76-19ED-BA54-DAF0-5FBEBEA16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DB4688-3CFA-5255-4ADE-F56897EAA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6A0FA7-E197-DA00-C0B1-B74BF4476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5D6200-E535-C106-435C-F3962969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D726AE-2022-37B7-45FB-C560E7F0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D03608-2DF2-EBAE-4CF5-58D891BA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89830-0ECD-253B-1E7C-35AB0352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57447F-F6B0-1603-38E7-A2133631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716988-D65F-2A48-1DE4-870CA44B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86C5F7-D80F-6F5E-5DA2-D382ECC6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5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83E20D-5AE6-AF79-25F9-BB9C9D3D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4DC13A-2FC1-33BA-8A41-69AFF3D8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79921D-9827-96D4-D54D-22BEDA51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7BB60-89BB-90F7-1CFE-4C4E72E8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307D5F-E19F-4E57-C8DC-791BABDD5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99E366-E8B2-2D3A-337F-8A2872033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3886FE-398B-D871-C0B9-FE53ACC5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A69EBD-9ABB-13ED-3482-AC4E3E8C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606D56-8F39-9906-0477-9BA7D1C0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8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8C4F0-D4CC-15C0-35C9-3263EE65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FB4E8C-0E68-08F2-B236-B08BBCB51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CCF95E-A060-B0CA-8F3A-85F5D0BEE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8F9576-7222-BE25-A0CC-18B0597B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F5F777-1C7B-E321-9B34-F194030F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34E2CF-6FB0-BEEE-6D5A-62C06CA8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0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F10EF1-4822-E66A-C9FE-98907B51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6EBCAD-2E6A-58AB-BB92-5E73ABA7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2D1C60-169B-7A02-8356-25AAB5FC8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8DDCF-5409-4A7F-B9A8-A9087ED5F8B3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17759-6939-FDFE-9D00-9B5C47282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F9FC4-4636-EDA9-7786-DF49FA47A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79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CFC2CFA-6F78-FF5E-5586-E6B00D6A29DF}"/>
              </a:ext>
            </a:extLst>
          </p:cNvPr>
          <p:cNvSpPr txBox="1"/>
          <p:nvPr/>
        </p:nvSpPr>
        <p:spPr>
          <a:xfrm>
            <a:off x="0" y="-8572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rgbClr val="383749"/>
              </a:contourClr>
            </a:sp3d>
          </a:bodyPr>
          <a:lstStyle/>
          <a:p>
            <a:pPr algn="ctr"/>
            <a:r>
              <a:rPr lang="en" sz="6000" b="1" spc="300" dirty="0">
                <a:ln w="0"/>
                <a:solidFill>
                  <a:srgbClr val="686688"/>
                </a:solidFill>
                <a:effectLst>
                  <a:reflection blurRad="6350" stA="53000" endA="300" endPos="35500" dir="5400000" sy="-90000" algn="bl" rotWithShape="0"/>
                </a:effectLst>
              </a:rPr>
              <a:t>RICHO EI KANISA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AEB025-9E8B-5BF9-1FD4-6521A57D8BF4}"/>
              </a:ext>
            </a:extLst>
          </p:cNvPr>
          <p:cNvSpPr txBox="1"/>
          <p:nvPr/>
        </p:nvSpPr>
        <p:spPr>
          <a:xfrm>
            <a:off x="0" y="6519446"/>
            <a:ext cx="351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Lesson 4 mar </a:t>
            </a:r>
            <a:r>
              <a:rPr lang="en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July 25, 2026</a:t>
            </a:r>
          </a:p>
        </p:txBody>
      </p:sp>
    </p:spTree>
    <p:extLst>
      <p:ext uri="{BB962C8B-B14F-4D97-AF65-F5344CB8AC3E}">
        <p14:creationId xmlns:p14="http://schemas.microsoft.com/office/powerpoint/2010/main" val="19773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2A843BA-B7EE-1DAD-CDE0-3348C27161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9664"/>
            <a:ext cx="8160774" cy="1430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B05535-1DD7-BD91-D50D-60C5183C5841}"/>
              </a:ext>
            </a:extLst>
          </p:cNvPr>
          <p:cNvSpPr txBox="1"/>
          <p:nvPr/>
        </p:nvSpPr>
        <p:spPr>
          <a:xfrm>
            <a:off x="1" y="-19664"/>
            <a:ext cx="816077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4000" b="1" dirty="0">
                <a:ln w="22225">
                  <a:solidFill>
                    <a:srgbClr val="826000"/>
                  </a:solidFill>
                  <a:prstDash val="solid"/>
                </a:ln>
                <a:solidFill>
                  <a:srgbClr val="CC9900"/>
                </a:solidFill>
              </a:rPr>
              <a:t>HEKALU MAR ROHO MALER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44DD43-0EA1-9F2F-5EBC-8BC6D2292552}"/>
              </a:ext>
            </a:extLst>
          </p:cNvPr>
          <p:cNvSpPr txBox="1"/>
          <p:nvPr/>
        </p:nvSpPr>
        <p:spPr>
          <a:xfrm>
            <a:off x="1" y="526402"/>
            <a:ext cx="8160774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“Koso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ok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ung’eyo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ringreu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Hekalu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mar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Roho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Maler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modak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mane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omiyou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 Un ok un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uwegi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to un mag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Jo-Korintho 6:19)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1103BB-CB74-65FA-DE4B-FD426E6A76D5}"/>
              </a:ext>
            </a:extLst>
          </p:cNvPr>
          <p:cNvSpPr txBox="1"/>
          <p:nvPr/>
        </p:nvSpPr>
        <p:spPr>
          <a:xfrm>
            <a:off x="191468" y="1410947"/>
            <a:ext cx="8071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Bang’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mar </a:t>
            </a:r>
            <a:r>
              <a:rPr lang="en-US" sz="2000" b="1" dirty="0" err="1"/>
              <a:t>dhi</a:t>
            </a:r>
            <a:r>
              <a:rPr lang="en-US" sz="2000" b="1" dirty="0"/>
              <a:t> e </a:t>
            </a:r>
            <a:r>
              <a:rPr lang="en-US" sz="2000" b="1" dirty="0" err="1"/>
              <a:t>doho</a:t>
            </a:r>
            <a:r>
              <a:rPr lang="en-US" sz="2000" b="1" dirty="0"/>
              <a:t>, Paulo </a:t>
            </a:r>
            <a:r>
              <a:rPr lang="en-US" sz="2000" b="1" dirty="0" err="1"/>
              <a:t>odok</a:t>
            </a:r>
            <a:r>
              <a:rPr lang="en-US" sz="2000" b="1" dirty="0"/>
              <a:t> e </a:t>
            </a:r>
            <a:r>
              <a:rPr lang="en-US" sz="2000" b="1" dirty="0" err="1"/>
              <a:t>thuon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: tem mar </a:t>
            </a:r>
            <a:r>
              <a:rPr lang="en-US" sz="2000" b="1" dirty="0" err="1"/>
              <a:t>terruok</a:t>
            </a:r>
            <a:r>
              <a:rPr lang="en-US" sz="2000" b="1" dirty="0"/>
              <a:t> </a:t>
            </a:r>
            <a:r>
              <a:rPr lang="en-US" sz="2000" b="1" dirty="0" err="1"/>
              <a:t>ei</a:t>
            </a:r>
            <a:r>
              <a:rPr lang="en-US" sz="2000" b="1" dirty="0"/>
              <a:t> </a:t>
            </a:r>
            <a:r>
              <a:rPr lang="en-US" sz="2000" b="1" dirty="0" err="1"/>
              <a:t>kanisa</a:t>
            </a:r>
            <a:r>
              <a:rPr lang="en-US" sz="2000" b="1" dirty="0"/>
              <a:t>. </a:t>
            </a:r>
            <a:r>
              <a:rPr lang="en-US" sz="2000" b="1" dirty="0" err="1"/>
              <a:t>Ang’o</a:t>
            </a:r>
            <a:r>
              <a:rPr lang="en-US" sz="2000" b="1" dirty="0"/>
              <a:t> </a:t>
            </a:r>
            <a:r>
              <a:rPr lang="en-US" sz="2000" b="1" dirty="0" err="1"/>
              <a:t>momiyo</a:t>
            </a:r>
            <a:r>
              <a:rPr lang="en-US" sz="2000" b="1" dirty="0"/>
              <a:t> ne </a:t>
            </a:r>
            <a:r>
              <a:rPr lang="en-US" sz="2000" b="1" dirty="0" err="1"/>
              <a:t>entie</a:t>
            </a:r>
            <a:r>
              <a:rPr lang="en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7C1897-043A-0C96-5DAE-F75D3E7C5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69" y="123441"/>
            <a:ext cx="3737177" cy="2092029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12536C-51D4-C6C4-E956-2ECB30975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4309" y="3716594"/>
            <a:ext cx="3178219" cy="3017965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330111-72E8-A7AF-9601-B2FAFB07B6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436" y="2410751"/>
            <a:ext cx="3859424" cy="1974474"/>
          </a:xfrm>
          <a:prstGeom prst="rect">
            <a:avLst/>
          </a:prstGeom>
          <a:ln w="88900" cap="sq" cmpd="thickThin">
            <a:solidFill>
              <a:srgbClr val="F27AD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A37B7D-FD59-F07B-CE82-8339093E81CB}"/>
              </a:ext>
            </a:extLst>
          </p:cNvPr>
          <p:cNvSpPr txBox="1"/>
          <p:nvPr/>
        </p:nvSpPr>
        <p:spPr>
          <a:xfrm>
            <a:off x="99853" y="4385225"/>
            <a:ext cx="90086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: </a:t>
            </a:r>
            <a:r>
              <a:rPr lang="en-US" sz="2000" b="1" dirty="0" err="1"/>
              <a:t>ringrewa</a:t>
            </a:r>
            <a:r>
              <a:rPr lang="en-US" sz="2000" b="1" dirty="0"/>
              <a:t> gin </a:t>
            </a:r>
            <a:r>
              <a:rPr lang="en-US" sz="2000" b="1" dirty="0" err="1"/>
              <a:t>fuond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. Ok di </a:t>
            </a:r>
            <a:r>
              <a:rPr lang="en-US" sz="2000" b="1" dirty="0" err="1"/>
              <a:t>wakaw</a:t>
            </a:r>
            <a:r>
              <a:rPr lang="en-US" sz="2000" b="1" dirty="0"/>
              <a:t> </a:t>
            </a:r>
            <a:r>
              <a:rPr lang="en-US" sz="2000" b="1" dirty="0" err="1"/>
              <a:t>fuond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walok</a:t>
            </a:r>
            <a:r>
              <a:rPr lang="en-US" sz="2000" b="1" dirty="0"/>
              <a:t> found </a:t>
            </a:r>
            <a:r>
              <a:rPr lang="en-US" sz="2000" b="1" dirty="0" err="1"/>
              <a:t>dhako</a:t>
            </a:r>
            <a:r>
              <a:rPr lang="en-US" sz="2000" b="1" dirty="0"/>
              <a:t> ma </a:t>
            </a:r>
            <a:r>
              <a:rPr lang="en-US" sz="2000" b="1" dirty="0" err="1"/>
              <a:t>jachode</a:t>
            </a:r>
            <a:r>
              <a:rPr lang="en-US" sz="2000" b="1" dirty="0"/>
              <a:t> kata ma </a:t>
            </a:r>
            <a:r>
              <a:rPr lang="en-US" sz="2000" b="1" dirty="0" err="1"/>
              <a:t>terore</a:t>
            </a:r>
            <a:r>
              <a:rPr lang="en-US" sz="2000" b="1" dirty="0"/>
              <a:t> (1 Kor. 6:15-18).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EE0B9B-CC58-7C6E-7D94-A27971A198BC}"/>
              </a:ext>
            </a:extLst>
          </p:cNvPr>
          <p:cNvSpPr txBox="1"/>
          <p:nvPr/>
        </p:nvSpPr>
        <p:spPr>
          <a:xfrm>
            <a:off x="99853" y="5225575"/>
            <a:ext cx="86740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Gikone</a:t>
            </a:r>
            <a:r>
              <a:rPr lang="en-US" sz="2000" b="1" dirty="0"/>
              <a:t>, </a:t>
            </a:r>
            <a:r>
              <a:rPr lang="en-US" sz="2000" b="1" dirty="0" err="1"/>
              <a:t>oterowa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waket</a:t>
            </a:r>
            <a:r>
              <a:rPr lang="en-US" sz="2000" b="1" dirty="0"/>
              <a:t> </a:t>
            </a:r>
            <a:r>
              <a:rPr lang="en-US" sz="2000" b="1" dirty="0" err="1"/>
              <a:t>pachwa</a:t>
            </a:r>
            <a:r>
              <a:rPr lang="en-US" sz="2000" b="1" dirty="0"/>
              <a:t> e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</a:t>
            </a:r>
            <a:r>
              <a:rPr lang="en-US" sz="2000" b="1" dirty="0" err="1"/>
              <a:t>ahinya</a:t>
            </a:r>
            <a:r>
              <a:rPr lang="en-US" sz="2000" b="1" dirty="0"/>
              <a:t>: </a:t>
            </a:r>
            <a:r>
              <a:rPr lang="en-US" sz="2000" b="1" dirty="0" err="1"/>
              <a:t>ringrewa</a:t>
            </a:r>
            <a:r>
              <a:rPr lang="en-US" sz="2000" b="1" dirty="0"/>
              <a:t> gin </a:t>
            </a:r>
            <a:r>
              <a:rPr lang="en-US" sz="2000" b="1" dirty="0" err="1"/>
              <a:t>Hekalu</a:t>
            </a:r>
            <a:r>
              <a:rPr lang="en-US" sz="2000" b="1" dirty="0"/>
              <a:t> mag </a:t>
            </a:r>
            <a:r>
              <a:rPr lang="en-US" sz="2000" b="1" dirty="0" err="1"/>
              <a:t>Roho</a:t>
            </a:r>
            <a:r>
              <a:rPr lang="en-US" sz="2000" b="1" dirty="0"/>
              <a:t> Maler kendo,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ok gin </a:t>
            </a:r>
            <a:r>
              <a:rPr lang="en-US" sz="2000" b="1" dirty="0" err="1"/>
              <a:t>magwa</a:t>
            </a:r>
            <a:r>
              <a:rPr lang="en-US" sz="2000" b="1" dirty="0"/>
              <a:t> </a:t>
            </a:r>
            <a:r>
              <a:rPr lang="en-US" sz="2000" b="1" dirty="0" err="1"/>
              <a:t>wawegi</a:t>
            </a:r>
            <a:r>
              <a:rPr lang="en-US" sz="2000" b="1" dirty="0"/>
              <a:t>, to gin mag </a:t>
            </a:r>
            <a:r>
              <a:rPr lang="en-US" sz="2000" b="1" dirty="0" err="1"/>
              <a:t>Nyasaye</a:t>
            </a:r>
            <a:r>
              <a:rPr lang="en-US" sz="2000" b="1" dirty="0"/>
              <a:t> (1 Kor. 6:19).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nong’iewowa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remb</a:t>
            </a:r>
            <a:r>
              <a:rPr lang="en-US" sz="2000" b="1" dirty="0"/>
              <a:t> </a:t>
            </a:r>
            <a:r>
              <a:rPr lang="en-US" sz="2000" b="1" dirty="0" err="1"/>
              <a:t>Wuode</a:t>
            </a:r>
            <a:r>
              <a:rPr lang="en-US" sz="2000" b="1" dirty="0"/>
              <a:t> ma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nengo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’,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wami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ringrewa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chunywa</a:t>
            </a:r>
            <a:r>
              <a:rPr lang="en-US" sz="2000" b="1" dirty="0"/>
              <a:t> (1 Kor. 6:20).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D33D08-2B6F-EA36-4E2E-A0410E638033}"/>
              </a:ext>
            </a:extLst>
          </p:cNvPr>
          <p:cNvSpPr txBox="1"/>
          <p:nvPr/>
        </p:nvSpPr>
        <p:spPr>
          <a:xfrm>
            <a:off x="4227412" y="2279950"/>
            <a:ext cx="79645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Jokristo</a:t>
            </a:r>
            <a:r>
              <a:rPr lang="en-US" sz="2000" b="1" dirty="0"/>
              <a:t> </a:t>
            </a:r>
            <a:r>
              <a:rPr lang="en-US" sz="2000" b="1" dirty="0" err="1"/>
              <a:t>oluong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(1 Kor. 6:11), kendo </a:t>
            </a:r>
            <a:r>
              <a:rPr lang="en-US" sz="2000" b="1" dirty="0" err="1"/>
              <a:t>mano</a:t>
            </a:r>
            <a:r>
              <a:rPr lang="en-US" sz="2000" b="1" dirty="0"/>
              <a:t>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ogol</a:t>
            </a:r>
            <a:r>
              <a:rPr lang="en-US" sz="2000" b="1" dirty="0"/>
              <a:t> </a:t>
            </a:r>
            <a:r>
              <a:rPr lang="en-US" sz="2000" b="1" dirty="0" err="1"/>
              <a:t>oko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. To </a:t>
            </a:r>
            <a:r>
              <a:rPr lang="en-US" sz="2000" b="1" dirty="0" err="1"/>
              <a:t>jomoko</a:t>
            </a:r>
            <a:r>
              <a:rPr lang="en-US" sz="2000" b="1" dirty="0"/>
              <a:t> ne </a:t>
            </a:r>
            <a:r>
              <a:rPr lang="en-US" sz="2000" b="1" dirty="0" err="1"/>
              <a:t>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ne </a:t>
            </a:r>
            <a:r>
              <a:rPr lang="en-US" sz="2000" b="1" dirty="0" err="1"/>
              <a:t>osewenegi</a:t>
            </a:r>
            <a:r>
              <a:rPr lang="en-US" sz="2000" b="1" dirty="0"/>
              <a:t> </a:t>
            </a:r>
            <a:r>
              <a:rPr lang="en-US" sz="2000" b="1" dirty="0" err="1"/>
              <a:t>richogi</a:t>
            </a:r>
            <a:r>
              <a:rPr lang="en-US" sz="2000" b="1" dirty="0"/>
              <a:t>, ne </a:t>
            </a:r>
            <a:r>
              <a:rPr lang="en-US" sz="2000" b="1" dirty="0" err="1"/>
              <a:t>ginyalo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gimoro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-US" sz="2000" b="1" dirty="0"/>
              <a:t> mane </a:t>
            </a:r>
            <a:r>
              <a:rPr lang="en-US" sz="2000" b="1" dirty="0" err="1"/>
              <a:t>gidwaro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ringregi</a:t>
            </a:r>
            <a:r>
              <a:rPr lang="en-US" sz="2000" b="1" dirty="0"/>
              <a:t>. Mano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omiyo</a:t>
            </a:r>
            <a:r>
              <a:rPr lang="en-US" sz="2000" b="1" dirty="0"/>
              <a:t> Paulo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ringruok</a:t>
            </a:r>
            <a:r>
              <a:rPr lang="en-US" sz="2000" b="1" dirty="0"/>
              <a:t> ne ok </a:t>
            </a:r>
            <a:r>
              <a:rPr lang="en-US" sz="2000" b="1" dirty="0" err="1"/>
              <a:t>olosi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terruok</a:t>
            </a:r>
            <a:r>
              <a:rPr lang="en-US" sz="2000" b="1" dirty="0"/>
              <a:t> </a:t>
            </a:r>
            <a:r>
              <a:rPr lang="en-US" sz="2000" b="1" dirty="0" err="1"/>
              <a:t>modwanyore</a:t>
            </a:r>
            <a:r>
              <a:rPr lang="en-US" sz="2000" b="1" dirty="0"/>
              <a:t>” (1 Kor. 6:12-13)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75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97E0DE6-EE0B-F218-2120-87DAC262D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4171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DD8B07-5F70-9CFD-B56B-9BE1E9122E4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WECHE KITANDA MA CHIK OYIEGO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422D80-3554-017A-2271-98E44F8FB2CC}"/>
              </a:ext>
            </a:extLst>
          </p:cNvPr>
          <p:cNvSpPr txBox="1"/>
          <p:nvPr/>
        </p:nvSpPr>
        <p:spPr>
          <a:xfrm>
            <a:off x="3347357" y="1511342"/>
            <a:ext cx="8844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dwoko</a:t>
            </a:r>
            <a:r>
              <a:rPr lang="en-US" sz="2000" b="1" dirty="0"/>
              <a:t> </a:t>
            </a:r>
            <a:r>
              <a:rPr lang="en-US" sz="2000" b="1" dirty="0" err="1"/>
              <a:t>penjo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mane </a:t>
            </a:r>
            <a:r>
              <a:rPr lang="en-US" sz="2000" b="1" dirty="0" err="1"/>
              <a:t>osepenji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kanisa</a:t>
            </a:r>
            <a:r>
              <a:rPr lang="en-US" sz="2000" b="1" dirty="0"/>
              <a:t> ma </a:t>
            </a:r>
            <a:r>
              <a:rPr lang="en-US" sz="2000" b="1" dirty="0" err="1"/>
              <a:t>Korintho</a:t>
            </a:r>
            <a:r>
              <a:rPr lang="en-US" sz="2000" b="1" dirty="0"/>
              <a:t>, Paulo </a:t>
            </a:r>
            <a:r>
              <a:rPr lang="en-US" sz="2000" b="1" dirty="0" err="1"/>
              <a:t>konyowa</a:t>
            </a:r>
            <a:r>
              <a:rPr lang="en-US" sz="2000" b="1" dirty="0"/>
              <a:t> </a:t>
            </a:r>
            <a:r>
              <a:rPr lang="en-US" sz="2000" b="1" dirty="0" err="1"/>
              <a:t>ng’eyo</a:t>
            </a:r>
            <a:r>
              <a:rPr lang="en-US" sz="2000" b="1" dirty="0"/>
              <a:t> kaka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mabor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terruok</a:t>
            </a:r>
            <a:r>
              <a:rPr lang="en-US" sz="2000" b="1" dirty="0"/>
              <a:t> (1 Kor. 7:1)</a:t>
            </a:r>
            <a:r>
              <a:rPr lang="en" sz="2000" b="1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1FA10-451F-4AC7-FE84-BD9168DC2BC3}"/>
              </a:ext>
            </a:extLst>
          </p:cNvPr>
          <p:cNvSpPr txBox="1"/>
          <p:nvPr/>
        </p:nvSpPr>
        <p:spPr>
          <a:xfrm>
            <a:off x="1590675" y="694152"/>
            <a:ext cx="916305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“To adwokou kama: kaka tem mar terruok ng’eny ahinya, ber mondo ng’ato obed gi  chiege owuon, kendo dhako bende obed gi chwore owuon.” 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(1 Kor. 7:2)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6B1DC3-3CD9-FD7F-D16B-DB92205CAD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4227629"/>
            <a:ext cx="3188184" cy="2535146"/>
          </a:xfrm>
          <a:prstGeom prst="round2DiagRect">
            <a:avLst>
              <a:gd name="adj1" fmla="val 50000"/>
              <a:gd name="adj2" fmla="val 18228"/>
            </a:avLst>
          </a:prstGeom>
          <a:ln w="57150" cap="sq">
            <a:solidFill>
              <a:srgbClr val="FFC51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EA8C82-0533-401A-D255-6091968495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48056" y="4227629"/>
            <a:ext cx="3139193" cy="253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21D444-2C9E-2619-82EC-4494C60F9A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1591413"/>
            <a:ext cx="3188184" cy="2449645"/>
          </a:xfrm>
          <a:prstGeom prst="ellipse">
            <a:avLst/>
          </a:prstGeom>
          <a:ln w="14605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AFA130C-4A63-3FD8-FA7E-29DDE535A4D3}"/>
              </a:ext>
            </a:extLst>
          </p:cNvPr>
          <p:cNvSpPr txBox="1"/>
          <p:nvPr/>
        </p:nvSpPr>
        <p:spPr>
          <a:xfrm>
            <a:off x="3401779" y="4135373"/>
            <a:ext cx="56755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Joma</a:t>
            </a:r>
            <a:r>
              <a:rPr lang="en-US" sz="2000" b="1" dirty="0"/>
              <a:t> ok </a:t>
            </a:r>
            <a:r>
              <a:rPr lang="en-US" sz="2000" b="1" dirty="0" err="1"/>
              <a:t>okendo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ok </a:t>
            </a:r>
            <a:r>
              <a:rPr lang="en-US" sz="2000" b="1" dirty="0" err="1"/>
              <a:t>okendi</a:t>
            </a:r>
            <a:r>
              <a:rPr lang="en-US" sz="2000" b="1" dirty="0"/>
              <a:t> ma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mich</a:t>
            </a:r>
            <a:r>
              <a:rPr lang="en-US" sz="2000" b="1" dirty="0"/>
              <a:t> mar </a:t>
            </a:r>
            <a:r>
              <a:rPr lang="en-US" sz="2000" b="1" dirty="0" err="1"/>
              <a:t>geng’o</a:t>
            </a:r>
            <a:r>
              <a:rPr lang="en-US" sz="2000" b="1" dirty="0"/>
              <a:t> </a:t>
            </a:r>
            <a:r>
              <a:rPr lang="en-US" sz="2000" b="1" dirty="0" err="1"/>
              <a:t>gombo</a:t>
            </a:r>
            <a:r>
              <a:rPr lang="en-US" sz="2000" b="1" dirty="0"/>
              <a:t> mar </a:t>
            </a:r>
            <a:r>
              <a:rPr lang="en-US" sz="2000" b="1" dirty="0" err="1"/>
              <a:t>ringruok</a:t>
            </a:r>
            <a:r>
              <a:rPr lang="en-US" sz="2000" b="1" dirty="0"/>
              <a:t>,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kawo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mar </a:t>
            </a:r>
            <a:r>
              <a:rPr lang="en-US" sz="2000" b="1" dirty="0" err="1"/>
              <a:t>tiyo</a:t>
            </a:r>
            <a:r>
              <a:rPr lang="en-US" sz="2000" b="1" dirty="0"/>
              <a:t> ne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gionge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parruok</a:t>
            </a:r>
            <a:r>
              <a:rPr lang="en-US" sz="2000" b="1" dirty="0"/>
              <a:t> mar </a:t>
            </a:r>
            <a:r>
              <a:rPr lang="en-US" sz="2000" b="1" dirty="0" err="1"/>
              <a:t>rito</a:t>
            </a:r>
            <a:r>
              <a:rPr lang="en-US" sz="2000" b="1" dirty="0"/>
              <a:t> </a:t>
            </a:r>
            <a:r>
              <a:rPr lang="en-US" sz="2000" b="1" dirty="0" err="1"/>
              <a:t>joodgi</a:t>
            </a:r>
            <a:r>
              <a:rPr lang="en-US" sz="2000" b="1" dirty="0"/>
              <a:t> (1 Kor. 7:6-8, 32-34).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611164-FA7B-4EA3-FAD6-284BE6FFC5E9}"/>
              </a:ext>
            </a:extLst>
          </p:cNvPr>
          <p:cNvSpPr txBox="1"/>
          <p:nvPr/>
        </p:nvSpPr>
        <p:spPr>
          <a:xfrm>
            <a:off x="3401785" y="3260696"/>
            <a:ext cx="87902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Joma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okendore</a:t>
            </a:r>
            <a:r>
              <a:rPr lang="en-US" sz="2000" b="1" dirty="0">
                <a:solidFill>
                  <a:prstClr val="black"/>
                </a:solidFill>
              </a:rPr>
              <a:t> ok </a:t>
            </a:r>
            <a:r>
              <a:rPr lang="en-US" sz="2000" b="1" dirty="0" err="1">
                <a:solidFill>
                  <a:prstClr val="black"/>
                </a:solidFill>
              </a:rPr>
              <a:t>onego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otuon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wadgi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owinjore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gijiw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machielo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odonji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tim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terruok</a:t>
            </a:r>
            <a:r>
              <a:rPr lang="en-US" sz="2000" b="1" dirty="0">
                <a:solidFill>
                  <a:prstClr val="black"/>
                </a:solidFill>
              </a:rPr>
              <a:t> (1 Kor. 7:3-5).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5E5A9D-280E-0347-A765-7524E221DF52}"/>
              </a:ext>
            </a:extLst>
          </p:cNvPr>
          <p:cNvSpPr txBox="1"/>
          <p:nvPr/>
        </p:nvSpPr>
        <p:spPr>
          <a:xfrm>
            <a:off x="3401786" y="2386019"/>
            <a:ext cx="87902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duong</a:t>
            </a:r>
            <a:r>
              <a:rPr lang="en-US" sz="2000" b="1" dirty="0">
                <a:solidFill>
                  <a:prstClr val="black"/>
                </a:solidFill>
              </a:rPr>
              <a:t>’: </a:t>
            </a:r>
            <a:r>
              <a:rPr lang="en-US" sz="2000" b="1" dirty="0" err="1">
                <a:solidFill>
                  <a:prstClr val="black"/>
                </a:solidFill>
              </a:rPr>
              <a:t>joma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okendore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onego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oyud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mor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bedo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achiel</a:t>
            </a:r>
            <a:r>
              <a:rPr lang="en-US" sz="2000" b="1" dirty="0">
                <a:solidFill>
                  <a:prstClr val="black"/>
                </a:solidFill>
              </a:rPr>
              <a:t>  e </a:t>
            </a:r>
            <a:r>
              <a:rPr lang="en-US" sz="2000" b="1" dirty="0" err="1">
                <a:solidFill>
                  <a:prstClr val="black"/>
                </a:solidFill>
              </a:rPr>
              <a:t>yor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ringruok</a:t>
            </a:r>
            <a:r>
              <a:rPr lang="en-US" sz="2000" b="1" dirty="0">
                <a:solidFill>
                  <a:prstClr val="black"/>
                </a:solidFill>
              </a:rPr>
              <a:t>; </a:t>
            </a:r>
            <a:r>
              <a:rPr lang="en-US" sz="2000" b="1" dirty="0" err="1">
                <a:solidFill>
                  <a:prstClr val="black"/>
                </a:solidFill>
              </a:rPr>
              <a:t>joma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kendgi</a:t>
            </a:r>
            <a:r>
              <a:rPr lang="en-US" sz="2000" b="1" dirty="0">
                <a:solidFill>
                  <a:prstClr val="black"/>
                </a:solidFill>
              </a:rPr>
              <a:t> ok </a:t>
            </a:r>
            <a:r>
              <a:rPr lang="en-US" sz="2000" b="1" dirty="0" err="1">
                <a:solidFill>
                  <a:prstClr val="black"/>
                </a:solidFill>
              </a:rPr>
              <a:t>owinjore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riwre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yor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ringruok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nga’ato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ang’ata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DE50E6-F9E4-DB29-F5A5-2D66C4A056D0}"/>
              </a:ext>
            </a:extLst>
          </p:cNvPr>
          <p:cNvSpPr txBox="1"/>
          <p:nvPr/>
        </p:nvSpPr>
        <p:spPr>
          <a:xfrm>
            <a:off x="3397674" y="5517881"/>
            <a:ext cx="51653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Joma</a:t>
            </a:r>
            <a:r>
              <a:rPr lang="en-US" sz="2000" b="1" dirty="0">
                <a:solidFill>
                  <a:prstClr val="black"/>
                </a:solidFill>
              </a:rPr>
              <a:t> ok </a:t>
            </a:r>
            <a:r>
              <a:rPr lang="en-US" sz="2000" b="1" dirty="0" err="1">
                <a:solidFill>
                  <a:prstClr val="black"/>
                </a:solidFill>
              </a:rPr>
              <a:t>okendo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joma</a:t>
            </a:r>
            <a:r>
              <a:rPr lang="en-US" sz="2000" b="1" dirty="0">
                <a:solidFill>
                  <a:prstClr val="black"/>
                </a:solidFill>
              </a:rPr>
              <a:t> ok </a:t>
            </a:r>
            <a:r>
              <a:rPr lang="en-US" sz="2000" b="1" dirty="0" err="1">
                <a:solidFill>
                  <a:prstClr val="black"/>
                </a:solidFill>
              </a:rPr>
              <a:t>okendi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onge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marok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onego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otem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okendi</a:t>
            </a:r>
            <a:r>
              <a:rPr lang="en-US" sz="2000" b="1" dirty="0">
                <a:solidFill>
                  <a:prstClr val="black"/>
                </a:solidFill>
              </a:rPr>
              <a:t> kata </a:t>
            </a:r>
            <a:r>
              <a:rPr lang="en-US" sz="2000" b="1" dirty="0" err="1">
                <a:solidFill>
                  <a:prstClr val="black"/>
                </a:solidFill>
              </a:rPr>
              <a:t>kendgi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ogeng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owruok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ritru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gombo</a:t>
            </a:r>
            <a:r>
              <a:rPr lang="en-US" sz="2000" b="1" dirty="0">
                <a:solidFill>
                  <a:prstClr val="black"/>
                </a:solidFill>
              </a:rPr>
              <a:t> (1 Kor. 7:9).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2" grpId="0"/>
      <p:bldP spid="7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A83B4-C49B-6222-DDEB-44A18A4C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EBB635-2A76-0502-8AF5-508E720C5C29}"/>
              </a:ext>
            </a:extLst>
          </p:cNvPr>
          <p:cNvSpPr txBox="1"/>
          <p:nvPr/>
        </p:nvSpPr>
        <p:spPr>
          <a:xfrm>
            <a:off x="2300748" y="650336"/>
            <a:ext cx="7590504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E </a:t>
            </a:r>
            <a:r>
              <a:rPr lang="en-US" sz="2600" b="1" dirty="0" err="1">
                <a:latin typeface="Constantia" panose="02030602050306030303" pitchFamily="18" charset="0"/>
              </a:rPr>
              <a:t>tich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konyo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jogo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timo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richo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wenge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ochom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Kristo</a:t>
            </a:r>
            <a:r>
              <a:rPr lang="en-US" sz="2600" b="1" dirty="0">
                <a:latin typeface="Constantia" panose="02030602050306030303" pitchFamily="18" charset="0"/>
              </a:rPr>
              <a:t>. [...] </a:t>
            </a:r>
            <a:r>
              <a:rPr lang="en-US" sz="2600" b="1" dirty="0" err="1">
                <a:latin typeface="Constantia" panose="02030602050306030303" pitchFamily="18" charset="0"/>
              </a:rPr>
              <a:t>Giwuo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jaketho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ng’wono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Jawar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weyo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richo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Gijiw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jaketho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olok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chunye</a:t>
            </a:r>
            <a:r>
              <a:rPr lang="en-US" sz="2600" b="1" dirty="0">
                <a:latin typeface="Constantia" panose="02030602050306030303" pitchFamily="18" charset="0"/>
              </a:rPr>
              <a:t>, kendo </a:t>
            </a:r>
            <a:r>
              <a:rPr lang="en-US" sz="2600" b="1" dirty="0" err="1">
                <a:latin typeface="Constantia" panose="02030602050306030303" pitchFamily="18" charset="0"/>
              </a:rPr>
              <a:t>oyie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Ng’at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nyalo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weyo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richogi</a:t>
            </a:r>
            <a:r>
              <a:rPr lang="en-US" sz="2600" b="1" dirty="0">
                <a:latin typeface="Constantia" panose="02030602050306030303" pitchFamily="18" charset="0"/>
              </a:rPr>
              <a:t>. [...]</a:t>
            </a:r>
          </a:p>
          <a:p>
            <a:pPr>
              <a:spcBef>
                <a:spcPts val="600"/>
              </a:spcBef>
            </a:pPr>
            <a:r>
              <a:rPr lang="en-US" sz="2600" b="1" dirty="0" err="1">
                <a:latin typeface="Constantia" panose="02030602050306030303" pitchFamily="18" charset="0"/>
              </a:rPr>
              <a:t>Lokruok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chuny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jaricho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onego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kanisa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oruaki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chuny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mor.</a:t>
            </a:r>
            <a:r>
              <a:rPr lang="en-US" sz="2600" b="1" dirty="0">
                <a:latin typeface="Constantia" panose="02030602050306030303" pitchFamily="18" charset="0"/>
              </a:rPr>
              <a:t> We </a:t>
            </a:r>
            <a:r>
              <a:rPr lang="en-US" sz="2600" b="1" dirty="0" err="1">
                <a:latin typeface="Constantia" panose="02030602050306030303" pitchFamily="18" charset="0"/>
              </a:rPr>
              <a:t>ng’at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oloko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chunye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ogol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oko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mudho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dagi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yie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kitere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ler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yie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makare</a:t>
            </a:r>
            <a:r>
              <a:rPr lang="en-US" sz="2600" b="1" dirty="0">
                <a:latin typeface="Constantia" panose="02030602050306030303" pitchFamily="18" charset="0"/>
              </a:rPr>
              <a:t>. We </a:t>
            </a:r>
            <a:r>
              <a:rPr lang="en-US" sz="2600" b="1" dirty="0" err="1">
                <a:latin typeface="Constantia" panose="02030602050306030303" pitchFamily="18" charset="0"/>
              </a:rPr>
              <a:t>lwete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tetni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oket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lwet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Yesu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nigi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hera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Ng’wono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kamano</a:t>
            </a:r>
            <a:r>
              <a:rPr lang="en-US" sz="2600" b="1" dirty="0">
                <a:latin typeface="Constantia" panose="02030602050306030303" pitchFamily="18" charset="0"/>
              </a:rPr>
              <a:t> polo </a:t>
            </a:r>
            <a:r>
              <a:rPr lang="en-US" sz="2600" b="1" dirty="0" err="1">
                <a:latin typeface="Constantia" panose="02030602050306030303" pitchFamily="18" charset="0"/>
              </a:rPr>
              <a:t>oyiego</a:t>
            </a:r>
            <a:r>
              <a:rPr lang="en" sz="2600" b="1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AD85F2-6C4A-2721-2213-A528D96390CB}"/>
              </a:ext>
            </a:extLst>
          </p:cNvPr>
          <p:cNvSpPr txBox="1"/>
          <p:nvPr/>
        </p:nvSpPr>
        <p:spPr>
          <a:xfrm>
            <a:off x="6684000" y="5947768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p. 806)</a:t>
            </a:r>
          </a:p>
        </p:txBody>
      </p:sp>
    </p:spTree>
    <p:extLst>
      <p:ext uri="{BB962C8B-B14F-4D97-AF65-F5344CB8AC3E}">
        <p14:creationId xmlns:p14="http://schemas.microsoft.com/office/powerpoint/2010/main" val="32726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8D5930-7586-E8C7-9DF2-A74333F52825}"/>
              </a:ext>
            </a:extLst>
          </p:cNvPr>
          <p:cNvSpPr txBox="1"/>
          <p:nvPr/>
        </p:nvSpPr>
        <p:spPr>
          <a:xfrm>
            <a:off x="8171847" y="98262"/>
            <a:ext cx="3936734" cy="3693319"/>
          </a:xfrm>
          <a:prstGeom prst="rect">
            <a:avLst/>
          </a:prstGeom>
          <a:solidFill>
            <a:srgbClr val="FFF3D0"/>
          </a:solidFill>
          <a:effectLst>
            <a:innerShdw blurRad="114300">
              <a:schemeClr val="accent3">
                <a:lumMod val="75000"/>
              </a:schemeClr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Koso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ung’eyo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ringreu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Hekalu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Maler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modak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mane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omiyou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 Un ok un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uwegi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to un mag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Ne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oseng’iewou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mochulo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nengou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omiyo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miyeuru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ringreu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Jo-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Korintho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6:19, 20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90088-A479-11B4-2EA6-53CE90AD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CF91360-05B9-637D-9D29-CBD11CBBCF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888" y="257175"/>
            <a:ext cx="2407270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305101-0024-54D5-33AB-A8D4AA9230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567" y="257175"/>
            <a:ext cx="2410536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52FD41F-7425-1CD8-D900-A389BC491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345992"/>
              </p:ext>
            </p:extLst>
          </p:nvPr>
        </p:nvGraphicFramePr>
        <p:xfrm>
          <a:off x="5869859" y="3689874"/>
          <a:ext cx="6195300" cy="308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F0B97D9-5D37-49A9-216E-DAC977245C38}"/>
              </a:ext>
            </a:extLst>
          </p:cNvPr>
          <p:cNvSpPr txBox="1"/>
          <p:nvPr/>
        </p:nvSpPr>
        <p:spPr>
          <a:xfrm>
            <a:off x="190904" y="0"/>
            <a:ext cx="6877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sura</a:t>
            </a:r>
            <a:r>
              <a:rPr lang="en-US" sz="2000" b="1" dirty="0"/>
              <a:t> </a:t>
            </a:r>
            <a:r>
              <a:rPr lang="en-US" sz="2000" b="1" dirty="0" err="1"/>
              <a:t>abich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abiriyo</a:t>
            </a:r>
            <a:r>
              <a:rPr lang="en-US" sz="2000" b="1" dirty="0"/>
              <a:t> mar 1 Jo-</a:t>
            </a:r>
            <a:r>
              <a:rPr lang="en-US" sz="2000" b="1" dirty="0" err="1"/>
              <a:t>Korintho</a:t>
            </a:r>
            <a:r>
              <a:rPr lang="en-US" sz="2000" b="1" dirty="0"/>
              <a:t> Paulo </a:t>
            </a:r>
            <a:r>
              <a:rPr lang="en-US" sz="2000" b="1" dirty="0" err="1"/>
              <a:t>temo</a:t>
            </a:r>
            <a:r>
              <a:rPr lang="en-US" sz="2000" b="1" dirty="0"/>
              <a:t> </a:t>
            </a:r>
            <a:r>
              <a:rPr lang="en-US" sz="2000" b="1" dirty="0" err="1"/>
              <a:t>tieko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mane </a:t>
            </a:r>
            <a:r>
              <a:rPr lang="en-US" sz="2000" b="1" dirty="0" err="1"/>
              <a:t>osedonjo</a:t>
            </a:r>
            <a:r>
              <a:rPr lang="en-US" sz="2000" b="1" dirty="0"/>
              <a:t> </a:t>
            </a:r>
            <a:r>
              <a:rPr lang="en-US" sz="2000" b="1" dirty="0" err="1"/>
              <a:t>matut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 e </a:t>
            </a:r>
            <a:r>
              <a:rPr lang="en-US" sz="2000" b="1" dirty="0" err="1"/>
              <a:t>kanisa</a:t>
            </a:r>
            <a:r>
              <a:rPr lang="en-US" sz="2000" b="1" dirty="0"/>
              <a:t> mar </a:t>
            </a:r>
            <a:r>
              <a:rPr lang="en-US" sz="2000" b="1" dirty="0" err="1"/>
              <a:t>Korintho</a:t>
            </a:r>
            <a:r>
              <a:rPr lang="en-US" sz="2000" b="1" dirty="0"/>
              <a:t>: </a:t>
            </a:r>
            <a:r>
              <a:rPr lang="en-US" sz="2000" b="1" dirty="0" err="1"/>
              <a:t>anjawo</a:t>
            </a:r>
            <a:r>
              <a:rPr lang="en-US" sz="2000" b="1" dirty="0"/>
              <a:t> mag </a:t>
            </a:r>
            <a:r>
              <a:rPr lang="en-US" sz="2000" b="1" dirty="0" err="1"/>
              <a:t>terruok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58DA7A-8496-759E-A03F-95FCE9553B1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37" y="3748821"/>
            <a:ext cx="5202553" cy="3131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D480566-FE20-138B-5FFC-98BF953885AC}"/>
              </a:ext>
            </a:extLst>
          </p:cNvPr>
          <p:cNvSpPr txBox="1"/>
          <p:nvPr/>
        </p:nvSpPr>
        <p:spPr>
          <a:xfrm>
            <a:off x="147872" y="2425382"/>
            <a:ext cx="68776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dhok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maler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matir</a:t>
            </a:r>
            <a:r>
              <a:rPr lang="en-US" sz="2000" b="1" dirty="0">
                <a:solidFill>
                  <a:prstClr val="black"/>
                </a:solidFill>
              </a:rPr>
              <a:t>, Paulo ok </a:t>
            </a:r>
            <a:r>
              <a:rPr lang="en-US" sz="2000" b="1" dirty="0" err="1">
                <a:solidFill>
                  <a:prstClr val="black"/>
                </a:solidFill>
              </a:rPr>
              <a:t>nyis</a:t>
            </a:r>
            <a:r>
              <a:rPr lang="en-US" sz="2000" b="1" dirty="0">
                <a:solidFill>
                  <a:prstClr val="black"/>
                </a:solidFill>
              </a:rPr>
              <a:t> mana </a:t>
            </a:r>
            <a:r>
              <a:rPr lang="en-US" sz="2000" b="1" dirty="0" err="1">
                <a:solidFill>
                  <a:prstClr val="black"/>
                </a:solidFill>
              </a:rPr>
              <a:t>richo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kende</a:t>
            </a:r>
            <a:r>
              <a:rPr lang="en-US" sz="2000" b="1" dirty="0">
                <a:solidFill>
                  <a:prstClr val="black"/>
                </a:solidFill>
              </a:rPr>
              <a:t>, to </a:t>
            </a:r>
            <a:r>
              <a:rPr lang="en-US" sz="2000" b="1" dirty="0" err="1">
                <a:solidFill>
                  <a:prstClr val="black"/>
                </a:solidFill>
              </a:rPr>
              <a:t>bende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ochiwo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yore mag </a:t>
            </a:r>
            <a:r>
              <a:rPr lang="en-US" sz="2000" b="1" dirty="0" err="1">
                <a:solidFill>
                  <a:prstClr val="black"/>
                </a:solidFill>
              </a:rPr>
              <a:t>tieko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richono</a:t>
            </a:r>
            <a:r>
              <a:rPr lang="en-US" sz="2000" b="1" dirty="0">
                <a:solidFill>
                  <a:prstClr val="black"/>
                </a:solidFill>
              </a:rPr>
              <a:t>, kendo </a:t>
            </a:r>
            <a:r>
              <a:rPr lang="en-US" sz="2000" b="1" dirty="0" err="1">
                <a:solidFill>
                  <a:prstClr val="black"/>
                </a:solidFill>
              </a:rPr>
              <a:t>geng’e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wadonje</a:t>
            </a:r>
            <a:r>
              <a:rPr lang="en-US" sz="2000" b="1" dirty="0">
                <a:solidFill>
                  <a:prstClr val="black"/>
                </a:solidFill>
              </a:rPr>
              <a:t> kendo.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6F07CF-E9DC-C5D0-2BF0-FFB5353D2D18}"/>
              </a:ext>
            </a:extLst>
          </p:cNvPr>
          <p:cNvSpPr txBox="1"/>
          <p:nvPr/>
        </p:nvSpPr>
        <p:spPr>
          <a:xfrm>
            <a:off x="147872" y="1349717"/>
            <a:ext cx="68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Richo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makendeno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omedore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richo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mamoko</a:t>
            </a:r>
            <a:r>
              <a:rPr lang="en-US" sz="2000" b="1" dirty="0">
                <a:solidFill>
                  <a:prstClr val="black"/>
                </a:solidFill>
              </a:rPr>
              <a:t> kaka </a:t>
            </a:r>
            <a:r>
              <a:rPr lang="en-US" sz="2000" b="1" dirty="0" err="1">
                <a:solidFill>
                  <a:prstClr val="black"/>
                </a:solidFill>
              </a:rPr>
              <a:t>ketho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mecho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timore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kindgi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giwegi</a:t>
            </a:r>
            <a:r>
              <a:rPr lang="en-US" sz="2000" b="1" dirty="0">
                <a:solidFill>
                  <a:prstClr val="black"/>
                </a:solidFill>
              </a:rPr>
              <a:t>, mane </a:t>
            </a:r>
            <a:r>
              <a:rPr lang="en-US" sz="2000" b="1" dirty="0" err="1">
                <a:solidFill>
                  <a:prstClr val="black"/>
                </a:solidFill>
              </a:rPr>
              <a:t>itero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doho</a:t>
            </a:r>
            <a:r>
              <a:rPr lang="en-US" sz="2000" b="1" dirty="0">
                <a:solidFill>
                  <a:prstClr val="black"/>
                </a:solidFill>
              </a:rPr>
              <a:t> mag </a:t>
            </a:r>
            <a:r>
              <a:rPr lang="en-US" sz="2000" b="1" dirty="0" err="1">
                <a:solidFill>
                  <a:prstClr val="black"/>
                </a:solidFill>
              </a:rPr>
              <a:t>piny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3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A66B22-23EE-0A6D-4683-9222F2734C07}"/>
              </a:ext>
            </a:extLst>
          </p:cNvPr>
          <p:cNvSpPr txBox="1"/>
          <p:nvPr/>
        </p:nvSpPr>
        <p:spPr>
          <a:xfrm>
            <a:off x="6096000" y="731550"/>
            <a:ext cx="5856672" cy="2800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RICHO EI KANISA</a:t>
            </a:r>
          </a:p>
        </p:txBody>
      </p:sp>
    </p:spTree>
    <p:extLst>
      <p:ext uri="{BB962C8B-B14F-4D97-AF65-F5344CB8AC3E}">
        <p14:creationId xmlns:p14="http://schemas.microsoft.com/office/powerpoint/2010/main" val="18606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5F6E1C1-2946-47E9-4901-588E54943F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978"/>
            <a:ext cx="12192000" cy="833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C49024-2194-FF55-2263-AD1F327BED1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RICHO MOYIE</a:t>
            </a:r>
            <a:endParaRPr lang="en" sz="4400" b="1" dirty="0">
              <a:ln w="13462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E189D5-004C-10E3-7642-1BA8421E6E00}"/>
              </a:ext>
            </a:extLst>
          </p:cNvPr>
          <p:cNvSpPr txBox="1"/>
          <p:nvPr/>
        </p:nvSpPr>
        <p:spPr>
          <a:xfrm>
            <a:off x="1104899" y="67657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To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eka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pod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usungoru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asunga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! Ere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gima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omiyo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ok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useywak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ng’ama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osetimo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gima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kamano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ogol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oko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kuomu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(1 Jo-Korintho 5:2)</a:t>
            </a:r>
            <a:endParaRPr lang="es-E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9CBE02-E2EA-956A-B418-9B8DA36E2A26}"/>
              </a:ext>
            </a:extLst>
          </p:cNvPr>
          <p:cNvSpPr txBox="1"/>
          <p:nvPr/>
        </p:nvSpPr>
        <p:spPr>
          <a:xfrm>
            <a:off x="45506" y="1592246"/>
            <a:ext cx="70632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kanisa</a:t>
            </a:r>
            <a:r>
              <a:rPr lang="en-US" sz="2000" b="1" dirty="0"/>
              <a:t> mar </a:t>
            </a:r>
            <a:r>
              <a:rPr lang="en-US" sz="2000" b="1" dirty="0" err="1"/>
              <a:t>Korintho</a:t>
            </a:r>
            <a:r>
              <a:rPr lang="en-US" sz="2000" b="1" dirty="0"/>
              <a:t> ne </a:t>
            </a:r>
            <a:r>
              <a:rPr lang="en-US" sz="2000" b="1" dirty="0" err="1"/>
              <a:t>nitie</a:t>
            </a:r>
            <a:r>
              <a:rPr lang="en-US" sz="2000" b="1" dirty="0"/>
              <a:t> “kit </a:t>
            </a:r>
            <a:r>
              <a:rPr lang="en-US" sz="2000" b="1" dirty="0" err="1"/>
              <a:t>terruok</a:t>
            </a:r>
            <a:r>
              <a:rPr lang="en-US" sz="2000" b="1" dirty="0"/>
              <a:t> ma ok </a:t>
            </a:r>
            <a:r>
              <a:rPr lang="en-US" sz="2000" b="1" dirty="0" err="1"/>
              <a:t>nwang</a:t>
            </a:r>
            <a:r>
              <a:rPr lang="en-US" sz="2000" b="1" dirty="0"/>
              <a:t>’ kata mana e kind </a:t>
            </a:r>
            <a:r>
              <a:rPr lang="en-US" sz="2000" b="1" dirty="0" err="1"/>
              <a:t>joma</a:t>
            </a:r>
            <a:r>
              <a:rPr lang="en-US" sz="2000" b="1" dirty="0"/>
              <a:t> ok </a:t>
            </a:r>
            <a:r>
              <a:rPr lang="en-US" sz="2000" b="1" dirty="0" err="1"/>
              <a:t>oyie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” (1 Kor.. 5:1).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F60C8B-5415-DD97-8E2F-E9A56DED8B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692" y="1530892"/>
            <a:ext cx="4462131" cy="2314968"/>
          </a:xfrm>
          <a:prstGeom prst="snip2DiagRect">
            <a:avLst>
              <a:gd name="adj1" fmla="val 2725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C61DF1-64A1-4C47-5BB9-322A05FC1A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46" y="3953435"/>
            <a:ext cx="5143603" cy="27401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4FAEF2-65D2-681A-0E1C-BA1DF285C8CE}"/>
              </a:ext>
            </a:extLst>
          </p:cNvPr>
          <p:cNvSpPr txBox="1"/>
          <p:nvPr/>
        </p:nvSpPr>
        <p:spPr>
          <a:xfrm>
            <a:off x="5462534" y="3845860"/>
            <a:ext cx="66198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Thoth jo-</a:t>
            </a:r>
            <a:r>
              <a:rPr lang="en-US" sz="2000" b="1" dirty="0" err="1"/>
              <a:t>kanisa</a:t>
            </a:r>
            <a:r>
              <a:rPr lang="en-US" sz="2000" b="1" dirty="0"/>
              <a:t> ne gin </a:t>
            </a:r>
            <a:r>
              <a:rPr lang="en-US" sz="2000" b="1" dirty="0" err="1"/>
              <a:t>joma</a:t>
            </a:r>
            <a:r>
              <a:rPr lang="en-US" sz="2000" b="1" dirty="0"/>
              <a:t> ok jo-</a:t>
            </a:r>
            <a:r>
              <a:rPr lang="en-US" sz="2000" b="1" dirty="0" err="1"/>
              <a:t>Yahudi</a:t>
            </a:r>
            <a:r>
              <a:rPr lang="en-US" sz="2000" b="1" dirty="0"/>
              <a:t>. </a:t>
            </a:r>
            <a:r>
              <a:rPr lang="en-US" sz="2000" b="1" dirty="0" err="1"/>
              <a:t>Chunygi</a:t>
            </a:r>
            <a:r>
              <a:rPr lang="en-US" sz="2000" b="1" dirty="0"/>
              <a:t> </a:t>
            </a:r>
            <a:r>
              <a:rPr lang="en-US" sz="2000" b="1" dirty="0" err="1"/>
              <a:t>giwegi</a:t>
            </a:r>
            <a:r>
              <a:rPr lang="en-US" sz="2000" b="1" dirty="0"/>
              <a:t> ne </a:t>
            </a:r>
            <a:r>
              <a:rPr lang="en-US" sz="2000" b="1" dirty="0" err="1"/>
              <a:t>nyisogi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terruok</a:t>
            </a:r>
            <a:r>
              <a:rPr lang="en-US" sz="2000" b="1" dirty="0"/>
              <a:t> e kind </a:t>
            </a:r>
            <a:r>
              <a:rPr lang="en-US" sz="2000" b="1" dirty="0" err="1"/>
              <a:t>wede</a:t>
            </a:r>
            <a:r>
              <a:rPr lang="en-US" sz="2000" b="1" dirty="0"/>
              <a:t> ok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yiego</a:t>
            </a:r>
            <a:r>
              <a:rPr lang="en-US" sz="2000" b="1" dirty="0"/>
              <a:t>. Bende, </a:t>
            </a:r>
            <a:r>
              <a:rPr lang="en-US" sz="2000" b="1" dirty="0" err="1"/>
              <a:t>ng’eyo</a:t>
            </a:r>
            <a:r>
              <a:rPr lang="en-US" sz="2000" b="1" dirty="0"/>
              <a:t> ma ne gin-go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Ndiko</a:t>
            </a:r>
            <a:r>
              <a:rPr lang="en-US" sz="2000" b="1" dirty="0"/>
              <a:t> ne </a:t>
            </a:r>
            <a:r>
              <a:rPr lang="en-US" sz="2000" b="1" dirty="0" err="1"/>
              <a:t>omedo</a:t>
            </a:r>
            <a:r>
              <a:rPr lang="en-US" sz="2000" b="1" dirty="0"/>
              <a:t> </a:t>
            </a:r>
            <a:r>
              <a:rPr lang="en-US" sz="2000" b="1" dirty="0" err="1"/>
              <a:t>tego</a:t>
            </a:r>
            <a:r>
              <a:rPr lang="en-US" sz="2000" b="1" dirty="0"/>
              <a:t> </a:t>
            </a:r>
            <a:r>
              <a:rPr lang="en-US" sz="2000" b="1" dirty="0" err="1"/>
              <a:t>parono</a:t>
            </a:r>
            <a:r>
              <a:rPr lang="en-US" sz="2000" b="1" dirty="0"/>
              <a:t>  (</a:t>
            </a:r>
            <a:r>
              <a:rPr lang="en-US" sz="2000" b="1" dirty="0" err="1"/>
              <a:t>T.Lawi</a:t>
            </a:r>
            <a:r>
              <a:rPr lang="en-US" sz="2000" b="1" dirty="0"/>
              <a:t> 18:8).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5C8C9F-3570-38AD-57B9-D3DE681A1773}"/>
              </a:ext>
            </a:extLst>
          </p:cNvPr>
          <p:cNvSpPr txBox="1"/>
          <p:nvPr/>
        </p:nvSpPr>
        <p:spPr>
          <a:xfrm>
            <a:off x="99961" y="2354875"/>
            <a:ext cx="74252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nitie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terruok</a:t>
            </a:r>
            <a:r>
              <a:rPr lang="en-US" sz="2000" b="1" dirty="0">
                <a:solidFill>
                  <a:prstClr val="black"/>
                </a:solidFill>
              </a:rPr>
              <a:t> e kind </a:t>
            </a:r>
            <a:r>
              <a:rPr lang="en-US" sz="2000" b="1" dirty="0" err="1">
                <a:solidFill>
                  <a:prstClr val="black"/>
                </a:solidFill>
              </a:rPr>
              <a:t>wede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kanisa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richo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maduong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ahinya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Kar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jo-</a:t>
            </a:r>
            <a:r>
              <a:rPr lang="en-US" sz="2000" b="1" dirty="0" err="1">
                <a:solidFill>
                  <a:prstClr val="black"/>
                </a:solidFill>
              </a:rPr>
              <a:t>kanisa</a:t>
            </a:r>
            <a:r>
              <a:rPr lang="en-US" sz="2000" b="1" dirty="0">
                <a:solidFill>
                  <a:prstClr val="black"/>
                </a:solidFill>
              </a:rPr>
              <a:t> one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marach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ahinya</a:t>
            </a:r>
            <a:r>
              <a:rPr lang="en-US" sz="2000" b="1" dirty="0">
                <a:solidFill>
                  <a:prstClr val="black"/>
                </a:solidFill>
              </a:rPr>
              <a:t>, to ne </a:t>
            </a:r>
            <a:r>
              <a:rPr lang="en-US" sz="2000" b="1" dirty="0" err="1">
                <a:solidFill>
                  <a:prstClr val="black"/>
                </a:solidFill>
              </a:rPr>
              <a:t>gisungore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girwako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richo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kama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diergi</a:t>
            </a:r>
            <a:r>
              <a:rPr lang="en-US" sz="2000" b="1" dirty="0">
                <a:solidFill>
                  <a:prstClr val="black"/>
                </a:solidFill>
              </a:rPr>
              <a:t> (1 Kor. 5:2).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8F20CB-9EBF-59DB-E9C7-27B7B9C4007A}"/>
              </a:ext>
            </a:extLst>
          </p:cNvPr>
          <p:cNvSpPr txBox="1"/>
          <p:nvPr/>
        </p:nvSpPr>
        <p:spPr>
          <a:xfrm>
            <a:off x="5462534" y="5331563"/>
            <a:ext cx="66198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ging’eyo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terruok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rach</a:t>
            </a:r>
            <a:r>
              <a:rPr lang="en-US" sz="2000" b="1" dirty="0">
                <a:solidFill>
                  <a:prstClr val="black"/>
                </a:solidFill>
              </a:rPr>
              <a:t>... </a:t>
            </a:r>
            <a:r>
              <a:rPr lang="en-US" sz="2000" b="1" dirty="0" err="1">
                <a:solidFill>
                  <a:prstClr val="black"/>
                </a:solidFill>
              </a:rPr>
              <a:t>ang’o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momiyo</a:t>
            </a:r>
            <a:r>
              <a:rPr lang="en-US" sz="2000" b="1" dirty="0">
                <a:solidFill>
                  <a:prstClr val="black"/>
                </a:solidFill>
              </a:rPr>
              <a:t> ne gin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kuome</a:t>
            </a:r>
            <a:r>
              <a:rPr lang="en-US" sz="2000" b="1" dirty="0">
                <a:solidFill>
                  <a:prstClr val="black"/>
                </a:solidFill>
              </a:rPr>
              <a:t> (1 Kor. 5:6)? </a:t>
            </a:r>
            <a:r>
              <a:rPr lang="en-US" sz="2000" b="1" dirty="0" err="1">
                <a:solidFill>
                  <a:prstClr val="black"/>
                </a:solidFill>
              </a:rPr>
              <a:t>Dibed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joot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timo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richoni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nigi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teko</a:t>
            </a:r>
            <a:r>
              <a:rPr lang="en-US" sz="2000" b="1" dirty="0">
                <a:solidFill>
                  <a:prstClr val="black"/>
                </a:solidFill>
              </a:rPr>
              <a:t> kata loch e </a:t>
            </a:r>
            <a:r>
              <a:rPr lang="en-US" sz="2000" b="1" dirty="0" err="1">
                <a:solidFill>
                  <a:prstClr val="black"/>
                </a:solidFill>
              </a:rPr>
              <a:t>kanisa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Koso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gisungore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gin </a:t>
            </a:r>
            <a:r>
              <a:rPr lang="en-US" sz="2000" b="1" dirty="0" err="1">
                <a:solidFill>
                  <a:prstClr val="black"/>
                </a:solidFill>
              </a:rPr>
              <a:t>kanisa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oyie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rwako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joricho</a:t>
            </a:r>
            <a:r>
              <a:rPr lang="en-US" sz="2000" b="1" dirty="0">
                <a:solidFill>
                  <a:prstClr val="black"/>
                </a:solidFill>
              </a:rPr>
              <a:t>? ...?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7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4DAB9-B8EE-E7F3-CFCA-613D7D7B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3820068-40DA-DB2B-1E00-29D44C8B830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8085"/>
            <a:ext cx="12192000" cy="882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F3ED4D-DFC4-F7BD-5741-9B801B69C180}"/>
              </a:ext>
            </a:extLst>
          </p:cNvPr>
          <p:cNvSpPr txBox="1"/>
          <p:nvPr/>
        </p:nvSpPr>
        <p:spPr>
          <a:xfrm>
            <a:off x="178582" y="-917"/>
            <a:ext cx="77100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TIEKO RICHO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0DA5E6-6641-49CC-B45C-D558ECACFA59}"/>
              </a:ext>
            </a:extLst>
          </p:cNvPr>
          <p:cNvSpPr txBox="1"/>
          <p:nvPr/>
        </p:nvSpPr>
        <p:spPr>
          <a:xfrm>
            <a:off x="178582" y="632984"/>
            <a:ext cx="766646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Ok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tichna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ang’ad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bura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joma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oko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ema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nong’adnigi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bura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Donge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un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onego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ung’ad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bura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mana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joma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nie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kanyaklau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Kor. 5:13)</a:t>
            </a:r>
            <a:endParaRPr lang="es-ES" sz="16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ECA30F-48AA-B8AE-5F92-3137FCD89610}"/>
              </a:ext>
            </a:extLst>
          </p:cNvPr>
          <p:cNvSpPr txBox="1"/>
          <p:nvPr/>
        </p:nvSpPr>
        <p:spPr>
          <a:xfrm>
            <a:off x="222148" y="1426313"/>
            <a:ext cx="7666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terruok</a:t>
            </a:r>
            <a:r>
              <a:rPr lang="en-US" sz="2000" b="1" dirty="0"/>
              <a:t> e kind </a:t>
            </a:r>
            <a:r>
              <a:rPr lang="en-US" sz="2000" b="1" dirty="0" err="1"/>
              <a:t>wede</a:t>
            </a:r>
            <a:r>
              <a:rPr lang="en-US" sz="2000" b="1" dirty="0"/>
              <a:t> ne “</a:t>
            </a:r>
            <a:r>
              <a:rPr lang="en-US" sz="2000" b="1" dirty="0" err="1"/>
              <a:t>oseng’ere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” (1 Kor. 5:1), </a:t>
            </a:r>
            <a:r>
              <a:rPr lang="en-US" sz="2000" b="1" dirty="0" err="1"/>
              <a:t>omiyo</a:t>
            </a:r>
            <a:r>
              <a:rPr lang="en-US" sz="2000" b="1" dirty="0"/>
              <a:t>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kaw</a:t>
            </a:r>
            <a:r>
              <a:rPr lang="en-US" sz="2000" b="1" dirty="0"/>
              <a:t> </a:t>
            </a:r>
            <a:r>
              <a:rPr lang="en-US" sz="2000" b="1" dirty="0" err="1"/>
              <a:t>okang</a:t>
            </a:r>
            <a:r>
              <a:rPr lang="en-US" sz="2000" b="1" dirty="0"/>
              <a:t>’ </a:t>
            </a:r>
            <a:r>
              <a:rPr lang="en-US" sz="2000" b="1" dirty="0" err="1"/>
              <a:t>mapiyo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oketh</a:t>
            </a:r>
            <a:r>
              <a:rPr lang="en-US" sz="2000" b="1" dirty="0"/>
              <a:t> </a:t>
            </a:r>
            <a:r>
              <a:rPr lang="en-US" sz="2000" b="1" dirty="0" err="1"/>
              <a:t>nying</a:t>
            </a:r>
            <a:r>
              <a:rPr lang="en-US" sz="2000" b="1" dirty="0"/>
              <a:t> </a:t>
            </a:r>
            <a:r>
              <a:rPr lang="en-US" sz="2000" b="1" dirty="0" err="1"/>
              <a:t>kanisa</a:t>
            </a:r>
            <a:r>
              <a:rPr lang="en-US" sz="2000" b="1" dirty="0"/>
              <a:t>. </a:t>
            </a:r>
            <a:r>
              <a:rPr lang="en-US" sz="2000" b="1" dirty="0" err="1"/>
              <a:t>Okang</a:t>
            </a:r>
            <a:r>
              <a:rPr lang="en-US" sz="2000" b="1" dirty="0"/>
              <a:t>’ mage ma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okaw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2F2FD8-C7FD-FEB0-67CA-06C2A2958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464860"/>
              </p:ext>
            </p:extLst>
          </p:nvPr>
        </p:nvGraphicFramePr>
        <p:xfrm>
          <a:off x="222148" y="2441313"/>
          <a:ext cx="11747705" cy="18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D920BF8-112F-4FEF-7BEF-6B62FF8ABAD4}"/>
              </a:ext>
            </a:extLst>
          </p:cNvPr>
          <p:cNvSpPr txBox="1"/>
          <p:nvPr/>
        </p:nvSpPr>
        <p:spPr>
          <a:xfrm>
            <a:off x="5249174" y="4259137"/>
            <a:ext cx="44530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Dwaro</a:t>
            </a:r>
            <a:r>
              <a:rPr lang="en-US" sz="2000" b="1" dirty="0"/>
              <a:t> mar </a:t>
            </a:r>
            <a:r>
              <a:rPr lang="en-US" sz="2000" b="1" dirty="0" err="1"/>
              <a:t>kum</a:t>
            </a:r>
            <a:r>
              <a:rPr lang="en-US" sz="2000" b="1" dirty="0"/>
              <a:t> ma </a:t>
            </a:r>
            <a:r>
              <a:rPr lang="en-US" sz="2000" b="1" dirty="0" err="1"/>
              <a:t>kanisa</a:t>
            </a:r>
            <a:r>
              <a:rPr lang="en-US" sz="2000" b="1" dirty="0"/>
              <a:t> </a:t>
            </a:r>
            <a:r>
              <a:rPr lang="en-US" sz="2000" b="1" dirty="0" err="1"/>
              <a:t>chiwo</a:t>
            </a:r>
            <a:r>
              <a:rPr lang="en-US" sz="2000" b="1" dirty="0"/>
              <a:t> (</a:t>
            </a:r>
            <a:r>
              <a:rPr lang="en-US" sz="2000" b="1" dirty="0" err="1"/>
              <a:t>ka</a:t>
            </a:r>
            <a:r>
              <a:rPr lang="en-US" sz="2000" b="1" dirty="0"/>
              <a:t> ok </a:t>
            </a:r>
            <a:r>
              <a:rPr lang="en-US" sz="2000" b="1" dirty="0" err="1"/>
              <a:t>ong’iyo</a:t>
            </a:r>
            <a:r>
              <a:rPr lang="en-US" sz="2000" b="1" dirty="0"/>
              <a:t> </a:t>
            </a:r>
            <a:r>
              <a:rPr lang="en-US" sz="2000" b="1" dirty="0" err="1"/>
              <a:t>pek</a:t>
            </a:r>
            <a:r>
              <a:rPr lang="en-US" sz="2000" b="1" dirty="0"/>
              <a:t> mar </a:t>
            </a:r>
            <a:r>
              <a:rPr lang="en-US" sz="2000" b="1" dirty="0" err="1"/>
              <a:t>richo</a:t>
            </a:r>
            <a:r>
              <a:rPr lang="en-US" sz="2000" b="1" dirty="0"/>
              <a:t>)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pach</a:t>
            </a:r>
            <a:r>
              <a:rPr lang="en-US" sz="2000" b="1" dirty="0"/>
              <a:t> </a:t>
            </a:r>
            <a:r>
              <a:rPr lang="en-US" sz="2000" b="1" dirty="0" err="1"/>
              <a:t>jaricho</a:t>
            </a:r>
            <a:r>
              <a:rPr lang="en-US" sz="2000" b="1" dirty="0"/>
              <a:t> </a:t>
            </a:r>
            <a:r>
              <a:rPr lang="en-US" sz="2000" b="1" dirty="0" err="1"/>
              <a:t>oduogi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olokre</a:t>
            </a:r>
            <a:r>
              <a:rPr lang="en-US" sz="2000" b="1" dirty="0"/>
              <a:t> kendo owe kit </a:t>
            </a:r>
            <a:r>
              <a:rPr lang="en-US" sz="2000" b="1" dirty="0" err="1"/>
              <a:t>ngimane</a:t>
            </a:r>
            <a:r>
              <a:rPr lang="en-US" sz="2000" b="1" dirty="0"/>
              <a:t> mar </a:t>
            </a:r>
            <a:r>
              <a:rPr lang="en-US" sz="2000" b="1" dirty="0" err="1"/>
              <a:t>richo</a:t>
            </a:r>
            <a:r>
              <a:rPr lang="en-US" sz="2000" b="1" dirty="0"/>
              <a:t>.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ket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mar </a:t>
            </a:r>
            <a:r>
              <a:rPr lang="en-US" sz="2000" b="1" dirty="0" err="1"/>
              <a:t>ng’atno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oyange</a:t>
            </a:r>
            <a:r>
              <a:rPr lang="en-US" sz="2000" b="1" dirty="0"/>
              <a:t>, </a:t>
            </a:r>
            <a:r>
              <a:rPr lang="en-US" sz="2000" b="1" dirty="0" err="1"/>
              <a:t>olok</a:t>
            </a:r>
            <a:r>
              <a:rPr lang="en-US" sz="2000" b="1" dirty="0"/>
              <a:t> </a:t>
            </a:r>
            <a:r>
              <a:rPr lang="en-US" sz="2000" b="1" dirty="0" err="1"/>
              <a:t>chunye</a:t>
            </a:r>
            <a:r>
              <a:rPr lang="en-US" sz="2000" b="1" dirty="0"/>
              <a:t>, kendo “ores </a:t>
            </a:r>
            <a:r>
              <a:rPr lang="en-US" sz="2000" b="1" dirty="0" err="1"/>
              <a:t>chunye</a:t>
            </a:r>
            <a:r>
              <a:rPr lang="en-US" sz="2000" b="1" dirty="0"/>
              <a:t> </a:t>
            </a:r>
            <a:r>
              <a:rPr lang="en-US" sz="2000" b="1" dirty="0" err="1"/>
              <a:t>chieng</a:t>
            </a:r>
            <a:r>
              <a:rPr lang="en-US" sz="2000" b="1" dirty="0"/>
              <a:t>’ </a:t>
            </a:r>
            <a:r>
              <a:rPr lang="en-US" sz="2000" b="1" dirty="0" err="1"/>
              <a:t>Ruoth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” (1 Kor. 5:5). 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F65BA1-FDDE-C145-E625-285536CD92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>
            <a:fillRect/>
          </a:stretch>
        </p:blipFill>
        <p:spPr>
          <a:xfrm>
            <a:off x="7906671" y="149824"/>
            <a:ext cx="4063182" cy="21902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A6A164-6BAC-6FF8-2BB0-1DC04AFD3A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"/>
          <a:stretch>
            <a:fillRect/>
          </a:stretch>
        </p:blipFill>
        <p:spPr>
          <a:xfrm>
            <a:off x="2939845" y="4484482"/>
            <a:ext cx="2172270" cy="2181789"/>
          </a:xfrm>
          <a:prstGeom prst="round2DiagRect">
            <a:avLst>
              <a:gd name="adj1" fmla="val 18105"/>
              <a:gd name="adj2" fmla="val 0"/>
            </a:avLst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D5F3C9C-FBB4-7BA5-CBBA-7F7D6392A06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274" y="4423799"/>
            <a:ext cx="1828799" cy="2270233"/>
          </a:xfrm>
          <a:prstGeom prst="round2DiagRect">
            <a:avLst>
              <a:gd name="adj1" fmla="val 16667"/>
              <a:gd name="adj2" fmla="val 17204"/>
            </a:avLst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DBAFA7-C279-B0F9-7860-2AC266FF51F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1" t="-496" r="3622" b="496"/>
          <a:stretch>
            <a:fillRect/>
          </a:stretch>
        </p:blipFill>
        <p:spPr>
          <a:xfrm>
            <a:off x="277927" y="4473478"/>
            <a:ext cx="2524859" cy="2220554"/>
          </a:xfrm>
          <a:prstGeom prst="round2DiagRect">
            <a:avLst>
              <a:gd name="adj1" fmla="val 0"/>
              <a:gd name="adj2" fmla="val 17125"/>
            </a:avLst>
          </a:prstGeom>
          <a:ln w="38100" cap="sq">
            <a:solidFill>
              <a:schemeClr val="accent4">
                <a:lumMod val="50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401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801F2-CF9C-6508-3B47-1EBA464C0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DFFD4F9-11C8-7155-2CB6-3E94887DD3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49429"/>
            <a:ext cx="12191998" cy="740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BDB4789-0DFE-DD09-B96B-33A1828B106B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" sz="3600" b="1" spc="50" dirty="0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</a:rPr>
              <a:t>KAKA ONEGO OLOS CHANDRUOK MAWUOK EI KANISA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46C707-6B5F-6B56-B2E9-17D1EB249099}"/>
              </a:ext>
            </a:extLst>
          </p:cNvPr>
          <p:cNvSpPr txBox="1"/>
          <p:nvPr/>
        </p:nvSpPr>
        <p:spPr>
          <a:xfrm>
            <a:off x="757237" y="598223"/>
            <a:ext cx="106775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ng’ato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kuomu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nigi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wach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moro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owadgi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to ere kaka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dodhi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mana 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buch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joma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ok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oyie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Kristo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kar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dhiyo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nyim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jo-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Jo-Korintho 6:1)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851D89-5BC4-835C-13EF-4EFBA2C6332F}"/>
              </a:ext>
            </a:extLst>
          </p:cNvPr>
          <p:cNvSpPr txBox="1"/>
          <p:nvPr/>
        </p:nvSpPr>
        <p:spPr>
          <a:xfrm>
            <a:off x="4823797" y="1311286"/>
            <a:ext cx="68397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Bang’ </a:t>
            </a:r>
            <a:r>
              <a:rPr lang="en-US" sz="2000" b="1" dirty="0" err="1"/>
              <a:t>lero</a:t>
            </a:r>
            <a:r>
              <a:rPr lang="en-US" sz="2000" b="1" dirty="0"/>
              <a:t> kaka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olos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man </a:t>
            </a:r>
            <a:r>
              <a:rPr lang="en-US" sz="2000" b="1" dirty="0" err="1"/>
              <a:t>ei</a:t>
            </a:r>
            <a:r>
              <a:rPr lang="en-US" sz="2000" b="1" dirty="0"/>
              <a:t> </a:t>
            </a:r>
            <a:r>
              <a:rPr lang="en-US" sz="2000" b="1" dirty="0" err="1"/>
              <a:t>kanisa</a:t>
            </a:r>
            <a:r>
              <a:rPr lang="en-US" sz="2000" b="1" dirty="0"/>
              <a:t>, Paulo </a:t>
            </a:r>
            <a:r>
              <a:rPr lang="en-US" sz="2000" b="1" dirty="0" err="1"/>
              <a:t>kwedogi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ne ok </a:t>
            </a:r>
            <a:r>
              <a:rPr lang="en-US" sz="2000" b="1" dirty="0" err="1"/>
              <a:t>giluwo</a:t>
            </a:r>
            <a:r>
              <a:rPr lang="en-US" sz="2000" b="1" dirty="0"/>
              <a:t> yore </a:t>
            </a:r>
            <a:r>
              <a:rPr lang="en-US" sz="2000" b="1" dirty="0" err="1"/>
              <a:t>makare</a:t>
            </a:r>
            <a:r>
              <a:rPr lang="en-US" sz="2000" b="1" dirty="0"/>
              <a:t> kendo </a:t>
            </a:r>
            <a:r>
              <a:rPr lang="en-US" sz="2000" b="1" dirty="0" err="1"/>
              <a:t>tero</a:t>
            </a:r>
            <a:r>
              <a:rPr lang="en-US" sz="2000" b="1" dirty="0"/>
              <a:t> </a:t>
            </a:r>
            <a:r>
              <a:rPr lang="en-US" sz="2000" b="1" dirty="0" err="1"/>
              <a:t>ywaruok</a:t>
            </a:r>
            <a:r>
              <a:rPr lang="en-US" sz="2000" b="1" dirty="0"/>
              <a:t> </a:t>
            </a:r>
            <a:r>
              <a:rPr lang="en-US" sz="2000" b="1" dirty="0" err="1"/>
              <a:t>manie</a:t>
            </a:r>
            <a:r>
              <a:rPr lang="en-US" sz="2000" b="1" dirty="0"/>
              <a:t> </a:t>
            </a:r>
            <a:r>
              <a:rPr lang="en-US" sz="2000" b="1" dirty="0" err="1"/>
              <a:t>kindgi</a:t>
            </a:r>
            <a:r>
              <a:rPr lang="en-US" sz="2000" b="1" dirty="0"/>
              <a:t> e </a:t>
            </a:r>
            <a:r>
              <a:rPr lang="en-US" sz="2000" b="1" dirty="0" err="1"/>
              <a:t>buche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ok </a:t>
            </a:r>
            <a:r>
              <a:rPr lang="en-US" sz="2000" b="1" dirty="0" err="1"/>
              <a:t>oyie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 (1 Jo-</a:t>
            </a:r>
            <a:r>
              <a:rPr lang="en-US" sz="2000" b="1" dirty="0" err="1"/>
              <a:t>Korinto</a:t>
            </a:r>
            <a:r>
              <a:rPr lang="en-US" sz="2000" b="1" dirty="0"/>
              <a:t> 6:1-6). To Paulo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orakore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kuku mar </a:t>
            </a:r>
            <a:r>
              <a:rPr lang="en-US" sz="2000" b="1" dirty="0" err="1"/>
              <a:t>chandruokno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860204-49A7-8388-F283-DC513E42F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24" y="1436488"/>
            <a:ext cx="4582277" cy="280417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244E06-76D4-26E3-2011-42EC1BACAC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72" y="3979417"/>
            <a:ext cx="4668003" cy="2669789"/>
          </a:xfrm>
          <a:prstGeom prst="rect">
            <a:avLst/>
          </a:prstGeom>
          <a:ln w="38100" cap="sq">
            <a:solidFill>
              <a:srgbClr val="E6199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05BE02A-84C0-3D87-72BA-30DD5E71CFE9}"/>
              </a:ext>
            </a:extLst>
          </p:cNvPr>
          <p:cNvSpPr txBox="1"/>
          <p:nvPr/>
        </p:nvSpPr>
        <p:spPr>
          <a:xfrm>
            <a:off x="523124" y="4333000"/>
            <a:ext cx="6839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n-NO" sz="2000" b="1" dirty="0"/>
              <a:t>Mar ariyo, owete nyaka bed gi chuny mar weyo ni wadgi kethone (1 Kor. 6:7b)</a:t>
            </a:r>
            <a:r>
              <a:rPr lang="en" sz="2000" b="1" dirty="0"/>
              <a:t>                  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E020F3-A69B-8010-52A8-7FB4B138C366}"/>
              </a:ext>
            </a:extLst>
          </p:cNvPr>
          <p:cNvSpPr txBox="1"/>
          <p:nvPr/>
        </p:nvSpPr>
        <p:spPr>
          <a:xfrm>
            <a:off x="5191127" y="2971483"/>
            <a:ext cx="70008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Mokwongo</a:t>
            </a:r>
            <a:r>
              <a:rPr lang="en-US" sz="2000" b="1" dirty="0"/>
              <a:t>, ok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pogruok</a:t>
            </a:r>
            <a:r>
              <a:rPr lang="en-US" sz="2000" b="1" dirty="0"/>
              <a:t> e kind </a:t>
            </a:r>
            <a:r>
              <a:rPr lang="en-US" sz="2000" b="1" dirty="0" err="1"/>
              <a:t>jokanyo</a:t>
            </a:r>
            <a:r>
              <a:rPr lang="en-US" sz="2000" b="1" dirty="0"/>
              <a:t> mag </a:t>
            </a:r>
            <a:r>
              <a:rPr lang="en-US" sz="2000" b="1" dirty="0" err="1"/>
              <a:t>kanisa</a:t>
            </a:r>
            <a:r>
              <a:rPr lang="en-US" sz="2000" b="1" dirty="0"/>
              <a:t> (1 Kor. 6:7a) kendo, </a:t>
            </a:r>
            <a:r>
              <a:rPr lang="en-US" sz="2000" b="1" dirty="0" err="1"/>
              <a:t>adiera</a:t>
            </a:r>
            <a:r>
              <a:rPr lang="en-US" sz="2000" b="1" dirty="0"/>
              <a:t>, </a:t>
            </a:r>
            <a:r>
              <a:rPr lang="en-US" sz="2000" b="1" dirty="0" err="1"/>
              <a:t>jokanyo</a:t>
            </a:r>
            <a:r>
              <a:rPr lang="en-US" sz="2000" b="1" dirty="0"/>
              <a:t> ok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otim</a:t>
            </a:r>
            <a:r>
              <a:rPr lang="en-US" sz="2000" b="1" dirty="0"/>
              <a:t> </a:t>
            </a:r>
            <a:r>
              <a:rPr lang="en-US" sz="2000" b="1" dirty="0" err="1"/>
              <a:t>marach</a:t>
            </a:r>
            <a:r>
              <a:rPr lang="en-US" sz="2000" b="1" dirty="0"/>
              <a:t> kata mayo </a:t>
            </a:r>
            <a:r>
              <a:rPr lang="en-US" sz="2000" b="1" dirty="0" err="1"/>
              <a:t>owetegi</a:t>
            </a:r>
            <a:r>
              <a:rPr lang="en-US" sz="2000" b="1" dirty="0"/>
              <a:t>. (1 Kor. 6:8).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48304D-035B-41EA-2ED0-618C1960B8A3}"/>
              </a:ext>
            </a:extLst>
          </p:cNvPr>
          <p:cNvSpPr txBox="1"/>
          <p:nvPr/>
        </p:nvSpPr>
        <p:spPr>
          <a:xfrm>
            <a:off x="180224" y="5941320"/>
            <a:ext cx="7181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Mak mana ka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mar </a:t>
            </a:r>
            <a:r>
              <a:rPr lang="en-US" sz="2000" b="1" dirty="0" err="1"/>
              <a:t>mahundu</a:t>
            </a:r>
            <a:r>
              <a:rPr lang="en-US" sz="2000" b="1" dirty="0"/>
              <a:t> (Rumi 13:1-5), ok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giti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doho</a:t>
            </a:r>
            <a:r>
              <a:rPr lang="en-US" sz="2000" b="1" dirty="0"/>
              <a:t> mag </a:t>
            </a:r>
            <a:r>
              <a:rPr lang="en-US" sz="2000" b="1" dirty="0" err="1"/>
              <a:t>piny</a:t>
            </a:r>
            <a:r>
              <a:rPr lang="en-US" sz="2000" b="1" dirty="0"/>
              <a:t> e </a:t>
            </a:r>
            <a:r>
              <a:rPr lang="en-US" sz="2000" b="1" dirty="0" err="1"/>
              <a:t>yalo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ma iye mag </a:t>
            </a:r>
            <a:r>
              <a:rPr lang="en-US" sz="2000" b="1" dirty="0" err="1"/>
              <a:t>kanisa</a:t>
            </a:r>
            <a:r>
              <a:rPr lang="en-US" sz="2000" b="1" dirty="0"/>
              <a:t>.</a:t>
            </a:r>
            <a:r>
              <a:rPr lang="en" sz="2000" b="1" dirty="0"/>
              <a:t>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DF5DD4-C39F-63F3-367E-FC0BEB71AED5}"/>
              </a:ext>
            </a:extLst>
          </p:cNvPr>
          <p:cNvSpPr txBox="1"/>
          <p:nvPr/>
        </p:nvSpPr>
        <p:spPr>
          <a:xfrm>
            <a:off x="523124" y="5137160"/>
            <a:ext cx="6839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Mar </a:t>
            </a:r>
            <a:r>
              <a:rPr lang="en-US" sz="2000" b="1" dirty="0" err="1"/>
              <a:t>adek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e kind </a:t>
            </a:r>
            <a:r>
              <a:rPr lang="en-US" sz="2000" b="1" dirty="0" err="1"/>
              <a:t>jokanyo</a:t>
            </a:r>
            <a:r>
              <a:rPr lang="en-US" sz="2000" b="1" dirty="0"/>
              <a:t>, </a:t>
            </a:r>
            <a:r>
              <a:rPr lang="en-US" sz="2000" b="1" dirty="0" err="1"/>
              <a:t>kanisa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yalgi</a:t>
            </a:r>
            <a:r>
              <a:rPr lang="en-US" sz="2000" b="1" dirty="0"/>
              <a:t> kata tem </a:t>
            </a:r>
            <a:r>
              <a:rPr lang="en-US" sz="2000" b="1" dirty="0" err="1"/>
              <a:t>kelo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e </a:t>
            </a:r>
            <a:r>
              <a:rPr lang="en-US" sz="2000" b="1" dirty="0" err="1"/>
              <a:t>kindgi</a:t>
            </a:r>
            <a:r>
              <a:rPr lang="en-US" sz="2000" b="1" dirty="0"/>
              <a:t> (1 Kor. 6:2).</a:t>
            </a:r>
            <a:endParaRPr lang="en" sz="20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26E4538-1772-DA9C-18FF-652A50FB3A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51" y="3006950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9EB07D4-BB75-8489-3D8A-356C7F9585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439775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9DDE0FB-A512-B742-073C-24B61A4BC5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521856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2EDABB-A21D-8D8B-A91E-B19882850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3F4C1C-4C2D-1CD0-E689-BDB4816641D4}"/>
              </a:ext>
            </a:extLst>
          </p:cNvPr>
          <p:cNvSpPr txBox="1"/>
          <p:nvPr/>
        </p:nvSpPr>
        <p:spPr>
          <a:xfrm>
            <a:off x="1345530" y="1461690"/>
            <a:ext cx="101862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tichwa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kethowa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makende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richowa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kelo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mudho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yomyom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chuny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nego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herawa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mokwongo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Dobed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timbe</a:t>
            </a:r>
            <a:r>
              <a:rPr lang="en-US" sz="2400" b="1" dirty="0"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? </a:t>
            </a:r>
            <a:r>
              <a:rPr lang="en-US" sz="2400" b="1" dirty="0" err="1">
                <a:latin typeface="Constantia" panose="02030602050306030303" pitchFamily="18" charset="0"/>
              </a:rPr>
              <a:t>Dwaro</a:t>
            </a:r>
            <a:r>
              <a:rPr lang="en-US" sz="2400" b="1" dirty="0">
                <a:latin typeface="Constantia" panose="02030602050306030303" pitchFamily="18" charset="0"/>
              </a:rPr>
              <a:t> mana </a:t>
            </a:r>
            <a:r>
              <a:rPr lang="en-US" sz="2400" b="1" dirty="0" err="1">
                <a:latin typeface="Constantia" panose="02030602050306030303" pitchFamily="18" charset="0"/>
              </a:rPr>
              <a:t>mari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iwuon</a:t>
            </a:r>
            <a:r>
              <a:rPr lang="en-US" sz="2400" b="1" dirty="0">
                <a:latin typeface="Constantia" panose="02030602050306030303" pitchFamily="18" charset="0"/>
              </a:rPr>
              <a:t>? Hero </a:t>
            </a:r>
            <a:r>
              <a:rPr lang="en-US" sz="2400" b="1" dirty="0" err="1">
                <a:latin typeface="Constantia" panose="02030602050306030303" pitchFamily="18" charset="0"/>
              </a:rPr>
              <a:t>ting’ruok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iwuon</a:t>
            </a:r>
            <a:r>
              <a:rPr lang="en-US" sz="2400" b="1" dirty="0">
                <a:latin typeface="Constantia" panose="02030602050306030303" pitchFamily="18" charset="0"/>
              </a:rPr>
              <a:t>? </a:t>
            </a:r>
            <a:r>
              <a:rPr lang="en-US" sz="2400" b="1" dirty="0" err="1">
                <a:latin typeface="Constantia" panose="02030602050306030303" pitchFamily="18" charset="0"/>
              </a:rPr>
              <a:t>Larruok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mokwongo</a:t>
            </a:r>
            <a:r>
              <a:rPr lang="en-US" sz="2400" b="1" dirty="0">
                <a:latin typeface="Constantia" panose="02030602050306030303" pitchFamily="18" charset="0"/>
              </a:rPr>
              <a:t>? </a:t>
            </a:r>
            <a:r>
              <a:rPr lang="en-US" sz="2400" b="1" dirty="0" err="1">
                <a:latin typeface="Constantia" panose="02030602050306030303" pitchFamily="18" charset="0"/>
              </a:rPr>
              <a:t>Dobed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richo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gombo</a:t>
            </a:r>
            <a:r>
              <a:rPr lang="en-US" sz="2400" b="1" dirty="0"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latin typeface="Constantia" panose="02030602050306030303" pitchFamily="18" charset="0"/>
              </a:rPr>
              <a:t>ringruok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mokalo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kare</a:t>
            </a:r>
            <a:r>
              <a:rPr lang="en-US" sz="2400" b="1" dirty="0">
                <a:latin typeface="Constantia" panose="02030602050306030303" pitchFamily="18" charset="0"/>
              </a:rPr>
              <a:t>? </a:t>
            </a:r>
            <a:r>
              <a:rPr lang="en-US" sz="2400" b="1" dirty="0" err="1">
                <a:latin typeface="Constantia" panose="02030602050306030303" pitchFamily="18" charset="0"/>
              </a:rPr>
              <a:t>Koso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dobed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richo</a:t>
            </a:r>
            <a:r>
              <a:rPr lang="en-US" sz="2400" b="1" dirty="0">
                <a:latin typeface="Constantia" panose="02030602050306030303" pitchFamily="18" charset="0"/>
              </a:rPr>
              <a:t> mar jo-</a:t>
            </a:r>
            <a:r>
              <a:rPr lang="en-US" sz="2400" b="1" dirty="0" err="1">
                <a:latin typeface="Constantia" panose="02030602050306030303" pitchFamily="18" charset="0"/>
              </a:rPr>
              <a:t>Nikolao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loko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ng’wono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obed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anjawo</a:t>
            </a:r>
            <a:r>
              <a:rPr lang="en-US" sz="2400" b="1" dirty="0">
                <a:latin typeface="Constantia" panose="02030602050306030303" pitchFamily="18" charset="0"/>
              </a:rPr>
              <a:t>? Bin </a:t>
            </a:r>
            <a:r>
              <a:rPr lang="en-US" sz="2400" b="1" dirty="0" err="1">
                <a:latin typeface="Constantia" panose="02030602050306030303" pitchFamily="18" charset="0"/>
              </a:rPr>
              <a:t>dobed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marach</a:t>
            </a:r>
            <a:r>
              <a:rPr lang="en-US" sz="2400" b="1" dirty="0">
                <a:latin typeface="Constantia" panose="02030602050306030303" pitchFamily="18" charset="0"/>
              </a:rPr>
              <a:t> kata </a:t>
            </a:r>
            <a:r>
              <a:rPr lang="en-US" sz="2400" b="1" dirty="0" err="1">
                <a:latin typeface="Constantia" panose="02030602050306030303" pitchFamily="18" charset="0"/>
              </a:rPr>
              <a:t>tugo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maduong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thuolo</a:t>
            </a:r>
            <a:r>
              <a:rPr lang="en-US" sz="2400" b="1" dirty="0">
                <a:latin typeface="Constantia" panose="02030602050306030303" pitchFamily="18" charset="0"/>
              </a:rPr>
              <a:t> ma wan-go,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wawuoyo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sunga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wan-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rieko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ng’eyo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dini</a:t>
            </a:r>
            <a:r>
              <a:rPr lang="en-US" sz="2400" b="1" dirty="0">
                <a:latin typeface="Constantia" panose="02030602050306030303" pitchFamily="18" charset="0"/>
              </a:rPr>
              <a:t>, to </a:t>
            </a:r>
            <a:r>
              <a:rPr lang="en-US" sz="2400" b="1" dirty="0" err="1">
                <a:latin typeface="Constantia" panose="02030602050306030303" pitchFamily="18" charset="0"/>
              </a:rPr>
              <a:t>ngimawa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kitwa</a:t>
            </a:r>
            <a:r>
              <a:rPr lang="en-US" sz="2400" b="1" dirty="0">
                <a:latin typeface="Constantia" panose="02030602050306030303" pitchFamily="18" charset="0"/>
              </a:rPr>
              <a:t> to </a:t>
            </a:r>
            <a:r>
              <a:rPr lang="en-US" sz="2400" b="1" dirty="0" err="1">
                <a:latin typeface="Constantia" panose="02030602050306030303" pitchFamily="18" charset="0"/>
              </a:rPr>
              <a:t>opogore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mano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nyiso</a:t>
            </a:r>
            <a:r>
              <a:rPr lang="en-US" sz="2400" b="1" dirty="0">
                <a:latin typeface="Constantia" panose="02030602050306030303" pitchFamily="18" charset="0"/>
              </a:rPr>
              <a:t> mana </a:t>
            </a:r>
            <a:r>
              <a:rPr lang="en-US" sz="2400" b="1" dirty="0" err="1">
                <a:latin typeface="Constantia" panose="02030602050306030303" pitchFamily="18" charset="0"/>
              </a:rPr>
              <a:t>timbe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anjawo</a:t>
            </a:r>
            <a:r>
              <a:rPr lang="en-US" sz="2400" b="1" dirty="0">
                <a:latin typeface="Constantia" panose="02030602050306030303" pitchFamily="18" charset="0"/>
              </a:rPr>
              <a:t>? </a:t>
            </a:r>
            <a:r>
              <a:rPr lang="en-US" sz="2400" b="1" dirty="0" err="1">
                <a:latin typeface="Constantia" panose="02030602050306030303" pitchFamily="18" charset="0"/>
              </a:rPr>
              <a:t>Gimoro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amora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oseher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odo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moloyo</a:t>
            </a:r>
            <a:r>
              <a:rPr lang="en-US" sz="2400" b="1" dirty="0">
                <a:latin typeface="Constantia" panose="02030602050306030303" pitchFamily="18" charset="0"/>
              </a:rPr>
              <a:t>, tem </a:t>
            </a:r>
            <a:r>
              <a:rPr lang="en-US" sz="2400" b="1" dirty="0" err="1">
                <a:latin typeface="Constantia" panose="02030602050306030303" pitchFamily="18" charset="0"/>
              </a:rPr>
              <a:t>matek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iloye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ok </a:t>
            </a:r>
            <a:r>
              <a:rPr lang="en-US" sz="2400" b="1" dirty="0" err="1">
                <a:latin typeface="Constantia" panose="02030602050306030303" pitchFamily="18" charset="0"/>
              </a:rPr>
              <a:t>kamano</a:t>
            </a:r>
            <a:r>
              <a:rPr lang="en-US" sz="2400" b="1" dirty="0">
                <a:latin typeface="Constantia" panose="02030602050306030303" pitchFamily="18" charset="0"/>
              </a:rPr>
              <a:t> to </a:t>
            </a:r>
            <a:r>
              <a:rPr lang="en-US" sz="2400" b="1" dirty="0" err="1">
                <a:latin typeface="Constantia" panose="02030602050306030303" pitchFamily="18" charset="0"/>
              </a:rPr>
              <a:t>ibiro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19543F-0133-37A9-5C45-80AB5F3B408F}"/>
              </a:ext>
            </a:extLst>
          </p:cNvPr>
          <p:cNvSpPr txBox="1"/>
          <p:nvPr/>
        </p:nvSpPr>
        <p:spPr>
          <a:xfrm>
            <a:off x="7848173" y="5707823"/>
            <a:ext cx="4260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Ye Shall Receive Power, December 18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81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03C59D-02F2-3152-8F1C-95329F65B3F3}"/>
              </a:ext>
            </a:extLst>
          </p:cNvPr>
          <p:cNvSpPr txBox="1"/>
          <p:nvPr/>
        </p:nvSpPr>
        <p:spPr>
          <a:xfrm>
            <a:off x="333375" y="-104775"/>
            <a:ext cx="7658100" cy="6571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pPr>
              <a:lnSpc>
                <a:spcPts val="17500"/>
              </a:lnSpc>
            </a:pPr>
            <a:r>
              <a:rPr lang="en" sz="8000" dirty="0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</a:rPr>
              <a:t>KAKA INYALO GENG’O RICHO E KANISA</a:t>
            </a:r>
          </a:p>
        </p:txBody>
      </p:sp>
    </p:spTree>
    <p:extLst>
      <p:ext uri="{BB962C8B-B14F-4D97-AF65-F5344CB8AC3E}">
        <p14:creationId xmlns:p14="http://schemas.microsoft.com/office/powerpoint/2010/main" val="26263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1437</Words>
  <Application>Microsoft Office PowerPoint</Application>
  <PresentationFormat>Panorámica</PresentationFormat>
  <Paragraphs>55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Aptos Display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170</cp:revision>
  <dcterms:created xsi:type="dcterms:W3CDTF">2026-06-19T16:27:56Z</dcterms:created>
  <dcterms:modified xsi:type="dcterms:W3CDTF">2026-07-09T13:32:58Z</dcterms:modified>
</cp:coreProperties>
</file>