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6" r:id="rId3"/>
    <p:sldId id="264" r:id="rId4"/>
    <p:sldId id="270" r:id="rId5"/>
    <p:sldId id="258" r:id="rId6"/>
    <p:sldId id="267" r:id="rId7"/>
    <p:sldId id="259" r:id="rId8"/>
    <p:sldId id="277" r:id="rId9"/>
    <p:sldId id="278" r:id="rId10"/>
    <p:sldId id="279" r:id="rId11"/>
    <p:sldId id="280" r:id="rId12"/>
    <p:sldId id="263" r:id="rId13"/>
    <p:sldId id="268" r:id="rId14"/>
    <p:sldId id="274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" sz="2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TIPO MAR HERA</a:t>
          </a: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Gima omiyo hera duong’ moloyo</a:t>
          </a: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" sz="20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 maber moloyo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Kido mag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hera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Gima hera timo</a:t>
          </a: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Gima hera ok tim</a:t>
          </a: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Kido mar Yesu</a:t>
          </a: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Kinda mar hera</a:t>
          </a: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Gima duong’ moloyo</a:t>
          </a: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Ohore</a:t>
          </a: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Ong’won</a:t>
          </a: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Omor gi adiera</a:t>
          </a: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noProof="0" dirty="0"/>
            <a:t>: nyiso chuny mahore, matimo kinda, bedo modhil</a:t>
          </a:r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Nyiso horruok kendo timo kinda gi ng’ato</a:t>
          </a:r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noProof="0" dirty="0"/>
            <a:t>: otimo gik moko e yor ng’wono</a:t>
          </a:r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Opong’ gi kech kod ng’wono</a:t>
          </a:r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noProof="0" dirty="0"/>
            <a:t>: nyiso nyalo bedo mamor kanyakla gi ng’ato machielo</a:t>
          </a:r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Omor gi jogo ma siro adiera</a:t>
          </a:r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Odhil e weche duto </a:t>
          </a: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noProof="0" dirty="0"/>
            <a:t>: umo kata keto gimoro bedo maling’ling’(sinani)</a:t>
          </a:r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600" b="1" noProof="0" dirty="0" err="1"/>
            <a:t>Opando</a:t>
          </a:r>
          <a:r>
            <a:rPr lang="en-US" sz="1600" b="1" noProof="0" dirty="0"/>
            <a:t> kendo </a:t>
          </a:r>
          <a:r>
            <a:rPr lang="en-US" sz="1600" b="1" noProof="0" dirty="0" err="1"/>
            <a:t>oling</a:t>
          </a:r>
          <a:r>
            <a:rPr lang="en-US" sz="1600" b="1" noProof="0" dirty="0"/>
            <a:t>’ </a:t>
          </a:r>
          <a:r>
            <a:rPr lang="en-US" sz="1600" b="1" noProof="0" dirty="0" err="1"/>
            <a:t>kuom</a:t>
          </a:r>
          <a:r>
            <a:rPr lang="en-US" sz="1600" b="1" noProof="0" dirty="0"/>
            <a:t> </a:t>
          </a:r>
          <a:r>
            <a:rPr lang="en-US" sz="1600" b="1" noProof="0" dirty="0" err="1"/>
            <a:t>ketho</a:t>
          </a:r>
          <a:r>
            <a:rPr lang="en-US" sz="1600" b="1" noProof="0" dirty="0"/>
            <a:t> mag </a:t>
          </a:r>
          <a:r>
            <a:rPr lang="en-US" sz="1600" b="1" noProof="0" dirty="0" err="1"/>
            <a:t>jomoko</a:t>
          </a:r>
          <a:r>
            <a:rPr lang="en-US" sz="1600" b="1" noProof="0" dirty="0"/>
            <a:t>, ma ok </a:t>
          </a:r>
          <a:r>
            <a:rPr lang="en-US" sz="1600" b="1" noProof="0" dirty="0" err="1"/>
            <a:t>onyis</a:t>
          </a:r>
          <a:r>
            <a:rPr lang="en-US" sz="1600" b="1" noProof="0" dirty="0"/>
            <a:t> </a:t>
          </a:r>
          <a:r>
            <a:rPr lang="en-US" sz="1600" b="1" noProof="0" dirty="0" err="1"/>
            <a:t>jomoko</a:t>
          </a:r>
          <a:r>
            <a:rPr lang="en-US" sz="1600" b="1" noProof="0" dirty="0"/>
            <a:t> </a:t>
          </a:r>
          <a:endParaRPr lang="en" sz="1600" b="1" noProof="0" dirty="0"/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Oyie e weche duto</a:t>
          </a: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noProof="0" dirty="0"/>
            <a:t>: bedo gi yie</a:t>
          </a:r>
          <a:r>
            <a:rPr lang="en" sz="1800" b="1" noProof="0"/>
            <a:t>, chiwo pak mowinjore, </a:t>
          </a:r>
          <a:r>
            <a:rPr lang="en" sz="1800" b="1" noProof="0" dirty="0"/>
            <a:t>bedo gi geno</a:t>
          </a:r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Ok ong’ad bura; bende en gi paro maber kuom ji duto</a:t>
          </a:r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Ogeno e weche duto</a:t>
          </a: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noProof="0" dirty="0"/>
            <a:t> rito kata geno</a:t>
          </a:r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Yie kata geno seche te ni gimoro maber biro timore</a:t>
          </a:r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Otimo kinda e weche duto</a:t>
          </a: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noProof="0" dirty="0"/>
            <a:t>: bedo gi sinani, timo kinda, mako motegno</a:t>
          </a:r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Otimo sinani e  kinde ma weche tek, tem, kod sand</a:t>
          </a:r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 custLinFactNeighborX="25537" custLinFactNeighborY="613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 custLinFactNeighborX="47443" custLinFactNeighborY="-2313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 custLinFactNeighborX="-15923" custLinFactNeighborY="92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 otim nyiego</a:t>
          </a: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noProof="0" dirty="0"/>
            <a:t>: bedo gi dwaro matek kata gombo</a:t>
          </a:r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Oonge gi nyiego kod joma omi mich ma moko</a:t>
          </a:r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 osungre</a:t>
          </a:r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800" b="1" noProof="0" dirty="0"/>
            <a:t>: bedo gi sunga, ng’ai</a:t>
          </a:r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Ok odwar ni mondo ji opake</a:t>
          </a:r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 opakre</a:t>
          </a: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noProof="0" dirty="0"/>
            <a:t>: ting’ruok malo, bedo janyadhi</a:t>
          </a:r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700" b="1" noProof="0" dirty="0"/>
            <a:t>Ok one ni en ober moloyo ji</a:t>
          </a:r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 otim gima kuodo wich</a:t>
          </a: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noProof="0" dirty="0"/>
            <a:t>: timo gima ok nikare</a:t>
          </a:r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Ok otim gima opogore gi mano ma oganda oyiego</a:t>
          </a:r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 odwar mare kende</a:t>
          </a: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noProof="0" dirty="0"/>
            <a:t>: dwaro</a:t>
          </a:r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Oweyo ratiche mana ni mondo oket ratich jomoko nyime</a:t>
          </a:r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 iye wang’ piyo</a:t>
          </a: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" sz="1800" b="1" noProof="0" dirty="0"/>
            <a:t>: wang’o ich, siayo</a:t>
          </a:r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Iye ok wang’oyuma</a:t>
          </a:r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 omak sadha</a:t>
          </a: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noProof="0" dirty="0"/>
            <a:t>: kano kwan</a:t>
          </a:r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Ong’wono ni ji kendo ok okan kwan mag gik maricho</a:t>
          </a:r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 omor gi tim ma ok kare</a:t>
          </a: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noProof="0" dirty="0"/>
            <a:t>: bedo mamor, mor, kata winjo maber</a:t>
          </a:r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Ok omor gi gik maricho, to oneno kaka onyalo konyogi</a:t>
          </a:r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 custLinFactNeighborX="-34935" custLinFactNeighborY="11354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/>
            <a:t>Ne </a:t>
          </a:r>
          <a:r>
            <a:rPr lang="en-US" sz="2000" b="1" noProof="0" dirty="0" err="1"/>
            <a:t>ohore</a:t>
          </a:r>
          <a:r>
            <a:rPr lang="en-US" sz="2000" b="1" noProof="0" dirty="0"/>
            <a:t> </a:t>
          </a:r>
          <a:r>
            <a:rPr lang="en-US" sz="2000" b="1" noProof="0" dirty="0" err="1"/>
            <a:t>mos</a:t>
          </a:r>
          <a:r>
            <a:rPr lang="en-US" sz="2000" b="1" noProof="0" dirty="0"/>
            <a:t> </a:t>
          </a:r>
          <a:r>
            <a:rPr lang="en-US" sz="2000" b="1" noProof="0" dirty="0" err="1"/>
            <a:t>kuom</a:t>
          </a:r>
          <a:r>
            <a:rPr lang="en-US" sz="2000" b="1" noProof="0" dirty="0"/>
            <a:t> </a:t>
          </a:r>
          <a:r>
            <a:rPr lang="en-US" sz="2000" b="1" noProof="0" dirty="0" err="1"/>
            <a:t>goch</a:t>
          </a:r>
          <a:r>
            <a:rPr lang="en-US" sz="2000" b="1" noProof="0" dirty="0"/>
            <a:t>, </a:t>
          </a:r>
          <a:r>
            <a:rPr lang="en-US" sz="2000" b="1" noProof="0" dirty="0" err="1"/>
            <a:t>ayany</a:t>
          </a:r>
          <a:r>
            <a:rPr lang="en-US" sz="2000" b="1" noProof="0" dirty="0"/>
            <a:t>, </a:t>
          </a:r>
          <a:r>
            <a:rPr lang="en-US" sz="2000" b="1" noProof="0" dirty="0" err="1"/>
            <a:t>kod</a:t>
          </a:r>
          <a:r>
            <a:rPr lang="en-US" sz="2000" b="1" noProof="0" dirty="0"/>
            <a:t> </a:t>
          </a:r>
          <a:r>
            <a:rPr lang="en-US" sz="2000" b="1" noProof="0" dirty="0" err="1"/>
            <a:t>achara</a:t>
          </a:r>
          <a:r>
            <a:rPr lang="en-US" sz="2000" b="1" noProof="0" dirty="0"/>
            <a:t>  (Math. 27:27-31)</a:t>
          </a:r>
          <a:endParaRPr lang="en" sz="2000" b="1" noProof="0" dirty="0"/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Ong’won</a:t>
          </a: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it-IT" sz="2000" b="1" noProof="0" dirty="0"/>
            <a:t>Ne okecho ng’ato ang’ata mane nigi lit </a:t>
          </a:r>
          <a:endParaRPr lang="en" sz="2000" b="1" noProof="0" dirty="0"/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Ohore mos</a:t>
          </a: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Omor kod adiera</a:t>
          </a: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it-IT" sz="2000" b="1" noProof="0" dirty="0"/>
            <a:t>Ne opuonjo adiera e yo maler kendo gi chir</a:t>
          </a:r>
          <a:endParaRPr lang="en" sz="2000" b="1" noProof="0" dirty="0"/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Odhil e weche duto</a:t>
          </a: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it-IT" sz="2000" b="1" noProof="0" dirty="0"/>
            <a:t>Ne ok ong’ado bura ne dhako mane otimo richo kendo ne omiye ng’wono</a:t>
          </a:r>
          <a:r>
            <a:rPr lang="en" sz="2000" b="1" noProof="0" dirty="0"/>
            <a:t>                    (Joh. 8:10-11)</a:t>
          </a:r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Oyie duto</a:t>
          </a: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/>
            <a:t>Ne </a:t>
          </a:r>
          <a:r>
            <a:rPr lang="en-US" sz="2000" b="1" noProof="0" dirty="0" err="1"/>
            <a:t>en</a:t>
          </a:r>
          <a:r>
            <a:rPr lang="en-US" sz="2000" b="1" noProof="0" dirty="0"/>
            <a:t> </a:t>
          </a:r>
          <a:r>
            <a:rPr lang="en-US" sz="2000" b="1" noProof="0" dirty="0" err="1"/>
            <a:t>gi</a:t>
          </a:r>
          <a:r>
            <a:rPr lang="en-US" sz="2000" b="1" noProof="0" dirty="0"/>
            <a:t> </a:t>
          </a:r>
          <a:r>
            <a:rPr lang="en-US" sz="2000" b="1" noProof="0" dirty="0" err="1"/>
            <a:t>geno</a:t>
          </a:r>
          <a:r>
            <a:rPr lang="en-US" sz="2000" b="1" noProof="0" dirty="0"/>
            <a:t> </a:t>
          </a:r>
          <a:r>
            <a:rPr lang="en-US" sz="2000" b="1" noProof="0" dirty="0" err="1"/>
            <a:t>kuom</a:t>
          </a:r>
          <a:r>
            <a:rPr lang="en-US" sz="2000" b="1" noProof="0" dirty="0"/>
            <a:t> </a:t>
          </a:r>
          <a:r>
            <a:rPr lang="en-US" sz="2000" b="1" noProof="0" dirty="0" err="1"/>
            <a:t>adieri</a:t>
          </a:r>
          <a:r>
            <a:rPr lang="en-US" sz="2000" b="1" noProof="0" dirty="0"/>
            <a:t> mar </a:t>
          </a:r>
          <a:r>
            <a:rPr lang="en-US" sz="2000" b="1" noProof="0" dirty="0" err="1"/>
            <a:t>Zakayo</a:t>
          </a:r>
          <a:r>
            <a:rPr lang="en-US" sz="2000" b="1" noProof="0" dirty="0"/>
            <a:t> (Luka 19:8-9)</a:t>
          </a:r>
          <a:endParaRPr lang="en" sz="2000" b="1" noProof="0" dirty="0"/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Ogeno e weche duto</a:t>
          </a: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l-PL" sz="2000" b="1" noProof="0" dirty="0"/>
            <a:t>Ne oik</a:t>
          </a:r>
          <a:r>
            <a:rPr lang="en-US" sz="2000" b="1" noProof="0" dirty="0"/>
            <a:t>o</a:t>
          </a:r>
          <a:r>
            <a:rPr lang="pl-PL" sz="2000" b="1" noProof="0" dirty="0"/>
            <a:t> chwo 12 mondo otim tich ma “ok nyalre”</a:t>
          </a:r>
          <a:endParaRPr lang="en" sz="2000" b="1" noProof="0" dirty="0"/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Otimo kinda e weche duto</a:t>
          </a: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nn-NO" sz="2000" b="1" noProof="0" dirty="0"/>
            <a:t>Ne ohore mos kuom kech, kwet, lit, kod sand</a:t>
          </a:r>
          <a:endParaRPr lang="en" sz="2000" b="1" noProof="0" dirty="0"/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E6B25A19-9ED0-4A2B-8BA3-481A0BE5B86D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endParaRPr lang="en-US" dirty="0"/>
        </a:p>
      </dgm:t>
    </dgm:pt>
    <dgm:pt modelId="{EB86F6E4-1A62-4F2C-9FA4-F7F02E0D2109}" type="parTrans" cxnId="{FA06763B-EF22-40BC-890B-8E0F594453C4}">
      <dgm:prSet/>
      <dgm:spPr/>
      <dgm:t>
        <a:bodyPr/>
        <a:lstStyle/>
        <a:p>
          <a:endParaRPr lang="en-US"/>
        </a:p>
      </dgm:t>
    </dgm:pt>
    <dgm:pt modelId="{985D3A91-E428-4928-8A6B-EC6645AC7FFB}" type="sibTrans" cxnId="{FA06763B-EF22-40BC-890B-8E0F594453C4}">
      <dgm:prSet/>
      <dgm:spPr/>
      <dgm:t>
        <a:bodyPr/>
        <a:lstStyle/>
        <a:p>
          <a:endParaRPr lang="en-US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 custLinFactNeighborY="-1600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FA06763B-EF22-40BC-890B-8E0F594453C4}" srcId="{02996000-93A7-40BF-A600-FFEBB62DBB1D}" destId="{E6B25A19-9ED0-4A2B-8BA3-481A0BE5B86D}" srcOrd="1" destOrd="0" parTransId="{EB86F6E4-1A62-4F2C-9FA4-F7F02E0D2109}" sibTransId="{985D3A91-E428-4928-8A6B-EC6645AC7FFB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3ED902EC-3E73-4052-938D-E355A382C07E}" type="presOf" srcId="{E6B25A19-9ED0-4A2B-8BA3-481A0BE5B86D}" destId="{D4237A3E-5571-4EE4-9B20-86DFEDA13A0A}" srcOrd="0" destOrd="1" presId="urn:microsoft.com/office/officeart/2005/8/layout/bList2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Oonge gi nyiego</a:t>
          </a: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 ok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odwar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yudo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luor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kendo ne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otimo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osiep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joma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obolore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Ok osungre</a:t>
          </a: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Kata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obedo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Ruodh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Piny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ne ok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owuorore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kuom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wachno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Ok opakre</a:t>
          </a: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</a:t>
          </a:r>
          <a:r>
            <a:rPr lang="pl-PL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yie timo tije ma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piny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moloyo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Ok otim gima kuodo wich</a:t>
          </a: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otiyo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ji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duto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makare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kendo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mowinjore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Ok odwar mare kende</a:t>
          </a: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it-IT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Kinde duto ne otimo dwaro mar Wuon mare (Joh. 6:38)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Iye ok wang’ piyo</a:t>
          </a: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Kata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othale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ne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odwokogi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luor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(Johana 18:22-23)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Ok omak sadha</a:t>
          </a: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okwayo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ng’wono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jogo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mane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ogure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msalaba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(Luka 23:34)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Ok omor gi tim ma ok kare</a:t>
          </a: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owuoyo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gero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jo-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Farisai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mane ok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tim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makare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(Math. 23:27-28)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X="-1719" custLinFactNeighborY="1057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3190" y="875"/>
          <a:ext cx="7899368" cy="46909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TIPO MAR HERA</a:t>
          </a:r>
        </a:p>
      </dsp:txBody>
      <dsp:txXfrm>
        <a:off x="16929" y="14614"/>
        <a:ext cx="7871890" cy="441614"/>
      </dsp:txXfrm>
    </dsp:sp>
    <dsp:sp modelId="{ACDC36D2-6AC7-4F41-B88C-BCA24DEDB065}">
      <dsp:nvSpPr>
        <dsp:cNvPr id="0" name=""/>
        <dsp:cNvSpPr/>
      </dsp:nvSpPr>
      <dsp:spPr>
        <a:xfrm>
          <a:off x="10900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Gima omiyo hera duong’ moloyo</a:t>
          </a:r>
        </a:p>
      </dsp:txBody>
      <dsp:txXfrm>
        <a:off x="41950" y="642611"/>
        <a:ext cx="2097719" cy="998021"/>
      </dsp:txXfrm>
    </dsp:sp>
    <dsp:sp modelId="{0D2D9D5E-57A4-415D-9D5B-7D46004FD9EA}">
      <dsp:nvSpPr>
        <dsp:cNvPr id="0" name=""/>
        <dsp:cNvSpPr/>
      </dsp:nvSpPr>
      <dsp:spPr>
        <a:xfrm>
          <a:off x="402218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 maber moloyo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2554" y="1853611"/>
        <a:ext cx="1296511" cy="1419876"/>
      </dsp:txXfrm>
    </dsp:sp>
    <dsp:sp modelId="{B5F7911F-4156-4B99-927E-8450E4249B0E}">
      <dsp:nvSpPr>
        <dsp:cNvPr id="0" name=""/>
        <dsp:cNvSpPr/>
      </dsp:nvSpPr>
      <dsp:spPr>
        <a:xfrm>
          <a:off x="2262701" y="611561"/>
          <a:ext cx="3380345" cy="106012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Kido mag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hera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93751" y="642611"/>
        <a:ext cx="3318245" cy="998021"/>
      </dsp:txXfrm>
    </dsp:sp>
    <dsp:sp modelId="{6F889E49-F227-4759-BE46-C1BD1E885D40}">
      <dsp:nvSpPr>
        <dsp:cNvPr id="0" name=""/>
        <dsp:cNvSpPr/>
      </dsp:nvSpPr>
      <dsp:spPr>
        <a:xfrm>
          <a:off x="2269294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Gima hera timo</a:t>
          </a:r>
        </a:p>
      </dsp:txBody>
      <dsp:txXfrm>
        <a:off x="2301272" y="1845253"/>
        <a:ext cx="1027859" cy="1436592"/>
      </dsp:txXfrm>
    </dsp:sp>
    <dsp:sp modelId="{C93AE218-E267-4BE1-B67E-BD1DB0237802}">
      <dsp:nvSpPr>
        <dsp:cNvPr id="0" name=""/>
        <dsp:cNvSpPr/>
      </dsp:nvSpPr>
      <dsp:spPr>
        <a:xfrm>
          <a:off x="3406966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Gima hera ok tim</a:t>
          </a:r>
        </a:p>
      </dsp:txBody>
      <dsp:txXfrm>
        <a:off x="3438944" y="1845253"/>
        <a:ext cx="1027859" cy="1436592"/>
      </dsp:txXfrm>
    </dsp:sp>
    <dsp:sp modelId="{A7847FB9-DBE9-4D4C-8E20-8EDC136D15AF}">
      <dsp:nvSpPr>
        <dsp:cNvPr id="0" name=""/>
        <dsp:cNvSpPr/>
      </dsp:nvSpPr>
      <dsp:spPr>
        <a:xfrm>
          <a:off x="4544638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Kido mar Yesu</a:t>
          </a:r>
        </a:p>
      </dsp:txBody>
      <dsp:txXfrm>
        <a:off x="4576616" y="1845253"/>
        <a:ext cx="1027859" cy="1436592"/>
      </dsp:txXfrm>
    </dsp:sp>
    <dsp:sp modelId="{517CB350-DD93-45DC-9943-411AA58E242F}">
      <dsp:nvSpPr>
        <dsp:cNvPr id="0" name=""/>
        <dsp:cNvSpPr/>
      </dsp:nvSpPr>
      <dsp:spPr>
        <a:xfrm>
          <a:off x="5735028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Kinda mar hera</a:t>
          </a:r>
        </a:p>
      </dsp:txBody>
      <dsp:txXfrm>
        <a:off x="5766078" y="642611"/>
        <a:ext cx="2097719" cy="998021"/>
      </dsp:txXfrm>
    </dsp:sp>
    <dsp:sp modelId="{4CBD7F29-7EBD-4A45-AB82-2083F6007082}">
      <dsp:nvSpPr>
        <dsp:cNvPr id="0" name=""/>
        <dsp:cNvSpPr/>
      </dsp:nvSpPr>
      <dsp:spPr>
        <a:xfrm>
          <a:off x="6126346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Gima duong’ moloyo</a:t>
          </a:r>
        </a:p>
      </dsp:txBody>
      <dsp:txXfrm>
        <a:off x="6166682" y="1853611"/>
        <a:ext cx="1296511" cy="1419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Ohore</a:t>
          </a:r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kern="1200" noProof="0" dirty="0"/>
            <a:t>: nyiso chuny mahore, matimo kinda, bedo modhil</a:t>
          </a:r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Nyiso horruok kendo timo kinda gi ng’ato</a:t>
          </a:r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Ong’won</a:t>
          </a: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kern="1200" noProof="0" dirty="0"/>
            <a:t>: otimo gik moko e yor ng’wono</a:t>
          </a:r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Opong’ gi kech kod ng’wono</a:t>
          </a:r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Omor gi adiera</a:t>
          </a: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kern="1200" noProof="0" dirty="0"/>
            <a:t>: nyiso nyalo bedo mamor kanyakla gi ng’ato machielo</a:t>
          </a:r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Omor gi jogo ma siro adiera</a:t>
          </a:r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205861" y="2591403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Odhil e weche duto </a:t>
          </a:r>
        </a:p>
      </dsp:txBody>
      <dsp:txXfrm>
        <a:off x="205861" y="2591403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kern="1200" noProof="0" dirty="0"/>
            <a:t>: umo kata keto gimoro bedo maling’ling’(sinani)</a:t>
          </a:r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0" dirty="0" err="1"/>
            <a:t>Opando</a:t>
          </a:r>
          <a:r>
            <a:rPr lang="en-US" sz="1600" b="1" kern="1200" noProof="0" dirty="0"/>
            <a:t> kendo </a:t>
          </a:r>
          <a:r>
            <a:rPr lang="en-US" sz="1600" b="1" kern="1200" noProof="0" dirty="0" err="1"/>
            <a:t>oling</a:t>
          </a:r>
          <a:r>
            <a:rPr lang="en-US" sz="1600" b="1" kern="1200" noProof="0" dirty="0"/>
            <a:t>’ </a:t>
          </a:r>
          <a:r>
            <a:rPr lang="en-US" sz="1600" b="1" kern="1200" noProof="0" dirty="0" err="1"/>
            <a:t>kuom</a:t>
          </a:r>
          <a:r>
            <a:rPr lang="en-US" sz="1600" b="1" kern="1200" noProof="0" dirty="0"/>
            <a:t> </a:t>
          </a:r>
          <a:r>
            <a:rPr lang="en-US" sz="1600" b="1" kern="1200" noProof="0" dirty="0" err="1"/>
            <a:t>ketho</a:t>
          </a:r>
          <a:r>
            <a:rPr lang="en-US" sz="1600" b="1" kern="1200" noProof="0" dirty="0"/>
            <a:t> mag </a:t>
          </a:r>
          <a:r>
            <a:rPr lang="en-US" sz="1600" b="1" kern="1200" noProof="0" dirty="0" err="1"/>
            <a:t>jomoko</a:t>
          </a:r>
          <a:r>
            <a:rPr lang="en-US" sz="1600" b="1" kern="1200" noProof="0" dirty="0"/>
            <a:t>, ma ok </a:t>
          </a:r>
          <a:r>
            <a:rPr lang="en-US" sz="1600" b="1" kern="1200" noProof="0" dirty="0" err="1"/>
            <a:t>onyis</a:t>
          </a:r>
          <a:r>
            <a:rPr lang="en-US" sz="1600" b="1" kern="1200" noProof="0" dirty="0"/>
            <a:t> </a:t>
          </a:r>
          <a:r>
            <a:rPr lang="en-US" sz="1600" b="1" kern="1200" noProof="0" dirty="0" err="1"/>
            <a:t>jomoko</a:t>
          </a:r>
          <a:r>
            <a:rPr lang="en-US" sz="1600" b="1" kern="1200" noProof="0" dirty="0"/>
            <a:t> </a:t>
          </a:r>
          <a:endParaRPr lang="en" sz="1600" b="1" kern="1200" noProof="0" dirty="0"/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Oyie e weche duto</a:t>
          </a: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kern="1200" noProof="0" dirty="0"/>
            <a:t>: bedo gi yie</a:t>
          </a:r>
          <a:r>
            <a:rPr lang="en" sz="1800" b="1" kern="1200" noProof="0"/>
            <a:t>, chiwo pak mowinjore, </a:t>
          </a:r>
          <a:r>
            <a:rPr lang="en" sz="1800" b="1" kern="1200" noProof="0" dirty="0"/>
            <a:t>bedo gi geno</a:t>
          </a:r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Ok ong’ad bura; bende en gi paro maber kuom ji duto</a:t>
          </a:r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256124" y="427801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Ogeno e weche duto</a:t>
          </a:r>
        </a:p>
      </dsp:txBody>
      <dsp:txXfrm>
        <a:off x="256124" y="427801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kern="1200" noProof="0" dirty="0"/>
            <a:t> rito kata geno</a:t>
          </a:r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10616" y="4275387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Yie kata geno seche te ni gimoro maber biro timore</a:t>
          </a:r>
        </a:p>
      </dsp:txBody>
      <dsp:txXfrm>
        <a:off x="5388013" y="4275387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Otimo kinda e weche duto</a:t>
          </a: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455999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kern="1200" noProof="0" dirty="0"/>
            <a:t>: bedo gi sinani, timo kinda, mako motegno</a:t>
          </a:r>
        </a:p>
      </dsp:txBody>
      <dsp:txXfrm>
        <a:off x="2170822" y="5123577"/>
        <a:ext cx="2701206" cy="754793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Otimo sinani e  kinde ma weche tek, tem, kod sand</a:t>
          </a:r>
        </a:p>
      </dsp:txBody>
      <dsp:txXfrm>
        <a:off x="5421729" y="5123577"/>
        <a:ext cx="2538846" cy="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 otim nyiego</a:t>
          </a: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kern="1200" noProof="0" dirty="0"/>
            <a:t>: bedo gi dwaro matek kata gombo</a:t>
          </a:r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Oonge gi nyiego kod joma omi mich ma moko</a:t>
          </a:r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 osungre</a:t>
          </a: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677896" y="1001184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800" b="1" kern="1200" noProof="0" dirty="0"/>
            <a:t>: bedo gi sunga, ng’ai</a:t>
          </a:r>
        </a:p>
      </dsp:txBody>
      <dsp:txXfrm>
        <a:off x="1989498" y="1001184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Ok odwar ni mondo ji opake</a:t>
          </a:r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 opakre</a:t>
          </a: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kern="1200" noProof="0" dirty="0"/>
            <a:t>: ting’ruok malo, bedo janyadhi</a:t>
          </a:r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700" b="1" kern="1200" noProof="0" dirty="0"/>
            <a:t>Ok one ni en ober moloyo ji</a:t>
          </a:r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 otim gima kuodo wich</a:t>
          </a: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kern="1200" noProof="0" dirty="0"/>
            <a:t>: timo gima ok nikare</a:t>
          </a:r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Ok otim gima opogore gi mano ma oganda oyiego</a:t>
          </a:r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 odwar mare kende</a:t>
          </a: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kern="1200" noProof="0" dirty="0"/>
            <a:t>: dwaro</a:t>
          </a:r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Oweyo ratiche mana ni mondo oket ratich jomoko nyime</a:t>
          </a:r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 iye wang’ piyo</a:t>
          </a: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" sz="1800" b="1" kern="1200" noProof="0" dirty="0"/>
            <a:t>: wang’o ich, siayo</a:t>
          </a:r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Iye ok wang’oyuma</a:t>
          </a:r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 omak sadha</a:t>
          </a: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kern="1200" noProof="0" dirty="0"/>
            <a:t>: kano kwan</a:t>
          </a:r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Ong’wono ni ji kendo ok okan kwan mag gik maricho</a:t>
          </a:r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 omor gi tim ma ok kare</a:t>
          </a: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kern="1200" noProof="0" dirty="0"/>
            <a:t>: bedo mamor, mor, kata winjo maber</a:t>
          </a:r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Ok omor gi gik maricho, to oneno kaka onyalo konyogi</a:t>
          </a:r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/>
            <a:t>Ne </a:t>
          </a:r>
          <a:r>
            <a:rPr lang="en-US" sz="2000" b="1" kern="1200" noProof="0" dirty="0" err="1"/>
            <a:t>ohore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mos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kuom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goch</a:t>
          </a:r>
          <a:r>
            <a:rPr lang="en-US" sz="2000" b="1" kern="1200" noProof="0" dirty="0"/>
            <a:t>, </a:t>
          </a:r>
          <a:r>
            <a:rPr lang="en-US" sz="2000" b="1" kern="1200" noProof="0" dirty="0" err="1"/>
            <a:t>ayany</a:t>
          </a:r>
          <a:r>
            <a:rPr lang="en-US" sz="2000" b="1" kern="1200" noProof="0" dirty="0"/>
            <a:t>, </a:t>
          </a:r>
          <a:r>
            <a:rPr lang="en-US" sz="2000" b="1" kern="1200" noProof="0" dirty="0" err="1"/>
            <a:t>kod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achara</a:t>
          </a:r>
          <a:r>
            <a:rPr lang="en-US" sz="2000" b="1" kern="1200" noProof="0" dirty="0"/>
            <a:t>  (Math. 27:27-31)</a:t>
          </a:r>
          <a:endParaRPr lang="en" sz="2000" b="1" kern="1200" noProof="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3600" kern="1200" dirty="0"/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Ohore mos</a:t>
          </a: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b="1" kern="1200" noProof="0" dirty="0"/>
            <a:t>Ne okecho ng’ato ang’ata mane nigi lit </a:t>
          </a:r>
          <a:endParaRPr lang="en" sz="2000" b="1" kern="1200" noProof="0" dirty="0"/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Ong’won</a:t>
          </a: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b="1" kern="1200" noProof="0" dirty="0"/>
            <a:t>Ne opuonjo adiera e yo maler kendo gi chir</a:t>
          </a:r>
          <a:endParaRPr lang="en" sz="2000" b="1" kern="1200" noProof="0" dirty="0"/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Omor kod adiera</a:t>
          </a: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0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b="1" kern="1200" noProof="0" dirty="0"/>
            <a:t>Ne ok ong’ado bura ne dhako mane otimo richo kendo ne omiye ng’wono</a:t>
          </a:r>
          <a:r>
            <a:rPr lang="en" sz="2000" b="1" kern="1200" noProof="0" dirty="0"/>
            <a:t>                    (Joh. 8:10-11)</a:t>
          </a:r>
        </a:p>
      </dsp:txBody>
      <dsp:txXfrm>
        <a:off x="8753283" y="40092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Odhil e weche duto</a:t>
          </a: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/>
            <a:t>Ne </a:t>
          </a:r>
          <a:r>
            <a:rPr lang="en-US" sz="2000" b="1" kern="1200" noProof="0" dirty="0" err="1"/>
            <a:t>en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gi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geno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kuom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adieri</a:t>
          </a:r>
          <a:r>
            <a:rPr lang="en-US" sz="2000" b="1" kern="1200" noProof="0" dirty="0"/>
            <a:t> mar </a:t>
          </a:r>
          <a:r>
            <a:rPr lang="en-US" sz="2000" b="1" kern="1200" noProof="0" dirty="0" err="1"/>
            <a:t>Zakayo</a:t>
          </a:r>
          <a:r>
            <a:rPr lang="en-US" sz="2000" b="1" kern="1200" noProof="0" dirty="0"/>
            <a:t> (Luka 19:8-9)</a:t>
          </a:r>
          <a:endParaRPr lang="en" sz="2000" b="1" kern="1200" noProof="0" dirty="0"/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Oyie duto</a:t>
          </a: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l-PL" sz="2000" b="1" kern="1200" noProof="0" dirty="0"/>
            <a:t>Ne oik</a:t>
          </a:r>
          <a:r>
            <a:rPr lang="en-US" sz="2000" b="1" kern="1200" noProof="0" dirty="0"/>
            <a:t>o</a:t>
          </a:r>
          <a:r>
            <a:rPr lang="pl-PL" sz="2000" b="1" kern="1200" noProof="0" dirty="0"/>
            <a:t> chwo 12 mondo otim tich ma “ok nyalre”</a:t>
          </a:r>
          <a:endParaRPr lang="en" sz="2000" b="1" kern="1200" noProof="0" dirty="0"/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Ogeno e weche duto</a:t>
          </a: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n-NO" sz="2000" b="1" kern="1200" noProof="0" dirty="0"/>
            <a:t>Ne ohore mos kuom kech, kwet, lit, kod sand</a:t>
          </a:r>
          <a:endParaRPr lang="en" sz="2000" b="1" kern="1200" noProof="0" dirty="0"/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Otimo kinda e weche duto</a:t>
          </a: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52418" y="184243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 ok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odwar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yudo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luor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kendo ne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otimo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osiep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joma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obolore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2530" y="224355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Oonge gi nyiego</a:t>
          </a: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Kata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obedo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Ruodh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Piny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ne ok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owuorore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kuom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wachno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Ok osungre</a:t>
          </a: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</a:t>
          </a:r>
          <a:r>
            <a:rPr lang="pl-PL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yie timo tije ma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piny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moloyo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Ok opakre</a:t>
          </a: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otiyo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ji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duto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makare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kendo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mowinjore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Ok otim gima kuodo wich</a:t>
          </a: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Kinde duto ne otimo dwaro mar Wuon mare (Joh. 6:38)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Ok odwar mare kende</a:t>
          </a: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Kata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othale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ne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odwokogi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luor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(Johana 18:22-23)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Iye ok wang’ piyo</a:t>
          </a: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okwayo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ng’wono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jogo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mane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ogure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msalaba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(Luka 23:34)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Ok omak sadha</a:t>
          </a: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owuoyo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gero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jo-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Farisai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mane ok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tim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makare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(Math. 23:27-28)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Ok omor gi tim ma ok kare</a:t>
          </a: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9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14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4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3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1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8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2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3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24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8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1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14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965470"/>
            <a:ext cx="9681156" cy="41234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en" sz="44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TIPO MAR HERA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9179490" y="3887531"/>
            <a:ext cx="35173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7 </a:t>
            </a:r>
            <a:r>
              <a:rPr lang="en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</a:t>
            </a:r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 Agast 15, 2026</a:t>
            </a: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6421518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KIDO MAR YESU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Chik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amiyou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ema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herreuru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mana kaka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aherou</a:t>
            </a:r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(John 15:12)</a:t>
            </a: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622323" y="1136820"/>
            <a:ext cx="6440130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KINDA MAR HERA</a:t>
            </a: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GIMA DUONG’ MOLOYO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729747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To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gik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moko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adekgi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ema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osiko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 Gin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yie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gi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geno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kod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hera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; to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gima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duong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’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moloyo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kuomgi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hera</a:t>
            </a:r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.”</a:t>
            </a:r>
          </a:p>
          <a:p>
            <a:pPr algn="ctr"/>
            <a:r>
              <a:rPr lang="en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Jo-Korintho 13:13)</a:t>
            </a:r>
            <a:endParaRPr lang="en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59922" y="1375879"/>
            <a:ext cx="654778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Jo-</a:t>
            </a:r>
            <a:r>
              <a:rPr lang="en-US" sz="2000" b="1" dirty="0" err="1"/>
              <a:t>Korintho</a:t>
            </a:r>
            <a:r>
              <a:rPr lang="en-US" sz="2000" b="1" dirty="0"/>
              <a:t> ne </a:t>
            </a:r>
            <a:r>
              <a:rPr lang="en-US" sz="2000" b="1" dirty="0" err="1"/>
              <a:t>nyiso</a:t>
            </a:r>
            <a:r>
              <a:rPr lang="en-US" sz="2000" b="1" dirty="0"/>
              <a:t>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pachgi</a:t>
            </a:r>
            <a:r>
              <a:rPr lang="en-US" sz="2000" b="1" dirty="0"/>
              <a:t> </a:t>
            </a:r>
            <a:r>
              <a:rPr lang="en-US" sz="2000" b="1" dirty="0" err="1"/>
              <a:t>gima</a:t>
            </a:r>
            <a:r>
              <a:rPr lang="en-US" sz="2000" b="1" dirty="0"/>
              <a:t> </a:t>
            </a:r>
            <a:r>
              <a:rPr lang="en-US" sz="2000" b="1" dirty="0" err="1"/>
              <a:t>hera</a:t>
            </a:r>
            <a:r>
              <a:rPr lang="en-US" sz="2000" b="1" dirty="0"/>
              <a:t> ok </a:t>
            </a:r>
            <a:r>
              <a:rPr lang="en-US" sz="2000" b="1" dirty="0" err="1"/>
              <a:t>tim</a:t>
            </a:r>
            <a:r>
              <a:rPr lang="en-US" sz="2000" b="1" dirty="0"/>
              <a:t>: ne gin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nyiego</a:t>
            </a:r>
            <a:r>
              <a:rPr lang="en-US" sz="2000" b="1" dirty="0"/>
              <a:t>; </a:t>
            </a:r>
            <a:r>
              <a:rPr lang="en-US" sz="2000" b="1" dirty="0" err="1"/>
              <a:t>sunga</a:t>
            </a:r>
            <a:r>
              <a:rPr lang="en-US" sz="2000" b="1" dirty="0"/>
              <a:t>; </a:t>
            </a:r>
            <a:r>
              <a:rPr lang="en-US" sz="2000" b="1" dirty="0" err="1"/>
              <a:t>pakruok</a:t>
            </a:r>
            <a:r>
              <a:rPr lang="en-US" sz="2000" b="1" dirty="0"/>
              <a:t>; </a:t>
            </a:r>
            <a:r>
              <a:rPr lang="en-US" sz="2000" b="1" dirty="0" err="1"/>
              <a:t>timbe</a:t>
            </a:r>
            <a:r>
              <a:rPr lang="en-US" sz="2000" b="1" dirty="0"/>
              <a:t> ma </a:t>
            </a:r>
            <a:r>
              <a:rPr lang="en-US" sz="2000" b="1" dirty="0" err="1"/>
              <a:t>kuodo</a:t>
            </a:r>
            <a:r>
              <a:rPr lang="en-US" sz="2000" b="1" dirty="0"/>
              <a:t> </a:t>
            </a:r>
            <a:r>
              <a:rPr lang="en-US" sz="2000" b="1" dirty="0" err="1"/>
              <a:t>wich</a:t>
            </a:r>
            <a:r>
              <a:rPr lang="en-US" sz="2000" b="1" dirty="0"/>
              <a:t>; </a:t>
            </a:r>
            <a:r>
              <a:rPr lang="en-US" sz="2000" b="1" dirty="0" err="1"/>
              <a:t>dwarruok</a:t>
            </a:r>
            <a:r>
              <a:rPr lang="en-US" sz="2000" b="1" dirty="0"/>
              <a:t> </a:t>
            </a:r>
            <a:r>
              <a:rPr lang="en-US" sz="2000" b="1" dirty="0" err="1"/>
              <a:t>kend</a:t>
            </a:r>
            <a:r>
              <a:rPr lang="en-US" sz="2000" b="1" dirty="0"/>
              <a:t>; </a:t>
            </a:r>
            <a:r>
              <a:rPr lang="en-US" sz="2000" b="1" dirty="0" err="1"/>
              <a:t>ich</a:t>
            </a:r>
            <a:r>
              <a:rPr lang="en-US" sz="2000" b="1" dirty="0"/>
              <a:t> </a:t>
            </a:r>
            <a:r>
              <a:rPr lang="en-US" sz="2000" b="1" dirty="0" err="1"/>
              <a:t>wang</a:t>
            </a:r>
            <a:r>
              <a:rPr lang="en-US" sz="2000" b="1" dirty="0"/>
              <a:t>’ </a:t>
            </a:r>
            <a:r>
              <a:rPr lang="en-US" sz="2000" b="1" dirty="0" err="1"/>
              <a:t>mapiyo</a:t>
            </a:r>
            <a:r>
              <a:rPr lang="en-US" sz="2000" b="1" dirty="0"/>
              <a:t>; </a:t>
            </a:r>
            <a:r>
              <a:rPr lang="en-US" sz="2000" b="1" dirty="0" err="1"/>
              <a:t>mako</a:t>
            </a:r>
            <a:r>
              <a:rPr lang="en-US" sz="2000" b="1" dirty="0"/>
              <a:t> </a:t>
            </a:r>
            <a:r>
              <a:rPr lang="en-US" sz="2000" b="1" dirty="0" err="1"/>
              <a:t>sadha</a:t>
            </a:r>
            <a:r>
              <a:rPr lang="en-US" sz="2000" b="1" dirty="0"/>
              <a:t>;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mor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tim</a:t>
            </a:r>
            <a:r>
              <a:rPr lang="en-US" sz="2000" b="1" dirty="0"/>
              <a:t> ma ok </a:t>
            </a:r>
            <a:r>
              <a:rPr lang="en-US" sz="2000" b="1" dirty="0" err="1"/>
              <a:t>kare</a:t>
            </a:r>
            <a:r>
              <a:rPr lang="en-US" sz="2000" b="1" dirty="0"/>
              <a:t>.</a:t>
            </a:r>
            <a:endParaRPr lang="en" sz="2000" b="1" noProof="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857" y="1489789"/>
            <a:ext cx="5342520" cy="291892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592765" y="4477019"/>
            <a:ext cx="534252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Yesu</a:t>
            </a:r>
            <a:r>
              <a:rPr lang="en-US" sz="2000" b="1" dirty="0"/>
              <a:t> biro, </a:t>
            </a:r>
            <a:r>
              <a:rPr lang="en-US" sz="2000" b="1" dirty="0" err="1"/>
              <a:t>richo</a:t>
            </a:r>
            <a:r>
              <a:rPr lang="en-US" sz="2000" b="1" dirty="0"/>
              <a:t> biro </a:t>
            </a:r>
            <a:r>
              <a:rPr lang="en-US" sz="2000" b="1" dirty="0" err="1"/>
              <a:t>rumo</a:t>
            </a:r>
            <a:r>
              <a:rPr lang="en-US" sz="2000" b="1" dirty="0"/>
              <a:t>, kendo </a:t>
            </a:r>
            <a:r>
              <a:rPr lang="en-US" sz="2000" b="1" dirty="0" err="1"/>
              <a:t>wabiro</a:t>
            </a:r>
            <a:r>
              <a:rPr lang="en-US" sz="2000" b="1" dirty="0"/>
              <a:t> </a:t>
            </a:r>
            <a:r>
              <a:rPr lang="en-US" sz="2000" b="1" dirty="0" err="1"/>
              <a:t>dak</a:t>
            </a:r>
            <a:r>
              <a:rPr lang="en-US" sz="2000" b="1" dirty="0"/>
              <a:t> </a:t>
            </a:r>
            <a:r>
              <a:rPr lang="en-US" sz="2000" b="1" dirty="0" err="1"/>
              <a:t>kode</a:t>
            </a:r>
            <a:r>
              <a:rPr lang="en-US" sz="2000" b="1" dirty="0"/>
              <a:t> e </a:t>
            </a:r>
            <a:r>
              <a:rPr lang="en-US" sz="2000" b="1" dirty="0" err="1"/>
              <a:t>ngima</a:t>
            </a:r>
            <a:r>
              <a:rPr lang="en-US" sz="2000" b="1" dirty="0"/>
              <a:t> </a:t>
            </a:r>
            <a:r>
              <a:rPr lang="en-US" sz="2000" b="1" dirty="0" err="1"/>
              <a:t>mosiko</a:t>
            </a:r>
            <a:r>
              <a:rPr lang="en-US" sz="2000" b="1" dirty="0"/>
              <a:t>. </a:t>
            </a:r>
            <a:r>
              <a:rPr lang="en-US" sz="2000" b="1" dirty="0" err="1"/>
              <a:t>Eka</a:t>
            </a:r>
            <a:r>
              <a:rPr lang="en-US" sz="2000" b="1" dirty="0"/>
              <a:t>, </a:t>
            </a:r>
            <a:r>
              <a:rPr lang="en-US" sz="2000" b="1" dirty="0" err="1"/>
              <a:t>weche</a:t>
            </a:r>
            <a:r>
              <a:rPr lang="en-US" sz="2000" b="1" dirty="0"/>
              <a:t> </a:t>
            </a:r>
            <a:r>
              <a:rPr lang="en-US" sz="2000" b="1" dirty="0" err="1"/>
              <a:t>mokor</a:t>
            </a:r>
            <a:r>
              <a:rPr lang="en-US" sz="2000" b="1" dirty="0"/>
              <a:t>, </a:t>
            </a:r>
            <a:r>
              <a:rPr lang="en-US" sz="2000" b="1" dirty="0" err="1"/>
              <a:t>dhum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dhok</a:t>
            </a:r>
            <a:r>
              <a:rPr lang="en-US" sz="2000" b="1" dirty="0"/>
              <a:t> </a:t>
            </a:r>
            <a:r>
              <a:rPr lang="en-US" sz="2000" b="1" dirty="0" err="1"/>
              <a:t>mayoreyore</a:t>
            </a:r>
            <a:r>
              <a:rPr lang="en-US" sz="2000" b="1" dirty="0"/>
              <a:t>,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mich</a:t>
            </a:r>
            <a:r>
              <a:rPr lang="en-US" sz="2000" b="1" dirty="0"/>
              <a:t> </a:t>
            </a:r>
            <a:r>
              <a:rPr lang="en-US" sz="2000" b="1" dirty="0" err="1"/>
              <a:t>mamoko</a:t>
            </a:r>
            <a:r>
              <a:rPr lang="en-US" sz="2000" b="1" dirty="0"/>
              <a:t>, </a:t>
            </a:r>
            <a:r>
              <a:rPr lang="en-US" sz="2000" b="1" dirty="0" err="1"/>
              <a:t>kaachiel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yie</a:t>
            </a:r>
            <a:r>
              <a:rPr lang="en-US" sz="2000" b="1" dirty="0"/>
              <a:t>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geno</a:t>
            </a:r>
            <a:r>
              <a:rPr lang="en-US" sz="2000" b="1" dirty="0"/>
              <a:t>, ok </a:t>
            </a:r>
            <a:r>
              <a:rPr lang="en-US" sz="2000" b="1" dirty="0" err="1"/>
              <a:t>nobed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pod </a:t>
            </a:r>
            <a:r>
              <a:rPr lang="en-US" sz="2000" b="1" dirty="0" err="1"/>
              <a:t>dwarore</a:t>
            </a:r>
            <a:r>
              <a:rPr lang="en-US" sz="2000" b="1" dirty="0"/>
              <a:t>. To </a:t>
            </a:r>
            <a:r>
              <a:rPr lang="en-US" sz="2000" b="1" dirty="0" err="1"/>
              <a:t>hera</a:t>
            </a:r>
            <a:r>
              <a:rPr lang="en-US" sz="2000" b="1" dirty="0"/>
              <a:t> biro </a:t>
            </a:r>
            <a:r>
              <a:rPr lang="en-US" sz="2000" b="1" dirty="0" err="1"/>
              <a:t>bedo</a:t>
            </a:r>
            <a:r>
              <a:rPr lang="en-US" sz="2000" b="1" dirty="0"/>
              <a:t> </a:t>
            </a:r>
            <a:r>
              <a:rPr lang="en-US" sz="2000" b="1" dirty="0" err="1"/>
              <a:t>nyaka</a:t>
            </a:r>
            <a:r>
              <a:rPr lang="en-US" sz="2000" b="1" dirty="0"/>
              <a:t> </a:t>
            </a:r>
            <a:r>
              <a:rPr lang="en-US" sz="2000" b="1" dirty="0" err="1"/>
              <a:t>chieng</a:t>
            </a:r>
            <a:r>
              <a:rPr lang="en-US" sz="2000" b="1" dirty="0"/>
              <a:t>’ (1 Jo-</a:t>
            </a:r>
            <a:r>
              <a:rPr lang="en-US" sz="2000" b="1" dirty="0" err="1"/>
              <a:t>Korintho</a:t>
            </a:r>
            <a:r>
              <a:rPr lang="en-US" sz="2000" b="1" dirty="0"/>
              <a:t> 13:8).</a:t>
            </a:r>
            <a:endParaRPr lang="en" sz="2000" b="1" noProof="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2961" y="4408715"/>
            <a:ext cx="4173858" cy="238881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6" y="4408715"/>
            <a:ext cx="1791609" cy="238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68997" y="2836476"/>
            <a:ext cx="654778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Mana kaka gin, </a:t>
            </a:r>
            <a:r>
              <a:rPr lang="en-US" sz="2000" b="1" dirty="0" err="1"/>
              <a:t>nyaka</a:t>
            </a:r>
            <a:r>
              <a:rPr lang="en-US" sz="2000" b="1" dirty="0"/>
              <a:t> </a:t>
            </a:r>
            <a:r>
              <a:rPr lang="en-US" sz="2000" b="1" dirty="0" err="1"/>
              <a:t>wawe</a:t>
            </a:r>
            <a:r>
              <a:rPr lang="en-US" sz="2000" b="1" dirty="0"/>
              <a:t> </a:t>
            </a:r>
            <a:r>
              <a:rPr lang="en-US" sz="2000" b="1" dirty="0" err="1"/>
              <a:t>kethogi</a:t>
            </a:r>
            <a:r>
              <a:rPr lang="en-US" sz="2000" b="1" dirty="0"/>
              <a:t> kendo </a:t>
            </a:r>
            <a:r>
              <a:rPr lang="en-US" sz="2000" b="1" dirty="0" err="1"/>
              <a:t>wabed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kido</a:t>
            </a:r>
            <a:r>
              <a:rPr lang="en-US" sz="2000" b="1" dirty="0"/>
              <a:t> </a:t>
            </a:r>
            <a:r>
              <a:rPr lang="en-US" sz="2000" b="1" dirty="0" err="1"/>
              <a:t>mabeyo</a:t>
            </a:r>
            <a:r>
              <a:rPr lang="en-US" sz="2000" b="1" dirty="0"/>
              <a:t> mag </a:t>
            </a:r>
            <a:r>
              <a:rPr lang="en-US" sz="2000" b="1" dirty="0" err="1"/>
              <a:t>hera</a:t>
            </a:r>
            <a:r>
              <a:rPr lang="en-US" sz="2000" b="1" dirty="0"/>
              <a:t>, kaka Paulo </a:t>
            </a:r>
            <a:r>
              <a:rPr lang="en-US" sz="2000" b="1" dirty="0" err="1"/>
              <a:t>puonjowa</a:t>
            </a:r>
            <a:r>
              <a:rPr lang="en-US" sz="2000" b="1" dirty="0"/>
              <a:t>, </a:t>
            </a:r>
            <a:r>
              <a:rPr lang="en-US" sz="2000" b="1" dirty="0" err="1"/>
              <a:t>mondo</a:t>
            </a:r>
            <a:r>
              <a:rPr lang="en-US" sz="2000" b="1" dirty="0"/>
              <a:t> </a:t>
            </a:r>
            <a:r>
              <a:rPr lang="en-US" sz="2000" b="1" dirty="0" err="1"/>
              <a:t>wati</a:t>
            </a:r>
            <a:r>
              <a:rPr lang="en-US" sz="2000" b="1" dirty="0"/>
              <a:t>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mich</a:t>
            </a:r>
            <a:r>
              <a:rPr lang="en-US" sz="2000" b="1" dirty="0"/>
              <a:t> mag </a:t>
            </a:r>
            <a:r>
              <a:rPr lang="en-US" sz="2000" b="1" dirty="0" err="1"/>
              <a:t>Roho</a:t>
            </a:r>
            <a:r>
              <a:rPr lang="en-US" sz="2000" b="1" dirty="0"/>
              <a:t> e </a:t>
            </a:r>
            <a:r>
              <a:rPr lang="en-US" sz="2000" b="1" dirty="0" err="1"/>
              <a:t>yo</a:t>
            </a:r>
            <a:r>
              <a:rPr lang="en-US" sz="2000" b="1" dirty="0"/>
              <a:t> </a:t>
            </a:r>
            <a:r>
              <a:rPr lang="en-US" sz="2000" b="1" dirty="0" err="1"/>
              <a:t>makare</a:t>
            </a:r>
            <a:r>
              <a:rPr lang="en-US" sz="2000" b="1" dirty="0"/>
              <a:t>. Bende, </a:t>
            </a:r>
            <a:r>
              <a:rPr lang="en-US" sz="2000" b="1" dirty="0" err="1"/>
              <a:t>onyisowa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wabed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kido</a:t>
            </a:r>
            <a:r>
              <a:rPr lang="en-US" sz="2000" b="1" dirty="0"/>
              <a:t> </a:t>
            </a:r>
            <a:r>
              <a:rPr lang="en-US" sz="2000" b="1" dirty="0" err="1"/>
              <a:t>mabeyo</a:t>
            </a:r>
            <a:r>
              <a:rPr lang="en-US" sz="2000" b="1" dirty="0"/>
              <a:t> </a:t>
            </a:r>
            <a:r>
              <a:rPr lang="en-US" sz="2000" b="1" dirty="0" err="1"/>
              <a:t>ariyo</a:t>
            </a:r>
            <a:r>
              <a:rPr lang="en-US" sz="2000" b="1" dirty="0"/>
              <a:t> </a:t>
            </a:r>
            <a:r>
              <a:rPr lang="en-US" sz="2000" b="1" dirty="0" err="1"/>
              <a:t>mamoko</a:t>
            </a:r>
            <a:r>
              <a:rPr lang="en-US" sz="2000" b="1" dirty="0"/>
              <a:t>: </a:t>
            </a:r>
            <a:r>
              <a:rPr lang="en-US" sz="2000" b="1" dirty="0" err="1"/>
              <a:t>yie</a:t>
            </a:r>
            <a:r>
              <a:rPr lang="en-US" sz="2000" b="1" dirty="0"/>
              <a:t>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geno</a:t>
            </a:r>
            <a:r>
              <a:rPr lang="en-US" sz="2000" b="1" dirty="0"/>
              <a:t>.</a:t>
            </a:r>
            <a:endParaRPr lang="en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550996" y="706342"/>
            <a:ext cx="852231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noProof="0" dirty="0">
                <a:latin typeface="Constantia" panose="02030602050306030303" pitchFamily="18" charset="0"/>
              </a:rPr>
              <a:t>“</a:t>
            </a:r>
            <a:r>
              <a:rPr lang="en-US" sz="2800" b="1" dirty="0" err="1">
                <a:latin typeface="Constantia" panose="02030602050306030303" pitchFamily="18" charset="0"/>
              </a:rPr>
              <a:t>Nyasaye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en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hera</a:t>
            </a:r>
            <a:r>
              <a:rPr lang="en-US" sz="2800" b="1" dirty="0">
                <a:latin typeface="Constantia" panose="02030602050306030303" pitchFamily="18" charset="0"/>
              </a:rPr>
              <a:t>. Hera mar </a:t>
            </a:r>
            <a:r>
              <a:rPr lang="en-US" sz="2800" b="1" dirty="0" err="1">
                <a:latin typeface="Constantia" panose="02030602050306030303" pitchFamily="18" charset="0"/>
              </a:rPr>
              <a:t>Wuoro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kod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Wuode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en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kido</a:t>
            </a:r>
            <a:r>
              <a:rPr lang="en-US" sz="2800" b="1" dirty="0">
                <a:latin typeface="Constantia" panose="02030602050306030303" pitchFamily="18" charset="0"/>
              </a:rPr>
              <a:t> mar </a:t>
            </a:r>
            <a:r>
              <a:rPr lang="en-US" sz="2800" b="1" dirty="0" err="1">
                <a:latin typeface="Constantia" panose="02030602050306030303" pitchFamily="18" charset="0"/>
              </a:rPr>
              <a:t>ng’ato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moro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amora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moyie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r>
              <a:rPr lang="en-US" sz="2800" b="1" dirty="0" err="1">
                <a:latin typeface="Constantia" panose="02030602050306030303" pitchFamily="18" charset="0"/>
              </a:rPr>
              <a:t>Wach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Nyasaye</a:t>
            </a:r>
            <a:r>
              <a:rPr lang="en-US" sz="2800" b="1" dirty="0">
                <a:latin typeface="Constantia" panose="02030602050306030303" pitchFamily="18" charset="0"/>
              </a:rPr>
              <a:t> e </a:t>
            </a:r>
            <a:r>
              <a:rPr lang="en-US" sz="2800" b="1" dirty="0" err="1">
                <a:latin typeface="Constantia" panose="02030602050306030303" pitchFamily="18" charset="0"/>
              </a:rPr>
              <a:t>yo</a:t>
            </a:r>
            <a:r>
              <a:rPr lang="en-US" sz="2800" b="1" dirty="0">
                <a:latin typeface="Constantia" panose="02030602050306030303" pitchFamily="18" charset="0"/>
              </a:rPr>
              <a:t> ma </a:t>
            </a:r>
            <a:r>
              <a:rPr lang="en-US" sz="2800" b="1" dirty="0" err="1">
                <a:latin typeface="Constantia" panose="02030602050306030303" pitchFamily="18" charset="0"/>
              </a:rPr>
              <a:t>itiyogo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kuom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nyiso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dhano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hera</a:t>
            </a:r>
            <a:r>
              <a:rPr lang="en-US" sz="2800" b="1" dirty="0">
                <a:latin typeface="Constantia" panose="02030602050306030303" pitchFamily="18" charset="0"/>
              </a:rPr>
              <a:t> mar </a:t>
            </a:r>
            <a:r>
              <a:rPr lang="en-US" sz="2800" b="1" dirty="0" err="1">
                <a:latin typeface="Constantia" panose="02030602050306030303" pitchFamily="18" charset="0"/>
              </a:rPr>
              <a:t>Nyasaye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r>
              <a:rPr lang="en-US" sz="2800" b="1" dirty="0" err="1">
                <a:latin typeface="Constantia" panose="02030602050306030303" pitchFamily="18" charset="0"/>
              </a:rPr>
              <a:t>Adiera</a:t>
            </a:r>
            <a:r>
              <a:rPr lang="en-US" sz="2800" b="1" dirty="0">
                <a:latin typeface="Constantia" panose="02030602050306030303" pitchFamily="18" charset="0"/>
              </a:rPr>
              <a:t> mar </a:t>
            </a:r>
            <a:r>
              <a:rPr lang="en-US" sz="2800" b="1" dirty="0" err="1">
                <a:latin typeface="Constantia" panose="02030602050306030303" pitchFamily="18" charset="0"/>
              </a:rPr>
              <a:t>Nyasaye</a:t>
            </a:r>
            <a:r>
              <a:rPr lang="en-US" sz="2800" b="1" dirty="0">
                <a:latin typeface="Constantia" panose="02030602050306030303" pitchFamily="18" charset="0"/>
              </a:rPr>
              <a:t> e </a:t>
            </a:r>
            <a:r>
              <a:rPr lang="en-US" sz="2800" b="1" dirty="0" err="1">
                <a:latin typeface="Constantia" panose="02030602050306030303" pitchFamily="18" charset="0"/>
              </a:rPr>
              <a:t>yo</a:t>
            </a:r>
            <a:r>
              <a:rPr lang="en-US" sz="2800" b="1" dirty="0">
                <a:latin typeface="Constantia" panose="02030602050306030303" pitchFamily="18" charset="0"/>
              </a:rPr>
              <a:t> ma </a:t>
            </a:r>
            <a:r>
              <a:rPr lang="en-US" sz="2800" b="1" dirty="0" err="1">
                <a:latin typeface="Constantia" panose="02030602050306030303" pitchFamily="18" charset="0"/>
              </a:rPr>
              <a:t>ichopogo</a:t>
            </a:r>
            <a:r>
              <a:rPr lang="en-US" sz="2800" b="1" dirty="0">
                <a:latin typeface="Constantia" panose="02030602050306030303" pitchFamily="18" charset="0"/>
              </a:rPr>
              <a:t> e </a:t>
            </a:r>
            <a:r>
              <a:rPr lang="en-US" sz="2800" b="1" dirty="0" err="1">
                <a:latin typeface="Constantia" panose="02030602050306030303" pitchFamily="18" charset="0"/>
              </a:rPr>
              <a:t>rieko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r>
              <a:rPr lang="en-US" sz="2800" b="1" dirty="0" err="1">
                <a:latin typeface="Constantia" panose="02030602050306030303" pitchFamily="18" charset="0"/>
              </a:rPr>
              <a:t>Roho</a:t>
            </a:r>
            <a:r>
              <a:rPr lang="en-US" sz="2800" b="1" dirty="0">
                <a:latin typeface="Constantia" panose="02030602050306030303" pitchFamily="18" charset="0"/>
              </a:rPr>
              <a:t> Maler </a:t>
            </a:r>
            <a:r>
              <a:rPr lang="en-US" sz="2800" b="1" dirty="0" err="1">
                <a:latin typeface="Constantia" panose="02030602050306030303" pitchFamily="18" charset="0"/>
              </a:rPr>
              <a:t>imiyo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dhano</a:t>
            </a:r>
            <a:r>
              <a:rPr lang="en-US" sz="2800" b="1" dirty="0">
                <a:latin typeface="Constantia" panose="02030602050306030303" pitchFamily="18" charset="0"/>
              </a:rPr>
              <a:t> ma </a:t>
            </a:r>
            <a:r>
              <a:rPr lang="en-US" sz="2800" b="1" dirty="0" err="1">
                <a:latin typeface="Constantia" panose="02030602050306030303" pitchFamily="18" charset="0"/>
              </a:rPr>
              <a:t>tiyo</a:t>
            </a:r>
            <a:r>
              <a:rPr lang="en-US" sz="2800" b="1" dirty="0">
                <a:latin typeface="Constantia" panose="02030602050306030303" pitchFamily="18" charset="0"/>
              </a:rPr>
              <a:t> e </a:t>
            </a:r>
            <a:r>
              <a:rPr lang="en-US" sz="2800" b="1" dirty="0" err="1">
                <a:latin typeface="Constantia" panose="02030602050306030303" pitchFamily="18" charset="0"/>
              </a:rPr>
              <a:t>riwruok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gi</a:t>
            </a:r>
            <a:r>
              <a:rPr lang="en-US" sz="2800" b="1" dirty="0">
                <a:latin typeface="Constantia" panose="02030602050306030303" pitchFamily="18" charset="0"/>
              </a:rPr>
              <a:t> jo-polo. </a:t>
            </a:r>
            <a:r>
              <a:rPr lang="en-US" sz="2800" b="1" dirty="0" err="1">
                <a:latin typeface="Constantia" panose="02030602050306030303" pitchFamily="18" charset="0"/>
              </a:rPr>
              <a:t>Oloko</a:t>
            </a:r>
            <a:r>
              <a:rPr lang="en-US" sz="2800" b="1" dirty="0">
                <a:latin typeface="Constantia" panose="02030602050306030303" pitchFamily="18" charset="0"/>
              </a:rPr>
              <a:t> paro </a:t>
            </a:r>
            <a:r>
              <a:rPr lang="en-US" sz="2800" b="1" dirty="0" err="1">
                <a:latin typeface="Constantia" panose="02030602050306030303" pitchFamily="18" charset="0"/>
              </a:rPr>
              <a:t>kod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kido</a:t>
            </a:r>
            <a:r>
              <a:rPr lang="en-US" sz="2800" b="1" dirty="0">
                <a:latin typeface="Constantia" panose="02030602050306030303" pitchFamily="18" charset="0"/>
              </a:rPr>
              <a:t>, ma </a:t>
            </a:r>
            <a:r>
              <a:rPr lang="en-US" sz="2800" b="1" dirty="0" err="1">
                <a:latin typeface="Constantia" panose="02030602050306030303" pitchFamily="18" charset="0"/>
              </a:rPr>
              <a:t>miyo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dhano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bedo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gi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kinda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koneno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Ng’at</a:t>
            </a:r>
            <a:r>
              <a:rPr lang="en-US" sz="2800" b="1" dirty="0">
                <a:latin typeface="Constantia" panose="02030602050306030303" pitchFamily="18" charset="0"/>
              </a:rPr>
              <a:t> ma ok </a:t>
            </a:r>
            <a:r>
              <a:rPr lang="en-US" sz="2800" b="1" dirty="0" err="1">
                <a:latin typeface="Constantia" panose="02030602050306030303" pitchFamily="18" charset="0"/>
              </a:rPr>
              <a:t>nenre</a:t>
            </a:r>
            <a:r>
              <a:rPr lang="en-US" sz="2800" b="1" dirty="0">
                <a:latin typeface="Constantia" panose="02030602050306030303" pitchFamily="18" charset="0"/>
              </a:rPr>
              <a:t>. Hera ma </a:t>
            </a:r>
            <a:r>
              <a:rPr lang="en-US" sz="2800" b="1" dirty="0" err="1">
                <a:latin typeface="Constantia" panose="02030602050306030303" pitchFamily="18" charset="0"/>
              </a:rPr>
              <a:t>onge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ketho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nyalo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yudore</a:t>
            </a:r>
            <a:r>
              <a:rPr lang="en-US" sz="2800" b="1" dirty="0">
                <a:latin typeface="Constantia" panose="02030602050306030303" pitchFamily="18" charset="0"/>
              </a:rPr>
              <a:t> mana </a:t>
            </a:r>
            <a:r>
              <a:rPr lang="en-US" sz="2800" b="1" dirty="0" err="1">
                <a:latin typeface="Constantia" panose="02030602050306030303" pitchFamily="18" charset="0"/>
              </a:rPr>
              <a:t>kokalo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kuom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yie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adiera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kod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rwako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Roho</a:t>
            </a:r>
            <a:r>
              <a:rPr lang="en-US" sz="2800" b="1" dirty="0">
                <a:latin typeface="Constantia" panose="02030602050306030303" pitchFamily="18" charset="0"/>
              </a:rPr>
              <a:t> Maler</a:t>
            </a:r>
            <a:r>
              <a:rPr lang="en" sz="2800" b="1" noProof="0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7804753" y="5982381"/>
            <a:ext cx="3393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(Our Father Cares, October 9)</a:t>
            </a:r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14300"/>
            <a:ext cx="12192000" cy="954107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“To gik moko adekgi ema osiko. Gin yie, gi geno, kod hera; to gima duong’ moloyo kuomgi en hera”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Jo-Korintho 13:13)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83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5" y="219395"/>
            <a:ext cx="7667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1 Jo-</a:t>
            </a:r>
            <a:r>
              <a:rPr lang="en-US" sz="2000" b="1" dirty="0" err="1"/>
              <a:t>Korintho</a:t>
            </a:r>
            <a:r>
              <a:rPr lang="en-US" sz="2000" b="1" dirty="0"/>
              <a:t> 13 </a:t>
            </a:r>
            <a:r>
              <a:rPr lang="en-US" sz="2000" b="1" dirty="0" err="1"/>
              <a:t>ong’ere</a:t>
            </a:r>
            <a:r>
              <a:rPr lang="en-US" sz="2000" b="1" dirty="0"/>
              <a:t> kaka “</a:t>
            </a:r>
            <a:r>
              <a:rPr lang="en-US" sz="2000" b="1" dirty="0" err="1"/>
              <a:t>sura</a:t>
            </a:r>
            <a:r>
              <a:rPr lang="en-US" sz="2000" b="1" dirty="0"/>
              <a:t> mar </a:t>
            </a:r>
            <a:r>
              <a:rPr lang="en-US" sz="2000" b="1" dirty="0" err="1"/>
              <a:t>hera</a:t>
            </a:r>
            <a:r>
              <a:rPr lang="en-US" sz="2000" b="1" dirty="0"/>
              <a:t>.” Ok </a:t>
            </a:r>
            <a:r>
              <a:rPr lang="en-US" sz="2000" b="1" dirty="0" err="1"/>
              <a:t>onyis</a:t>
            </a:r>
            <a:r>
              <a:rPr lang="en-US" sz="2000" b="1" dirty="0"/>
              <a:t> </a:t>
            </a:r>
            <a:r>
              <a:rPr lang="en-US" sz="2000" b="1" dirty="0" err="1"/>
              <a:t>hera</a:t>
            </a:r>
            <a:r>
              <a:rPr lang="en-US" sz="2000" b="1" dirty="0"/>
              <a:t> mar </a:t>
            </a:r>
            <a:r>
              <a:rPr lang="en-US" sz="2000" b="1" dirty="0" err="1"/>
              <a:t>gombo</a:t>
            </a:r>
            <a:r>
              <a:rPr lang="en-US" sz="2000" b="1" dirty="0"/>
              <a:t> </a:t>
            </a:r>
            <a:r>
              <a:rPr lang="en-US" sz="2000" b="1" dirty="0" err="1"/>
              <a:t>riwruok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ng’ato</a:t>
            </a:r>
            <a:r>
              <a:rPr lang="en-US" sz="2000" b="1" dirty="0"/>
              <a:t> e </a:t>
            </a:r>
            <a:r>
              <a:rPr lang="en-US" sz="2000" b="1" dirty="0" err="1"/>
              <a:t>ringruok</a:t>
            </a:r>
            <a:r>
              <a:rPr lang="en-US" sz="2000" b="1" dirty="0"/>
              <a:t>, to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hera</a:t>
            </a:r>
            <a:r>
              <a:rPr lang="en-US" sz="2000" b="1" dirty="0"/>
              <a:t> </a:t>
            </a:r>
            <a:r>
              <a:rPr lang="en-US" sz="2000" b="1" dirty="0" err="1"/>
              <a:t>matut</a:t>
            </a:r>
            <a:r>
              <a:rPr lang="en-US" sz="2000" b="1" dirty="0"/>
              <a:t> </a:t>
            </a:r>
            <a:r>
              <a:rPr lang="en-US" sz="2000" b="1" dirty="0" err="1"/>
              <a:t>moloyo</a:t>
            </a:r>
            <a:r>
              <a:rPr lang="en-US" sz="2000" b="1" dirty="0"/>
              <a:t>: </a:t>
            </a:r>
            <a:r>
              <a:rPr lang="en-US" sz="2000" b="1" dirty="0" err="1"/>
              <a:t>hera</a:t>
            </a:r>
            <a:r>
              <a:rPr lang="en-US" sz="2000" b="1" dirty="0"/>
              <a:t> mar </a:t>
            </a:r>
            <a:r>
              <a:rPr lang="en-US" sz="2000" b="1" dirty="0" err="1"/>
              <a:t>Nyasaye</a:t>
            </a:r>
            <a:r>
              <a:rPr lang="en-US" sz="2000" b="1" dirty="0"/>
              <a:t>.</a:t>
            </a:r>
            <a:endParaRPr lang="en" sz="2000" b="1" noProof="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4526346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333375" y="2304142"/>
            <a:ext cx="76676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Hera e </a:t>
            </a:r>
            <a:r>
              <a:rPr lang="en-US" sz="2000" b="1" dirty="0" err="1"/>
              <a:t>teko</a:t>
            </a:r>
            <a:r>
              <a:rPr lang="en-US" sz="2000" b="1" dirty="0"/>
              <a:t> ma </a:t>
            </a:r>
            <a:r>
              <a:rPr lang="en-US" sz="2000" b="1" dirty="0" err="1"/>
              <a:t>miyo</a:t>
            </a:r>
            <a:r>
              <a:rPr lang="en-US" sz="2000" b="1" dirty="0"/>
              <a:t> </a:t>
            </a:r>
            <a:r>
              <a:rPr lang="en-US" sz="2000" b="1" dirty="0" err="1"/>
              <a:t>watimo</a:t>
            </a:r>
            <a:r>
              <a:rPr lang="en-US" sz="2000" b="1" dirty="0"/>
              <a:t> </a:t>
            </a:r>
            <a:r>
              <a:rPr lang="en-US" sz="2000" b="1" dirty="0" err="1"/>
              <a:t>gik</a:t>
            </a:r>
            <a:r>
              <a:rPr lang="en-US" sz="2000" b="1" dirty="0"/>
              <a:t> </a:t>
            </a:r>
            <a:r>
              <a:rPr lang="en-US" sz="2000" b="1" dirty="0" err="1"/>
              <a:t>moko</a:t>
            </a:r>
            <a:r>
              <a:rPr lang="en-US" sz="2000" b="1" dirty="0"/>
              <a:t> </a:t>
            </a:r>
            <a:r>
              <a:rPr lang="en-US" sz="2000" b="1" dirty="0" err="1"/>
              <a:t>duto</a:t>
            </a:r>
            <a:r>
              <a:rPr lang="en-US" sz="2000" b="1" dirty="0"/>
              <a:t> ma </a:t>
            </a:r>
            <a:r>
              <a:rPr lang="en-US" sz="2000" b="1" dirty="0" err="1"/>
              <a:t>watimo</a:t>
            </a:r>
            <a:r>
              <a:rPr lang="en-US" sz="2000" b="1" dirty="0"/>
              <a:t>, </a:t>
            </a:r>
            <a:r>
              <a:rPr lang="en-US" sz="2000" b="1" dirty="0" err="1"/>
              <a:t>en</a:t>
            </a:r>
            <a:r>
              <a:rPr lang="en-US" sz="2000" b="1" dirty="0"/>
              <a:t> e </a:t>
            </a:r>
            <a:r>
              <a:rPr lang="en-US" sz="2000" b="1" dirty="0" err="1"/>
              <a:t>momiyo</a:t>
            </a:r>
            <a:r>
              <a:rPr lang="en-US" sz="2000" b="1" dirty="0"/>
              <a:t> </a:t>
            </a:r>
            <a:r>
              <a:rPr lang="en-US" sz="2000" b="1" dirty="0" err="1"/>
              <a:t>watimo</a:t>
            </a:r>
            <a:r>
              <a:rPr lang="en-US" sz="2000" b="1" dirty="0"/>
              <a:t> </a:t>
            </a:r>
            <a:r>
              <a:rPr lang="en-US" sz="2000" b="1" dirty="0" err="1"/>
              <a:t>gik</a:t>
            </a:r>
            <a:r>
              <a:rPr lang="en-US" sz="2000" b="1" dirty="0"/>
              <a:t> ma </a:t>
            </a:r>
            <a:r>
              <a:rPr lang="en-US" sz="2000" b="1" dirty="0" err="1"/>
              <a:t>konyo</a:t>
            </a:r>
            <a:r>
              <a:rPr lang="en-US" sz="2000" b="1" dirty="0"/>
              <a:t> </a:t>
            </a:r>
            <a:r>
              <a:rPr lang="en-US" sz="2000" b="1" dirty="0" err="1"/>
              <a:t>joma</a:t>
            </a:r>
            <a:r>
              <a:rPr lang="en-US" sz="2000" b="1" dirty="0"/>
              <a:t> </a:t>
            </a:r>
            <a:r>
              <a:rPr lang="en-US" sz="2000" b="1" dirty="0" err="1"/>
              <a:t>wabedogo</a:t>
            </a:r>
            <a:r>
              <a:rPr lang="en" sz="2000" b="1" noProof="0" dirty="0"/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5" y="1399326"/>
            <a:ext cx="76676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Paulo </a:t>
            </a:r>
            <a:r>
              <a:rPr lang="en-US" sz="2000" b="1" dirty="0" err="1"/>
              <a:t>pimo</a:t>
            </a:r>
            <a:r>
              <a:rPr lang="en-US" sz="2000" b="1" dirty="0"/>
              <a:t> e </a:t>
            </a:r>
            <a:r>
              <a:rPr lang="en-US" sz="2000" b="1" dirty="0" err="1"/>
              <a:t>yo</a:t>
            </a:r>
            <a:r>
              <a:rPr lang="en-US" sz="2000" b="1" dirty="0"/>
              <a:t> </a:t>
            </a:r>
            <a:r>
              <a:rPr lang="en-US" sz="2000" b="1" dirty="0" err="1"/>
              <a:t>maler</a:t>
            </a:r>
            <a:r>
              <a:rPr lang="en-US" sz="2000" b="1" dirty="0"/>
              <a:t> kaka </a:t>
            </a:r>
            <a:r>
              <a:rPr lang="en-US" sz="2000" b="1" dirty="0" err="1"/>
              <a:t>wanyalo</a:t>
            </a:r>
            <a:r>
              <a:rPr lang="en-US" sz="2000" b="1" dirty="0"/>
              <a:t> </a:t>
            </a:r>
            <a:r>
              <a:rPr lang="en-US" sz="2000" b="1" dirty="0" err="1"/>
              <a:t>nyiso</a:t>
            </a:r>
            <a:r>
              <a:rPr lang="en-US" sz="2000" b="1" dirty="0"/>
              <a:t> e </a:t>
            </a:r>
            <a:r>
              <a:rPr lang="en-US" sz="2000" b="1" dirty="0" err="1"/>
              <a:t>ngimawa</a:t>
            </a:r>
            <a:r>
              <a:rPr lang="en-US" sz="2000" b="1" dirty="0"/>
              <a:t> </a:t>
            </a:r>
            <a:r>
              <a:rPr lang="en-US" sz="2000" b="1" dirty="0" err="1"/>
              <a:t>hera</a:t>
            </a:r>
            <a:r>
              <a:rPr lang="en-US" sz="2000" b="1" dirty="0"/>
              <a:t> mar </a:t>
            </a:r>
            <a:r>
              <a:rPr lang="en-US" sz="2000" b="1" dirty="0" err="1"/>
              <a:t>Nyasaye</a:t>
            </a:r>
            <a:r>
              <a:rPr lang="en-US" sz="2000" b="1" dirty="0"/>
              <a:t> ma </a:t>
            </a:r>
            <a:r>
              <a:rPr lang="en-US" sz="2000" b="1" dirty="0" err="1"/>
              <a:t>osepong’o</a:t>
            </a:r>
            <a:r>
              <a:rPr lang="en-US" sz="2000" b="1" dirty="0"/>
              <a:t> </a:t>
            </a:r>
            <a:r>
              <a:rPr lang="en-US" sz="2000" b="1" dirty="0" err="1"/>
              <a:t>chunywa</a:t>
            </a:r>
            <a:r>
              <a:rPr lang="en-US" sz="2000" b="1" dirty="0"/>
              <a:t> (Rumi 5:5).</a:t>
            </a:r>
            <a:endParaRPr lang="en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582994" y="1313801"/>
            <a:ext cx="5683046" cy="415498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6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GIMA OMIYO HERA DUONG’ MOLOYO</a:t>
            </a: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noProof="0" dirty="0">
                <a:ln/>
                <a:solidFill>
                  <a:schemeClr val="accent3"/>
                </a:solidFill>
              </a:rPr>
              <a:t>YO MABER MOLOYO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0" y="554503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“Ooyo! To kata kamano, mich madongo moloyo ema mondo uket chunyu uyudi. To nitie yo moro maber moloyo ma adwaro nyisou.” 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Jo-Korintho 12:31)</a:t>
            </a:r>
            <a:endParaRPr lang="en" b="1" noProof="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248148" y="1119454"/>
            <a:ext cx="7858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hera</a:t>
            </a:r>
            <a:r>
              <a:rPr lang="en-US" sz="2000" b="1" dirty="0"/>
              <a:t> mane ma Paulo </a:t>
            </a:r>
            <a:r>
              <a:rPr lang="en-US" sz="2000" b="1" dirty="0" err="1"/>
              <a:t>nyiso</a:t>
            </a:r>
            <a:r>
              <a:rPr lang="en-US" sz="2000" b="1" dirty="0"/>
              <a:t> e 1 </a:t>
            </a:r>
            <a:r>
              <a:rPr lang="en-US" sz="2000" b="1" dirty="0" err="1"/>
              <a:t>Jokorintho</a:t>
            </a:r>
            <a:r>
              <a:rPr lang="en-US" sz="2000" b="1" dirty="0"/>
              <a:t> 13 , kendo </a:t>
            </a:r>
            <a:r>
              <a:rPr lang="en-US" sz="2000" b="1" dirty="0" err="1"/>
              <a:t>ang’o</a:t>
            </a:r>
            <a:r>
              <a:rPr lang="en-US" sz="2000" b="1" dirty="0"/>
              <a:t> </a:t>
            </a:r>
            <a:r>
              <a:rPr lang="en-US" sz="2000" b="1" dirty="0" err="1"/>
              <a:t>momiyo</a:t>
            </a:r>
            <a:r>
              <a:rPr lang="en-US" sz="2000" b="1" dirty="0"/>
              <a:t> </a:t>
            </a:r>
            <a:r>
              <a:rPr lang="en-US" sz="2000" b="1" dirty="0" err="1"/>
              <a:t>oloyo</a:t>
            </a:r>
            <a:r>
              <a:rPr lang="en-US" sz="2000" b="1" dirty="0"/>
              <a:t> </a:t>
            </a:r>
            <a:r>
              <a:rPr lang="en-US" sz="2000" b="1" dirty="0" err="1"/>
              <a:t>mich</a:t>
            </a:r>
            <a:r>
              <a:rPr lang="en-US" sz="2000" b="1" dirty="0"/>
              <a:t> </a:t>
            </a:r>
            <a:r>
              <a:rPr lang="en-US" sz="2000" b="1" dirty="0" err="1"/>
              <a:t>moro</a:t>
            </a:r>
            <a:r>
              <a:rPr lang="en-US" sz="2000" b="1" dirty="0"/>
              <a:t> </a:t>
            </a:r>
            <a:r>
              <a:rPr lang="en-US" sz="2000" b="1" dirty="0" err="1"/>
              <a:t>amora</a:t>
            </a:r>
            <a:r>
              <a:rPr lang="en-US" sz="2000" b="1" dirty="0"/>
              <a:t> mar </a:t>
            </a:r>
            <a:r>
              <a:rPr lang="en-US" sz="2000" b="1" dirty="0" err="1"/>
              <a:t>roho</a:t>
            </a:r>
            <a:r>
              <a:rPr lang="en-US" sz="2000" b="1" dirty="0"/>
              <a:t>? (1 Kor. 12:31-13:3)</a:t>
            </a:r>
            <a:endParaRPr lang="en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2567" y="3505464"/>
            <a:ext cx="4184515" cy="2341336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437410" y="3824681"/>
            <a:ext cx="418451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Onge </a:t>
            </a:r>
            <a:r>
              <a:rPr lang="en-US" sz="2000" b="1" dirty="0" err="1"/>
              <a:t>mich</a:t>
            </a:r>
            <a:r>
              <a:rPr lang="en-US" sz="2000" b="1" dirty="0"/>
              <a:t> mar </a:t>
            </a:r>
            <a:r>
              <a:rPr lang="en-US" sz="2000" b="1" dirty="0" err="1"/>
              <a:t>roho</a:t>
            </a:r>
            <a:r>
              <a:rPr lang="en-US" sz="2000" b="1" dirty="0"/>
              <a:t> ma </a:t>
            </a:r>
            <a:r>
              <a:rPr lang="en-US" sz="2000" b="1" dirty="0" err="1"/>
              <a:t>nigi</a:t>
            </a:r>
            <a:r>
              <a:rPr lang="en-US" sz="2000" b="1" dirty="0"/>
              <a:t> </a:t>
            </a:r>
            <a:r>
              <a:rPr lang="en-US" sz="2000" b="1" dirty="0" err="1"/>
              <a:t>kony</a:t>
            </a:r>
            <a:r>
              <a:rPr lang="en-US" sz="2000" b="1" dirty="0"/>
              <a:t> </a:t>
            </a:r>
            <a:r>
              <a:rPr lang="en-US" sz="2000" b="1" dirty="0" err="1"/>
              <a:t>ka</a:t>
            </a:r>
            <a:r>
              <a:rPr lang="en-US" sz="2000" b="1" dirty="0"/>
              <a:t> ok </a:t>
            </a:r>
            <a:r>
              <a:rPr lang="en-US" sz="2000" b="1" dirty="0" err="1"/>
              <a:t>oti</a:t>
            </a:r>
            <a:r>
              <a:rPr lang="en-US" sz="2000" b="1" dirty="0"/>
              <a:t> </a:t>
            </a:r>
            <a:r>
              <a:rPr lang="en-US" sz="2000" b="1" dirty="0" err="1"/>
              <a:t>kode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hera</a:t>
            </a:r>
            <a:r>
              <a:rPr lang="en-US" sz="2000" b="1" dirty="0"/>
              <a:t> ma </a:t>
            </a:r>
            <a:r>
              <a:rPr lang="en-US" sz="2000" b="1" dirty="0" err="1"/>
              <a:t>kamano</a:t>
            </a:r>
            <a:r>
              <a:rPr lang="en-US" sz="2000" b="1" dirty="0"/>
              <a:t>. </a:t>
            </a:r>
            <a:r>
              <a:rPr lang="en-US" sz="2000" b="1" dirty="0" err="1"/>
              <a:t>Kuom</a:t>
            </a:r>
            <a:r>
              <a:rPr lang="en-US" sz="2000" b="1" dirty="0"/>
              <a:t> adier, </a:t>
            </a:r>
            <a:r>
              <a:rPr lang="en-US" sz="2000" b="1" dirty="0" err="1"/>
              <a:t>timbewa</a:t>
            </a:r>
            <a:r>
              <a:rPr lang="en-US" sz="2000" b="1" dirty="0"/>
              <a:t>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pachwa</a:t>
            </a:r>
            <a:r>
              <a:rPr lang="en-US" sz="2000" b="1" dirty="0"/>
              <a:t> </a:t>
            </a:r>
            <a:r>
              <a:rPr lang="en-US" sz="2000" b="1" dirty="0" err="1"/>
              <a:t>duto</a:t>
            </a:r>
            <a:r>
              <a:rPr lang="en-US" sz="2000" b="1" dirty="0"/>
              <a:t> </a:t>
            </a:r>
            <a:r>
              <a:rPr lang="en-US" sz="2000" b="1" dirty="0" err="1"/>
              <a:t>onego</a:t>
            </a:r>
            <a:r>
              <a:rPr lang="en-US" sz="2000" b="1" dirty="0"/>
              <a:t> </a:t>
            </a:r>
            <a:r>
              <a:rPr lang="en-US" sz="2000" b="1" dirty="0" err="1"/>
              <a:t>opong</a:t>
            </a:r>
            <a:r>
              <a:rPr lang="en-US" sz="2000" b="1" dirty="0"/>
              <a:t>’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hera</a:t>
            </a:r>
            <a:r>
              <a:rPr lang="en-US" sz="2000" b="1" dirty="0"/>
              <a:t> mar agape.</a:t>
            </a:r>
            <a:endParaRPr lang="en" sz="2000" b="1" noProof="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477534" y="5726944"/>
            <a:ext cx="87138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Yesu</a:t>
            </a:r>
            <a:r>
              <a:rPr lang="en-US" sz="2000" b="1" dirty="0"/>
              <a:t> </a:t>
            </a:r>
            <a:r>
              <a:rPr lang="en-US" sz="2000" b="1" dirty="0" err="1"/>
              <a:t>nochiwo</a:t>
            </a:r>
            <a:r>
              <a:rPr lang="en-US" sz="2000" b="1" dirty="0"/>
              <a:t> </a:t>
            </a:r>
            <a:r>
              <a:rPr lang="en-US" sz="2000" b="1" dirty="0" err="1"/>
              <a:t>siem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, </a:t>
            </a:r>
            <a:r>
              <a:rPr lang="en-US" sz="2000" b="1" dirty="0" err="1"/>
              <a:t>nikech</a:t>
            </a:r>
            <a:r>
              <a:rPr lang="en-US" sz="2000" b="1" dirty="0"/>
              <a:t> </a:t>
            </a:r>
            <a:r>
              <a:rPr lang="en-US" sz="2000" b="1" dirty="0" err="1"/>
              <a:t>timbe</a:t>
            </a:r>
            <a:r>
              <a:rPr lang="en-US" sz="2000" b="1" dirty="0"/>
              <a:t> </a:t>
            </a:r>
            <a:r>
              <a:rPr lang="en-US" sz="2000" b="1" dirty="0" err="1"/>
              <a:t>maricho</a:t>
            </a:r>
            <a:r>
              <a:rPr lang="en-US" sz="2000" b="1" dirty="0"/>
              <a:t>, </a:t>
            </a:r>
            <a:r>
              <a:rPr lang="en-US" sz="2000" b="1" dirty="0" err="1"/>
              <a:t>herano</a:t>
            </a:r>
            <a:r>
              <a:rPr lang="en-US" sz="2000" b="1" dirty="0"/>
              <a:t> </a:t>
            </a:r>
            <a:r>
              <a:rPr lang="en-US" sz="2000" b="1" dirty="0" err="1"/>
              <a:t>nodog</a:t>
            </a:r>
            <a:r>
              <a:rPr lang="en-US" sz="2000" b="1" dirty="0"/>
              <a:t> </a:t>
            </a:r>
            <a:r>
              <a:rPr lang="en-US" sz="2000" b="1" dirty="0" err="1"/>
              <a:t>chien</a:t>
            </a:r>
            <a:r>
              <a:rPr lang="en-US" sz="2000" b="1" dirty="0"/>
              <a:t> (</a:t>
            </a:r>
            <a:r>
              <a:rPr lang="en-US" sz="2000" b="1" dirty="0" err="1"/>
              <a:t>Mathayo</a:t>
            </a:r>
            <a:r>
              <a:rPr lang="en-US" sz="2000" b="1" dirty="0"/>
              <a:t> 24:12). Kata </a:t>
            </a:r>
            <a:r>
              <a:rPr lang="en-US" sz="2000" b="1" dirty="0" err="1"/>
              <a:t>kamano</a:t>
            </a:r>
            <a:r>
              <a:rPr lang="en-US" sz="2000" b="1" dirty="0"/>
              <a:t> ok </a:t>
            </a:r>
            <a:r>
              <a:rPr lang="en-US" sz="2000" b="1" dirty="0" err="1"/>
              <a:t>onego</a:t>
            </a:r>
            <a:r>
              <a:rPr lang="en-US" sz="2000" b="1" dirty="0"/>
              <a:t> </a:t>
            </a:r>
            <a:r>
              <a:rPr lang="en-US" sz="2000" b="1" dirty="0" err="1"/>
              <a:t>wawe</a:t>
            </a:r>
            <a:r>
              <a:rPr lang="en-US" sz="2000" b="1" dirty="0"/>
              <a:t> </a:t>
            </a:r>
            <a:r>
              <a:rPr lang="en-US" sz="2000" b="1" dirty="0" err="1"/>
              <a:t>mondo</a:t>
            </a:r>
            <a:r>
              <a:rPr lang="en-US" sz="2000" b="1" dirty="0"/>
              <a:t> </a:t>
            </a:r>
            <a:r>
              <a:rPr lang="en-US" sz="2000" b="1" dirty="0" err="1"/>
              <a:t>gino</a:t>
            </a:r>
            <a:r>
              <a:rPr lang="en-US" sz="2000" b="1" dirty="0"/>
              <a:t> </a:t>
            </a:r>
            <a:r>
              <a:rPr lang="en-US" sz="2000" b="1" dirty="0" err="1"/>
              <a:t>otimre</a:t>
            </a:r>
            <a:r>
              <a:rPr lang="en-US" sz="2000" b="1" dirty="0"/>
              <a:t> </a:t>
            </a:r>
            <a:r>
              <a:rPr lang="en-US" sz="2000" b="1" dirty="0" err="1"/>
              <a:t>kuomwa</a:t>
            </a:r>
            <a:r>
              <a:rPr lang="en-US" sz="2000" b="1" dirty="0"/>
              <a:t>, e </a:t>
            </a:r>
            <a:r>
              <a:rPr lang="en-US" sz="2000" b="1" dirty="0" err="1"/>
              <a:t>utwa</a:t>
            </a:r>
            <a:r>
              <a:rPr lang="en-US" sz="2000" b="1" dirty="0"/>
              <a:t>, kata e </a:t>
            </a:r>
            <a:r>
              <a:rPr lang="en-US" sz="2000" b="1" dirty="0" err="1"/>
              <a:t>kanisewa</a:t>
            </a:r>
            <a:r>
              <a:rPr lang="en-US" sz="2000" b="1" dirty="0"/>
              <a:t>.</a:t>
            </a:r>
            <a:endParaRPr lang="en" sz="2000" b="1" noProof="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248149" y="2024480"/>
            <a:ext cx="785893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E </a:t>
            </a:r>
            <a:r>
              <a:rPr lang="en-US" sz="2000" b="1" dirty="0" err="1"/>
              <a:t>dho</a:t>
            </a:r>
            <a:r>
              <a:rPr lang="en-US" sz="2000" b="1" dirty="0"/>
              <a:t> </a:t>
            </a:r>
            <a:r>
              <a:rPr lang="en-US" sz="2000" b="1" dirty="0" err="1"/>
              <a:t>Grik</a:t>
            </a:r>
            <a:r>
              <a:rPr lang="en-US" sz="2000" b="1" dirty="0"/>
              <a:t> </a:t>
            </a:r>
            <a:r>
              <a:rPr lang="en-US" sz="2000" b="1" dirty="0" err="1"/>
              <a:t>nitie</a:t>
            </a:r>
            <a:r>
              <a:rPr lang="en-US" sz="2000" b="1" dirty="0"/>
              <a:t> </a:t>
            </a:r>
            <a:r>
              <a:rPr lang="en-US" sz="2000" b="1" dirty="0" err="1"/>
              <a:t>weche</a:t>
            </a:r>
            <a:r>
              <a:rPr lang="en-US" sz="2000" b="1" dirty="0"/>
              <a:t> </a:t>
            </a:r>
            <a:r>
              <a:rPr lang="en-US" sz="2000" b="1" dirty="0" err="1"/>
              <a:t>mang’eny</a:t>
            </a:r>
            <a:r>
              <a:rPr lang="en-US" sz="2000" b="1" dirty="0"/>
              <a:t> ma </a:t>
            </a:r>
            <a:r>
              <a:rPr lang="en-US" sz="2000" b="1" dirty="0" err="1"/>
              <a:t>nyiso</a:t>
            </a:r>
            <a:r>
              <a:rPr lang="en-US" sz="2000" b="1" dirty="0"/>
              <a:t> </a:t>
            </a:r>
            <a:r>
              <a:rPr lang="en-US" sz="2000" b="1" dirty="0" err="1"/>
              <a:t>hera</a:t>
            </a:r>
            <a:r>
              <a:rPr lang="en-US" sz="2000" b="1" dirty="0"/>
              <a:t>. Paulo </a:t>
            </a:r>
            <a:r>
              <a:rPr lang="en-US" sz="2000" b="1" dirty="0" err="1"/>
              <a:t>oyiero</a:t>
            </a:r>
            <a:r>
              <a:rPr lang="en-US" sz="2000" b="1" dirty="0"/>
              <a:t> agape (</a:t>
            </a:r>
            <a:r>
              <a:rPr lang="en-US" sz="2000" b="1" dirty="0" err="1"/>
              <a:t>hera</a:t>
            </a:r>
            <a:r>
              <a:rPr lang="en-US" sz="2000" b="1" dirty="0"/>
              <a:t> ma ok </a:t>
            </a:r>
            <a:r>
              <a:rPr lang="en-US" sz="2000" b="1" dirty="0" err="1"/>
              <a:t>ng’ire</a:t>
            </a:r>
            <a:r>
              <a:rPr lang="en-US" sz="2000" b="1" dirty="0"/>
              <a:t> </a:t>
            </a:r>
            <a:r>
              <a:rPr lang="en-US" sz="2000" b="1" dirty="0" err="1"/>
              <a:t>owuon</a:t>
            </a:r>
            <a:r>
              <a:rPr lang="en-US" sz="2000" b="1" dirty="0"/>
              <a:t>, ma ok her </a:t>
            </a:r>
            <a:r>
              <a:rPr lang="en-US" sz="2000" b="1" dirty="0" err="1"/>
              <a:t>nikech</a:t>
            </a:r>
            <a:r>
              <a:rPr lang="en-US" sz="2000" b="1" dirty="0"/>
              <a:t> </a:t>
            </a:r>
            <a:r>
              <a:rPr lang="en-US" sz="2000" b="1" dirty="0" err="1"/>
              <a:t>ogeno</a:t>
            </a:r>
            <a:r>
              <a:rPr lang="en-US" sz="2000" b="1" dirty="0"/>
              <a:t> </a:t>
            </a:r>
            <a:r>
              <a:rPr lang="en-US" sz="2000" b="1" dirty="0" err="1"/>
              <a:t>yudo</a:t>
            </a:r>
            <a:r>
              <a:rPr lang="en-US" sz="2000" b="1" dirty="0"/>
              <a:t> </a:t>
            </a:r>
            <a:r>
              <a:rPr lang="en-US" sz="2000" b="1" dirty="0" err="1"/>
              <a:t>gimoro</a:t>
            </a:r>
            <a:r>
              <a:rPr lang="en-US" sz="2000" b="1" dirty="0"/>
              <a:t>, ma </a:t>
            </a:r>
            <a:r>
              <a:rPr lang="en-US" sz="2000" b="1" dirty="0" err="1"/>
              <a:t>dwaro</a:t>
            </a:r>
            <a:r>
              <a:rPr lang="en-US" sz="2000" b="1" dirty="0"/>
              <a:t> mana </a:t>
            </a:r>
            <a:r>
              <a:rPr lang="en-US" sz="2000" b="1" dirty="0" err="1"/>
              <a:t>ber</a:t>
            </a:r>
            <a:r>
              <a:rPr lang="en-US" sz="2000" b="1" dirty="0"/>
              <a:t> mar </a:t>
            </a:r>
            <a:r>
              <a:rPr lang="en-US" sz="2000" b="1" dirty="0" err="1"/>
              <a:t>ng’at</a:t>
            </a:r>
            <a:r>
              <a:rPr lang="en-US" sz="2000" b="1" dirty="0"/>
              <a:t> ma </a:t>
            </a:r>
            <a:r>
              <a:rPr lang="en-US" sz="2000" b="1" dirty="0" err="1"/>
              <a:t>ohero</a:t>
            </a:r>
            <a:r>
              <a:rPr lang="en-US" sz="2000" b="1" dirty="0"/>
              <a:t>), ma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hera</a:t>
            </a:r>
            <a:r>
              <a:rPr lang="en-US" sz="2000" b="1" dirty="0"/>
              <a:t> </a:t>
            </a:r>
            <a:r>
              <a:rPr lang="en-US" sz="2000" b="1" dirty="0" err="1"/>
              <a:t>achiel</a:t>
            </a:r>
            <a:r>
              <a:rPr lang="en-US" sz="2000" b="1" dirty="0"/>
              <a:t> ma Johana </a:t>
            </a:r>
            <a:r>
              <a:rPr lang="en-US" sz="2000" b="1" dirty="0" err="1"/>
              <a:t>tiyogo</a:t>
            </a:r>
            <a:r>
              <a:rPr lang="en-US" sz="2000" b="1" dirty="0"/>
              <a:t> </a:t>
            </a:r>
            <a:r>
              <a:rPr lang="en-US" sz="2000" b="1" dirty="0" err="1"/>
              <a:t>sama</a:t>
            </a:r>
            <a:r>
              <a:rPr lang="en-US" sz="2000" b="1" dirty="0"/>
              <a:t> </a:t>
            </a:r>
            <a:r>
              <a:rPr lang="en-US" sz="2000" b="1" dirty="0" err="1"/>
              <a:t>owacho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“</a:t>
            </a:r>
            <a:r>
              <a:rPr lang="en-US" sz="2000" b="1" dirty="0" err="1"/>
              <a:t>Nyasaye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hera</a:t>
            </a:r>
            <a:r>
              <a:rPr lang="en-US" sz="2000" b="1" dirty="0"/>
              <a:t>” (1 Johana 4:8).</a:t>
            </a:r>
            <a:endParaRPr lang="en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736259" y="1353130"/>
            <a:ext cx="7433186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en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KIDO MAG HERA</a:t>
            </a: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0" y="0"/>
            <a:ext cx="55149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0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GIMA HERA TIMO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5514975" y="-38885"/>
            <a:ext cx="6677025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“Hera timo kinda kendo ong’won; […] to omor gi adiera; Hera odhil gi weche duto, kendo kata ang’o ema otimore, to pod en gi yie, gi geno, kod kinda.” </a:t>
            </a:r>
            <a:r>
              <a:rPr lang="en" sz="14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(1 Jo-Korintho 13:4-7)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136553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95248" y="21508"/>
            <a:ext cx="3581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6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GIMA HERA OK TIM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219073" y="1365909"/>
            <a:ext cx="3333750" cy="175432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“[…] ok otim nyiego; kendo ok osungre, bende ok opakre. Hera ok tim gima kuodo wich, ok odwar mare kende, iye ok wang’, bende ok omak sadha. Ok omor gi tim ma ok kare […]” </a:t>
            </a:r>
            <a:r>
              <a:rPr lang="en" sz="12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Jo-Korintho 13:4-7)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8853978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26430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KIDO MAR YESU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“Chik ma amiyou ema: herreuru mana kaka aherou.”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(Johana 15:12)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6945920"/>
              </p:ext>
            </p:extLst>
          </p:nvPr>
        </p:nvGraphicFramePr>
        <p:xfrm>
          <a:off x="548800" y="1201757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1279</TotalTime>
  <Words>1283</Words>
  <Application>Microsoft Office PowerPoint</Application>
  <PresentationFormat>Panorámica</PresentationFormat>
  <Paragraphs>118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Comic Sans MS</vt:lpstr>
      <vt:lpstr>Constantia</vt:lpstr>
      <vt:lpstr>Arial</vt:lpstr>
      <vt:lpstr>Aptos Display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189</cp:revision>
  <dcterms:created xsi:type="dcterms:W3CDTF">2026-07-11T14:17:46Z</dcterms:created>
  <dcterms:modified xsi:type="dcterms:W3CDTF">2026-07-28T07:29:43Z</dcterms:modified>
</cp:coreProperties>
</file>