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Ere kaka Nyasaye ne tudore gi dhano e chakruok?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nn-NO" sz="2000" dirty="0">
              <a:effectLst/>
            </a:rPr>
            <a:t>Ere kaka dhano noweyo tudore gi Nyasaye</a:t>
          </a:r>
          <a:r>
            <a:rPr lang="en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pl-PL" sz="2000" dirty="0">
              <a:effectLst/>
            </a:rPr>
            <a:t>Ere kaka Nyasaye notemo d</a:t>
          </a:r>
          <a:r>
            <a:rPr lang="en-US" sz="2000" dirty="0" err="1">
              <a:effectLst/>
            </a:rPr>
            <a:t>woko</a:t>
          </a:r>
          <a:r>
            <a:rPr lang="pl-PL" sz="2000" dirty="0">
              <a:effectLst/>
            </a:rPr>
            <a:t> </a:t>
          </a:r>
          <a:r>
            <a:rPr lang="en-US" sz="2000" dirty="0" err="1">
              <a:effectLst/>
            </a:rPr>
            <a:t>tudruok</a:t>
          </a:r>
          <a:r>
            <a:rPr lang="pl-PL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-US" sz="2000" dirty="0" err="1">
              <a:effectLst/>
            </a:rPr>
            <a:t>Ang’o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momiyo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sani</a:t>
          </a:r>
          <a:r>
            <a:rPr lang="en-US" sz="2000" dirty="0">
              <a:effectLst/>
            </a:rPr>
            <a:t> ok </a:t>
          </a:r>
          <a:r>
            <a:rPr lang="en-US" sz="2000" dirty="0" err="1">
              <a:effectLst/>
            </a:rPr>
            <a:t>wanyal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wuoyo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gi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Nyasaye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wang</a:t>
          </a:r>
          <a:r>
            <a:rPr lang="en-US" sz="2000" dirty="0">
              <a:effectLst/>
            </a:rPr>
            <a:t>’ </a:t>
          </a:r>
          <a:r>
            <a:rPr lang="en-US" sz="2000" dirty="0" err="1">
              <a:effectLst/>
            </a:rPr>
            <a:t>gi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wang</a:t>
          </a:r>
          <a:r>
            <a:rPr lang="en-US" sz="2000" dirty="0">
              <a:effectLst/>
            </a:rPr>
            <a:t>’?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Ere kaka </a:t>
          </a:r>
          <a:r>
            <a:rPr lang="en-US" sz="2000" dirty="0" err="1">
              <a:effectLst/>
            </a:rPr>
            <a:t>wanyalo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tudore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gi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Nyasaye</a:t>
          </a:r>
          <a:r>
            <a:rPr lang="en-US" sz="2000" dirty="0">
              <a:effectLst/>
            </a:rPr>
            <a:t> e </a:t>
          </a:r>
          <a:r>
            <a:rPr lang="en-US" sz="2000" dirty="0" err="1">
              <a:effectLst/>
            </a:rPr>
            <a:t>kindeni</a:t>
          </a:r>
          <a:r>
            <a:rPr lang="en-US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Hawa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Lit kinde nyuol</a:t>
          </a:r>
          <a:endParaRPr lang="es-ES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Wito bedo maromre gi Adam</a:t>
          </a:r>
          <a:endParaRPr lang="es-ES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Tich matek</a:t>
          </a:r>
          <a:endParaRPr lang="es-ES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/>
            <a:t>Pidho chiemo</a:t>
          </a:r>
          <a:endParaRPr lang="es-ES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Giduto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Tho</a:t>
          </a:r>
          <a:endParaRPr lang="es-ES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 err="1"/>
            <a:t>Pogoruok</a:t>
          </a:r>
          <a:r>
            <a:rPr lang="en-US" sz="1800" b="1" dirty="0"/>
            <a:t> </a:t>
          </a:r>
          <a:r>
            <a:rPr lang="en-US" sz="1800" b="1" dirty="0" err="1"/>
            <a:t>kod</a:t>
          </a:r>
          <a:r>
            <a:rPr lang="en-US" sz="1800" b="1" dirty="0"/>
            <a:t> </a:t>
          </a:r>
          <a:r>
            <a:rPr lang="en-US" sz="1800" b="1" dirty="0" err="1"/>
            <a:t>Nyasaye</a:t>
          </a:r>
          <a:endParaRPr lang="es-ES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Ere kaka Nyasaye ne tudore gi dhano e chakruok?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nn-NO" sz="2000" kern="1200" dirty="0">
              <a:effectLst/>
            </a:rPr>
            <a:t>Ere kaka dhano noweyo tudore gi Nyasaye</a:t>
          </a:r>
          <a:r>
            <a:rPr lang="en" sz="2000" kern="1200" dirty="0">
              <a:effectLst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l-PL" sz="2000" kern="1200" dirty="0">
              <a:effectLst/>
            </a:rPr>
            <a:t>Ere kaka Nyasaye notemo d</a:t>
          </a:r>
          <a:r>
            <a:rPr lang="en-US" sz="2000" kern="1200" dirty="0" err="1">
              <a:effectLst/>
            </a:rPr>
            <a:t>woko</a:t>
          </a:r>
          <a:r>
            <a:rPr lang="pl-PL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tudruok</a:t>
          </a:r>
          <a:r>
            <a:rPr lang="pl-PL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 err="1">
              <a:effectLst/>
            </a:rPr>
            <a:t>Ang’o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momiyo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sani</a:t>
          </a:r>
          <a:r>
            <a:rPr lang="en-US" sz="2000" kern="1200" dirty="0">
              <a:effectLst/>
            </a:rPr>
            <a:t> ok </a:t>
          </a:r>
          <a:r>
            <a:rPr lang="en-US" sz="2000" kern="1200" dirty="0" err="1">
              <a:effectLst/>
            </a:rPr>
            <a:t>wanyal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wuoyo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gi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Nyasaye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wang</a:t>
          </a:r>
          <a:r>
            <a:rPr lang="en-US" sz="2000" kern="1200" dirty="0">
              <a:effectLst/>
            </a:rPr>
            <a:t>’ </a:t>
          </a:r>
          <a:r>
            <a:rPr lang="en-US" sz="2000" kern="1200" dirty="0" err="1">
              <a:effectLst/>
            </a:rPr>
            <a:t>gi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wang</a:t>
          </a:r>
          <a:r>
            <a:rPr lang="en-US" sz="2000" kern="1200" dirty="0">
              <a:effectLst/>
            </a:rPr>
            <a:t>’?</a:t>
          </a:r>
          <a:endParaRPr lang="en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Ere kaka </a:t>
          </a:r>
          <a:r>
            <a:rPr lang="en-US" sz="2000" kern="1200" dirty="0" err="1">
              <a:effectLst/>
            </a:rPr>
            <a:t>wanyalo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tudore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gi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Nyasaye</a:t>
          </a:r>
          <a:r>
            <a:rPr lang="en-US" sz="2000" kern="1200" dirty="0">
              <a:effectLst/>
            </a:rPr>
            <a:t> e </a:t>
          </a:r>
          <a:r>
            <a:rPr lang="en-US" sz="2000" kern="1200" dirty="0" err="1">
              <a:effectLst/>
            </a:rPr>
            <a:t>kindeni</a:t>
          </a:r>
          <a:r>
            <a:rPr lang="en-US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Hawa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Lit kinde nyuol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Wito bedo maromre gi Adam</a:t>
          </a:r>
          <a:endParaRPr lang="es-ES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Tich matek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/>
            <a:t>Pidho chiemo</a:t>
          </a:r>
          <a:endParaRPr lang="es-ES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Giduto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Tho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 err="1"/>
            <a:t>Pogoruok</a:t>
          </a:r>
          <a:r>
            <a:rPr lang="en-US" sz="1800" b="1" kern="1200" dirty="0"/>
            <a:t> </a:t>
          </a:r>
          <a:r>
            <a:rPr lang="en-US" sz="1800" b="1" kern="1200" dirty="0" err="1"/>
            <a:t>kod</a:t>
          </a:r>
          <a:r>
            <a:rPr lang="en-US" sz="1800" b="1" kern="1200" dirty="0"/>
            <a:t> </a:t>
          </a:r>
          <a:r>
            <a:rPr lang="en-US" sz="1800" b="1" kern="1200" dirty="0" err="1"/>
            <a:t>Nyasaye</a:t>
          </a:r>
          <a:endParaRPr lang="es-ES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JACHUECH WUOYO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551260" y="6519446"/>
            <a:ext cx="3640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Lesson 1 mar Octoba 3,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Chon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Nyasaye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nomiyo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jonabi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owuoyo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kwerewa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e yore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mang’eny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kendo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mopogore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opogore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to 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ndalo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mogikgi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Wuowi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owuon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ema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osebedonwa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Wach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Nyasaye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En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ema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Nyasaye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osekete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wuon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gik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moko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duto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kendo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en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ema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osemiye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chueyo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gik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moko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duto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(Jo-Hibrania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543952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03438" y="-9885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Be </a:t>
            </a:r>
            <a:r>
              <a:rPr lang="en-US" sz="2000" b="1" dirty="0" err="1">
                <a:solidFill>
                  <a:prstClr val="black"/>
                </a:solidFill>
              </a:rPr>
              <a:t>isewuoyo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wang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wang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? Be </a:t>
            </a:r>
            <a:r>
              <a:rPr lang="en-US" sz="2000" b="1" dirty="0" err="1">
                <a:solidFill>
                  <a:prstClr val="black"/>
                </a:solidFill>
              </a:rPr>
              <a:t>isebedo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winjo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wechene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Dwoko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manenore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maler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Ooyo</a:t>
            </a:r>
            <a:r>
              <a:rPr lang="en-US" sz="2000" b="1" dirty="0">
                <a:solidFill>
                  <a:prstClr val="black"/>
                </a:solidFill>
              </a:rPr>
              <a:t>.”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216729"/>
            <a:ext cx="4687167" cy="3393621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817944"/>
            <a:ext cx="60483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Ang’o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momiyo</a:t>
            </a:r>
            <a:r>
              <a:rPr lang="en-US" sz="2000" b="1" dirty="0">
                <a:solidFill>
                  <a:prstClr val="black"/>
                </a:solidFill>
              </a:rPr>
              <a:t> ok </a:t>
            </a:r>
            <a:r>
              <a:rPr lang="en-US" sz="2000" b="1" dirty="0" err="1">
                <a:solidFill>
                  <a:prstClr val="black"/>
                </a:solidFill>
              </a:rPr>
              <a:t>wanyal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wuoyo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ratiro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? Be </a:t>
            </a:r>
            <a:r>
              <a:rPr lang="en-US" sz="2000" b="1" dirty="0" err="1">
                <a:solidFill>
                  <a:prstClr val="black"/>
                </a:solidFill>
              </a:rPr>
              <a:t>osebedo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kamano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? Be </a:t>
            </a:r>
            <a:r>
              <a:rPr lang="en-US" sz="2000" b="1" dirty="0" err="1">
                <a:solidFill>
                  <a:prstClr val="black"/>
                </a:solidFill>
              </a:rPr>
              <a:t>wabiro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timo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kamano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03438" y="1034713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Wanyalo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tudore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mana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e yore ma </a:t>
            </a:r>
            <a:r>
              <a:rPr lang="en-US" sz="2000" b="1" dirty="0" err="1">
                <a:solidFill>
                  <a:prstClr val="black"/>
                </a:solidFill>
              </a:rPr>
              <a:t>moko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lemo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Biblos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jonab</a:t>
            </a:r>
            <a:r>
              <a:rPr lang="en-US" sz="2000" b="1" dirty="0">
                <a:solidFill>
                  <a:prstClr val="black"/>
                </a:solidFill>
              </a:rPr>
              <a:t>,...)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ERE KAKA</a:t>
            </a:r>
            <a:r>
              <a:rPr kumimoji="0" lang="en" sz="2800" b="1" i="0" u="none" strike="noStrike" kern="1200" cap="none" spc="0" normalizeH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NYASAYE NE TUDORE GI DHANO E CHAKRUOK?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64052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Nowachone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Oyieni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chamo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olemb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yien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manie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puodho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(Chakruok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chakruok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nochueyo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odagie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Isaya</a:t>
            </a:r>
            <a:r>
              <a:rPr lang="en-US" sz="2000" b="1" dirty="0">
                <a:solidFill>
                  <a:prstClr val="black"/>
                </a:solidFill>
              </a:rPr>
              <a:t> 45:18).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01946"/>
            <a:ext cx="602992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chieng‘no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noloso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achiel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ng’ede</a:t>
            </a:r>
            <a:r>
              <a:rPr lang="en-US" sz="2000" b="1" dirty="0">
                <a:solidFill>
                  <a:prstClr val="black"/>
                </a:solidFill>
              </a:rPr>
              <a:t> Adam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2:18, 21-22).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Dhano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oselosi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chuth</a:t>
            </a:r>
            <a:r>
              <a:rPr lang="en-US" sz="2000" b="1" dirty="0">
                <a:solidFill>
                  <a:prstClr val="black"/>
                </a:solidFill>
              </a:rPr>
              <a:t> kendo ne </a:t>
            </a:r>
            <a:r>
              <a:rPr lang="en-US" sz="2000" b="1" dirty="0" err="1">
                <a:solidFill>
                  <a:prstClr val="black"/>
                </a:solidFill>
              </a:rPr>
              <a:t>oikore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dak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piny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ochue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1:27).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55522" y="4551435"/>
            <a:ext cx="60404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osebedo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moikore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nochueyo</a:t>
            </a:r>
            <a:r>
              <a:rPr lang="en-US" sz="2000" b="1" dirty="0">
                <a:solidFill>
                  <a:prstClr val="black"/>
                </a:solidFill>
              </a:rPr>
              <a:t> Adam </a:t>
            </a:r>
            <a:r>
              <a:rPr lang="en-US" sz="2000" b="1" dirty="0" err="1">
                <a:solidFill>
                  <a:prstClr val="black"/>
                </a:solidFill>
              </a:rPr>
              <a:t>kowuok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lowo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piny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2:4-7).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8" grpId="0" uiExpand="1" build="p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607443" y="769789"/>
            <a:ext cx="34257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ma magi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timore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nitie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tudruok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 e kind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Adam: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30115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Ne </a:t>
            </a:r>
            <a:r>
              <a:rPr lang="en-US" sz="2000" b="1" dirty="0" err="1">
                <a:solidFill>
                  <a:prstClr val="black"/>
                </a:solidFill>
              </a:rPr>
              <a:t>onyise</a:t>
            </a:r>
            <a:r>
              <a:rPr lang="en-US" sz="2000" b="1" dirty="0">
                <a:solidFill>
                  <a:prstClr val="black"/>
                </a:solidFill>
              </a:rPr>
              <a:t> Hawa, kendo ne </a:t>
            </a:r>
            <a:r>
              <a:rPr lang="en-US" sz="2000" b="1" dirty="0" err="1">
                <a:solidFill>
                  <a:prstClr val="black"/>
                </a:solidFill>
              </a:rPr>
              <a:t>oriwogi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(Chak. 2:22-24).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419944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Ne </a:t>
            </a:r>
            <a:r>
              <a:rPr lang="en-US" sz="2000" b="1" dirty="0" err="1">
                <a:solidFill>
                  <a:prstClr val="black"/>
                </a:solidFill>
              </a:rPr>
              <a:t>okwaye</a:t>
            </a:r>
            <a:r>
              <a:rPr lang="en-US" sz="2000" b="1" dirty="0">
                <a:solidFill>
                  <a:prstClr val="black"/>
                </a:solidFill>
              </a:rPr>
              <a:t> mondo </a:t>
            </a:r>
            <a:r>
              <a:rPr lang="en-US" sz="2000" b="1" dirty="0" err="1">
                <a:solidFill>
                  <a:prstClr val="black"/>
                </a:solidFill>
              </a:rPr>
              <a:t>ochak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nying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(Chak. 2:19)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297660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Ne onyise gik mane onyalo timo gi gik ma kik otim  (Chak. 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9" y="2175376"/>
            <a:ext cx="30115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en-US" sz="2000" b="1" dirty="0">
                <a:solidFill>
                  <a:prstClr val="black"/>
                </a:solidFill>
              </a:rPr>
              <a:t>Ne </a:t>
            </a:r>
            <a:r>
              <a:rPr lang="en-US" sz="2000" b="1" dirty="0" err="1">
                <a:solidFill>
                  <a:prstClr val="black"/>
                </a:solidFill>
              </a:rPr>
              <a:t>omiye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tich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onego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otim</a:t>
            </a:r>
            <a:r>
              <a:rPr lang="en-US" sz="2000" b="1" dirty="0">
                <a:solidFill>
                  <a:prstClr val="black"/>
                </a:solidFill>
              </a:rPr>
              <a:t> e Eden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2:15).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ERE KAKA NYASAYE NE TUDORE GI DHANO E CHAKRUOK?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Nowachone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Oyieni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chamo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olemb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yien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manie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puodho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(Chakruok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358885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491353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nopuonjo</a:t>
            </a:r>
            <a:r>
              <a:rPr lang="en-US" sz="2000" b="1" dirty="0">
                <a:solidFill>
                  <a:prstClr val="black"/>
                </a:solidFill>
              </a:rPr>
              <a:t> Adam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Hawa</a:t>
            </a:r>
            <a:r>
              <a:rPr lang="en-US" sz="2000" b="1" dirty="0">
                <a:solidFill>
                  <a:prstClr val="black"/>
                </a:solidFill>
              </a:rPr>
              <a:t> kaka </a:t>
            </a:r>
            <a:r>
              <a:rPr lang="en-US" sz="2000" b="1" dirty="0" err="1">
                <a:solidFill>
                  <a:prstClr val="black"/>
                </a:solidFill>
              </a:rPr>
              <a:t>onego</a:t>
            </a:r>
            <a:r>
              <a:rPr lang="en-US" sz="2000" b="1" dirty="0">
                <a:solidFill>
                  <a:prstClr val="black"/>
                </a:solidFill>
              </a:rPr>
              <a:t> gibed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onego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gicham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1:28-29).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Chakre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sano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oromo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ang’ich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welo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2464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Bang’e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noloso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ndalo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abiriyo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gibed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mor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kanyakla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chieng’no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Ne </a:t>
            </a:r>
            <a:r>
              <a:rPr lang="en-US" sz="2000" b="1" dirty="0" err="1">
                <a:solidFill>
                  <a:prstClr val="black"/>
                </a:solidFill>
              </a:rPr>
              <a:t>ochueyogi</a:t>
            </a:r>
            <a:r>
              <a:rPr lang="en-US" sz="2000" b="1" dirty="0">
                <a:solidFill>
                  <a:prstClr val="black"/>
                </a:solidFill>
              </a:rPr>
              <a:t> kaka </a:t>
            </a:r>
            <a:r>
              <a:rPr lang="en-US" sz="2000" b="1" dirty="0" err="1">
                <a:solidFill>
                  <a:prstClr val="black"/>
                </a:solidFill>
              </a:rPr>
              <a:t>dhano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lalore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nigi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wuoyo</a:t>
            </a:r>
            <a:r>
              <a:rPr lang="en-US" sz="2000" b="1" dirty="0">
                <a:solidFill>
                  <a:prstClr val="black"/>
                </a:solidFill>
              </a:rPr>
              <a:t>, ok mana e </a:t>
            </a:r>
            <a:r>
              <a:rPr lang="en-US" sz="2000" b="1" dirty="0" err="1">
                <a:solidFill>
                  <a:prstClr val="black"/>
                </a:solidFill>
              </a:rPr>
              <a:t>kindgi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giwegi</a:t>
            </a:r>
            <a:r>
              <a:rPr lang="en-US" sz="2000" b="1" dirty="0">
                <a:solidFill>
                  <a:prstClr val="black"/>
                </a:solidFill>
              </a:rPr>
              <a:t>, to </a:t>
            </a:r>
            <a:r>
              <a:rPr lang="en-US" sz="2000" b="1" dirty="0" err="1">
                <a:solidFill>
                  <a:prstClr val="black"/>
                </a:solidFill>
              </a:rPr>
              <a:t>bende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chuech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mamoko</a:t>
            </a:r>
            <a:r>
              <a:rPr lang="en-US" sz="2000" b="1" dirty="0">
                <a:solidFill>
                  <a:prstClr val="black"/>
                </a:solidFill>
              </a:rPr>
              <a:t> (kaka,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ranyisi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malaike</a:t>
            </a:r>
            <a:r>
              <a:rPr lang="en-US" sz="2000" b="1" dirty="0">
                <a:solidFill>
                  <a:prstClr val="black"/>
                </a:solidFill>
              </a:rPr>
              <a:t>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ERE KAKA NYASAYE NE TUDORE GI DHANO E CHAKRUOK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Nowachone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Oyieni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chamo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olemb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yien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manie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puodho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ERE KAKA DHANO NOWEYO TUDORE GI NYASAYE?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Adam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nodwoke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“Aye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awinjo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kiwuotho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puodho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to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luoro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nomaka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mi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apondo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nikech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an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duk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(Chakruok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-8069" y="2431155"/>
            <a:ext cx="9633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Adam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Hawa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ochue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nyalo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yiero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gidwaro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timo</a:t>
            </a:r>
            <a:r>
              <a:rPr lang="en-US" sz="2000" b="1" dirty="0">
                <a:solidFill>
                  <a:prstClr val="black"/>
                </a:solidFill>
              </a:rPr>
              <a:t>. Mondo mi </a:t>
            </a:r>
            <a:r>
              <a:rPr lang="en-US" sz="2000" b="1" dirty="0" err="1">
                <a:solidFill>
                  <a:prstClr val="black"/>
                </a:solidFill>
              </a:rPr>
              <a:t>giti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thuolono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nomiyogi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mak</a:t>
            </a:r>
            <a:r>
              <a:rPr lang="en-US" sz="2000" b="1" dirty="0">
                <a:solidFill>
                  <a:prstClr val="black"/>
                </a:solidFill>
              </a:rPr>
              <a:t> mana </a:t>
            </a:r>
            <a:r>
              <a:rPr lang="en-US" sz="2000" b="1" dirty="0" err="1">
                <a:solidFill>
                  <a:prstClr val="black"/>
                </a:solidFill>
              </a:rPr>
              <a:t>yien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moro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oweyo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owuon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-6" y="6190349"/>
            <a:ext cx="96177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Bang’e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giwinjo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marach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koro</a:t>
            </a:r>
            <a:r>
              <a:rPr lang="en-US" sz="2000" b="1" dirty="0">
                <a:solidFill>
                  <a:prstClr val="black"/>
                </a:solidFill>
              </a:rPr>
              <a:t> ne ok </a:t>
            </a:r>
            <a:r>
              <a:rPr lang="en-US" sz="2000" b="1" dirty="0" err="1">
                <a:solidFill>
                  <a:prstClr val="black"/>
                </a:solidFill>
              </a:rPr>
              <a:t>gidwar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wuoyo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kode</a:t>
            </a:r>
            <a:r>
              <a:rPr lang="en-US" sz="2000" b="1" dirty="0">
                <a:solidFill>
                  <a:prstClr val="black"/>
                </a:solidFill>
              </a:rPr>
              <a:t> kendo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3:8).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16145" y="5481383"/>
            <a:ext cx="97427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sano</a:t>
            </a:r>
            <a:r>
              <a:rPr lang="en-US" sz="2000" b="1" dirty="0">
                <a:solidFill>
                  <a:prstClr val="black"/>
                </a:solidFill>
              </a:rPr>
              <a:t>, law mar </a:t>
            </a:r>
            <a:r>
              <a:rPr lang="en-US" sz="2000" b="1" dirty="0" err="1">
                <a:solidFill>
                  <a:prstClr val="black"/>
                </a:solidFill>
              </a:rPr>
              <a:t>duong</a:t>
            </a:r>
            <a:r>
              <a:rPr lang="en-US" sz="2000" b="1" dirty="0">
                <a:solidFill>
                  <a:prstClr val="black"/>
                </a:solidFill>
              </a:rPr>
              <a:t>’ mane </a:t>
            </a:r>
            <a:r>
              <a:rPr lang="en-US" sz="2000" b="1" dirty="0" err="1">
                <a:solidFill>
                  <a:prstClr val="black"/>
                </a:solidFill>
              </a:rPr>
              <a:t>oumogi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olal</a:t>
            </a:r>
            <a:r>
              <a:rPr lang="en-US" sz="2000" b="1" dirty="0">
                <a:solidFill>
                  <a:prstClr val="black"/>
                </a:solidFill>
              </a:rPr>
              <a:t>; ne </a:t>
            </a:r>
            <a:r>
              <a:rPr lang="en-US" sz="2000" b="1" dirty="0" err="1">
                <a:solidFill>
                  <a:prstClr val="black"/>
                </a:solidFill>
              </a:rPr>
              <a:t>gifwenyo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gin </a:t>
            </a:r>
            <a:r>
              <a:rPr lang="en-US" sz="2000" b="1" dirty="0" err="1">
                <a:solidFill>
                  <a:prstClr val="black"/>
                </a:solidFill>
              </a:rPr>
              <a:t>duge</a:t>
            </a:r>
            <a:r>
              <a:rPr lang="en-US" sz="2000" b="1" dirty="0">
                <a:solidFill>
                  <a:prstClr val="black"/>
                </a:solidFill>
              </a:rPr>
              <a:t>; kendo ne </a:t>
            </a:r>
            <a:r>
              <a:rPr lang="en-US" sz="2000" b="1" dirty="0" err="1">
                <a:solidFill>
                  <a:prstClr val="black"/>
                </a:solidFill>
              </a:rPr>
              <a:t>gimanyo</a:t>
            </a:r>
            <a:r>
              <a:rPr lang="en-US" sz="2000" b="1" dirty="0">
                <a:solidFill>
                  <a:prstClr val="black"/>
                </a:solidFill>
              </a:rPr>
              <a:t> yore mag </a:t>
            </a:r>
            <a:r>
              <a:rPr lang="en-US" sz="2000" b="1" dirty="0" err="1">
                <a:solidFill>
                  <a:prstClr val="black"/>
                </a:solidFill>
              </a:rPr>
              <a:t>pando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kethogi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3:7).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72417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Kane </a:t>
            </a:r>
            <a:r>
              <a:rPr lang="en-US" sz="2000" b="1" dirty="0" err="1">
                <a:solidFill>
                  <a:prstClr val="black"/>
                </a:solidFill>
              </a:rPr>
              <a:t>olombe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olemb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yadhno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chamo</a:t>
            </a:r>
            <a:r>
              <a:rPr lang="en-US" sz="2000" b="1" dirty="0">
                <a:solidFill>
                  <a:prstClr val="black"/>
                </a:solidFill>
              </a:rPr>
              <a:t>, Hawa ne </a:t>
            </a:r>
            <a:r>
              <a:rPr lang="en-US" sz="2000" b="1" dirty="0" err="1">
                <a:solidFill>
                  <a:prstClr val="black"/>
                </a:solidFill>
              </a:rPr>
              <a:t>ochamo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noywayo</a:t>
            </a:r>
            <a:r>
              <a:rPr lang="en-US" sz="2000" b="1" dirty="0">
                <a:solidFill>
                  <a:prstClr val="black"/>
                </a:solidFill>
              </a:rPr>
              <a:t> Adam, ma </a:t>
            </a:r>
            <a:r>
              <a:rPr lang="en-US" sz="2000" b="1" dirty="0" err="1">
                <a:solidFill>
                  <a:prstClr val="black"/>
                </a:solidFill>
              </a:rPr>
              <a:t>bende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ochamo</a:t>
            </a:r>
            <a:r>
              <a:rPr lang="en-US" sz="2000" b="1" dirty="0">
                <a:solidFill>
                  <a:prstClr val="black"/>
                </a:solidFill>
              </a:rPr>
              <a:t> (Chak. 3:6).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-16139" y="3447898"/>
            <a:ext cx="96338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yienno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jatemno</a:t>
            </a:r>
            <a:r>
              <a:rPr lang="en-US" sz="2000" b="1" dirty="0">
                <a:solidFill>
                  <a:prstClr val="black"/>
                </a:solidFill>
              </a:rPr>
              <a:t>, mane </a:t>
            </a:r>
            <a:r>
              <a:rPr lang="en-US" sz="2000" b="1" dirty="0" err="1">
                <a:solidFill>
                  <a:prstClr val="black"/>
                </a:solidFill>
              </a:rPr>
              <a:t>otimore</a:t>
            </a:r>
            <a:r>
              <a:rPr lang="en-US" sz="2000" b="1" dirty="0">
                <a:solidFill>
                  <a:prstClr val="black"/>
                </a:solidFill>
              </a:rPr>
              <a:t> kaka </a:t>
            </a:r>
            <a:r>
              <a:rPr lang="en-US" sz="2000" b="1" dirty="0" err="1">
                <a:solidFill>
                  <a:prstClr val="black"/>
                </a:solidFill>
              </a:rPr>
              <a:t>thuol</a:t>
            </a:r>
            <a:r>
              <a:rPr lang="en-US" sz="2000" b="1" dirty="0">
                <a:solidFill>
                  <a:prstClr val="black"/>
                </a:solidFill>
              </a:rPr>
              <a:t> kendo mane </a:t>
            </a:r>
            <a:r>
              <a:rPr lang="en-US" sz="2000" b="1" dirty="0" err="1">
                <a:solidFill>
                  <a:prstClr val="black"/>
                </a:solidFill>
              </a:rPr>
              <a:t>oriasore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Adam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nonyisogi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miriambo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 (ma </a:t>
            </a:r>
            <a:r>
              <a:rPr lang="en-US" sz="2000" b="1" dirty="0" err="1">
                <a:solidFill>
                  <a:prstClr val="black"/>
                </a:solidFill>
              </a:rPr>
              <a:t>Hawa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notero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Adam): </a:t>
            </a:r>
            <a:r>
              <a:rPr lang="en-US" sz="2000" b="1" dirty="0" err="1">
                <a:solidFill>
                  <a:prstClr val="black"/>
                </a:solidFill>
              </a:rPr>
              <a:t>tho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kuomu</a:t>
            </a:r>
            <a:r>
              <a:rPr lang="en-US" sz="2000" b="1" dirty="0">
                <a:solidFill>
                  <a:prstClr val="black"/>
                </a:solidFill>
              </a:rPr>
              <a:t> (“ok </a:t>
            </a:r>
            <a:r>
              <a:rPr lang="en-US" sz="2000" b="1" dirty="0" err="1">
                <a:solidFill>
                  <a:prstClr val="black"/>
                </a:solidFill>
              </a:rPr>
              <a:t>unutho</a:t>
            </a:r>
            <a:r>
              <a:rPr lang="en-US" sz="2000" b="1" dirty="0">
                <a:solidFill>
                  <a:prstClr val="black"/>
                </a:solidFill>
              </a:rPr>
              <a:t>”); </a:t>
            </a:r>
            <a:r>
              <a:rPr lang="en-US" sz="2000" b="1" dirty="0" err="1">
                <a:solidFill>
                  <a:prstClr val="black"/>
                </a:solidFill>
              </a:rPr>
              <a:t>ubiro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nyiseche</a:t>
            </a:r>
            <a:r>
              <a:rPr lang="en-US" sz="2000" b="1" dirty="0">
                <a:solidFill>
                  <a:prstClr val="black"/>
                </a:solidFill>
              </a:rPr>
              <a:t> (“</a:t>
            </a:r>
            <a:r>
              <a:rPr lang="en-US" sz="2000" b="1" dirty="0" err="1">
                <a:solidFill>
                  <a:prstClr val="black"/>
                </a:solidFill>
              </a:rPr>
              <a:t>ubiro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kaka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”);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oumonu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adiera</a:t>
            </a:r>
            <a:r>
              <a:rPr lang="en-US" sz="2000" b="1" dirty="0">
                <a:solidFill>
                  <a:prstClr val="black"/>
                </a:solidFill>
              </a:rPr>
              <a:t> (“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ong’eyo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...”)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3:1-5).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4157" y="4475345"/>
            <a:ext cx="3735270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294133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ERE KAKA NYASAYE NOTEMO DWOKO TUDRUOK?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noluongo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Adam,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mopenje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‘In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kanye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(Chakruok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537858" y="854881"/>
            <a:ext cx="8654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Nong’eyo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Adam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Hawa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osetimo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—kaka ne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timne</a:t>
            </a:r>
            <a:r>
              <a:rPr lang="en-US" sz="2000" b="1" dirty="0">
                <a:solidFill>
                  <a:prstClr val="black"/>
                </a:solidFill>
              </a:rPr>
              <a:t>—</a:t>
            </a:r>
            <a:r>
              <a:rPr lang="en-US" sz="2000" b="1" dirty="0" err="1">
                <a:solidFill>
                  <a:prstClr val="black"/>
                </a:solidFill>
              </a:rPr>
              <a:t>nodhi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owuo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kodgi</a:t>
            </a:r>
            <a:r>
              <a:rPr lang="en-US" sz="2000" b="1" dirty="0">
                <a:solidFill>
                  <a:prstClr val="black"/>
                </a:solidFill>
              </a:rPr>
              <a:t>. E </a:t>
            </a:r>
            <a:r>
              <a:rPr lang="en-US" sz="2000" b="1" dirty="0" err="1">
                <a:solidFill>
                  <a:prstClr val="black"/>
                </a:solidFill>
              </a:rPr>
              <a:t>okang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r>
              <a:rPr lang="en-US" sz="2000" b="1" dirty="0" err="1">
                <a:solidFill>
                  <a:prstClr val="black"/>
                </a:solidFill>
              </a:rPr>
              <a:t>mokwongo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girom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nochuno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luonggi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girom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3:8-9).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500705"/>
            <a:ext cx="75144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Bang' </a:t>
            </a:r>
            <a:r>
              <a:rPr lang="en-US" sz="2000" b="1" dirty="0" err="1">
                <a:solidFill>
                  <a:prstClr val="black"/>
                </a:solidFill>
              </a:rPr>
              <a:t>higni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miche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mathoth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nong’iyo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wang'e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jaricho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machielo</a:t>
            </a:r>
            <a:r>
              <a:rPr lang="en-US" sz="2000" b="1" dirty="0">
                <a:solidFill>
                  <a:prstClr val="black"/>
                </a:solidFill>
              </a:rPr>
              <a:t> mondo </a:t>
            </a:r>
            <a:r>
              <a:rPr lang="en-US" sz="2000" b="1" dirty="0" err="1">
                <a:solidFill>
                  <a:prstClr val="black"/>
                </a:solidFill>
              </a:rPr>
              <a:t>oyud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lokruok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chunye</a:t>
            </a:r>
            <a:r>
              <a:rPr lang="en-US" sz="2000" b="1" dirty="0">
                <a:solidFill>
                  <a:prstClr val="black"/>
                </a:solidFill>
              </a:rPr>
              <a:t>: Petro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(Luka 22:61-62).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30979"/>
            <a:ext cx="82928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kindegi</a:t>
            </a:r>
            <a:r>
              <a:rPr lang="en-US" sz="2000" b="1" dirty="0">
                <a:solidFill>
                  <a:prstClr val="black"/>
                </a:solidFill>
              </a:rPr>
              <a:t>, wan </a:t>
            </a:r>
            <a:r>
              <a:rPr lang="en-US" sz="2000" b="1" dirty="0" err="1">
                <a:solidFill>
                  <a:prstClr val="black"/>
                </a:solidFill>
              </a:rPr>
              <a:t>dhano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waluwo</a:t>
            </a:r>
            <a:r>
              <a:rPr lang="en-US" sz="2000" b="1" dirty="0">
                <a:solidFill>
                  <a:prstClr val="black"/>
                </a:solidFill>
              </a:rPr>
              <a:t> yore ma </a:t>
            </a:r>
            <a:r>
              <a:rPr lang="en-US" sz="2000" b="1" dirty="0" err="1">
                <a:solidFill>
                  <a:prstClr val="black"/>
                </a:solidFill>
              </a:rPr>
              <a:t>kamago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Wapadore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watemo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gimomiyo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watimo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kamano</a:t>
            </a:r>
            <a:r>
              <a:rPr lang="en-US" sz="2000" b="1" dirty="0">
                <a:solidFill>
                  <a:prstClr val="black"/>
                </a:solidFill>
              </a:rPr>
              <a:t>. Kata </a:t>
            </a:r>
            <a:r>
              <a:rPr lang="en-US" sz="2000" b="1" dirty="0" err="1">
                <a:solidFill>
                  <a:prstClr val="black"/>
                </a:solidFill>
              </a:rPr>
              <a:t>obedo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omoko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kuomwa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pod </a:t>
            </a:r>
            <a:r>
              <a:rPr lang="en-US" sz="2000" b="1" dirty="0" err="1">
                <a:solidFill>
                  <a:prstClr val="black"/>
                </a:solidFill>
              </a:rPr>
              <a:t>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dwokowa</a:t>
            </a:r>
            <a:r>
              <a:rPr lang="en-US" sz="2000" b="1" dirty="0">
                <a:solidFill>
                  <a:prstClr val="black"/>
                </a:solidFill>
              </a:rPr>
              <a:t> ire, kendo </a:t>
            </a:r>
            <a:r>
              <a:rPr lang="en-US" sz="2000" b="1" dirty="0" err="1">
                <a:solidFill>
                  <a:prstClr val="black"/>
                </a:solidFill>
              </a:rPr>
              <a:t>oluongowa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Biuru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ira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Isaya</a:t>
            </a:r>
            <a:r>
              <a:rPr lang="en-US" sz="2000" b="1" dirty="0">
                <a:solidFill>
                  <a:prstClr val="black"/>
                </a:solidFill>
              </a:rPr>
              <a:t> 55:3).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85508" y="4515841"/>
            <a:ext cx="58073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Mopogore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Petro mane </a:t>
            </a:r>
            <a:r>
              <a:rPr lang="en-US" sz="2000" b="1" dirty="0" err="1">
                <a:solidFill>
                  <a:prstClr val="black"/>
                </a:solidFill>
              </a:rPr>
              <a:t>oyie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richone</a:t>
            </a:r>
            <a:r>
              <a:rPr lang="en-US" sz="2000" b="1" dirty="0">
                <a:solidFill>
                  <a:prstClr val="black"/>
                </a:solidFill>
              </a:rPr>
              <a:t>, Adam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nochako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lerore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nyim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giketo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kethogi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jomoko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3:12-13).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545624" y="2177793"/>
            <a:ext cx="65355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Kata </a:t>
            </a:r>
            <a:r>
              <a:rPr lang="en-US" sz="2000" b="1" dirty="0" err="1">
                <a:solidFill>
                  <a:prstClr val="black"/>
                </a:solidFill>
              </a:rPr>
              <a:t>obedo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ne ok </a:t>
            </a:r>
            <a:r>
              <a:rPr lang="en-US" sz="2000" b="1" dirty="0" err="1">
                <a:solidFill>
                  <a:prstClr val="black"/>
                </a:solidFill>
              </a:rPr>
              <a:t>gidwar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wuoyo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wuoyo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kodgi</a:t>
            </a:r>
            <a:r>
              <a:rPr lang="en-US" sz="2000" b="1" dirty="0">
                <a:solidFill>
                  <a:prstClr val="black"/>
                </a:solidFill>
              </a:rPr>
              <a:t>. Ne ok </a:t>
            </a:r>
            <a:r>
              <a:rPr lang="en-US" sz="2000" b="1" dirty="0" err="1">
                <a:solidFill>
                  <a:prstClr val="black"/>
                </a:solidFill>
              </a:rPr>
              <a:t>oweyo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riwruok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jaricho</a:t>
            </a:r>
            <a:r>
              <a:rPr lang="en-US" sz="2000" b="1" dirty="0">
                <a:solidFill>
                  <a:prstClr val="black"/>
                </a:solidFill>
              </a:rPr>
              <a:t>, to ne </a:t>
            </a:r>
            <a:r>
              <a:rPr lang="en-US" sz="2000" b="1" dirty="0" err="1">
                <a:solidFill>
                  <a:prstClr val="black"/>
                </a:solidFill>
              </a:rPr>
              <a:t>ochome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chunye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7872FA-2B51-6EEA-B966-61BF8DEA2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17803061-B385-802F-E071-016BEA90E06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7685" y="4459023"/>
            <a:ext cx="3446051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CE96457-ADB5-E9EA-F0D7-590416F509D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9D78EB0-B9AE-9FC4-24A2-7BEC30AF0E5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00577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522D92D-557D-65FC-E297-8D42E3FC65D8}"/>
              </a:ext>
            </a:extLst>
          </p:cNvPr>
          <p:cNvSpPr txBox="1"/>
          <p:nvPr/>
        </p:nvSpPr>
        <p:spPr>
          <a:xfrm>
            <a:off x="193040" y="82296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ANG’O MOMIYO SANI OK WANYAL WUOYO GI NYASAYE WANG’ GI WANG’?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0CAE657-24D5-EFE2-C151-575816D14112}"/>
              </a:ext>
            </a:extLst>
          </p:cNvPr>
          <p:cNvSpPr txBox="1"/>
          <p:nvPr/>
        </p:nvSpPr>
        <p:spPr>
          <a:xfrm>
            <a:off x="0" y="47925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Kamano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noriembo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dhano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mi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noketo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gik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moko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machalo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malaika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miluongo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kerubi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kachiel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ligangla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mamil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kendo 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rundore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koni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koni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wuokchieng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’ mar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puoth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Eden,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mondo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ogeng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’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madwaro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dhi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but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yath</a:t>
            </a:r>
            <a:r>
              <a:rPr lang="en-US" sz="16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mar </a:t>
            </a:r>
            <a:r>
              <a:rPr lang="en-US" sz="16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ngima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(Chakruok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BE21ADE-F01C-2CEE-3F40-50F8C96B42D7}"/>
              </a:ext>
            </a:extLst>
          </p:cNvPr>
          <p:cNvSpPr txBox="1"/>
          <p:nvPr/>
        </p:nvSpPr>
        <p:spPr>
          <a:xfrm>
            <a:off x="3321844" y="1283658"/>
            <a:ext cx="41236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nonyiso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joricho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ariyogo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timore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nikech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richogi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Achiel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nine ok </a:t>
            </a:r>
            <a:r>
              <a:rPr lang="en-US" sz="2000" b="1" dirty="0" err="1">
                <a:solidFill>
                  <a:prstClr val="black"/>
                </a:solidFill>
              </a:rPr>
              <a:t>ginyal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tudore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wang</a:t>
            </a:r>
            <a:r>
              <a:rPr lang="en-US" sz="2000" b="1" dirty="0">
                <a:solidFill>
                  <a:prstClr val="black"/>
                </a:solidFill>
              </a:rPr>
              <a:t>’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wang</a:t>
            </a:r>
            <a:r>
              <a:rPr lang="en-US" sz="2000" b="1" dirty="0">
                <a:solidFill>
                  <a:prstClr val="black"/>
                </a:solidFill>
              </a:rPr>
              <a:t>’ bang’ </a:t>
            </a:r>
            <a:r>
              <a:rPr lang="en-US" sz="2000" b="1" dirty="0" err="1">
                <a:solidFill>
                  <a:prstClr val="black"/>
                </a:solidFill>
              </a:rPr>
              <a:t>riembogi</a:t>
            </a:r>
            <a:r>
              <a:rPr lang="en-US" sz="2000" b="1" dirty="0">
                <a:solidFill>
                  <a:prstClr val="black"/>
                </a:solidFill>
              </a:rPr>
              <a:t> e Eden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3:16-24).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39901A-4C3F-0BA1-CE9C-C31E559595BA}"/>
              </a:ext>
            </a:extLst>
          </p:cNvPr>
          <p:cNvSpPr txBox="1"/>
          <p:nvPr/>
        </p:nvSpPr>
        <p:spPr>
          <a:xfrm>
            <a:off x="2957193" y="3362094"/>
            <a:ext cx="92348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Kapok ne </a:t>
            </a:r>
            <a:r>
              <a:rPr lang="en-US" sz="2000" b="1" dirty="0" err="1">
                <a:solidFill>
                  <a:prstClr val="black"/>
                </a:solidFill>
              </a:rPr>
              <a:t>onyisogi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mane biro </a:t>
            </a:r>
            <a:r>
              <a:rPr lang="en-US" sz="2000" b="1" dirty="0" err="1">
                <a:solidFill>
                  <a:prstClr val="black"/>
                </a:solidFill>
              </a:rPr>
              <a:t>timore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nikech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nonyisogi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tieko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wachno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koth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Hawa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tieko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teko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jachien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duoko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BBBA3E-8FC8-D93F-3BB4-0A8775D53F87}"/>
              </a:ext>
            </a:extLst>
          </p:cNvPr>
          <p:cNvSpPr txBox="1"/>
          <p:nvPr/>
        </p:nvSpPr>
        <p:spPr>
          <a:xfrm>
            <a:off x="2990211" y="4411540"/>
            <a:ext cx="55098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nonyiso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wachno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chopoe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owuon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odoko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dhano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oneno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nikech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nochier</a:t>
            </a:r>
            <a:r>
              <a:rPr lang="en-US" sz="2000" b="1" dirty="0">
                <a:solidFill>
                  <a:prstClr val="black"/>
                </a:solidFill>
              </a:rPr>
              <a:t>, kendo </a:t>
            </a:r>
            <a:r>
              <a:rPr lang="en-US" sz="2000" b="1" dirty="0" err="1">
                <a:solidFill>
                  <a:prstClr val="black"/>
                </a:solidFill>
              </a:rPr>
              <a:t>omiyowa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mochuere</a:t>
            </a:r>
            <a:r>
              <a:rPr lang="en-US" sz="2000" b="1" dirty="0">
                <a:solidFill>
                  <a:prstClr val="black"/>
                </a:solidFill>
              </a:rPr>
              <a:t> (Isa. 9:6; 53:6, 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DD33F4B-672B-75DE-0D37-EA6BE9A19A99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Kum ni: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8A6CC69-B142-40DB-6571-D247F20BD568}"/>
              </a:ext>
            </a:extLst>
          </p:cNvPr>
          <p:cNvSpPr txBox="1"/>
          <p:nvPr/>
        </p:nvSpPr>
        <p:spPr>
          <a:xfrm>
            <a:off x="3010407" y="6076539"/>
            <a:ext cx="55098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Bang’ </a:t>
            </a: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owuok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singruok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Jawar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bende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olandi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0BD576E-1185-2ADE-19E3-2011D8D40D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924347"/>
              </p:ext>
            </p:extLst>
          </p:nvPr>
        </p:nvGraphicFramePr>
        <p:xfrm>
          <a:off x="7566975" y="1447709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0209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P spid="7" grpId="0"/>
      <p:bldGraphic spid="6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ERE KAKA WANYALO TUDORE GI NYASAYE E KINDENI?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Koro in,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wuod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dhano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aketi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jarito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mar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oganda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Israel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duto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Tiji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biro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bedo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               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siemogi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gi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siem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moro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amora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ma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amiyi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(Ezekiel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19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Mondo </a:t>
            </a:r>
            <a:r>
              <a:rPr lang="en-US" sz="2000" b="1" dirty="0" err="1">
                <a:solidFill>
                  <a:prstClr val="black"/>
                </a:solidFill>
              </a:rPr>
              <a:t>otudre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kodwa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kindeni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osendiko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buge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puonj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ariyo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Chuech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Biblos</a:t>
            </a:r>
            <a:r>
              <a:rPr lang="en-US" sz="2000" b="1" dirty="0">
                <a:solidFill>
                  <a:prstClr val="black"/>
                </a:solidFill>
              </a:rPr>
              <a:t> (Rumi 1:20; 2 </a:t>
            </a:r>
            <a:r>
              <a:rPr lang="en-US" sz="2000" b="1" dirty="0" err="1">
                <a:solidFill>
                  <a:prstClr val="black"/>
                </a:solidFill>
              </a:rPr>
              <a:t>Timo</a:t>
            </a:r>
            <a:r>
              <a:rPr lang="en-US" sz="2000" b="1" dirty="0">
                <a:solidFill>
                  <a:prstClr val="black"/>
                </a:solidFill>
              </a:rPr>
              <a:t>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843868"/>
            <a:ext cx="74715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Bende,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alam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Zaburi</a:t>
            </a:r>
            <a:r>
              <a:rPr lang="en-US" sz="2000" b="1" dirty="0">
                <a:solidFill>
                  <a:prstClr val="black"/>
                </a:solidFill>
              </a:rPr>
              <a:t> 5:2); </a:t>
            </a:r>
            <a:r>
              <a:rPr lang="en-US" sz="2000" b="1" dirty="0" err="1">
                <a:solidFill>
                  <a:prstClr val="black"/>
                </a:solidFill>
              </a:rPr>
              <a:t>malaike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Joote</a:t>
            </a:r>
            <a:r>
              <a:rPr lang="en-US" sz="2000" b="1" dirty="0">
                <a:solidFill>
                  <a:prstClr val="black"/>
                </a:solidFill>
              </a:rPr>
              <a:t> 8:26);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(Joel 2:28); kendo, </a:t>
            </a:r>
            <a:r>
              <a:rPr lang="en-US" sz="2000" b="1" dirty="0" err="1">
                <a:solidFill>
                  <a:prstClr val="black"/>
                </a:solidFill>
              </a:rPr>
              <a:t>moloyo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Roho</a:t>
            </a:r>
            <a:r>
              <a:rPr lang="en-US" sz="2000" b="1" dirty="0">
                <a:solidFill>
                  <a:prstClr val="black"/>
                </a:solidFill>
              </a:rPr>
              <a:t> Maler (Johana 14:26).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2" y="4715362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iye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wafwenyo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wan </a:t>
            </a:r>
            <a:r>
              <a:rPr lang="en-US" sz="2000" b="1" dirty="0" err="1">
                <a:solidFill>
                  <a:prstClr val="black"/>
                </a:solidFill>
              </a:rPr>
              <a:t>ng’a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wawuokie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wadhie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Kanyo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wayudoe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ngimawa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3448" y="2971302"/>
            <a:ext cx="750119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Kata </a:t>
            </a:r>
            <a:r>
              <a:rPr lang="en-US" sz="2000" b="1" dirty="0" err="1">
                <a:solidFill>
                  <a:prstClr val="black"/>
                </a:solidFill>
              </a:rPr>
              <a:t>obedo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Chuech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wuoyo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Jachuech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okethe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ahinya</a:t>
            </a:r>
            <a:r>
              <a:rPr lang="en-US" sz="2000" b="1" dirty="0">
                <a:solidFill>
                  <a:prstClr val="black"/>
                </a:solidFill>
              </a:rPr>
              <a:t>. Kata </a:t>
            </a:r>
            <a:r>
              <a:rPr lang="en-US" sz="2000" b="1" dirty="0" err="1">
                <a:solidFill>
                  <a:prstClr val="black"/>
                </a:solidFill>
              </a:rPr>
              <a:t>kamano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Biblos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maler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moriere</a:t>
            </a:r>
            <a:r>
              <a:rPr lang="en-US" sz="2000" b="1" dirty="0">
                <a:solidFill>
                  <a:prstClr val="black"/>
                </a:solidFill>
              </a:rPr>
              <a:t>, mane </a:t>
            </a:r>
            <a:r>
              <a:rPr lang="en-US" sz="2000" b="1" dirty="0" err="1">
                <a:solidFill>
                  <a:prstClr val="black"/>
                </a:solidFill>
              </a:rPr>
              <a:t>oor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oyudo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kowuok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Biblos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wayude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ranyisi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malong’o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tij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 (Hib 1:1-2).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928466" y="720566"/>
            <a:ext cx="10651253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“Winjruok 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onego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obedi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kind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To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ketho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Adam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oketho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chenrono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marach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Satan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nomiyo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otimo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richo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Koro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Ruoth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ne ok bi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wuoyo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kode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kaka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otimo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oonge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richo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Bang’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podho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Kristo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nobedo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japuonj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Adam.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Nochung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’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koreso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ogandano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kuom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Nokawo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tich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winjruok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omi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Hawa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thuolo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ginyalo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dokgo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yiegi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chenro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oriwo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gundgi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duto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onge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chiwruok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Wuod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wach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gueth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kata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warruok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kowuok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kuom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dine ok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obetie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nyiego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luoro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chikne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Ketho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chikno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osekelo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pogruok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luoro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kind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oketho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omiye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thuolo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wuoyo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ratiro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maonge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chudo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kendo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Jachuechne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Bang’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kethone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wuoyo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kokalo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kuom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Kristo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malaike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800096" y="6136343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" sz="40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</a:rPr>
              <a:t>APPENDIX: </a:t>
            </a:r>
            <a:r>
              <a:rPr lang="es-ES" sz="4000" b="1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WECHE NGIMA ELLEN G. WHITE</a:t>
            </a:r>
            <a:endParaRPr kumimoji="0" lang="en" sz="40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9" y="687533"/>
            <a:ext cx="827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Ellen Gould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Elizabeth Harmon, mane gin </a:t>
            </a:r>
            <a:r>
              <a:rPr lang="en-US" sz="2000" b="1" dirty="0" err="1">
                <a:solidFill>
                  <a:prstClr val="black"/>
                </a:solidFill>
              </a:rPr>
              <a:t>nyithindo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matindo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nyithindo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aboro</a:t>
            </a:r>
            <a:r>
              <a:rPr lang="en-US" sz="2000" b="1" dirty="0">
                <a:solidFill>
                  <a:prstClr val="black"/>
                </a:solidFill>
              </a:rPr>
              <a:t> mag Eunice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Robert Harmon, </a:t>
            </a:r>
            <a:r>
              <a:rPr lang="en-US" sz="2000" b="1" dirty="0" err="1">
                <a:solidFill>
                  <a:prstClr val="black"/>
                </a:solidFill>
              </a:rPr>
              <a:t>nonyuol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tarik</a:t>
            </a:r>
            <a:r>
              <a:rPr lang="en-US" sz="2000" b="1" dirty="0">
                <a:solidFill>
                  <a:prstClr val="black"/>
                </a:solidFill>
              </a:rPr>
              <a:t> 26 </a:t>
            </a:r>
            <a:r>
              <a:rPr lang="en-US" sz="2000" b="1" dirty="0" err="1">
                <a:solidFill>
                  <a:prstClr val="black"/>
                </a:solidFill>
              </a:rPr>
              <a:t>Novemba</a:t>
            </a:r>
            <a:r>
              <a:rPr lang="en-US" sz="2000" b="1" dirty="0">
                <a:solidFill>
                  <a:prstClr val="black"/>
                </a:solidFill>
              </a:rPr>
              <a:t> 1827 e Gorham, Maine, USA.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58112" y="2449611"/>
            <a:ext cx="96728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Ka</a:t>
            </a:r>
            <a:r>
              <a:rPr lang="en-US" sz="2000" b="1" dirty="0">
                <a:solidFill>
                  <a:prstClr val="black"/>
                </a:solidFill>
              </a:rPr>
              <a:t> Ellen ne ja </a:t>
            </a:r>
            <a:r>
              <a:rPr lang="en-US" sz="2000" b="1" dirty="0" err="1">
                <a:solidFill>
                  <a:prstClr val="black"/>
                </a:solidFill>
              </a:rPr>
              <a:t>higni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ochiko</a:t>
            </a:r>
            <a:r>
              <a:rPr lang="en-US" sz="2000" b="1" dirty="0">
                <a:solidFill>
                  <a:prstClr val="black"/>
                </a:solidFill>
              </a:rPr>
              <a:t>, ja </a:t>
            </a:r>
            <a:r>
              <a:rPr lang="en-US" sz="2000" b="1" dirty="0" err="1">
                <a:solidFill>
                  <a:prstClr val="black"/>
                </a:solidFill>
              </a:rPr>
              <a:t>klase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moro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obaye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kidi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ohinyo</a:t>
            </a:r>
            <a:r>
              <a:rPr lang="en-US" sz="2000" b="1" dirty="0">
                <a:solidFill>
                  <a:prstClr val="black"/>
                </a:solidFill>
              </a:rPr>
              <a:t> lend </a:t>
            </a:r>
            <a:r>
              <a:rPr lang="en-US" sz="2000" b="1" dirty="0" err="1">
                <a:solidFill>
                  <a:prstClr val="black"/>
                </a:solidFill>
              </a:rPr>
              <a:t>wang’e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marach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Hinyruokno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omiyo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mosiko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ochune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skul</a:t>
            </a:r>
            <a:r>
              <a:rPr lang="en-US" sz="2000" b="1" dirty="0">
                <a:solidFill>
                  <a:prstClr val="black"/>
                </a:solidFill>
              </a:rPr>
              <a:t> kendo ne ok </a:t>
            </a:r>
            <a:r>
              <a:rPr lang="en-US" sz="2000" b="1" dirty="0" err="1">
                <a:solidFill>
                  <a:prstClr val="black"/>
                </a:solidFill>
              </a:rPr>
              <a:t>onyal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ngimane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569660"/>
            <a:ext cx="65576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Joodno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oyie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puonj</a:t>
            </a:r>
            <a:r>
              <a:rPr lang="en-US" sz="2000" b="1" dirty="0">
                <a:solidFill>
                  <a:prstClr val="black"/>
                </a:solidFill>
              </a:rPr>
              <a:t> mag William Miller, kendo Ellen ne </a:t>
            </a:r>
            <a:r>
              <a:rPr lang="en-US" sz="2000" b="1" dirty="0" err="1">
                <a:solidFill>
                  <a:prstClr val="black"/>
                </a:solidFill>
              </a:rPr>
              <a:t>obatisi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kanisa</a:t>
            </a:r>
            <a:r>
              <a:rPr lang="en-US" sz="2000" b="1" dirty="0">
                <a:solidFill>
                  <a:prstClr val="black"/>
                </a:solidFill>
              </a:rPr>
              <a:t> Methodist e </a:t>
            </a:r>
            <a:r>
              <a:rPr lang="en-US" sz="2000" b="1" dirty="0" err="1">
                <a:solidFill>
                  <a:prstClr val="black"/>
                </a:solidFill>
              </a:rPr>
              <a:t>higa</a:t>
            </a:r>
            <a:r>
              <a:rPr lang="en-US" sz="2000" b="1" dirty="0">
                <a:solidFill>
                  <a:prstClr val="black"/>
                </a:solidFill>
              </a:rPr>
              <a:t> 1842.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381932"/>
            <a:ext cx="52317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To Ellen ne </a:t>
            </a:r>
            <a:r>
              <a:rPr lang="en-US" sz="2000" b="1" dirty="0" err="1">
                <a:solidFill>
                  <a:prstClr val="black"/>
                </a:solidFill>
              </a:rPr>
              <a:t>winjo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olal</a:t>
            </a:r>
            <a:r>
              <a:rPr lang="en-US" sz="2000" b="1" dirty="0">
                <a:solidFill>
                  <a:prstClr val="black"/>
                </a:solidFill>
              </a:rPr>
              <a:t>, kendo ne </a:t>
            </a:r>
            <a:r>
              <a:rPr lang="en-US" sz="2000" b="1" dirty="0" err="1">
                <a:solidFill>
                  <a:prstClr val="black"/>
                </a:solidFill>
              </a:rPr>
              <a:t>oyie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ok </a:t>
            </a:r>
            <a:r>
              <a:rPr lang="en-US" sz="2000" b="1" dirty="0" err="1">
                <a:solidFill>
                  <a:prstClr val="black"/>
                </a:solidFill>
              </a:rPr>
              <a:t>owinjore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warruok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kama</a:t>
            </a:r>
            <a:r>
              <a:rPr lang="en-US" sz="2000" b="1" dirty="0">
                <a:solidFill>
                  <a:prstClr val="black"/>
                </a:solidFill>
              </a:rPr>
              <a:t> ne Pastor Levi Stockman </a:t>
            </a:r>
            <a:r>
              <a:rPr lang="en-US" sz="2000" b="1" dirty="0" err="1">
                <a:solidFill>
                  <a:prstClr val="black"/>
                </a:solidFill>
              </a:rPr>
              <a:t>okonye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ng’eyo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hera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adieri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809756"/>
            <a:ext cx="464557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Chakre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saano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olwar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hera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notiyone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ngimane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22461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Bang' </a:t>
            </a:r>
            <a:r>
              <a:rPr lang="en-US" sz="2000" b="1" dirty="0" err="1">
                <a:solidFill>
                  <a:prstClr val="black"/>
                </a:solidFill>
              </a:rPr>
              <a:t>thuolo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joodno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nodar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odhi</a:t>
            </a:r>
            <a:r>
              <a:rPr lang="en-US" sz="2000" b="1" dirty="0">
                <a:solidFill>
                  <a:prstClr val="black"/>
                </a:solidFill>
              </a:rPr>
              <a:t> Portland, </a:t>
            </a:r>
            <a:r>
              <a:rPr lang="en-US" sz="2000" b="1" dirty="0" err="1">
                <a:solidFill>
                  <a:prstClr val="black"/>
                </a:solidFill>
              </a:rPr>
              <a:t>boma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maduong</a:t>
            </a:r>
            <a:r>
              <a:rPr lang="en-US" sz="2000" b="1" dirty="0">
                <a:solidFill>
                  <a:prstClr val="black"/>
                </a:solidFill>
              </a:rPr>
              <a:t>' e Maine,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gimed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ohandgi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loso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ogute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1661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Aptos</vt:lpstr>
      <vt:lpstr>Calibri</vt:lpstr>
      <vt:lpstr>Comic Sans MS</vt:lpstr>
      <vt:lpstr>Constantia</vt:lpstr>
      <vt:lpstr>Aptos Display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136</cp:revision>
  <dcterms:created xsi:type="dcterms:W3CDTF">2026-09-07T12:37:12Z</dcterms:created>
  <dcterms:modified xsi:type="dcterms:W3CDTF">2026-09-23T16:38:58Z</dcterms:modified>
</cp:coreProperties>
</file>