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Chieng’no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nosingore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Abram,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kokadho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kind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misengini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oloko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bende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osingone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anyuolane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nowuoigi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ringruok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nofwenyore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jomalaika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ariyo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nolando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nywol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mar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nokwayo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mondo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ochiw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kaka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wilone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ofwenyne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chanruok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maduong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’ mar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warruok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nomi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Kanaan 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Bethel, </a:t>
          </a:r>
          <a:r>
            <a:rPr lang="en-US" sz="2000" b="1" noProof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ochako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oloso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singruokne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kendo 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kowachone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lowo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Mamre, 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onyise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sulwe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“Abram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noyie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nokwano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yieneno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tim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makare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oonge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chia mar </a:t>
          </a:r>
          <a:r>
            <a:rPr lang="en-US" sz="1800" b="1" noProof="0" dirty="0" err="1"/>
            <a:t>ringruok</a:t>
          </a:r>
          <a:r>
            <a:rPr lang="en-US" sz="1800" b="1" noProof="0" dirty="0"/>
            <a:t>, to mar </a:t>
          </a:r>
          <a:r>
            <a:rPr lang="en-US" sz="1800" b="1" noProof="0" dirty="0" err="1"/>
            <a:t>chuny</a:t>
          </a:r>
          <a:r>
            <a:rPr lang="en-US" sz="1800" b="1" noProof="0" dirty="0"/>
            <a:t> (w.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ojare</a:t>
          </a:r>
          <a:r>
            <a:rPr lang="en-US" sz="1800" b="1" noProof="0" dirty="0"/>
            <a:t>, </a:t>
          </a:r>
          <a:r>
            <a:rPr lang="en-US" sz="1800" b="1" noProof="0" dirty="0" err="1"/>
            <a:t>oneno</a:t>
          </a:r>
          <a:r>
            <a:rPr lang="en-US" sz="1800" b="1" noProof="0" dirty="0"/>
            <a:t> </a:t>
          </a:r>
          <a:r>
            <a:rPr lang="en-US" sz="1800" b="1" noProof="0" dirty="0" err="1"/>
            <a:t>malit</a:t>
          </a:r>
          <a:r>
            <a:rPr lang="en-US" sz="1800" b="1" noProof="0" dirty="0"/>
            <a:t>, kendo </a:t>
          </a:r>
          <a:r>
            <a:rPr lang="en-US" sz="1800" b="1" noProof="0" dirty="0" err="1"/>
            <a:t>okwede</a:t>
          </a:r>
          <a:r>
            <a:rPr lang="en-US" sz="1800" b="1" noProof="0" dirty="0"/>
            <a:t> (w.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ochango</a:t>
          </a:r>
          <a:r>
            <a:rPr lang="en-US" sz="1800" b="1" noProof="0" dirty="0"/>
            <a:t> </a:t>
          </a:r>
          <a:r>
            <a:rPr lang="en-US" sz="1800" b="1" noProof="0" dirty="0" err="1"/>
            <a:t>ji</a:t>
          </a:r>
          <a:r>
            <a:rPr lang="en-US" sz="1800" b="1" noProof="0" dirty="0"/>
            <a:t> </a:t>
          </a:r>
          <a:r>
            <a:rPr lang="en-US" sz="1800" b="1" noProof="0" dirty="0" err="1"/>
            <a:t>mang’eny</a:t>
          </a:r>
          <a:r>
            <a:rPr lang="en-US" sz="1800" b="1" noProof="0" dirty="0"/>
            <a:t>, to ne ok </a:t>
          </a:r>
          <a:r>
            <a:rPr lang="en-US" sz="1800" b="1" noProof="0" dirty="0" err="1"/>
            <a:t>giyie</a:t>
          </a:r>
          <a:r>
            <a:rPr lang="en-US" sz="1800" b="1" noProof="0" dirty="0"/>
            <a:t> </a:t>
          </a:r>
          <a:r>
            <a:rPr lang="en-US" sz="1800" b="1" noProof="0" dirty="0" err="1"/>
            <a:t>kuome</a:t>
          </a:r>
          <a:r>
            <a:rPr lang="en-US" sz="1800" b="1" noProof="0" dirty="0"/>
            <a:t> (w.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Kuom</a:t>
          </a:r>
          <a:r>
            <a:rPr lang="en-US" sz="1800" b="1" noProof="0" dirty="0"/>
            <a:t> </a:t>
          </a:r>
          <a:r>
            <a:rPr lang="en-US" sz="1800" b="1" noProof="0" dirty="0" err="1"/>
            <a:t>thone</a:t>
          </a:r>
          <a:r>
            <a:rPr lang="en-US" sz="1800" b="1" noProof="0" dirty="0"/>
            <a:t> e </a:t>
          </a:r>
          <a:r>
            <a:rPr lang="en-US" sz="1800" b="1" noProof="0" dirty="0" err="1"/>
            <a:t>msalaba</a:t>
          </a:r>
          <a:r>
            <a:rPr lang="en-US" sz="1800" b="1" noProof="0" dirty="0"/>
            <a:t>, </a:t>
          </a:r>
          <a:r>
            <a:rPr lang="en-US" sz="1800" b="1" noProof="0" dirty="0" err="1"/>
            <a:t>omiyowa</a:t>
          </a:r>
          <a:r>
            <a:rPr lang="en-US" sz="1800" b="1" noProof="0" dirty="0"/>
            <a:t> </a:t>
          </a:r>
          <a:r>
            <a:rPr lang="en-US" sz="1800" b="1" noProof="0" dirty="0" err="1"/>
            <a:t>warruok</a:t>
          </a:r>
          <a:r>
            <a:rPr lang="en-US" sz="1800" b="1" noProof="0" dirty="0"/>
            <a:t> (w.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Nyasaye</a:t>
          </a:r>
          <a:r>
            <a:rPr lang="en-US" sz="1800" b="1" noProof="0" dirty="0"/>
            <a:t> </a:t>
          </a:r>
          <a:r>
            <a:rPr lang="en-US" sz="1800" b="1" noProof="0" dirty="0" err="1"/>
            <a:t>noketo</a:t>
          </a:r>
          <a:r>
            <a:rPr lang="en-US" sz="1800" b="1" noProof="0" dirty="0"/>
            <a:t> </a:t>
          </a:r>
          <a:r>
            <a:rPr lang="en-US" sz="1800" b="1" noProof="0" dirty="0" err="1"/>
            <a:t>richowa</a:t>
          </a:r>
          <a:r>
            <a:rPr lang="en-US" sz="1800" b="1" noProof="0" dirty="0"/>
            <a:t> </a:t>
          </a:r>
          <a:r>
            <a:rPr lang="en-US" sz="1800" b="1" noProof="0" dirty="0" err="1"/>
            <a:t>duto</a:t>
          </a:r>
          <a:r>
            <a:rPr lang="en-US" sz="1800" b="1" noProof="0" dirty="0"/>
            <a:t> </a:t>
          </a:r>
          <a:r>
            <a:rPr lang="en-US" sz="1800" b="1" noProof="0" dirty="0" err="1"/>
            <a:t>kuome</a:t>
          </a:r>
          <a:r>
            <a:rPr lang="en-US" sz="1800" b="1" noProof="0" dirty="0"/>
            <a:t> (w.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/>
            <a:t>Ne ok </a:t>
          </a:r>
          <a:r>
            <a:rPr lang="en-US" sz="1800" b="1" noProof="0" dirty="0" err="1"/>
            <a:t>owacho</a:t>
          </a:r>
          <a:r>
            <a:rPr lang="en-US" sz="1800" b="1" noProof="0" dirty="0"/>
            <a:t> </a:t>
          </a:r>
          <a:r>
            <a:rPr lang="en-US" sz="1800" b="1" noProof="0" dirty="0" err="1"/>
            <a:t>gimoro</a:t>
          </a:r>
          <a:r>
            <a:rPr lang="en-US" sz="1800" b="1" noProof="0" dirty="0"/>
            <a:t> e </a:t>
          </a:r>
          <a:r>
            <a:rPr lang="en-US" sz="1800" b="1" noProof="0" dirty="0" err="1"/>
            <a:t>nyim</a:t>
          </a:r>
          <a:r>
            <a:rPr lang="en-US" sz="1800" b="1" noProof="0" dirty="0"/>
            <a:t> </a:t>
          </a:r>
          <a:r>
            <a:rPr lang="en-US" sz="1800" b="1" noProof="0" dirty="0" err="1"/>
            <a:t>joma</a:t>
          </a:r>
          <a:r>
            <a:rPr lang="en-US" sz="1800" b="1" noProof="0" dirty="0"/>
            <a:t> ne </a:t>
          </a:r>
          <a:r>
            <a:rPr lang="en-US" sz="1800" b="1" noProof="0" dirty="0" err="1"/>
            <a:t>odonjone</a:t>
          </a:r>
          <a:r>
            <a:rPr lang="en-US" sz="1800" b="1" noProof="0" dirty="0"/>
            <a:t> (w.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oyale</a:t>
          </a:r>
          <a:r>
            <a:rPr lang="en-US" sz="1800" b="1" noProof="0" dirty="0"/>
            <a:t> kendo </a:t>
          </a:r>
          <a:r>
            <a:rPr lang="en-US" sz="1800" b="1" noProof="0" dirty="0" err="1"/>
            <a:t>ong’adne</a:t>
          </a:r>
          <a:r>
            <a:rPr lang="en-US" sz="1800" b="1" noProof="0" dirty="0"/>
            <a:t> </a:t>
          </a:r>
          <a:r>
            <a:rPr lang="en-US" sz="1800" b="1" noProof="0" dirty="0" err="1"/>
            <a:t>buch</a:t>
          </a:r>
          <a:r>
            <a:rPr lang="en-US" sz="1800" b="1" noProof="0" dirty="0"/>
            <a:t> </a:t>
          </a:r>
          <a:r>
            <a:rPr lang="en-US" sz="1800" b="1" noProof="0" dirty="0" err="1"/>
            <a:t>tho</a:t>
          </a:r>
          <a:r>
            <a:rPr lang="en-US" sz="1800" b="1" noProof="0" dirty="0"/>
            <a:t> (w.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oyike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jamoko</a:t>
          </a:r>
          <a:r>
            <a:rPr lang="en-US" sz="1800" b="1" noProof="0" dirty="0"/>
            <a:t> (w.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Ne ok </a:t>
          </a:r>
          <a:r>
            <a:rPr lang="en-US" sz="1800" b="1" noProof="0" dirty="0" err="1"/>
            <a:t>otimo</a:t>
          </a:r>
          <a:r>
            <a:rPr lang="en-US" sz="1800" b="1" noProof="0" dirty="0"/>
            <a:t> </a:t>
          </a:r>
          <a:r>
            <a:rPr lang="en-US" sz="1800" b="1" noProof="0" dirty="0" err="1"/>
            <a:t>richo</a:t>
          </a:r>
          <a:br>
            <a:rPr lang="en-US" sz="1800" b="1" noProof="0" dirty="0"/>
          </a:br>
          <a:r>
            <a:rPr lang="en-US" sz="1800" b="1" noProof="0" dirty="0"/>
            <a:t>(w.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ochier</a:t>
          </a:r>
          <a:r>
            <a:rPr lang="en-US" sz="1800" b="1" noProof="0" dirty="0"/>
            <a:t>, bang’ </a:t>
          </a:r>
          <a:r>
            <a:rPr lang="en-US" sz="1800" b="1" noProof="0" dirty="0" err="1"/>
            <a:t>thone</a:t>
          </a:r>
          <a:r>
            <a:rPr lang="en-US" sz="1800" b="1" noProof="0" dirty="0"/>
            <a:t> </a:t>
          </a:r>
          <a:r>
            <a:rPr lang="en-US" sz="1800" b="1" noProof="0" dirty="0" err="1"/>
            <a:t>mapwodho</a:t>
          </a:r>
          <a:r>
            <a:rPr lang="en-US" sz="1800" b="1" noProof="0" dirty="0"/>
            <a:t> </a:t>
          </a:r>
          <a:r>
            <a:rPr lang="en-US" sz="1800" b="1" noProof="0" dirty="0" err="1"/>
            <a:t>richo</a:t>
          </a:r>
          <a:r>
            <a:rPr lang="en-US" sz="1800" b="1" noProof="0" dirty="0"/>
            <a:t> </a:t>
          </a:r>
          <a:br>
            <a:rPr lang="en-US" sz="1800" b="1" noProof="0" dirty="0"/>
          </a:br>
          <a:r>
            <a:rPr lang="en-US" sz="1800" b="1" noProof="0" dirty="0"/>
            <a:t>(w.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/>
            <a:t>Chieng</a:t>
          </a:r>
          <a:r>
            <a:rPr lang="en-US" sz="1800" b="1" noProof="0" dirty="0"/>
            <a:t>’ </a:t>
          </a:r>
          <a:r>
            <a:rPr lang="en-US" sz="1800" b="1" noProof="0" dirty="0" err="1"/>
            <a:t>moro</a:t>
          </a:r>
          <a:r>
            <a:rPr lang="en-US" sz="1800" b="1" noProof="0" dirty="0"/>
            <a:t> </a:t>
          </a:r>
          <a:r>
            <a:rPr lang="en-US" sz="1800" b="1" noProof="0" dirty="0" err="1"/>
            <a:t>obiro</a:t>
          </a:r>
          <a:r>
            <a:rPr lang="en-US" sz="1800" b="1" noProof="0" dirty="0"/>
            <a:t> </a:t>
          </a:r>
          <a:r>
            <a:rPr lang="en-US" sz="1800" b="1" noProof="0" dirty="0" err="1"/>
            <a:t>dak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joma</a:t>
          </a:r>
          <a:r>
            <a:rPr lang="en-US" sz="1800" b="1" noProof="0" dirty="0"/>
            <a:t> </a:t>
          </a:r>
          <a:r>
            <a:rPr lang="en-US" sz="1800" b="1" noProof="0" dirty="0" err="1"/>
            <a:t>owaro</a:t>
          </a:r>
          <a:r>
            <a:rPr lang="en-US" sz="1800" b="1" noProof="0" dirty="0"/>
            <a:t> (w.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To e </a:t>
          </a:r>
          <a:r>
            <a:rPr lang="en-US" sz="1800" b="1" noProof="0" dirty="0" err="1"/>
            <a:t>sechegi</a:t>
          </a:r>
          <a:r>
            <a:rPr lang="en-US" sz="1800" b="1" noProof="0" dirty="0"/>
            <a:t>, </a:t>
          </a:r>
          <a:r>
            <a:rPr lang="en-US" sz="1800" b="1" noProof="0" dirty="0" err="1"/>
            <a:t>kwanwa</a:t>
          </a:r>
          <a:r>
            <a:rPr lang="en-US" sz="1800" b="1" noProof="0" dirty="0"/>
            <a:t> (w.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7326" custLinFactNeighborY="-1086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Chieng’no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nosingore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Abram,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kokadho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kind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misengini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oloko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bende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osingone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anyuolane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nowuoigi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ringruok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nofwenyore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jomalaika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ariyo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nolando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nywol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nokwayo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mondo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ochiw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kaka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wilone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ofwenyne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chanruok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maduong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’ mar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warruok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nomi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Kanaan 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Bethel, </a:t>
          </a:r>
          <a:r>
            <a:rPr lang="en-US" sz="2000" b="1" kern="1200" noProof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ochako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oloso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singruokne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kendo 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kowachone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lowo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Mamre, 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onyise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sulwe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“Abram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noyie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nokwano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yieneno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tim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makare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oonge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chia mar </a:t>
          </a:r>
          <a:r>
            <a:rPr lang="en-US" sz="1800" b="1" kern="1200" noProof="0" dirty="0" err="1"/>
            <a:t>ringruok</a:t>
          </a:r>
          <a:r>
            <a:rPr lang="en-US" sz="1800" b="1" kern="1200" noProof="0" dirty="0"/>
            <a:t>, to mar </a:t>
          </a:r>
          <a:r>
            <a:rPr lang="en-US" sz="1800" b="1" kern="1200" noProof="0" dirty="0" err="1"/>
            <a:t>chuny</a:t>
          </a:r>
          <a:r>
            <a:rPr lang="en-US" sz="1800" b="1" kern="1200" noProof="0" dirty="0"/>
            <a:t> (w.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909313" y="146924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ojare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oneno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malit</a:t>
          </a:r>
          <a:r>
            <a:rPr lang="en-US" sz="1800" b="1" kern="1200" noProof="0" dirty="0"/>
            <a:t>, kendo </a:t>
          </a:r>
          <a:r>
            <a:rPr lang="en-US" sz="1800" b="1" kern="1200" noProof="0" dirty="0" err="1"/>
            <a:t>okwede</a:t>
          </a:r>
          <a:r>
            <a:rPr lang="en-US" sz="1800" b="1" kern="1200" noProof="0" dirty="0"/>
            <a:t> (w. 3)</a:t>
          </a:r>
          <a:endParaRPr lang="en-US" sz="1800" kern="1200" noProof="0" dirty="0"/>
        </a:p>
      </dsp:txBody>
      <dsp:txXfrm>
        <a:off x="4909313" y="146924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ochango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mang’eny</a:t>
          </a:r>
          <a:r>
            <a:rPr lang="en-US" sz="1800" b="1" kern="1200" noProof="0" dirty="0"/>
            <a:t>, to ne ok </a:t>
          </a:r>
          <a:r>
            <a:rPr lang="en-US" sz="1800" b="1" kern="1200" noProof="0" dirty="0" err="1"/>
            <a:t>giyie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kuome</a:t>
          </a:r>
          <a:r>
            <a:rPr lang="en-US" sz="1800" b="1" kern="1200" noProof="0" dirty="0"/>
            <a:t> (w.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Kuom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thone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msalaba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omiyowa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warruok</a:t>
          </a:r>
          <a:r>
            <a:rPr lang="en-US" sz="1800" b="1" kern="1200" noProof="0" dirty="0"/>
            <a:t> (w.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Nyasaye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noketo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richowa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duto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kuome</a:t>
          </a:r>
          <a:r>
            <a:rPr lang="en-US" sz="1800" b="1" kern="1200" noProof="0" dirty="0"/>
            <a:t> (w.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ok </a:t>
          </a:r>
          <a:r>
            <a:rPr lang="en-US" sz="1800" b="1" kern="1200" noProof="0" dirty="0" err="1"/>
            <a:t>owacho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gimoro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nyim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joma</a:t>
          </a:r>
          <a:r>
            <a:rPr lang="en-US" sz="1800" b="1" kern="1200" noProof="0" dirty="0"/>
            <a:t> ne </a:t>
          </a:r>
          <a:r>
            <a:rPr lang="en-US" sz="1800" b="1" kern="1200" noProof="0" dirty="0" err="1"/>
            <a:t>odonjone</a:t>
          </a:r>
          <a:r>
            <a:rPr lang="en-US" sz="1800" b="1" kern="1200" noProof="0" dirty="0"/>
            <a:t> (w.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oyale</a:t>
          </a:r>
          <a:r>
            <a:rPr lang="en-US" sz="1800" b="1" kern="1200" noProof="0" dirty="0"/>
            <a:t> kendo </a:t>
          </a:r>
          <a:r>
            <a:rPr lang="en-US" sz="1800" b="1" kern="1200" noProof="0" dirty="0" err="1"/>
            <a:t>ong’adne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buch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tho</a:t>
          </a:r>
          <a:r>
            <a:rPr lang="en-US" sz="1800" b="1" kern="1200" noProof="0" dirty="0"/>
            <a:t> (w.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oyike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jamoko</a:t>
          </a:r>
          <a:r>
            <a:rPr lang="en-US" sz="1800" b="1" kern="1200" noProof="0" dirty="0"/>
            <a:t> (w.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ok </a:t>
          </a:r>
          <a:r>
            <a:rPr lang="en-US" sz="1800" b="1" kern="1200" noProof="0" dirty="0" err="1"/>
            <a:t>otimo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richo</a:t>
          </a:r>
          <a:br>
            <a:rPr lang="en-US" sz="1800" b="1" kern="1200" noProof="0" dirty="0"/>
          </a:br>
          <a:r>
            <a:rPr lang="en-US" sz="1800" b="1" kern="1200" noProof="0" dirty="0"/>
            <a:t>(w.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ochier</a:t>
          </a:r>
          <a:r>
            <a:rPr lang="en-US" sz="1800" b="1" kern="1200" noProof="0" dirty="0"/>
            <a:t>, bang’ </a:t>
          </a:r>
          <a:r>
            <a:rPr lang="en-US" sz="1800" b="1" kern="1200" noProof="0" dirty="0" err="1"/>
            <a:t>thone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mapwodho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richo</a:t>
          </a:r>
          <a:r>
            <a:rPr lang="en-US" sz="1800" b="1" kern="1200" noProof="0" dirty="0"/>
            <a:t> </a:t>
          </a:r>
          <a:br>
            <a:rPr lang="en-US" sz="1800" b="1" kern="1200" noProof="0" dirty="0"/>
          </a:br>
          <a:r>
            <a:rPr lang="en-US" sz="1800" b="1" kern="1200" noProof="0" dirty="0"/>
            <a:t>(w.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Chieng</a:t>
          </a:r>
          <a:r>
            <a:rPr lang="en-US" sz="1800" b="1" kern="1200" noProof="0" dirty="0"/>
            <a:t>’ </a:t>
          </a:r>
          <a:r>
            <a:rPr lang="en-US" sz="1800" b="1" kern="1200" noProof="0" dirty="0" err="1"/>
            <a:t>moro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obiro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dak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owaro</a:t>
          </a:r>
          <a:r>
            <a:rPr lang="en-US" sz="1800" b="1" kern="1200" noProof="0" dirty="0"/>
            <a:t> (w.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To e </a:t>
          </a:r>
          <a:r>
            <a:rPr lang="en-US" sz="1800" b="1" kern="1200" noProof="0" dirty="0" err="1"/>
            <a:t>sechegi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kwanwa</a:t>
          </a:r>
          <a:r>
            <a:rPr lang="en-US" sz="1800" b="1" kern="1200" noProof="0" dirty="0"/>
            <a:t> (w.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C9248-7499-447B-BD73-5E8F9AF9C08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825A1-2644-4C53-BD21-CA0A4CDEC6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6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825A1-2644-4C53-BD21-CA0A4CDEC6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5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image" Target="../media/image3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38.jpg"/><Relationship Id="rId5" Type="http://schemas.openxmlformats.org/officeDocument/2006/relationships/image" Target="../media/image34.png"/><Relationship Id="rId10" Type="http://schemas.openxmlformats.org/officeDocument/2006/relationships/image" Target="../media/image37.jpeg"/><Relationship Id="rId4" Type="http://schemas.microsoft.com/office/2007/relationships/hdphoto" Target="../media/hdphoto10.wdp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LUONG MAR JANABI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Lesson 2 mar </a:t>
            </a:r>
            <a:r>
              <a:rPr lang="en-US" sz="1600" b="1" noProof="0" dirty="0" err="1">
                <a:solidFill>
                  <a:srgbClr val="145423"/>
                </a:solidFill>
              </a:rPr>
              <a:t>Octoba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«Bang’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awinjo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Ruoth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wacho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niya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“Ere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ng’ama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ng’ano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dibed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jaotena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An to ne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adwoko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niya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“Era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e, an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ema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mondo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iora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Isaya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Ibrahim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singruok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23574"/>
                </a:solidFill>
              </a:rPr>
              <a:t>Elija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dwoko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Nyasaye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Isaya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Injili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Daniel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kinde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mabiro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Johana Ja-Batiso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 </a:t>
            </a:r>
            <a:r>
              <a:rPr lang="en-US" sz="2000" b="1" noProof="0" dirty="0" err="1"/>
              <a:t>iko</a:t>
            </a:r>
            <a:r>
              <a:rPr lang="en-US" sz="2000" b="1" noProof="0" dirty="0"/>
              <a:t> ji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Higni</a:t>
            </a:r>
            <a:r>
              <a:rPr lang="en-US" sz="2000" b="1" dirty="0"/>
              <a:t> </a:t>
            </a:r>
            <a:r>
              <a:rPr lang="en-US" sz="2000" b="1" dirty="0" err="1"/>
              <a:t>madirom</a:t>
            </a:r>
            <a:r>
              <a:rPr lang="en-US" sz="2000" b="1" dirty="0"/>
              <a:t> 1,900 </a:t>
            </a:r>
            <a:r>
              <a:rPr lang="en-US" sz="2000" b="1" dirty="0" err="1"/>
              <a:t>opogo</a:t>
            </a:r>
            <a:r>
              <a:rPr lang="en-US" sz="2000" b="1" dirty="0"/>
              <a:t> kind Ibrahim (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e Muma </a:t>
            </a:r>
            <a:r>
              <a:rPr lang="en-US" sz="2000" b="1" dirty="0" err="1"/>
              <a:t>Machon</a:t>
            </a:r>
            <a:r>
              <a:rPr lang="en-US" sz="2000" b="1" dirty="0"/>
              <a:t>) </a:t>
            </a:r>
            <a:r>
              <a:rPr lang="en-US" sz="2000" b="1" dirty="0" err="1"/>
              <a:t>gi</a:t>
            </a:r>
            <a:r>
              <a:rPr lang="en-US" sz="2000" b="1" dirty="0"/>
              <a:t> Johana Ja-</a:t>
            </a:r>
            <a:r>
              <a:rPr lang="en-US" sz="2000" b="1" dirty="0" err="1"/>
              <a:t>Batiso</a:t>
            </a:r>
            <a:r>
              <a:rPr lang="en-US" sz="2000" b="1" dirty="0"/>
              <a:t> (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e Muma </a:t>
            </a:r>
            <a:r>
              <a:rPr lang="en-US" sz="2000" b="1" dirty="0" err="1"/>
              <a:t>Manyien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477132"/>
            <a:chOff x="228600" y="3334850"/>
            <a:chExt cx="5838825" cy="3477132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years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IBRAHIM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19th century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JOHANA JA-BATISO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1st century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4543869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508115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5618435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6155719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787262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Ere kaka ne </a:t>
            </a:r>
            <a:r>
              <a:rPr lang="en-US" sz="2000" b="1" dirty="0" err="1">
                <a:solidFill>
                  <a:prstClr val="black"/>
                </a:solidFill>
              </a:rPr>
              <a:t>oyier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jonabigi</a:t>
            </a:r>
            <a:r>
              <a:rPr lang="en-US" sz="2000" b="1" dirty="0">
                <a:solidFill>
                  <a:prstClr val="black"/>
                </a:solidFill>
              </a:rPr>
              <a:t>? Ere kaka ne </a:t>
            </a:r>
            <a:r>
              <a:rPr lang="en-US" sz="2000" b="1" dirty="0" err="1">
                <a:solidFill>
                  <a:prstClr val="black"/>
                </a:solidFill>
              </a:rPr>
              <a:t>gidwoko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luong-gi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jokor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kindeno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oluong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odwok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winjruok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nitie</a:t>
            </a:r>
            <a:r>
              <a:rPr lang="en-US" sz="2000" b="1" dirty="0">
                <a:solidFill>
                  <a:prstClr val="black"/>
                </a:solidFill>
              </a:rPr>
              <a:t> e kind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orit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geno</a:t>
            </a:r>
            <a:r>
              <a:rPr lang="en-US" sz="2000" b="1" dirty="0">
                <a:solidFill>
                  <a:prstClr val="black"/>
                </a:solidFill>
              </a:rPr>
              <a:t> biro mar 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Jomoko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ma mane 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biroe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0493" y="884901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Mokwongo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singruokno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kodhi</a:t>
            </a:r>
            <a:r>
              <a:rPr lang="en-US" sz="2000" b="1" dirty="0">
                <a:solidFill>
                  <a:prstClr val="black"/>
                </a:solidFill>
              </a:rPr>
              <a:t>.” Mar </a:t>
            </a:r>
            <a:r>
              <a:rPr lang="en-US" sz="2000" b="1" dirty="0" err="1">
                <a:solidFill>
                  <a:prstClr val="black"/>
                </a:solidFill>
              </a:rPr>
              <a:t>ariyo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olando</a:t>
            </a:r>
            <a:r>
              <a:rPr lang="en-US" sz="2000" b="1" dirty="0">
                <a:solidFill>
                  <a:prstClr val="black"/>
                </a:solidFill>
              </a:rPr>
              <a:t> biro mar “</a:t>
            </a:r>
            <a:r>
              <a:rPr lang="en-US" sz="2000" b="1" dirty="0" err="1">
                <a:solidFill>
                  <a:prstClr val="black"/>
                </a:solidFill>
              </a:rPr>
              <a:t>kodhi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), mane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singruokno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IBRAHIM: JANABI MAR SINGRUOK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nowacho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‘Dar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iwe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wedeni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kod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dhoodu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idhi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abiro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nyisi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Chakruok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8" y="1314141"/>
            <a:ext cx="69030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Ibrahim e </a:t>
            </a:r>
            <a:r>
              <a:rPr lang="en-US" sz="2000" b="1" dirty="0" err="1"/>
              <a:t>ng’at</a:t>
            </a:r>
            <a:r>
              <a:rPr lang="en-US" sz="2000" b="1" dirty="0"/>
              <a:t> </a:t>
            </a:r>
            <a:r>
              <a:rPr lang="en-US" sz="2000" b="1" dirty="0" err="1"/>
              <a:t>mokwong</a:t>
            </a:r>
            <a:r>
              <a:rPr lang="en-US" sz="2000" b="1" dirty="0"/>
              <a:t> </a:t>
            </a:r>
            <a:r>
              <a:rPr lang="en-US" sz="2000" b="1" dirty="0" err="1"/>
              <a:t>luong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“</a:t>
            </a:r>
            <a:r>
              <a:rPr lang="en-US" sz="2000" b="1" dirty="0" err="1"/>
              <a:t>janabi</a:t>
            </a:r>
            <a:r>
              <a:rPr lang="en-US" sz="2000" b="1" dirty="0"/>
              <a:t>” (</a:t>
            </a:r>
            <a:r>
              <a:rPr lang="en-US" sz="2000" b="1" dirty="0" err="1"/>
              <a:t>Chak</a:t>
            </a:r>
            <a:r>
              <a:rPr lang="en-US" sz="2000" b="1" dirty="0"/>
              <a:t>. 20:7). Ne </a:t>
            </a:r>
            <a:r>
              <a:rPr lang="en-US" sz="2000" b="1" dirty="0" err="1"/>
              <a:t>oluonge</a:t>
            </a:r>
            <a:r>
              <a:rPr lang="en-US" sz="2000" b="1" dirty="0"/>
              <a:t> </a:t>
            </a:r>
            <a:r>
              <a:rPr lang="en-US" sz="2000" b="1" dirty="0" err="1"/>
              <a:t>ratiro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kendo ne </a:t>
            </a:r>
            <a:r>
              <a:rPr lang="en-US" sz="2000" b="1" dirty="0" err="1"/>
              <a:t>okwaye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owere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lamo</a:t>
            </a:r>
            <a:r>
              <a:rPr lang="en-US" sz="2000" b="1" dirty="0"/>
              <a:t> </a:t>
            </a:r>
            <a:r>
              <a:rPr lang="en-US" sz="2000" b="1" dirty="0" err="1"/>
              <a:t>nyiseche</a:t>
            </a:r>
            <a:r>
              <a:rPr lang="en-US" sz="2000" b="1" dirty="0"/>
              <a:t> </a:t>
            </a:r>
            <a:r>
              <a:rPr lang="en-US" sz="2000" b="1" dirty="0" err="1"/>
              <a:t>manono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timbe</a:t>
            </a:r>
            <a:r>
              <a:rPr lang="en-US" sz="2000" b="1" dirty="0"/>
              <a:t> ma ok </a:t>
            </a:r>
            <a:r>
              <a:rPr lang="en-US" sz="2000" b="1" dirty="0" err="1"/>
              <a:t>beyo</a:t>
            </a:r>
            <a:r>
              <a:rPr lang="en-US" sz="2000" b="1" dirty="0"/>
              <a:t> mane </a:t>
            </a:r>
            <a:r>
              <a:rPr lang="en-US" sz="2000" b="1" dirty="0" err="1"/>
              <a:t>olwore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odhi</a:t>
            </a:r>
            <a:r>
              <a:rPr lang="en-US" sz="2000" b="1" dirty="0"/>
              <a:t> </a:t>
            </a:r>
            <a:r>
              <a:rPr lang="en-US" sz="2000" b="1" dirty="0" err="1"/>
              <a:t>kama</a:t>
            </a:r>
            <a:r>
              <a:rPr lang="en-US" sz="2000" b="1" dirty="0"/>
              <a:t> ok </a:t>
            </a:r>
            <a:r>
              <a:rPr lang="en-US" sz="2000" b="1" dirty="0" err="1"/>
              <a:t>ong’eyo</a:t>
            </a:r>
            <a:r>
              <a:rPr lang="en-US" sz="2000" b="1" dirty="0"/>
              <a:t> (</a:t>
            </a:r>
            <a:r>
              <a:rPr lang="en-US" sz="2000" b="1" dirty="0" err="1"/>
              <a:t>Chak</a:t>
            </a:r>
            <a:r>
              <a:rPr lang="en-US" sz="2000" b="1" dirty="0"/>
              <a:t>. 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7194082" y="1482560"/>
            <a:ext cx="4847121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66761"/>
            <a:ext cx="77914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Ere kaka ne </a:t>
            </a:r>
            <a:r>
              <a:rPr lang="en-US" sz="2000" b="1" dirty="0" err="1"/>
              <a:t>odwoko</a:t>
            </a:r>
            <a:r>
              <a:rPr lang="en-US" sz="2000" b="1" dirty="0"/>
              <a:t> </a:t>
            </a:r>
            <a:r>
              <a:rPr lang="en-US" sz="2000" b="1" dirty="0" err="1"/>
              <a:t>lwongno</a:t>
            </a:r>
            <a:r>
              <a:rPr lang="en-US" sz="2000" b="1" dirty="0"/>
              <a:t>? “</a:t>
            </a:r>
            <a:r>
              <a:rPr lang="en-US" sz="2000" b="1" dirty="0" err="1"/>
              <a:t>Yie</a:t>
            </a:r>
            <a:r>
              <a:rPr lang="en-US" sz="2000" b="1" dirty="0"/>
              <a:t> </a:t>
            </a:r>
            <a:r>
              <a:rPr lang="en-US" sz="2000" b="1" dirty="0" err="1"/>
              <a:t>ema</a:t>
            </a:r>
            <a:r>
              <a:rPr lang="en-US" sz="2000" b="1" dirty="0"/>
              <a:t> ne </a:t>
            </a:r>
            <a:r>
              <a:rPr lang="en-US" sz="2000" b="1" dirty="0" err="1"/>
              <a:t>omiyo</a:t>
            </a:r>
            <a:r>
              <a:rPr lang="en-US" sz="2000" b="1" dirty="0"/>
              <a:t> Ibrahim </a:t>
            </a:r>
            <a:r>
              <a:rPr lang="en-US" sz="2000" b="1" dirty="0" err="1"/>
              <a:t>oyie</a:t>
            </a:r>
            <a:r>
              <a:rPr lang="en-US" sz="2000" b="1" dirty="0"/>
              <a:t> </a:t>
            </a:r>
            <a:r>
              <a:rPr lang="en-US" sz="2000" b="1" dirty="0" err="1"/>
              <a:t>luong</a:t>
            </a:r>
            <a:r>
              <a:rPr lang="en-US" sz="2000" b="1" dirty="0"/>
              <a:t> mar </a:t>
            </a:r>
            <a:r>
              <a:rPr lang="en-US" sz="2000" b="1" dirty="0" err="1"/>
              <a:t>Nyasaye</a:t>
            </a:r>
            <a:r>
              <a:rPr lang="en-US" sz="2000" b="1" dirty="0"/>
              <a:t>, mi </a:t>
            </a:r>
            <a:r>
              <a:rPr lang="en-US" sz="2000" b="1" dirty="0" err="1"/>
              <a:t>odhi</a:t>
            </a:r>
            <a:r>
              <a:rPr lang="en-US" sz="2000" b="1" dirty="0"/>
              <a:t> e </a:t>
            </a:r>
            <a:r>
              <a:rPr lang="en-US" sz="2000" b="1" dirty="0" err="1"/>
              <a:t>piny</a:t>
            </a:r>
            <a:r>
              <a:rPr lang="en-US" sz="2000" b="1" dirty="0"/>
              <a:t> mane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osingore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nomiye</a:t>
            </a:r>
            <a:r>
              <a:rPr lang="en-US" sz="2000" b="1" dirty="0"/>
              <a:t>, kendo </a:t>
            </a:r>
            <a:r>
              <a:rPr lang="en-US" sz="2000" b="1" dirty="0" err="1"/>
              <a:t>noweyo</a:t>
            </a:r>
            <a:r>
              <a:rPr lang="en-US" sz="2000" b="1" dirty="0"/>
              <a:t> </a:t>
            </a:r>
            <a:r>
              <a:rPr lang="en-US" sz="2000" b="1" dirty="0" err="1"/>
              <a:t>pinygi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okia</a:t>
            </a:r>
            <a:r>
              <a:rPr lang="en-US" sz="2000" b="1" dirty="0"/>
              <a:t> </a:t>
            </a:r>
            <a:r>
              <a:rPr lang="en-US" sz="2000" b="1" dirty="0" err="1"/>
              <a:t>kuma</a:t>
            </a:r>
            <a:r>
              <a:rPr lang="en-US" sz="2000" b="1" dirty="0"/>
              <a:t> </a:t>
            </a:r>
            <a:r>
              <a:rPr lang="en-US" sz="2000" b="1" dirty="0" err="1"/>
              <a:t>odhie</a:t>
            </a:r>
            <a:r>
              <a:rPr lang="en-US" sz="2000" b="1" dirty="0"/>
              <a:t>” </a:t>
            </a:r>
            <a:r>
              <a:rPr lang="en-US" sz="2000" b="1" noProof="0" dirty="0"/>
              <a:t>(Hib.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5412712" y="37957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9030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Singo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luongno</a:t>
            </a:r>
            <a:r>
              <a:rPr lang="en-US" sz="2000" b="1" dirty="0">
                <a:solidFill>
                  <a:prstClr val="black"/>
                </a:solidFill>
              </a:rPr>
              <a:t>. Ne </a:t>
            </a:r>
            <a:r>
              <a:rPr lang="en-US" sz="2000" b="1" dirty="0" err="1">
                <a:solidFill>
                  <a:prstClr val="black"/>
                </a:solidFill>
              </a:rPr>
              <a:t>odhi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gueth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idhi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ting’e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</a:t>
            </a:r>
            <a:r>
              <a:rPr lang="en-US" sz="2000" b="1" dirty="0">
                <a:solidFill>
                  <a:prstClr val="black"/>
                </a:solidFill>
              </a:rPr>
              <a:t>, kendo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gwethno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dhoudi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piny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Kaka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, Ibrahim ne ok </a:t>
            </a:r>
            <a:r>
              <a:rPr lang="en-US" sz="2000" b="1" dirty="0" err="1">
                <a:solidFill>
                  <a:prstClr val="black"/>
                </a:solidFill>
              </a:rPr>
              <a:t>oluongi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oland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masira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timore</a:t>
            </a:r>
            <a:r>
              <a:rPr lang="en-US" sz="2000" b="1" dirty="0">
                <a:solidFill>
                  <a:prstClr val="black"/>
                </a:solidFill>
              </a:rPr>
              <a:t>, to ne </a:t>
            </a:r>
            <a:r>
              <a:rPr lang="en-US" sz="2000" b="1" dirty="0" err="1">
                <a:solidFill>
                  <a:prstClr val="black"/>
                </a:solidFill>
              </a:rPr>
              <a:t>oluonge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onyis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madieri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ofweny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singo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warruok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IBRAHIM: JANABI MAR SINGRUOK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nowacho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“Dar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iwe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wedeni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kod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dhoodu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idhi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abiro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nyisi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Chakruok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388226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657726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kinde</a:t>
            </a:r>
            <a:r>
              <a:rPr lang="en-US" sz="2000" b="1" dirty="0"/>
              <a:t> mane </a:t>
            </a:r>
            <a:r>
              <a:rPr lang="en-US" sz="2000" b="1" dirty="0" err="1"/>
              <a:t>odak</a:t>
            </a:r>
            <a:r>
              <a:rPr lang="en-US" sz="2000" b="1" dirty="0"/>
              <a:t> e </a:t>
            </a:r>
            <a:r>
              <a:rPr lang="en-US" sz="2000" b="1" dirty="0" err="1"/>
              <a:t>piny</a:t>
            </a:r>
            <a:r>
              <a:rPr lang="en-US" sz="2000" b="1" dirty="0"/>
              <a:t> Kanaan, Ibrahim (ma </a:t>
            </a:r>
            <a:r>
              <a:rPr lang="en-US" sz="2000" b="1" dirty="0" err="1"/>
              <a:t>nyinge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ne </a:t>
            </a:r>
            <a:r>
              <a:rPr lang="en-US" sz="2000" b="1" dirty="0" err="1"/>
              <a:t>en</a:t>
            </a:r>
            <a:r>
              <a:rPr lang="en-US" sz="2000" b="1" dirty="0"/>
              <a:t> Abram) ne </a:t>
            </a:r>
            <a:r>
              <a:rPr lang="en-US" sz="2000" b="1" dirty="0" err="1"/>
              <a:t>oromo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nyadi</a:t>
            </a:r>
            <a:r>
              <a:rPr lang="en-US" sz="2000" b="1" dirty="0"/>
              <a:t> </a:t>
            </a:r>
            <a:r>
              <a:rPr lang="en-US" sz="2000" b="1" dirty="0" err="1"/>
              <a:t>mang’eny</a:t>
            </a:r>
            <a:r>
              <a:rPr lang="en-US" sz="2000" b="1" dirty="0"/>
              <a:t>, mane </a:t>
            </a:r>
            <a:r>
              <a:rPr lang="en-US" sz="2000" b="1" dirty="0" err="1"/>
              <a:t>oyudoe</a:t>
            </a:r>
            <a:r>
              <a:rPr lang="en-US" sz="2000" b="1" dirty="0"/>
              <a:t> </a:t>
            </a:r>
            <a:r>
              <a:rPr lang="en-US" sz="2000" b="1" dirty="0" err="1"/>
              <a:t>ote</a:t>
            </a:r>
            <a:r>
              <a:rPr lang="en-US" sz="2000" b="1" dirty="0"/>
              <a:t>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opogore</a:t>
            </a:r>
            <a:r>
              <a:rPr lang="en-US" sz="20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-53919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ELIJA: JANABI MA DWOKO JI IR NYASAYE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-80387" y="554931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“Elija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nodhi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mochungʼ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nyim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ji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mowachonegi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‘Nyaka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karangʼo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ubiro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digni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 kind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ariyo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Ka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luweuru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to ka Baal en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luweuru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.’ To ji ne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olingʼ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Ruodhi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41725" y="1257919"/>
            <a:ext cx="7121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Ahab </a:t>
            </a:r>
            <a:r>
              <a:rPr lang="en-US" sz="2000" b="1" dirty="0" err="1"/>
              <a:t>gi</a:t>
            </a:r>
            <a:r>
              <a:rPr lang="en-US" sz="2000" b="1" dirty="0"/>
              <a:t> Jezebel ne </a:t>
            </a:r>
            <a:r>
              <a:rPr lang="en-US" sz="2000" b="1" dirty="0" err="1"/>
              <a:t>osetero</a:t>
            </a:r>
            <a:r>
              <a:rPr lang="en-US" sz="2000" b="1" dirty="0"/>
              <a:t> </a:t>
            </a:r>
            <a:r>
              <a:rPr lang="en-US" sz="2000" b="1" dirty="0" err="1"/>
              <a:t>oganda</a:t>
            </a:r>
            <a:r>
              <a:rPr lang="en-US" sz="2000" b="1" dirty="0"/>
              <a:t> Israel e </a:t>
            </a:r>
            <a:r>
              <a:rPr lang="en-US" sz="2000" b="1" dirty="0" err="1"/>
              <a:t>tim</a:t>
            </a:r>
            <a:r>
              <a:rPr lang="en-US" sz="2000" b="1" dirty="0"/>
              <a:t> </a:t>
            </a:r>
            <a:r>
              <a:rPr lang="en-US" sz="2000" b="1" dirty="0" err="1"/>
              <a:t>dok</a:t>
            </a:r>
            <a:r>
              <a:rPr lang="en-US" sz="2000" b="1" dirty="0"/>
              <a:t> </a:t>
            </a:r>
            <a:r>
              <a:rPr lang="en-US" sz="2000" b="1" dirty="0" err="1"/>
              <a:t>chien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</a:t>
            </a:r>
            <a:r>
              <a:rPr lang="en-US" sz="2000" b="1" dirty="0" err="1"/>
              <a:t>ahinya</a:t>
            </a:r>
            <a:r>
              <a:rPr lang="en-US" sz="2000" b="1" dirty="0"/>
              <a:t>. Ji </a:t>
            </a:r>
            <a:r>
              <a:rPr lang="en-US" sz="2000" b="1" dirty="0" err="1"/>
              <a:t>manok</a:t>
            </a:r>
            <a:r>
              <a:rPr lang="en-US" sz="2000" b="1" dirty="0"/>
              <a:t> </a:t>
            </a:r>
            <a:r>
              <a:rPr lang="en-US" sz="2000" b="1" dirty="0" err="1"/>
              <a:t>kende</a:t>
            </a:r>
            <a:r>
              <a:rPr lang="en-US" sz="2000" b="1" dirty="0"/>
              <a:t> </a:t>
            </a:r>
            <a:r>
              <a:rPr lang="en-US" sz="2000" b="1" dirty="0" err="1"/>
              <a:t>ema</a:t>
            </a:r>
            <a:r>
              <a:rPr lang="en-US" sz="2000" b="1" dirty="0"/>
              <a:t> ne </a:t>
            </a:r>
            <a:r>
              <a:rPr lang="en-US" sz="2000" b="1" dirty="0" err="1"/>
              <a:t>tiyo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; </a:t>
            </a:r>
            <a:r>
              <a:rPr lang="en-US" sz="2000" b="1" dirty="0" err="1"/>
              <a:t>jomamoko</a:t>
            </a:r>
            <a:r>
              <a:rPr lang="en-US" sz="2000" b="1" dirty="0"/>
              <a:t> ne </a:t>
            </a:r>
            <a:r>
              <a:rPr lang="en-US" sz="2000" b="1" dirty="0" err="1"/>
              <a:t>lamo</a:t>
            </a:r>
            <a:r>
              <a:rPr lang="en-US" sz="2000" b="1" dirty="0"/>
              <a:t> Baal, </a:t>
            </a:r>
            <a:r>
              <a:rPr lang="en-US" sz="2000" b="1" dirty="0" err="1"/>
              <a:t>Ashera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nyiseche</a:t>
            </a:r>
            <a:r>
              <a:rPr lang="en-US" sz="2000" b="1" dirty="0"/>
              <a:t> </a:t>
            </a:r>
            <a:r>
              <a:rPr lang="en-US" sz="2000" b="1" dirty="0" err="1"/>
              <a:t>mamoko</a:t>
            </a:r>
            <a:r>
              <a:rPr lang="en-US" sz="2000" b="1" dirty="0"/>
              <a:t>. E </a:t>
            </a:r>
            <a:r>
              <a:rPr lang="en-US" sz="2000" b="1" dirty="0" err="1"/>
              <a:t>kindeno</a:t>
            </a:r>
            <a:r>
              <a:rPr lang="en-US" sz="2000" b="1" dirty="0"/>
              <a:t>,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noluongo</a:t>
            </a:r>
            <a:r>
              <a:rPr lang="en-US" sz="2000" b="1" dirty="0"/>
              <a:t> 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Elija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odwok</a:t>
            </a:r>
            <a:r>
              <a:rPr lang="en-US" sz="2000" b="1" dirty="0"/>
              <a:t> </a:t>
            </a:r>
            <a:r>
              <a:rPr lang="en-US" sz="2000" b="1" dirty="0" err="1"/>
              <a:t>winjruok</a:t>
            </a:r>
            <a:r>
              <a:rPr lang="en-US" sz="2000" b="1" dirty="0"/>
              <a:t> mare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oganda</a:t>
            </a:r>
            <a:r>
              <a:rPr lang="en-US" sz="2000" b="1" dirty="0"/>
              <a:t> </a:t>
            </a:r>
            <a:r>
              <a:rPr lang="en-US" sz="2000" b="1" dirty="0" err="1"/>
              <a:t>moyier</a:t>
            </a:r>
            <a:r>
              <a:rPr lang="en-US" sz="2000" b="1" dirty="0"/>
              <a:t> (1 </a:t>
            </a:r>
            <a:r>
              <a:rPr lang="en-US" sz="2000" b="1" dirty="0" err="1"/>
              <a:t>Ruodhi</a:t>
            </a:r>
            <a:r>
              <a:rPr lang="en-US" sz="2000" b="1" dirty="0"/>
              <a:t> 17:1).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983226" y="1522863"/>
            <a:ext cx="3208774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06196" y="4411690"/>
            <a:ext cx="71989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Ote</a:t>
            </a:r>
            <a:r>
              <a:rPr lang="en-US" sz="2000" b="1" dirty="0"/>
              <a:t> mar 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Elija</a:t>
            </a:r>
            <a:r>
              <a:rPr lang="en-US" sz="2000" b="1" dirty="0"/>
              <a:t>-—</a:t>
            </a:r>
            <a:r>
              <a:rPr lang="en-US" sz="2000" b="1" dirty="0" err="1"/>
              <a:t>weyo</a:t>
            </a:r>
            <a:r>
              <a:rPr lang="en-US" sz="2000" b="1" dirty="0"/>
              <a:t> </a:t>
            </a:r>
            <a:r>
              <a:rPr lang="en-US" sz="2000" b="1" dirty="0" err="1"/>
              <a:t>lamo</a:t>
            </a:r>
            <a:r>
              <a:rPr lang="en-US" sz="2000" b="1" dirty="0"/>
              <a:t> </a:t>
            </a:r>
            <a:r>
              <a:rPr lang="en-US" sz="2000" b="1" dirty="0" err="1"/>
              <a:t>nyiseche</a:t>
            </a:r>
            <a:r>
              <a:rPr lang="en-US" sz="2000" b="1" dirty="0"/>
              <a:t> </a:t>
            </a:r>
            <a:r>
              <a:rPr lang="en-US" sz="2000" b="1" dirty="0" err="1"/>
              <a:t>manono</a:t>
            </a:r>
            <a:r>
              <a:rPr lang="en-US" sz="2000" b="1" dirty="0"/>
              <a:t> kendo </a:t>
            </a:r>
            <a:r>
              <a:rPr lang="en-US" sz="2000" b="1" dirty="0" err="1"/>
              <a:t>dok</a:t>
            </a:r>
            <a:r>
              <a:rPr lang="en-US" sz="2000" b="1" dirty="0"/>
              <a:t> </a:t>
            </a:r>
            <a:r>
              <a:rPr lang="en-US" sz="2000" b="1" dirty="0" err="1"/>
              <a:t>ir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-—biro </a:t>
            </a:r>
            <a:r>
              <a:rPr lang="en-US" sz="2000" b="1" dirty="0" err="1"/>
              <a:t>landore</a:t>
            </a:r>
            <a:r>
              <a:rPr lang="en-US" sz="2000" b="1" dirty="0"/>
              <a:t> kendo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teko</a:t>
            </a:r>
            <a:r>
              <a:rPr lang="en-US" sz="2000" b="1" dirty="0"/>
              <a:t> kapok Biro mar </a:t>
            </a:r>
            <a:r>
              <a:rPr lang="en-US" sz="2000" b="1" dirty="0" err="1"/>
              <a:t>Ariyo</a:t>
            </a:r>
            <a:r>
              <a:rPr lang="en-US" sz="2000" b="1" dirty="0"/>
              <a:t> </a:t>
            </a:r>
            <a:r>
              <a:rPr lang="en-US" sz="2000" b="1" dirty="0" err="1"/>
              <a:t>ochopo</a:t>
            </a:r>
            <a:r>
              <a:rPr lang="en-US" sz="2000" b="1" dirty="0"/>
              <a:t>. </a:t>
            </a:r>
            <a:r>
              <a:rPr lang="en-US" sz="2000" b="1" dirty="0" err="1"/>
              <a:t>Dwarone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’: </a:t>
            </a:r>
            <a:r>
              <a:rPr lang="en-US" sz="2000" b="1" dirty="0" err="1"/>
              <a:t>dwoko</a:t>
            </a:r>
            <a:r>
              <a:rPr lang="en-US" sz="2000" b="1" dirty="0"/>
              <a:t> </a:t>
            </a:r>
            <a:r>
              <a:rPr lang="en-US" sz="2000" b="1" dirty="0" err="1"/>
              <a:t>kar</a:t>
            </a:r>
            <a:r>
              <a:rPr lang="en-US" sz="2000" b="1" dirty="0"/>
              <a:t> </a:t>
            </a:r>
            <a:r>
              <a:rPr lang="en-US" sz="2000" b="1" dirty="0" err="1"/>
              <a:t>misango</a:t>
            </a:r>
            <a:r>
              <a:rPr lang="en-US" sz="2000" b="1" dirty="0"/>
              <a:t> mar </a:t>
            </a:r>
            <a:r>
              <a:rPr lang="en-US" sz="2000" b="1" dirty="0" err="1"/>
              <a:t>joot</a:t>
            </a:r>
            <a:r>
              <a:rPr lang="en-US" sz="2000" b="1" dirty="0"/>
              <a:t> (Malaki 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23959" y="2988693"/>
            <a:ext cx="72105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Bang’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buora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oro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Elija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noluongo</a:t>
            </a:r>
            <a:r>
              <a:rPr lang="en-US" sz="2000" b="1" dirty="0">
                <a:solidFill>
                  <a:prstClr val="black"/>
                </a:solidFill>
              </a:rPr>
              <a:t> jo-Israel e Got </a:t>
            </a:r>
            <a:r>
              <a:rPr lang="en-US" sz="2000" b="1" dirty="0" err="1">
                <a:solidFill>
                  <a:prstClr val="black"/>
                </a:solidFill>
              </a:rPr>
              <a:t>Karmel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ojiwgi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gidwog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to ne ok </a:t>
            </a:r>
            <a:r>
              <a:rPr lang="en-US" sz="2000" b="1" dirty="0" err="1">
                <a:solidFill>
                  <a:prstClr val="black"/>
                </a:solidFill>
              </a:rPr>
              <a:t>gidwoko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Ruoth</a:t>
            </a:r>
            <a:r>
              <a:rPr lang="en-US" sz="2000" b="1" dirty="0">
                <a:solidFill>
                  <a:prstClr val="black"/>
                </a:solidFill>
              </a:rPr>
              <a:t> 18:21). Ne </a:t>
            </a:r>
            <a:r>
              <a:rPr lang="en-US" sz="2000" b="1" dirty="0" err="1">
                <a:solidFill>
                  <a:prstClr val="black"/>
                </a:solidFill>
              </a:rPr>
              <a:t>ochuno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ging’e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madiera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Ruodhi</a:t>
            </a:r>
            <a:r>
              <a:rPr lang="en-US" sz="2000" b="1" dirty="0">
                <a:solidFill>
                  <a:prstClr val="black"/>
                </a:solidFill>
              </a:rPr>
              <a:t> 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41725" y="5834686"/>
            <a:ext cx="71927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joot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alam</a:t>
            </a:r>
            <a:r>
              <a:rPr lang="en-US" sz="2000" b="1" dirty="0">
                <a:solidFill>
                  <a:prstClr val="black"/>
                </a:solidFill>
              </a:rPr>
              <a:t> biro </a:t>
            </a:r>
            <a:r>
              <a:rPr lang="en-US" sz="2000" b="1" dirty="0" err="1">
                <a:solidFill>
                  <a:prstClr val="black"/>
                </a:solidFill>
              </a:rPr>
              <a:t>duogo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kanisa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alwora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pinje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Ng’ano</a:t>
            </a:r>
            <a:r>
              <a:rPr lang="en-US" sz="2000" b="1" dirty="0">
                <a:solidFill>
                  <a:prstClr val="black"/>
                </a:solidFill>
              </a:rPr>
              <a:t> ma biro </a:t>
            </a:r>
            <a:r>
              <a:rPr lang="en-US" sz="2000" b="1" dirty="0" err="1">
                <a:solidFill>
                  <a:prstClr val="black"/>
                </a:solidFill>
              </a:rPr>
              <a:t>chopo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tijno</a:t>
            </a:r>
            <a:r>
              <a:rPr lang="en-US" sz="2000" b="1" dirty="0">
                <a:solidFill>
                  <a:prstClr val="black"/>
                </a:solidFill>
              </a:rPr>
              <a:t>? In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an e </a:t>
            </a:r>
            <a:r>
              <a:rPr lang="en-US" sz="2000" b="1" dirty="0" err="1">
                <a:solidFill>
                  <a:prstClr val="black"/>
                </a:solidFill>
              </a:rPr>
              <a:t>Elija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oganda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ISAYA: JANABI MAR INJILI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waselal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rombe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ochiko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yore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owuon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ema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oketo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richowa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17413" y="1312592"/>
            <a:ext cx="6814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Isaya</a:t>
            </a:r>
            <a:r>
              <a:rPr lang="en-US" sz="2000" b="1" dirty="0"/>
              <a:t> ne </a:t>
            </a:r>
            <a:r>
              <a:rPr lang="en-US" sz="2000" b="1" dirty="0" err="1"/>
              <a:t>oluongi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onyis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oyang</a:t>
            </a:r>
            <a:r>
              <a:rPr lang="en-US" sz="2000" b="1" dirty="0"/>
              <a:t> </a:t>
            </a:r>
            <a:r>
              <a:rPr lang="en-US" sz="2000" b="1" dirty="0" err="1"/>
              <a:t>richogi</a:t>
            </a:r>
            <a:r>
              <a:rPr lang="en-US" sz="2000" b="1" dirty="0"/>
              <a:t> kendo </a:t>
            </a:r>
            <a:r>
              <a:rPr lang="en-US" sz="2000" b="1" dirty="0" err="1"/>
              <a:t>orwak</a:t>
            </a:r>
            <a:r>
              <a:rPr lang="en-US" sz="2000" b="1" dirty="0"/>
              <a:t> </a:t>
            </a:r>
            <a:r>
              <a:rPr lang="en-US" sz="2000" b="1" dirty="0" err="1"/>
              <a:t>ng’wono</a:t>
            </a:r>
            <a:r>
              <a:rPr lang="en-US" sz="2000" b="1" dirty="0"/>
              <a:t> mar </a:t>
            </a:r>
            <a:r>
              <a:rPr lang="en-US" sz="2000" b="1" dirty="0" err="1"/>
              <a:t>Nyasaye</a:t>
            </a:r>
            <a:r>
              <a:rPr lang="en-US" sz="2000" b="1" dirty="0"/>
              <a:t> (</a:t>
            </a:r>
            <a:r>
              <a:rPr lang="en-US" sz="2000" b="1" dirty="0" err="1"/>
              <a:t>Isaya</a:t>
            </a:r>
            <a:r>
              <a:rPr lang="en-US" sz="2000" b="1" dirty="0"/>
              <a:t> 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214879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104288"/>
            <a:ext cx="90472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Ruoth</a:t>
            </a:r>
            <a:r>
              <a:rPr lang="en-US" sz="2000" b="1" dirty="0"/>
              <a:t> </a:t>
            </a:r>
            <a:r>
              <a:rPr lang="en-US" sz="2000" b="1" dirty="0" err="1"/>
              <a:t>Uzia</a:t>
            </a:r>
            <a:r>
              <a:rPr lang="en-US" sz="2000" b="1" dirty="0"/>
              <a:t> </a:t>
            </a:r>
            <a:r>
              <a:rPr lang="en-US" sz="2000" b="1" dirty="0" err="1"/>
              <a:t>notho</a:t>
            </a:r>
            <a:r>
              <a:rPr lang="en-US" sz="2000" b="1" dirty="0"/>
              <a:t>, </a:t>
            </a:r>
            <a:r>
              <a:rPr lang="en-US" sz="2000" b="1" dirty="0" err="1"/>
              <a:t>Isaya</a:t>
            </a:r>
            <a:r>
              <a:rPr lang="en-US" sz="2000" b="1" dirty="0"/>
              <a:t> ne </a:t>
            </a:r>
            <a:r>
              <a:rPr lang="en-US" sz="2000" b="1" dirty="0" err="1"/>
              <a:t>oneno</a:t>
            </a:r>
            <a:r>
              <a:rPr lang="en-US" sz="2000" b="1" dirty="0"/>
              <a:t> </a:t>
            </a:r>
            <a:r>
              <a:rPr lang="en-US" sz="2000" b="1" dirty="0" err="1"/>
              <a:t>fweny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mane </a:t>
            </a:r>
            <a:r>
              <a:rPr lang="en-US" sz="2000" b="1" dirty="0" err="1"/>
              <a:t>obiro</a:t>
            </a:r>
            <a:r>
              <a:rPr lang="en-US" sz="2000" b="1" dirty="0"/>
              <a:t> paro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mag </a:t>
            </a:r>
            <a:r>
              <a:rPr lang="en-US" sz="2000" b="1" dirty="0" err="1"/>
              <a:t>tije</a:t>
            </a:r>
            <a:r>
              <a:rPr lang="en-US" sz="2000" b="1" dirty="0"/>
              <a:t>: </a:t>
            </a:r>
            <a:r>
              <a:rPr lang="en-US" sz="2000" b="1" dirty="0" err="1"/>
              <a:t>Nyasaye</a:t>
            </a:r>
            <a:r>
              <a:rPr lang="en-US" sz="2000" b="1" dirty="0"/>
              <a:t> ne </a:t>
            </a:r>
            <a:r>
              <a:rPr lang="en-US" sz="2000" b="1" dirty="0" err="1"/>
              <a:t>ni</a:t>
            </a:r>
            <a:r>
              <a:rPr lang="en-US" sz="2000" b="1" dirty="0"/>
              <a:t> e </a:t>
            </a:r>
            <a:r>
              <a:rPr lang="en-US" sz="2000" b="1" dirty="0" err="1"/>
              <a:t>Hekalu</a:t>
            </a:r>
            <a:r>
              <a:rPr lang="en-US" sz="2000" b="1" dirty="0"/>
              <a:t> mare </a:t>
            </a:r>
            <a:r>
              <a:rPr lang="en-US" sz="2000" b="1" dirty="0" err="1"/>
              <a:t>maler</a:t>
            </a:r>
            <a:r>
              <a:rPr lang="en-US" sz="2000" b="1" dirty="0"/>
              <a:t> kendo,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mise</a:t>
            </a:r>
            <a:r>
              <a:rPr lang="en-US" sz="2000" b="1" dirty="0"/>
              <a:t> mag </a:t>
            </a:r>
            <a:r>
              <a:rPr lang="en-US" sz="2000" b="1" dirty="0" err="1"/>
              <a:t>dhoudi</a:t>
            </a:r>
            <a:r>
              <a:rPr lang="en-US" sz="2000" b="1" dirty="0"/>
              <a:t> ne </a:t>
            </a:r>
            <a:r>
              <a:rPr lang="en-US" sz="2000" b="1" dirty="0" err="1"/>
              <a:t>yiengni</a:t>
            </a:r>
            <a:r>
              <a:rPr lang="en-US" sz="2000" b="1" dirty="0"/>
              <a:t>, </a:t>
            </a:r>
            <a:r>
              <a:rPr lang="en-US" sz="2000" b="1" dirty="0" err="1"/>
              <a:t>chuny</a:t>
            </a:r>
            <a:r>
              <a:rPr lang="en-US" sz="2000" b="1" dirty="0"/>
              <a:t> </a:t>
            </a:r>
            <a:r>
              <a:rPr lang="en-US" sz="2000" b="1" dirty="0" err="1"/>
              <a:t>janabi</a:t>
            </a:r>
            <a:r>
              <a:rPr lang="en-US" sz="2000" b="1" dirty="0"/>
              <a:t> ne </a:t>
            </a:r>
            <a:r>
              <a:rPr lang="en-US" sz="2000" b="1" dirty="0" err="1"/>
              <a:t>otetni</a:t>
            </a:r>
            <a:r>
              <a:rPr lang="en-US" sz="2000" b="1" dirty="0"/>
              <a:t> </a:t>
            </a:r>
            <a:r>
              <a:rPr lang="en-US" sz="2000" b="1" dirty="0" err="1"/>
              <a:t>nikech</a:t>
            </a:r>
            <a:r>
              <a:rPr lang="en-US" sz="2000" b="1" dirty="0"/>
              <a:t> ne ok </a:t>
            </a:r>
            <a:r>
              <a:rPr lang="en-US" sz="2000" b="1" dirty="0" err="1"/>
              <a:t>oler</a:t>
            </a:r>
            <a:r>
              <a:rPr lang="en-US" sz="2000" b="1" dirty="0"/>
              <a:t> (</a:t>
            </a:r>
            <a:r>
              <a:rPr lang="en-US" sz="2000" b="1" dirty="0" err="1"/>
              <a:t>Isaya</a:t>
            </a:r>
            <a:r>
              <a:rPr lang="en-US" sz="2000" b="1" dirty="0"/>
              <a:t> 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094325" y="4777708"/>
            <a:ext cx="31364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Ok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gima</a:t>
            </a:r>
            <a:r>
              <a:rPr lang="en-US" sz="2000" b="1" dirty="0"/>
              <a:t>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bwogo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buk</a:t>
            </a:r>
            <a:r>
              <a:rPr lang="en-US" sz="2000" b="1" dirty="0"/>
              <a:t> mar </a:t>
            </a:r>
            <a:r>
              <a:rPr lang="en-US" sz="2000" b="1" dirty="0" err="1"/>
              <a:t>Isaya</a:t>
            </a:r>
            <a:r>
              <a:rPr lang="en-US" sz="2000" b="1" dirty="0"/>
              <a:t> </a:t>
            </a:r>
            <a:r>
              <a:rPr lang="en-US" sz="2000" b="1" dirty="0" err="1"/>
              <a:t>iluongo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“</a:t>
            </a:r>
            <a:r>
              <a:rPr lang="en-US" sz="2000" b="1" dirty="0" err="1"/>
              <a:t>injili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” (</a:t>
            </a:r>
            <a:r>
              <a:rPr lang="en-US" sz="2000" b="1" dirty="0" err="1"/>
              <a:t>tiende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, </a:t>
            </a:r>
            <a:r>
              <a:rPr lang="en-US" sz="2000" b="1" dirty="0" err="1"/>
              <a:t>Injili</a:t>
            </a:r>
            <a:r>
              <a:rPr lang="en-US" sz="2000" b="1" dirty="0"/>
              <a:t> mane </a:t>
            </a:r>
            <a:r>
              <a:rPr lang="en-US" sz="2000" b="1" dirty="0" err="1"/>
              <a:t>ondiki</a:t>
            </a:r>
            <a:r>
              <a:rPr lang="en-US" sz="2000" b="1" dirty="0"/>
              <a:t> kapok </a:t>
            </a:r>
            <a:r>
              <a:rPr lang="en-US" sz="2000" b="1" dirty="0" err="1"/>
              <a:t>Injili</a:t>
            </a:r>
            <a:r>
              <a:rPr lang="en-US" sz="2000" b="1" dirty="0"/>
              <a:t> </a:t>
            </a:r>
            <a:r>
              <a:rPr lang="en-US" sz="2000" b="1" dirty="0" err="1"/>
              <a:t>ochopo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Tichne</a:t>
            </a:r>
            <a:r>
              <a:rPr lang="en-US" sz="2000" b="1" dirty="0"/>
              <a:t> mane </a:t>
            </a:r>
            <a:r>
              <a:rPr lang="en-US" sz="2000" b="1" dirty="0" err="1"/>
              <a:t>obedo</a:t>
            </a:r>
            <a:r>
              <a:rPr lang="en-US" sz="2000" b="1" dirty="0"/>
              <a:t>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malach</a:t>
            </a:r>
            <a:r>
              <a:rPr lang="en-US" sz="2000" b="1" dirty="0"/>
              <a:t> ne ok </a:t>
            </a:r>
            <a:r>
              <a:rPr lang="en-US" sz="2000" b="1" dirty="0" err="1"/>
              <a:t>oriwo</a:t>
            </a:r>
            <a:r>
              <a:rPr lang="en-US" sz="2000" b="1" dirty="0"/>
              <a:t> mana </a:t>
            </a:r>
            <a:r>
              <a:rPr lang="en-US" sz="2000" b="1" dirty="0" err="1"/>
              <a:t>luong</a:t>
            </a:r>
            <a:r>
              <a:rPr lang="en-US" sz="2000" b="1" dirty="0"/>
              <a:t> mar </a:t>
            </a:r>
            <a:r>
              <a:rPr lang="en-US" sz="2000" b="1" dirty="0" err="1"/>
              <a:t>loko</a:t>
            </a:r>
            <a:r>
              <a:rPr lang="en-US" sz="2000" b="1" dirty="0"/>
              <a:t> </a:t>
            </a:r>
            <a:r>
              <a:rPr lang="en-US" sz="2000" b="1" dirty="0" err="1"/>
              <a:t>chuny</a:t>
            </a:r>
            <a:r>
              <a:rPr lang="en-US" sz="2000" b="1" dirty="0"/>
              <a:t>, to ne </a:t>
            </a:r>
            <a:r>
              <a:rPr lang="en-US" sz="2000" b="1" dirty="0" err="1"/>
              <a:t>olando</a:t>
            </a:r>
            <a:r>
              <a:rPr lang="en-US" sz="2000" b="1" dirty="0"/>
              <a:t> </a:t>
            </a:r>
            <a:r>
              <a:rPr lang="en-US" sz="2000" b="1" dirty="0" err="1"/>
              <a:t>ahinya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mar </a:t>
            </a:r>
            <a:r>
              <a:rPr lang="en-US" sz="2000" b="1" dirty="0" err="1"/>
              <a:t>Yesu</a:t>
            </a:r>
            <a:r>
              <a:rPr lang="en-US" sz="2000" b="1" dirty="0"/>
              <a:t>, </a:t>
            </a:r>
            <a:r>
              <a:rPr lang="en-US" sz="2000" b="1" dirty="0" err="1"/>
              <a:t>Mesia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203761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 </a:t>
            </a:r>
            <a:r>
              <a:rPr lang="en-US" sz="2000" b="1" dirty="0" err="1">
                <a:solidFill>
                  <a:prstClr val="black"/>
                </a:solidFill>
              </a:rPr>
              <a:t>osewene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luoro</a:t>
            </a:r>
            <a:r>
              <a:rPr lang="en-US" sz="2000" b="1" dirty="0">
                <a:solidFill>
                  <a:prstClr val="black"/>
                </a:solidFill>
              </a:rPr>
              <a:t>: “Era e, an ema mondo </a:t>
            </a:r>
            <a:r>
              <a:rPr lang="en-US" sz="2000" b="1" dirty="0" err="1">
                <a:solidFill>
                  <a:prstClr val="black"/>
                </a:solidFill>
              </a:rPr>
              <a:t>iora</a:t>
            </a:r>
            <a:r>
              <a:rPr lang="en-US" sz="2000" b="1" dirty="0">
                <a:solidFill>
                  <a:prstClr val="black"/>
                </a:solidFill>
              </a:rPr>
              <a:t>” (Isaya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ISAYA: JANABI MAR INJILI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waselal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rombe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ochiko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yore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owuon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ema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oketo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richow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32479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Sura 53 mar Isaya oting’o ler matut mar chenro mar warruok ma Yesu notimo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JANABI MAR KINDE MA BIRO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4" y="559047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“To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nitie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e polo ma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elo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tiend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midhierni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ema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osenyisi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in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Nebukadnezar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gik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mabiro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timore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kinde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mabiro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4995" y="1197656"/>
            <a:ext cx="52863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Nyaka</a:t>
            </a:r>
            <a:r>
              <a:rPr lang="en-US" sz="1600" b="1" dirty="0"/>
              <a:t> a e </a:t>
            </a:r>
            <a:r>
              <a:rPr lang="en-US" sz="1600" b="1" dirty="0" err="1"/>
              <a:t>chakruok</a:t>
            </a:r>
            <a:r>
              <a:rPr lang="en-US" sz="1600" b="1" dirty="0"/>
              <a:t>, Daniel ne </a:t>
            </a:r>
            <a:r>
              <a:rPr lang="en-US" sz="1600" b="1" dirty="0" err="1"/>
              <a:t>ong’ere</a:t>
            </a:r>
            <a:r>
              <a:rPr lang="en-US" sz="1600" b="1" dirty="0"/>
              <a:t> kaka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.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chiemo</a:t>
            </a:r>
            <a:r>
              <a:rPr lang="en-US" sz="1600" b="1" dirty="0"/>
              <a:t> mare (Dan. 1:8);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miyo</a:t>
            </a:r>
            <a:r>
              <a:rPr lang="en-US" sz="1600" b="1" dirty="0"/>
              <a:t> </a:t>
            </a:r>
            <a:r>
              <a:rPr lang="en-US" sz="1600" b="1" dirty="0" err="1"/>
              <a:t>Nyasaye</a:t>
            </a:r>
            <a:r>
              <a:rPr lang="en-US" sz="1600" b="1" dirty="0"/>
              <a:t> </a:t>
            </a:r>
            <a:r>
              <a:rPr lang="en-US" sz="1600" b="1" dirty="0" err="1"/>
              <a:t>duong</a:t>
            </a:r>
            <a:r>
              <a:rPr lang="en-US" sz="1600" b="1" dirty="0"/>
              <a:t>’ (Dan. 2:27-30);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koro</a:t>
            </a:r>
            <a:r>
              <a:rPr lang="en-US" sz="1600" b="1" dirty="0"/>
              <a:t> </a:t>
            </a:r>
            <a:r>
              <a:rPr lang="en-US" sz="1600" b="1" dirty="0" err="1"/>
              <a:t>gimarach</a:t>
            </a:r>
            <a:r>
              <a:rPr lang="en-US" sz="1600" b="1" dirty="0"/>
              <a:t> mane </a:t>
            </a:r>
            <a:r>
              <a:rPr lang="en-US" sz="1600" b="1" dirty="0" err="1"/>
              <a:t>dhi</a:t>
            </a:r>
            <a:r>
              <a:rPr lang="en-US" sz="1600" b="1" dirty="0"/>
              <a:t> </a:t>
            </a:r>
            <a:r>
              <a:rPr lang="en-US" sz="1600" b="1" dirty="0" err="1"/>
              <a:t>timore</a:t>
            </a:r>
            <a:r>
              <a:rPr lang="en-US" sz="1600" b="1" dirty="0"/>
              <a:t> </a:t>
            </a:r>
            <a:r>
              <a:rPr lang="en-US" sz="1600" b="1" dirty="0" err="1"/>
              <a:t>ni</a:t>
            </a:r>
            <a:r>
              <a:rPr lang="en-US" sz="1600" b="1" dirty="0"/>
              <a:t> </a:t>
            </a:r>
            <a:r>
              <a:rPr lang="en-US" sz="1600" b="1" dirty="0" err="1"/>
              <a:t>Nebukadnezar</a:t>
            </a:r>
            <a:r>
              <a:rPr lang="en-US" sz="1600" b="1" dirty="0"/>
              <a:t> (Dan. 4:19);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kwedo</a:t>
            </a:r>
            <a:r>
              <a:rPr lang="en-US" sz="1600" b="1" dirty="0"/>
              <a:t> </a:t>
            </a:r>
            <a:r>
              <a:rPr lang="en-US" sz="1600" b="1" dirty="0" err="1"/>
              <a:t>richo</a:t>
            </a:r>
            <a:r>
              <a:rPr lang="en-US" sz="1600" b="1" dirty="0"/>
              <a:t> mar </a:t>
            </a:r>
            <a:r>
              <a:rPr lang="en-US" sz="1600" b="1" dirty="0" err="1"/>
              <a:t>Belshazar</a:t>
            </a:r>
            <a:r>
              <a:rPr lang="en-US" sz="1600" b="1" dirty="0"/>
              <a:t> (Dan. 5:22-23);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ngimane</a:t>
            </a:r>
            <a:r>
              <a:rPr lang="en-US" sz="1600" b="1" dirty="0"/>
              <a:t> mar </a:t>
            </a:r>
            <a:r>
              <a:rPr lang="en-US" sz="1600" b="1" dirty="0" err="1"/>
              <a:t>lemo</a:t>
            </a:r>
            <a:r>
              <a:rPr lang="en-US" sz="1600" b="1" dirty="0"/>
              <a:t> (Dan. 6:10).</a:t>
            </a:r>
            <a:endParaRPr lang="en-US" sz="16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353" y="1361156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57060" y="3595704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Kamedore</a:t>
            </a:r>
            <a:r>
              <a:rPr lang="en-US" sz="1600" b="1" dirty="0"/>
              <a:t> </a:t>
            </a:r>
            <a:r>
              <a:rPr lang="en-US" sz="1600" b="1" dirty="0" err="1"/>
              <a:t>gi</a:t>
            </a:r>
            <a:r>
              <a:rPr lang="en-US" sz="1600" b="1" dirty="0"/>
              <a:t> </a:t>
            </a:r>
            <a:r>
              <a:rPr lang="en-US" sz="1600" b="1" dirty="0" err="1"/>
              <a:t>ote</a:t>
            </a:r>
            <a:r>
              <a:rPr lang="en-US" sz="1600" b="1" dirty="0"/>
              <a:t> mane </a:t>
            </a:r>
            <a:r>
              <a:rPr lang="en-US" sz="1600" b="1" dirty="0" err="1"/>
              <a:t>ochiwo</a:t>
            </a:r>
            <a:r>
              <a:rPr lang="en-US" sz="1600" b="1" dirty="0"/>
              <a:t> </a:t>
            </a:r>
            <a:r>
              <a:rPr lang="en-US" sz="1600" b="1" dirty="0" err="1"/>
              <a:t>gi</a:t>
            </a:r>
            <a:r>
              <a:rPr lang="en-US" sz="1600" b="1" dirty="0"/>
              <a:t> </a:t>
            </a:r>
            <a:r>
              <a:rPr lang="en-US" sz="1600" b="1" dirty="0" err="1"/>
              <a:t>ngimane</a:t>
            </a:r>
            <a:r>
              <a:rPr lang="en-US" sz="1600" b="1" dirty="0"/>
              <a:t> </a:t>
            </a:r>
            <a:r>
              <a:rPr lang="en-US" sz="1600" b="1" dirty="0" err="1"/>
              <a:t>owuon</a:t>
            </a:r>
            <a:r>
              <a:rPr lang="en-US" sz="1600" b="1" dirty="0"/>
              <a:t>, ne </a:t>
            </a:r>
            <a:r>
              <a:rPr lang="en-US" sz="1600" b="1" dirty="0" err="1"/>
              <a:t>oluonge</a:t>
            </a:r>
            <a:r>
              <a:rPr lang="en-US" sz="1600" b="1" dirty="0"/>
              <a:t> </a:t>
            </a:r>
            <a:r>
              <a:rPr lang="en-US" sz="1600" b="1" dirty="0" err="1"/>
              <a:t>mondo</a:t>
            </a:r>
            <a:r>
              <a:rPr lang="en-US" sz="1600" b="1" dirty="0"/>
              <a:t> </a:t>
            </a:r>
            <a:r>
              <a:rPr lang="en-US" sz="1600" b="1" dirty="0" err="1"/>
              <a:t>oland</a:t>
            </a:r>
            <a:r>
              <a:rPr lang="en-US" sz="1600" b="1" dirty="0"/>
              <a:t> biro </a:t>
            </a:r>
            <a:r>
              <a:rPr lang="en-US" sz="1600" b="1" dirty="0" err="1"/>
              <a:t>kod</a:t>
            </a:r>
            <a:r>
              <a:rPr lang="en-US" sz="1600" b="1" dirty="0"/>
              <a:t> </a:t>
            </a:r>
            <a:r>
              <a:rPr lang="en-US" sz="1600" b="1" dirty="0" err="1"/>
              <a:t>podho</a:t>
            </a:r>
            <a:r>
              <a:rPr lang="en-US" sz="1600" b="1" dirty="0"/>
              <a:t> mag </a:t>
            </a:r>
            <a:r>
              <a:rPr lang="en-US" sz="1600" b="1" dirty="0" err="1"/>
              <a:t>pinjeruodhi</a:t>
            </a:r>
            <a:r>
              <a:rPr lang="en-US" sz="1600" b="1" dirty="0"/>
              <a:t> </a:t>
            </a:r>
            <a:r>
              <a:rPr lang="en-US" sz="1600" b="1" dirty="0" err="1"/>
              <a:t>madongo</a:t>
            </a:r>
            <a:r>
              <a:rPr lang="en-US" sz="1600" b="1" dirty="0"/>
              <a:t> mag </a:t>
            </a:r>
            <a:r>
              <a:rPr lang="en-US" sz="1600" b="1" dirty="0" err="1"/>
              <a:t>piny</a:t>
            </a:r>
            <a:r>
              <a:rPr lang="en-US" sz="1600" b="1" dirty="0"/>
              <a:t>: </a:t>
            </a:r>
            <a:r>
              <a:rPr lang="en-US" sz="1600" b="1" dirty="0" err="1"/>
              <a:t>Babulon</a:t>
            </a:r>
            <a:r>
              <a:rPr lang="en-US" sz="1600" b="1" dirty="0"/>
              <a:t>, Persia, </a:t>
            </a:r>
            <a:r>
              <a:rPr lang="en-US" sz="1600" b="1" dirty="0" err="1"/>
              <a:t>Grik</a:t>
            </a:r>
            <a:r>
              <a:rPr lang="en-US" sz="1600" b="1" dirty="0"/>
              <a:t>, Rumi </a:t>
            </a:r>
            <a:r>
              <a:rPr lang="en-US" sz="1600" b="1" dirty="0" err="1"/>
              <a:t>kod</a:t>
            </a:r>
            <a:r>
              <a:rPr lang="en-US" sz="1600" b="1" dirty="0"/>
              <a:t> </a:t>
            </a:r>
            <a:r>
              <a:rPr lang="en-US" sz="1600" b="1" dirty="0" err="1"/>
              <a:t>Ulaya</a:t>
            </a:r>
            <a:r>
              <a:rPr lang="en-US" sz="1600" b="1" dirty="0"/>
              <a:t> (Dun. 2, 7-12).</a:t>
            </a:r>
            <a:endParaRPr lang="en-US" sz="1600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85884" y="4625812"/>
            <a:ext cx="3710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Ka</a:t>
            </a:r>
            <a:r>
              <a:rPr lang="en-US" sz="1600" b="1" dirty="0"/>
              <a:t> </a:t>
            </a:r>
            <a:r>
              <a:rPr lang="en-US" sz="1600" b="1" dirty="0" err="1"/>
              <a:t>oriwore</a:t>
            </a:r>
            <a:r>
              <a:rPr lang="en-US" sz="1600" b="1" dirty="0"/>
              <a:t> </a:t>
            </a:r>
            <a:r>
              <a:rPr lang="en-US" sz="1600" b="1" dirty="0" err="1"/>
              <a:t>gi</a:t>
            </a:r>
            <a:r>
              <a:rPr lang="en-US" sz="1600" b="1" dirty="0"/>
              <a:t> </a:t>
            </a:r>
            <a:r>
              <a:rPr lang="en-US" sz="1600" b="1" dirty="0" err="1"/>
              <a:t>kor</a:t>
            </a:r>
            <a:r>
              <a:rPr lang="en-US" sz="1600" b="1" dirty="0"/>
              <a:t> mag </a:t>
            </a:r>
            <a:r>
              <a:rPr lang="en-US" sz="1600" b="1" dirty="0" err="1"/>
              <a:t>pinje</a:t>
            </a:r>
            <a:r>
              <a:rPr lang="en-US" sz="1600" b="1" dirty="0"/>
              <a:t> </a:t>
            </a:r>
            <a:r>
              <a:rPr lang="en-US" sz="1600" b="1" dirty="0" err="1"/>
              <a:t>ruodhi</a:t>
            </a:r>
            <a:r>
              <a:rPr lang="en-US" sz="1600" b="1" dirty="0"/>
              <a:t>, Daniel </a:t>
            </a:r>
            <a:r>
              <a:rPr lang="en-US" sz="1600" b="1" dirty="0" err="1"/>
              <a:t>nolando</a:t>
            </a:r>
            <a:r>
              <a:rPr lang="en-US" sz="1600" b="1" dirty="0"/>
              <a:t> </a:t>
            </a:r>
            <a:r>
              <a:rPr lang="en-US" sz="1600" b="1" dirty="0" err="1"/>
              <a:t>Bura</a:t>
            </a:r>
            <a:r>
              <a:rPr lang="en-US" sz="1600" b="1" dirty="0"/>
              <a:t> (Dan 7:9-10) </a:t>
            </a:r>
            <a:r>
              <a:rPr lang="en-US" sz="1600" b="1" dirty="0" err="1"/>
              <a:t>kod</a:t>
            </a:r>
            <a:r>
              <a:rPr lang="en-US" sz="1600" b="1" dirty="0"/>
              <a:t> </a:t>
            </a:r>
            <a:r>
              <a:rPr lang="en-US" sz="1600" b="1" dirty="0" err="1"/>
              <a:t>ndalo</a:t>
            </a:r>
            <a:r>
              <a:rPr lang="en-US" sz="1600" b="1" dirty="0"/>
              <a:t> mar biro </a:t>
            </a:r>
            <a:r>
              <a:rPr lang="en-US" sz="1600" b="1" dirty="0" err="1"/>
              <a:t>mokwongo</a:t>
            </a:r>
            <a:r>
              <a:rPr lang="en-US" sz="1600" b="1" dirty="0"/>
              <a:t> mar </a:t>
            </a:r>
            <a:r>
              <a:rPr lang="en-US" sz="1600" b="1" dirty="0" err="1"/>
              <a:t>Yesu</a:t>
            </a:r>
            <a:r>
              <a:rPr lang="en-US" sz="1600" b="1" dirty="0"/>
              <a:t> (Dan 9:24-27).</a:t>
            </a:r>
            <a:endParaRPr lang="en-US" sz="1600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05494" y="6007899"/>
            <a:ext cx="5600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Kor</a:t>
            </a:r>
            <a:r>
              <a:rPr lang="en-US" sz="1600" b="1" dirty="0"/>
              <a:t> mage </a:t>
            </a:r>
            <a:r>
              <a:rPr lang="en-US" sz="1600" b="1" dirty="0" err="1"/>
              <a:t>konyowa</a:t>
            </a:r>
            <a:r>
              <a:rPr lang="en-US" sz="1600" b="1" dirty="0"/>
              <a:t> </a:t>
            </a:r>
            <a:r>
              <a:rPr lang="en-US" sz="1600" b="1" dirty="0" err="1"/>
              <a:t>sani</a:t>
            </a:r>
            <a:r>
              <a:rPr lang="en-US" sz="1600" b="1" dirty="0"/>
              <a:t> </a:t>
            </a:r>
            <a:r>
              <a:rPr lang="en-US" sz="1600" b="1" dirty="0" err="1"/>
              <a:t>mondo</a:t>
            </a:r>
            <a:r>
              <a:rPr lang="en-US" sz="1600" b="1" dirty="0"/>
              <a:t> </a:t>
            </a:r>
            <a:r>
              <a:rPr lang="en-US" sz="1600" b="1" dirty="0" err="1"/>
              <a:t>waland</a:t>
            </a:r>
            <a:r>
              <a:rPr lang="en-US" sz="1600" b="1" dirty="0"/>
              <a:t> </a:t>
            </a:r>
            <a:r>
              <a:rPr lang="en-US" sz="1600" b="1" dirty="0" err="1"/>
              <a:t>chopo</a:t>
            </a:r>
            <a:r>
              <a:rPr lang="en-US" sz="1600" b="1" dirty="0"/>
              <a:t> mar bath </a:t>
            </a:r>
            <a:r>
              <a:rPr lang="en-US" sz="1600" b="1" dirty="0" err="1"/>
              <a:t>korgo</a:t>
            </a:r>
            <a:r>
              <a:rPr lang="en-US" sz="1600" b="1" dirty="0"/>
              <a:t> ma </a:t>
            </a:r>
            <a:r>
              <a:rPr lang="en-US" sz="1600" b="1" dirty="0" err="1"/>
              <a:t>pok</a:t>
            </a:r>
            <a:r>
              <a:rPr lang="en-US" sz="1600" b="1" dirty="0"/>
              <a:t> </a:t>
            </a:r>
            <a:r>
              <a:rPr lang="en-US" sz="1600" b="1" dirty="0" err="1"/>
              <a:t>otimore</a:t>
            </a:r>
            <a:r>
              <a:rPr lang="en-US" sz="1600" b="1" dirty="0"/>
              <a:t>: biro mar </a:t>
            </a:r>
            <a:r>
              <a:rPr lang="en-US" sz="1600" b="1" dirty="0" err="1"/>
              <a:t>Pinyruodh</a:t>
            </a:r>
            <a:r>
              <a:rPr lang="en-US" sz="1600" b="1" dirty="0"/>
              <a:t> </a:t>
            </a:r>
            <a:r>
              <a:rPr lang="en-US" sz="1600" b="1" dirty="0" err="1"/>
              <a:t>Nyasaye</a:t>
            </a:r>
            <a:r>
              <a:rPr lang="en-US" sz="1600" b="1" dirty="0"/>
              <a:t> (Dan. 2:44; 7:27).</a:t>
            </a:r>
            <a:endParaRPr lang="en-US" sz="1600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224350" y="1960413"/>
            <a:ext cx="49253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Ngimane</a:t>
            </a:r>
            <a:r>
              <a:rPr lang="en-US" sz="2000" b="1" dirty="0"/>
              <a:t> mane </a:t>
            </a:r>
            <a:r>
              <a:rPr lang="en-US" sz="2000" b="1" dirty="0" err="1"/>
              <a:t>ochung</a:t>
            </a:r>
            <a:r>
              <a:rPr lang="en-US" sz="2000" b="1" dirty="0"/>
              <a:t>’ </a:t>
            </a:r>
            <a:r>
              <a:rPr lang="en-US" sz="2000" b="1" dirty="0" err="1"/>
              <a:t>motegno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yie</a:t>
            </a:r>
            <a:r>
              <a:rPr lang="en-US" sz="2000" b="1" dirty="0"/>
              <a:t> mane </a:t>
            </a:r>
            <a:r>
              <a:rPr lang="en-US" sz="2000" b="1" dirty="0" err="1"/>
              <a:t>en</a:t>
            </a:r>
            <a:r>
              <a:rPr lang="en-US" sz="2000" b="1" dirty="0"/>
              <a:t>-go e </a:t>
            </a:r>
            <a:r>
              <a:rPr lang="en-US" sz="2000" b="1" dirty="0" err="1"/>
              <a:t>yango</a:t>
            </a:r>
            <a:r>
              <a:rPr lang="en-US" sz="2000" b="1" dirty="0"/>
              <a:t> </a:t>
            </a:r>
            <a:r>
              <a:rPr lang="en-US" sz="2000" b="1" dirty="0" err="1"/>
              <a:t>richo</a:t>
            </a:r>
            <a:r>
              <a:rPr lang="en-US" sz="2000" b="1" dirty="0"/>
              <a:t> kendo </a:t>
            </a:r>
            <a:r>
              <a:rPr lang="en-US" sz="2000" b="1" dirty="0" err="1"/>
              <a:t>luongo</a:t>
            </a:r>
            <a:r>
              <a:rPr lang="en-US" sz="2000" b="1" dirty="0"/>
              <a:t> </a:t>
            </a:r>
            <a:r>
              <a:rPr lang="en-US" sz="2000" b="1" dirty="0" err="1"/>
              <a:t>mapiyo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olok</a:t>
            </a:r>
            <a:r>
              <a:rPr lang="en-US" sz="2000" b="1" dirty="0"/>
              <a:t> </a:t>
            </a:r>
            <a:r>
              <a:rPr lang="en-US" sz="2000" b="1" dirty="0" err="1"/>
              <a:t>chunygi</a:t>
            </a:r>
            <a:r>
              <a:rPr lang="en-US" sz="2000" b="1" dirty="0"/>
              <a:t>, ne </a:t>
            </a:r>
            <a:r>
              <a:rPr lang="en-US" sz="2000" b="1" dirty="0" err="1"/>
              <a:t>omiyo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mang’eny</a:t>
            </a:r>
            <a:r>
              <a:rPr lang="en-US" sz="2000" b="1" dirty="0"/>
              <a:t> </a:t>
            </a:r>
            <a:r>
              <a:rPr lang="en-US" sz="2000" b="1" dirty="0" err="1"/>
              <a:t>obatisi</a:t>
            </a:r>
            <a:r>
              <a:rPr lang="en-US" sz="2000" b="1" dirty="0"/>
              <a:t> (Mariko 1:4-6). </a:t>
            </a:r>
            <a:r>
              <a:rPr lang="en-US" sz="2000" b="1" dirty="0" err="1"/>
              <a:t>Tichne</a:t>
            </a:r>
            <a:r>
              <a:rPr lang="en-US" sz="2000" b="1" dirty="0"/>
              <a:t> ne </a:t>
            </a:r>
            <a:r>
              <a:rPr lang="en-US" sz="2000" b="1" dirty="0" err="1"/>
              <a:t>obedo</a:t>
            </a:r>
            <a:r>
              <a:rPr lang="en-US" sz="2000" b="1" dirty="0"/>
              <a:t> kaka </a:t>
            </a:r>
            <a:r>
              <a:rPr lang="en-US" sz="2000" b="1" dirty="0" err="1"/>
              <a:t>ranyisi</a:t>
            </a:r>
            <a:r>
              <a:rPr lang="en-US" sz="2000" b="1" dirty="0"/>
              <a:t> mar </a:t>
            </a:r>
            <a:r>
              <a:rPr lang="en-US" sz="2000" b="1" dirty="0" err="1"/>
              <a:t>lokruok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e </a:t>
            </a:r>
            <a:r>
              <a:rPr lang="en-US" sz="2000" b="1" dirty="0" err="1"/>
              <a:t>piny</a:t>
            </a:r>
            <a:r>
              <a:rPr lang="en-US" sz="2000" b="1" dirty="0"/>
              <a:t> Israel ma </a:t>
            </a:r>
            <a:r>
              <a:rPr lang="en-US" sz="2000" b="1" dirty="0" err="1"/>
              <a:t>jachien</a:t>
            </a:r>
            <a:r>
              <a:rPr lang="en-US" sz="2000" b="1" dirty="0"/>
              <a:t> ne </a:t>
            </a:r>
            <a:r>
              <a:rPr lang="en-US" sz="2000" b="1" dirty="0" err="1"/>
              <a:t>nyalo</a:t>
            </a:r>
            <a:r>
              <a:rPr lang="en-US" sz="2000" b="1" dirty="0"/>
              <a:t> mana </a:t>
            </a:r>
            <a:r>
              <a:rPr lang="en-US" sz="2000" b="1" dirty="0" err="1"/>
              <a:t>geng’o</a:t>
            </a:r>
            <a:r>
              <a:rPr lang="en-US" sz="2000" b="1" dirty="0"/>
              <a:t> </a:t>
            </a:r>
            <a:r>
              <a:rPr lang="en-US" sz="2000" b="1" dirty="0" err="1"/>
              <a:t>matin</a:t>
            </a:r>
            <a:r>
              <a:rPr lang="en-US" sz="2000" b="1" dirty="0"/>
              <a:t>,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okelo</a:t>
            </a:r>
            <a:r>
              <a:rPr lang="en-US" sz="2000" b="1" dirty="0"/>
              <a:t> </a:t>
            </a:r>
            <a:r>
              <a:rPr lang="en-US" sz="2000" b="1" dirty="0" err="1"/>
              <a:t>otho</a:t>
            </a:r>
            <a:r>
              <a:rPr lang="en-US" sz="2000" b="1" dirty="0"/>
              <a:t> mar </a:t>
            </a:r>
            <a:r>
              <a:rPr lang="en-US" sz="2000" b="1" dirty="0" err="1"/>
              <a:t>janabi</a:t>
            </a:r>
            <a:r>
              <a:rPr lang="en-US" sz="2000" b="1" dirty="0"/>
              <a:t> (Luka 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JOHANA JA-BATISO: 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JANABI MA IKO JI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Eka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Johana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nodwokogi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janabi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okoro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‘An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makok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thim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Losuru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moriere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tir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(Johana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56336" y="1329683"/>
            <a:ext cx="1045512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/>
              <a:t>Mana kaka </a:t>
            </a:r>
            <a:r>
              <a:rPr lang="en-US" sz="1900" b="1" dirty="0" err="1"/>
              <a:t>jonabi</a:t>
            </a:r>
            <a:r>
              <a:rPr lang="en-US" sz="1900" b="1" dirty="0"/>
              <a:t> </a:t>
            </a:r>
            <a:r>
              <a:rPr lang="en-US" sz="1900" b="1" dirty="0" err="1"/>
              <a:t>mamoko</a:t>
            </a:r>
            <a:r>
              <a:rPr lang="en-US" sz="1900" b="1" dirty="0"/>
              <a:t>—kaka Samuel kata </a:t>
            </a:r>
            <a:r>
              <a:rPr lang="en-US" sz="1900" b="1" dirty="0" err="1"/>
              <a:t>Jeremia</a:t>
            </a:r>
            <a:r>
              <a:rPr lang="en-US" sz="1900" b="1" dirty="0"/>
              <a:t>—ne </a:t>
            </a:r>
            <a:r>
              <a:rPr lang="en-US" sz="1900" b="1" dirty="0" err="1"/>
              <a:t>oket</a:t>
            </a:r>
            <a:r>
              <a:rPr lang="en-US" sz="1900" b="1" dirty="0"/>
              <a:t> Johana </a:t>
            </a:r>
            <a:r>
              <a:rPr lang="en-US" sz="1900" b="1" dirty="0" err="1"/>
              <a:t>mopogore</a:t>
            </a:r>
            <a:r>
              <a:rPr lang="en-US" sz="1900" b="1" dirty="0"/>
              <a:t> kapok </a:t>
            </a:r>
            <a:r>
              <a:rPr lang="en-US" sz="1900" b="1" dirty="0" err="1"/>
              <a:t>onyuole</a:t>
            </a:r>
            <a:r>
              <a:rPr lang="en-US" sz="1900" b="1" dirty="0"/>
              <a:t>. Ne </a:t>
            </a:r>
            <a:r>
              <a:rPr lang="en-US" sz="1900" b="1" dirty="0" err="1"/>
              <a:t>oluonge</a:t>
            </a:r>
            <a:r>
              <a:rPr lang="en-US" sz="1900" b="1" dirty="0"/>
              <a:t> </a:t>
            </a:r>
            <a:r>
              <a:rPr lang="en-US" sz="1900" b="1" dirty="0" err="1"/>
              <a:t>mondo</a:t>
            </a:r>
            <a:r>
              <a:rPr lang="en-US" sz="1900" b="1" dirty="0"/>
              <a:t> </a:t>
            </a:r>
            <a:r>
              <a:rPr lang="en-US" sz="1900" b="1" dirty="0" err="1"/>
              <a:t>otim</a:t>
            </a:r>
            <a:r>
              <a:rPr lang="en-US" sz="1900" b="1" dirty="0"/>
              <a:t> </a:t>
            </a:r>
            <a:r>
              <a:rPr lang="en-US" sz="1900" b="1" dirty="0" err="1"/>
              <a:t>tich</a:t>
            </a:r>
            <a:r>
              <a:rPr lang="en-US" sz="1900" b="1" dirty="0"/>
              <a:t> mar </a:t>
            </a:r>
            <a:r>
              <a:rPr lang="en-US" sz="1900" b="1" dirty="0" err="1"/>
              <a:t>Elija</a:t>
            </a:r>
            <a:r>
              <a:rPr lang="en-US" sz="1900" b="1" dirty="0"/>
              <a:t>, kaka </a:t>
            </a:r>
            <a:r>
              <a:rPr lang="en-US" sz="1900" b="1" dirty="0" err="1"/>
              <a:t>jatelo</a:t>
            </a:r>
            <a:r>
              <a:rPr lang="en-US" sz="1900" b="1" dirty="0"/>
              <a:t> e </a:t>
            </a:r>
            <a:r>
              <a:rPr lang="en-US" sz="1900" b="1" dirty="0" err="1"/>
              <a:t>nyim</a:t>
            </a:r>
            <a:r>
              <a:rPr lang="en-US" sz="1900" b="1" dirty="0"/>
              <a:t> </a:t>
            </a:r>
            <a:r>
              <a:rPr lang="en-US" sz="1900" b="1" dirty="0" err="1"/>
              <a:t>Mesia</a:t>
            </a:r>
            <a:r>
              <a:rPr lang="en-US" sz="1900" b="1" dirty="0"/>
              <a:t> (Luka 1:13-17).</a:t>
            </a:r>
            <a:endParaRPr lang="en-US" sz="19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89191" y="2297594"/>
            <a:ext cx="4105996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Ok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</a:t>
            </a:r>
            <a:r>
              <a:rPr lang="en-US" sz="2000" b="1" dirty="0" err="1"/>
              <a:t>mayot</a:t>
            </a:r>
            <a:r>
              <a:rPr lang="en-US" sz="2000" b="1" dirty="0"/>
              <a:t>. </a:t>
            </a:r>
            <a:r>
              <a:rPr lang="en-US" sz="2000" b="1" dirty="0" err="1"/>
              <a:t>Odwaro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obed</a:t>
            </a:r>
            <a:r>
              <a:rPr lang="en-US" sz="2000" b="1" dirty="0"/>
              <a:t> </a:t>
            </a:r>
            <a:r>
              <a:rPr lang="en-US" sz="2000" b="1" dirty="0" err="1"/>
              <a:t>motegno</a:t>
            </a:r>
            <a:r>
              <a:rPr lang="en-US" sz="2000" b="1" dirty="0"/>
              <a:t>, </a:t>
            </a:r>
            <a:r>
              <a:rPr lang="en-US" sz="2000" b="1" dirty="0" err="1"/>
              <a:t>obed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yie</a:t>
            </a:r>
            <a:r>
              <a:rPr lang="en-US" sz="2000" b="1" dirty="0"/>
              <a:t>, kendo </a:t>
            </a:r>
            <a:r>
              <a:rPr lang="en-US" sz="2000" b="1" dirty="0" err="1"/>
              <a:t>ochiwre</a:t>
            </a:r>
            <a:r>
              <a:rPr lang="en-US" sz="2000" b="1" dirty="0"/>
              <a:t>. </a:t>
            </a:r>
            <a:r>
              <a:rPr lang="en-US" sz="2000" b="1" dirty="0" err="1"/>
              <a:t>Riti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chandruok</a:t>
            </a:r>
            <a:r>
              <a:rPr lang="en-US" sz="2000" b="1" dirty="0"/>
              <a:t> ok </a:t>
            </a:r>
            <a:r>
              <a:rPr lang="en-US" sz="2000" b="1" dirty="0" err="1"/>
              <a:t>osingi</a:t>
            </a:r>
            <a:r>
              <a:rPr lang="en-US" sz="2000" b="1" dirty="0"/>
              <a:t>, to </a:t>
            </a:r>
            <a:r>
              <a:rPr lang="en-US" sz="2000" b="1" dirty="0" err="1"/>
              <a:t>ngima</a:t>
            </a:r>
            <a:r>
              <a:rPr lang="en-US" sz="2000" b="1" dirty="0"/>
              <a:t> </a:t>
            </a:r>
            <a:r>
              <a:rPr lang="en-US" sz="2000" b="1" dirty="0" err="1"/>
              <a:t>mosiko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(</a:t>
            </a:r>
            <a:r>
              <a:rPr lang="en-US" sz="2000" b="1" dirty="0" err="1"/>
              <a:t>marwa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mar </a:t>
            </a:r>
            <a:r>
              <a:rPr lang="en-US" sz="2000" b="1" dirty="0" err="1"/>
              <a:t>jogo</a:t>
            </a:r>
            <a:r>
              <a:rPr lang="en-US" sz="2000" b="1" dirty="0"/>
              <a:t> ma </a:t>
            </a:r>
            <a:r>
              <a:rPr lang="en-US" sz="2000" b="1" dirty="0" err="1"/>
              <a:t>oyie</a:t>
            </a:r>
            <a:r>
              <a:rPr lang="en-US" sz="2000" b="1" dirty="0"/>
              <a:t> </a:t>
            </a:r>
            <a:r>
              <a:rPr lang="en-US" sz="2000" b="1" dirty="0" err="1"/>
              <a:t>oteni</a:t>
            </a:r>
            <a:r>
              <a:rPr lang="en-US" sz="2000" b="1" dirty="0"/>
              <a:t> </a:t>
            </a:r>
            <a:r>
              <a:rPr lang="en-US" sz="2000" b="1" dirty="0" err="1"/>
              <a:t>kawuono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18354" y="4989053"/>
            <a:ext cx="91121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Tich</a:t>
            </a:r>
            <a:r>
              <a:rPr lang="en-US" sz="2000" b="1" dirty="0"/>
              <a:t> mar Johana (ma </a:t>
            </a:r>
            <a:r>
              <a:rPr lang="en-US" sz="2000" b="1" dirty="0" err="1"/>
              <a:t>bende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mar </a:t>
            </a:r>
            <a:r>
              <a:rPr lang="en-US" sz="2000" b="1" dirty="0" err="1"/>
              <a:t>Elija</a:t>
            </a:r>
            <a:r>
              <a:rPr lang="en-US" sz="2000" b="1" dirty="0"/>
              <a:t>) </a:t>
            </a:r>
            <a:r>
              <a:rPr lang="en-US" sz="2000" b="1" dirty="0" err="1"/>
              <a:t>sani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tichwa</a:t>
            </a:r>
            <a:r>
              <a:rPr lang="en-US" sz="2000" b="1" dirty="0"/>
              <a:t>. </a:t>
            </a:r>
            <a:r>
              <a:rPr lang="en-US" sz="2000" b="1" dirty="0" err="1"/>
              <a:t>Oluongwa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waikre</a:t>
            </a:r>
            <a:r>
              <a:rPr lang="en-US" sz="2000" b="1" dirty="0"/>
              <a:t> ne biro mar </a:t>
            </a:r>
            <a:r>
              <a:rPr lang="en-US" sz="2000" b="1" dirty="0" err="1"/>
              <a:t>Yesu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walando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</a:t>
            </a:r>
            <a:r>
              <a:rPr lang="en-US" sz="2000" b="1" dirty="0" err="1"/>
              <a:t>injili</a:t>
            </a:r>
            <a:r>
              <a:rPr lang="en-US" sz="2000" b="1" dirty="0"/>
              <a:t> mar </a:t>
            </a:r>
            <a:r>
              <a:rPr lang="en-US" sz="2000" b="1" dirty="0" err="1"/>
              <a:t>loko</a:t>
            </a:r>
            <a:r>
              <a:rPr lang="en-US" sz="2000" b="1" dirty="0"/>
              <a:t> </a:t>
            </a:r>
            <a:r>
              <a:rPr lang="en-US" sz="2000" b="1" dirty="0" err="1"/>
              <a:t>chuny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warruok</a:t>
            </a:r>
            <a:r>
              <a:rPr lang="en-US" sz="2000" b="1" dirty="0"/>
              <a:t>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tho</a:t>
            </a:r>
            <a:r>
              <a:rPr lang="en-US" sz="2000" b="1" dirty="0"/>
              <a:t> mar </a:t>
            </a:r>
            <a:r>
              <a:rPr lang="en-US" sz="2000" b="1" dirty="0" err="1"/>
              <a:t>Yesu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1614" y="2364709"/>
            <a:ext cx="2359229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Gima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nigi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nengo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makende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kanisa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piny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jorit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puoth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mare—gin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weche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rieko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chiwo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paro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kokalo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jonabi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osenyiso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maler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dwaro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nyaka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chieng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’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dhano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puonj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jonabi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hera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oganda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molal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chenro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warruokgi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ofweny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maler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[...] Kendo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kawuono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kanisane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jogo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odak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puothe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kaka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jotich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joadiera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—ok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wach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machielo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wach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mane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owachi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kokalo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janabi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machon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Chieng’no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nower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ema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‘Israel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puodho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To an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Ruoth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jaritne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kendo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akelone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pi pile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mondo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pot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lwar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Arite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gotieno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kendo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godiechieng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’.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 (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Isaya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APPENDIX:</a:t>
            </a:r>
            <a:r>
              <a:rPr lang="en-US" sz="28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LUONG MAR ELLEN G. WHITE E TIJ KORO WACH</a:t>
            </a:r>
            <a:endParaRPr lang="en-US" sz="28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81474" y="666767"/>
            <a:ext cx="1166025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/>
              <a:t>Ellen Gould Harmon </a:t>
            </a:r>
            <a:r>
              <a:rPr lang="en-US" sz="1900" b="1" noProof="0" dirty="0" err="1"/>
              <a:t>noyudo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lerne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mokwongo</a:t>
            </a:r>
            <a:r>
              <a:rPr lang="en-US" sz="1900" b="1" noProof="0" dirty="0"/>
              <a:t> e </a:t>
            </a:r>
            <a:r>
              <a:rPr lang="en-US" sz="1900" b="1" noProof="0" dirty="0" err="1"/>
              <a:t>Desemba</a:t>
            </a:r>
            <a:r>
              <a:rPr lang="en-US" sz="1900" b="1" noProof="0" dirty="0"/>
              <a:t> 1844, </a:t>
            </a:r>
            <a:r>
              <a:rPr lang="en-US" sz="1900" b="1" noProof="0" dirty="0" err="1"/>
              <a:t>kane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en</a:t>
            </a:r>
            <a:r>
              <a:rPr lang="en-US" sz="1900" b="1" noProof="0" dirty="0"/>
              <a:t> ja </a:t>
            </a:r>
            <a:r>
              <a:rPr lang="en-US" sz="1900" b="1" noProof="0" dirty="0" err="1"/>
              <a:t>higa</a:t>
            </a:r>
            <a:r>
              <a:rPr lang="en-US" sz="1900" b="1" noProof="0" dirty="0"/>
              <a:t> 17.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81474" y="2876426"/>
            <a:ext cx="1023067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Kokalo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kuom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fwenyni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Nyasaye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ojiwo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joma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oyie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</a:t>
            </a:r>
            <a:r>
              <a:rPr lang="en-US" sz="1900" b="1" dirty="0">
                <a:solidFill>
                  <a:prstClr val="black"/>
                </a:solidFill>
              </a:rPr>
              <a:t> gin e </a:t>
            </a:r>
            <a:r>
              <a:rPr lang="en-US" sz="1900" b="1" dirty="0" err="1">
                <a:solidFill>
                  <a:prstClr val="black"/>
                </a:solidFill>
              </a:rPr>
              <a:t>yo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makare</a:t>
            </a:r>
            <a:r>
              <a:rPr lang="en-US" sz="1900" b="1" dirty="0">
                <a:solidFill>
                  <a:prstClr val="black"/>
                </a:solidFill>
              </a:rPr>
              <a:t>. Kata </a:t>
            </a:r>
            <a:r>
              <a:rPr lang="en-US" sz="1900" b="1" dirty="0" err="1">
                <a:solidFill>
                  <a:prstClr val="black"/>
                </a:solidFill>
              </a:rPr>
              <a:t>obedo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mokwongo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ji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manok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kende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ema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oyie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gi</a:t>
            </a:r>
            <a:r>
              <a:rPr lang="en-US" sz="1900" b="1" dirty="0">
                <a:solidFill>
                  <a:prstClr val="black"/>
                </a:solidFill>
              </a:rPr>
              <a:t> Ellen, </a:t>
            </a:r>
            <a:r>
              <a:rPr lang="en-US" sz="1900" b="1" dirty="0" err="1">
                <a:solidFill>
                  <a:prstClr val="black"/>
                </a:solidFill>
              </a:rPr>
              <a:t>bang’e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mosmos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oarwake</a:t>
            </a:r>
            <a:r>
              <a:rPr lang="en-US" sz="1900" b="1" dirty="0">
                <a:solidFill>
                  <a:prstClr val="black"/>
                </a:solidFill>
              </a:rPr>
              <a:t> kaka </a:t>
            </a:r>
            <a:r>
              <a:rPr lang="en-US" sz="1900" b="1" dirty="0" err="1">
                <a:solidFill>
                  <a:prstClr val="black"/>
                </a:solidFill>
              </a:rPr>
              <a:t>janabi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dirty="0" err="1">
                <a:solidFill>
                  <a:prstClr val="black"/>
                </a:solidFill>
              </a:rPr>
              <a:t>Ote</a:t>
            </a:r>
            <a:r>
              <a:rPr lang="en-US" sz="1900" b="1" dirty="0">
                <a:solidFill>
                  <a:prstClr val="black"/>
                </a:solidFill>
              </a:rPr>
              <a:t> mage ne </a:t>
            </a:r>
            <a:r>
              <a:rPr lang="en-US" sz="1900" b="1" dirty="0" err="1">
                <a:solidFill>
                  <a:prstClr val="black"/>
                </a:solidFill>
              </a:rPr>
              <a:t>ojiwo</a:t>
            </a:r>
            <a:r>
              <a:rPr lang="en-US" sz="1900" b="1" dirty="0">
                <a:solidFill>
                  <a:prstClr val="black"/>
                </a:solidFill>
              </a:rPr>
              <a:t> kendo </a:t>
            </a:r>
            <a:r>
              <a:rPr lang="en-US" sz="1900" b="1" dirty="0" err="1">
                <a:solidFill>
                  <a:prstClr val="black"/>
                </a:solidFill>
              </a:rPr>
              <a:t>otayo</a:t>
            </a:r>
            <a:r>
              <a:rPr lang="en-US" sz="1900" b="1" dirty="0">
                <a:solidFill>
                  <a:prstClr val="black"/>
                </a:solidFill>
              </a:rPr>
              <a:t> jo </a:t>
            </a:r>
            <a:r>
              <a:rPr lang="en-US" sz="1900" b="1" dirty="0" err="1">
                <a:solidFill>
                  <a:prstClr val="black"/>
                </a:solidFill>
              </a:rPr>
              <a:t>Adventista</a:t>
            </a:r>
            <a:r>
              <a:rPr lang="en-US" sz="1900" b="1" dirty="0">
                <a:solidFill>
                  <a:prstClr val="black"/>
                </a:solidFill>
              </a:rPr>
              <a:t> a </a:t>
            </a:r>
            <a:r>
              <a:rPr lang="en-US" sz="1900" b="1" dirty="0" err="1">
                <a:solidFill>
                  <a:prstClr val="black"/>
                </a:solidFill>
              </a:rPr>
              <a:t>chakruok</a:t>
            </a:r>
            <a:r>
              <a:rPr lang="en-US" sz="1900" b="1" dirty="0">
                <a:solidFill>
                  <a:prstClr val="black"/>
                </a:solidFill>
              </a:rPr>
              <a:t> mare, kendo pod </a:t>
            </a:r>
            <a:r>
              <a:rPr lang="en-US" sz="1900" b="1" dirty="0" err="1">
                <a:solidFill>
                  <a:prstClr val="black"/>
                </a:solidFill>
              </a:rPr>
              <a:t>medo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timo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kamano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sani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86577" y="1847486"/>
            <a:ext cx="1164942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E </a:t>
            </a:r>
            <a:r>
              <a:rPr lang="en-US" sz="1900" b="1" dirty="0" err="1">
                <a:solidFill>
                  <a:prstClr val="black"/>
                </a:solidFill>
              </a:rPr>
              <a:t>ekang’ni</a:t>
            </a:r>
            <a:r>
              <a:rPr lang="en-US" sz="1900" b="1" dirty="0">
                <a:solidFill>
                  <a:prstClr val="black"/>
                </a:solidFill>
              </a:rPr>
              <a:t>, ne </a:t>
            </a:r>
            <a:r>
              <a:rPr lang="en-US" sz="1900" b="1" dirty="0" err="1">
                <a:solidFill>
                  <a:prstClr val="black"/>
                </a:solidFill>
              </a:rPr>
              <a:t>onyis</a:t>
            </a:r>
            <a:r>
              <a:rPr lang="en-US" sz="1900" b="1" dirty="0">
                <a:solidFill>
                  <a:prstClr val="black"/>
                </a:solidFill>
              </a:rPr>
              <a:t> Ellen </a:t>
            </a:r>
            <a:r>
              <a:rPr lang="en-US" sz="1900" b="1" dirty="0" err="1">
                <a:solidFill>
                  <a:prstClr val="black"/>
                </a:solidFill>
              </a:rPr>
              <a:t>yo</a:t>
            </a:r>
            <a:r>
              <a:rPr lang="en-US" sz="1900" b="1" dirty="0">
                <a:solidFill>
                  <a:prstClr val="black"/>
                </a:solidFill>
              </a:rPr>
              <a:t> ma </a:t>
            </a:r>
            <a:r>
              <a:rPr lang="en-US" sz="1900" b="1" dirty="0" err="1">
                <a:solidFill>
                  <a:prstClr val="black"/>
                </a:solidFill>
              </a:rPr>
              <a:t>wuok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pinyni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nyaka</a:t>
            </a:r>
            <a:r>
              <a:rPr lang="en-US" sz="1900" b="1" dirty="0">
                <a:solidFill>
                  <a:prstClr val="black"/>
                </a:solidFill>
              </a:rPr>
              <a:t> e Jerusalem </a:t>
            </a:r>
            <a:r>
              <a:rPr lang="en-US" sz="1900" b="1" dirty="0" err="1">
                <a:solidFill>
                  <a:prstClr val="black"/>
                </a:solidFill>
              </a:rPr>
              <a:t>mae</a:t>
            </a:r>
            <a:r>
              <a:rPr lang="en-US" sz="1900" b="1" dirty="0">
                <a:solidFill>
                  <a:prstClr val="black"/>
                </a:solidFill>
              </a:rPr>
              <a:t> polo, kendo jo-Adventist </a:t>
            </a:r>
            <a:r>
              <a:rPr lang="en-US" sz="1900" b="1" dirty="0" err="1">
                <a:solidFill>
                  <a:prstClr val="black"/>
                </a:solidFill>
              </a:rPr>
              <a:t>moyie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wuotho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gidhi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Dala</a:t>
            </a:r>
            <a:r>
              <a:rPr lang="en-US" sz="1900" b="1" dirty="0">
                <a:solidFill>
                  <a:prstClr val="black"/>
                </a:solidFill>
              </a:rPr>
              <a:t> Maler, </a:t>
            </a:r>
            <a:r>
              <a:rPr lang="en-US" sz="1900" b="1" dirty="0" err="1">
                <a:solidFill>
                  <a:prstClr val="black"/>
                </a:solidFill>
              </a:rPr>
              <a:t>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tayogi</a:t>
            </a:r>
            <a:r>
              <a:rPr lang="en-US" sz="1900" b="1" dirty="0">
                <a:solidFill>
                  <a:prstClr val="black"/>
                </a:solidFill>
              </a:rPr>
              <a:t>. Kane </a:t>
            </a:r>
            <a:r>
              <a:rPr lang="en-US" sz="1900" b="1" dirty="0" err="1">
                <a:solidFill>
                  <a:prstClr val="black"/>
                </a:solidFill>
              </a:rPr>
              <a:t>gitego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wang’gi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kuom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, to ne </a:t>
            </a:r>
            <a:r>
              <a:rPr lang="en-US" sz="1900" b="1" dirty="0" err="1">
                <a:solidFill>
                  <a:prstClr val="black"/>
                </a:solidFill>
              </a:rPr>
              <a:t>gidhi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nyime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yo</a:t>
            </a:r>
            <a:r>
              <a:rPr lang="en-US" sz="1900" b="1" dirty="0">
                <a:solidFill>
                  <a:prstClr val="black"/>
                </a:solidFill>
              </a:rPr>
              <a:t>. Kane </a:t>
            </a:r>
            <a:r>
              <a:rPr lang="en-US" sz="1900" b="1" dirty="0" err="1">
                <a:solidFill>
                  <a:prstClr val="black"/>
                </a:solidFill>
              </a:rPr>
              <a:t>ging’iyo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komachielo</a:t>
            </a:r>
            <a:r>
              <a:rPr lang="en-US" sz="1900" b="1" dirty="0">
                <a:solidFill>
                  <a:prstClr val="black"/>
                </a:solidFill>
              </a:rPr>
              <a:t>, to </a:t>
            </a:r>
            <a:r>
              <a:rPr lang="en-US" sz="1900" b="1" dirty="0" err="1">
                <a:solidFill>
                  <a:prstClr val="black"/>
                </a:solidFill>
              </a:rPr>
              <a:t>gipodho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oko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65043" y="1110933"/>
            <a:ext cx="1166191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William Miller ne </a:t>
            </a:r>
            <a:r>
              <a:rPr lang="en-US" sz="1900" b="1" dirty="0" err="1">
                <a:solidFill>
                  <a:prstClr val="black"/>
                </a:solidFill>
              </a:rPr>
              <a:t>oseloko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kor</a:t>
            </a:r>
            <a:r>
              <a:rPr lang="en-US" sz="1900" b="1" dirty="0">
                <a:solidFill>
                  <a:prstClr val="black"/>
                </a:solidFill>
              </a:rPr>
              <a:t> mar Daniel 8:14 </a:t>
            </a:r>
            <a:r>
              <a:rPr lang="en-US" sz="1900" b="1" dirty="0" err="1">
                <a:solidFill>
                  <a:prstClr val="black"/>
                </a:solidFill>
              </a:rPr>
              <a:t>ni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 ne biro </a:t>
            </a:r>
            <a:r>
              <a:rPr lang="en-US" sz="1900" b="1" dirty="0" err="1">
                <a:solidFill>
                  <a:prstClr val="black"/>
                </a:solidFill>
              </a:rPr>
              <a:t>duogo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higa</a:t>
            </a:r>
            <a:r>
              <a:rPr lang="en-US" sz="1900" b="1" dirty="0">
                <a:solidFill>
                  <a:prstClr val="black"/>
                </a:solidFill>
              </a:rPr>
              <a:t> mar 1843. </a:t>
            </a:r>
            <a:r>
              <a:rPr lang="en-US" sz="1900" b="1" dirty="0" err="1">
                <a:solidFill>
                  <a:prstClr val="black"/>
                </a:solidFill>
              </a:rPr>
              <a:t>Bang'e</a:t>
            </a:r>
            <a:r>
              <a:rPr lang="en-US" sz="1900" b="1" dirty="0">
                <a:solidFill>
                  <a:prstClr val="black"/>
                </a:solidFill>
              </a:rPr>
              <a:t>, ne </a:t>
            </a:r>
            <a:r>
              <a:rPr lang="en-US" sz="1900" b="1" dirty="0" err="1">
                <a:solidFill>
                  <a:prstClr val="black"/>
                </a:solidFill>
              </a:rPr>
              <a:t>oket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tarik</a:t>
            </a:r>
            <a:r>
              <a:rPr lang="en-US" sz="1900" b="1" dirty="0">
                <a:solidFill>
                  <a:prstClr val="black"/>
                </a:solidFill>
              </a:rPr>
              <a:t> 22 </a:t>
            </a:r>
            <a:r>
              <a:rPr lang="en-US" sz="1900" b="1" dirty="0" err="1">
                <a:solidFill>
                  <a:prstClr val="black"/>
                </a:solidFill>
              </a:rPr>
              <a:t>Octoba</a:t>
            </a:r>
            <a:r>
              <a:rPr lang="en-US" sz="1900" b="1" dirty="0">
                <a:solidFill>
                  <a:prstClr val="black"/>
                </a:solidFill>
              </a:rPr>
              <a:t>, 1844. To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 ne ok </a:t>
            </a:r>
            <a:r>
              <a:rPr lang="en-US" sz="1900" b="1" dirty="0" err="1">
                <a:solidFill>
                  <a:prstClr val="black"/>
                </a:solidFill>
              </a:rPr>
              <a:t>obiro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1733</TotalTime>
  <Words>1969</Words>
  <Application>Microsoft Office PowerPoint</Application>
  <PresentationFormat>Panorámica</PresentationFormat>
  <Paragraphs>82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Constantia</vt:lpstr>
      <vt:lpstr>Aptos Display</vt:lpstr>
      <vt:lpstr>Calibri</vt:lpstr>
      <vt:lpstr>Comic Sans MS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214</cp:revision>
  <dcterms:created xsi:type="dcterms:W3CDTF">2026-09-11T15:58:36Z</dcterms:created>
  <dcterms:modified xsi:type="dcterms:W3CDTF">2026-10-05T06:21:35Z</dcterms:modified>
</cp:coreProperties>
</file>