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Hulo</a:t>
          </a:r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wach</a:t>
          </a:r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man </a:t>
          </a:r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kuom</a:t>
          </a:r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Yesu</a:t>
          </a:r>
          <a:endParaRPr lang="en-US" sz="19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 err="1"/>
            <a:t>Tichne</a:t>
          </a:r>
          <a:r>
            <a:rPr lang="en-US" sz="2000" b="1" noProof="0" dirty="0"/>
            <a:t> </a:t>
          </a:r>
          <a:r>
            <a:rPr lang="en-US" sz="2000" b="1" noProof="0" dirty="0" err="1"/>
            <a:t>maduong</a:t>
          </a:r>
          <a:r>
            <a:rPr lang="en-US" sz="2000" b="1" noProof="0" dirty="0"/>
            <a:t>’ ne </a:t>
          </a:r>
          <a:r>
            <a:rPr lang="en-US" sz="2000" b="1" noProof="0" dirty="0" err="1"/>
            <a:t>en</a:t>
          </a:r>
          <a:r>
            <a:rPr lang="en-US" sz="2000" b="1" noProof="0" dirty="0"/>
            <a:t> </a:t>
          </a:r>
          <a:r>
            <a:rPr lang="en-US" sz="2000" b="1" noProof="0" dirty="0" err="1"/>
            <a:t>tero</a:t>
          </a:r>
          <a:r>
            <a:rPr lang="en-US" sz="2000" b="1" noProof="0" dirty="0"/>
            <a:t> </a:t>
          </a:r>
          <a:r>
            <a:rPr lang="en-US" sz="2000" b="1" noProof="0" dirty="0" err="1"/>
            <a:t>ji</a:t>
          </a:r>
          <a:r>
            <a:rPr lang="en-US" sz="2000" b="1" noProof="0" dirty="0"/>
            <a:t> </a:t>
          </a:r>
          <a:r>
            <a:rPr lang="en-US" sz="2000" b="1" noProof="0" dirty="0" err="1"/>
            <a:t>ir</a:t>
          </a:r>
          <a:r>
            <a:rPr lang="en-US" sz="2000" b="1" noProof="0" dirty="0"/>
            <a:t> </a:t>
          </a:r>
          <a:r>
            <a:rPr lang="en-US" sz="2000" b="1" noProof="0" dirty="0" err="1"/>
            <a:t>Yesu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Lando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gima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biro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timore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Ne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gifwenyo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gik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matimore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nyaka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sani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Konyo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ji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Mondo </a:t>
          </a:r>
          <a:r>
            <a:rPr lang="en-US" sz="2000" b="1" noProof="0" dirty="0" err="1"/>
            <a:t>oger</a:t>
          </a:r>
          <a:r>
            <a:rPr lang="en-US" sz="2000" b="1" noProof="0" dirty="0"/>
            <a:t> </a:t>
          </a:r>
          <a:r>
            <a:rPr lang="en-US" sz="2000" b="1" noProof="0" dirty="0" err="1"/>
            <a:t>kanisa</a:t>
          </a:r>
          <a:r>
            <a:rPr lang="en-US" sz="2000" b="1" noProof="0" dirty="0"/>
            <a:t> </a:t>
          </a:r>
          <a:r>
            <a:rPr lang="en-US" sz="2000" b="1" noProof="0" dirty="0" err="1"/>
            <a:t>motegno</a:t>
          </a:r>
          <a:r>
            <a:rPr lang="en-US" sz="2000" b="1" noProof="0" dirty="0"/>
            <a:t> ma </a:t>
          </a:r>
          <a:r>
            <a:rPr lang="en-US" sz="2000" b="1" noProof="0" dirty="0" err="1"/>
            <a:t>nyalo</a:t>
          </a:r>
          <a:r>
            <a:rPr lang="en-US" sz="2000" b="1" noProof="0" dirty="0"/>
            <a:t> </a:t>
          </a:r>
          <a:r>
            <a:rPr lang="en-US" sz="2000" b="1" noProof="0" dirty="0" err="1"/>
            <a:t>siro</a:t>
          </a:r>
          <a:r>
            <a:rPr lang="en-US" sz="2000" b="1" noProof="0" dirty="0"/>
            <a:t> </a:t>
          </a:r>
          <a:r>
            <a:rPr lang="en-US" sz="2000" b="1" noProof="0" dirty="0" err="1"/>
            <a:t>monj</a:t>
          </a:r>
          <a:r>
            <a:rPr lang="en-US" sz="2000" b="1" noProof="0" dirty="0"/>
            <a:t> mag </a:t>
          </a:r>
          <a:r>
            <a:rPr lang="en-US" sz="2000" b="1" noProof="0" dirty="0" err="1"/>
            <a:t>jasigu</a:t>
          </a:r>
          <a:endParaRPr lang="en-US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Jiwo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ji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en-US" sz="2000" b="0" noProof="0" dirty="0" err="1"/>
            <a:t>Oyang</a:t>
          </a:r>
          <a:r>
            <a:rPr lang="en-US" sz="2000" b="0" noProof="0" dirty="0"/>
            <a:t> </a:t>
          </a:r>
          <a:r>
            <a:rPr lang="en-US" sz="2000" b="0" noProof="0" dirty="0" err="1"/>
            <a:t>richo</a:t>
          </a:r>
          <a:r>
            <a:rPr lang="en-US" sz="2000" b="0" noProof="0" dirty="0"/>
            <a:t> </a:t>
          </a:r>
          <a:r>
            <a:rPr lang="en-US" sz="2000" b="0" noProof="0" dirty="0" err="1"/>
            <a:t>mondo</a:t>
          </a:r>
          <a:r>
            <a:rPr lang="en-US" sz="2000" b="0" noProof="0" dirty="0"/>
            <a:t> </a:t>
          </a:r>
          <a:r>
            <a:rPr lang="en-US" sz="2000" b="0" noProof="0" dirty="0" err="1"/>
            <a:t>ji</a:t>
          </a:r>
          <a:r>
            <a:rPr lang="en-US" sz="2000" b="0" noProof="0" dirty="0"/>
            <a:t> </a:t>
          </a:r>
          <a:r>
            <a:rPr lang="en-US" sz="2000" b="0" noProof="0" dirty="0" err="1"/>
            <a:t>olokre</a:t>
          </a:r>
          <a:endParaRPr lang="en-US" sz="2000" b="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Duogo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chuny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ji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Juda </a:t>
          </a:r>
          <a:r>
            <a:rPr lang="en-US" sz="2000" b="1" noProof="0" dirty="0" err="1"/>
            <a:t>gi</a:t>
          </a:r>
          <a:r>
            <a:rPr lang="en-US" sz="2000" b="1" noProof="0" dirty="0"/>
            <a:t> </a:t>
          </a:r>
          <a:r>
            <a:rPr lang="en-US" sz="2000" b="1" noProof="0" dirty="0" err="1"/>
            <a:t>Sila</a:t>
          </a:r>
          <a:r>
            <a:rPr lang="en-US" sz="2000" b="1" noProof="0" dirty="0"/>
            <a:t> ne </a:t>
          </a:r>
          <a:r>
            <a:rPr lang="en-US" sz="2000" b="1" noProof="0" dirty="0" err="1"/>
            <a:t>oor</a:t>
          </a:r>
          <a:r>
            <a:rPr lang="en-US" sz="2000" b="1" noProof="0" dirty="0"/>
            <a:t> e </a:t>
          </a:r>
          <a:r>
            <a:rPr lang="en-US" sz="2000" b="1" noProof="0" dirty="0" err="1"/>
            <a:t>kanisni</a:t>
          </a:r>
          <a:r>
            <a:rPr lang="en-US" sz="2000" b="1" noProof="0" dirty="0"/>
            <a:t> </a:t>
          </a:r>
          <a:r>
            <a:rPr lang="en-US" sz="2000" b="1" noProof="0" dirty="0" err="1"/>
            <a:t>nikech</a:t>
          </a:r>
          <a:r>
            <a:rPr lang="en-US" sz="2000" b="1" noProof="0" dirty="0"/>
            <a:t> </a:t>
          </a:r>
          <a:r>
            <a:rPr lang="en-US" sz="2000" b="1" noProof="0" dirty="0" err="1"/>
            <a:t>wachni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Gin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joma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oor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gi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Nyasaye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(Luka 11:49)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Giyudo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mich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mondo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gitel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ni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kanisa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Kor. 12:28-29;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Efes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Gin e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mise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mar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kanisa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Efes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2:20)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Giyudo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fweny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Efes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Gigo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siboi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kuom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bura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makare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Fweny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18:20)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 custLinFactNeighborX="898" custLinFactNeighborY="8113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TIMOTHEO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it-IT" sz="2000" b="1" noProof="0" dirty="0"/>
            <a:t>Luong mare mar tiyo tij lendo ne okor. </a:t>
          </a:r>
          <a:r>
            <a:rPr lang="en-US" sz="2000" b="1" noProof="0" dirty="0"/>
            <a:t>(1 Tim. 1:18).</a:t>
          </a:r>
        </a:p>
        <a:p>
          <a:r>
            <a:rPr lang="en-US" sz="2000" b="1" noProof="0" dirty="0"/>
            <a:t>Ne </a:t>
          </a:r>
          <a:r>
            <a:rPr lang="en-US" sz="2000" b="1" noProof="0" dirty="0" err="1"/>
            <a:t>ondiko</a:t>
          </a:r>
          <a:r>
            <a:rPr lang="en-US" sz="2000" b="1" noProof="0" dirty="0"/>
            <a:t> </a:t>
          </a:r>
          <a:r>
            <a:rPr lang="en-US" sz="2000" b="1" noProof="0" dirty="0" err="1"/>
            <a:t>barupegi</a:t>
          </a:r>
          <a:r>
            <a:rPr lang="en-US" sz="2000" b="1" noProof="0" dirty="0"/>
            <a:t> </a:t>
          </a:r>
          <a:r>
            <a:rPr lang="en-US" sz="2000" b="1" noProof="0" dirty="0" err="1"/>
            <a:t>kod</a:t>
          </a:r>
          <a:r>
            <a:rPr lang="en-US" sz="2000" b="1" noProof="0" dirty="0"/>
            <a:t> Paulo: 2 </a:t>
          </a:r>
          <a:r>
            <a:rPr lang="en-US" sz="2000" b="1" noProof="0" dirty="0" err="1"/>
            <a:t>Jokorintho</a:t>
          </a:r>
          <a:r>
            <a:rPr lang="en-US" sz="2000" b="1" noProof="0" dirty="0"/>
            <a:t> (2 Kor. 1:1); Jo-</a:t>
          </a:r>
          <a:r>
            <a:rPr lang="en-US" sz="2000" b="1" noProof="0" dirty="0" err="1"/>
            <a:t>Filipi</a:t>
          </a:r>
          <a:r>
            <a:rPr lang="en-US" sz="2000" b="1" noProof="0" dirty="0"/>
            <a:t> (Fil. 1:1); Jo-</a:t>
          </a:r>
          <a:r>
            <a:rPr lang="en-US" sz="2000" b="1" noProof="0" dirty="0" err="1"/>
            <a:t>Kolosai</a:t>
          </a:r>
          <a:r>
            <a:rPr lang="en-US" sz="2000" b="1" noProof="0" dirty="0"/>
            <a:t> (</a:t>
          </a:r>
          <a:r>
            <a:rPr lang="en-US" sz="2000" b="1" noProof="0" dirty="0" err="1"/>
            <a:t>Kol</a:t>
          </a:r>
          <a:r>
            <a:rPr lang="en-US" sz="2000" b="1" noProof="0" dirty="0"/>
            <a:t>. 1:1); 1 Jo-</a:t>
          </a:r>
          <a:r>
            <a:rPr lang="en-US" sz="2000" b="1" noProof="0" dirty="0" err="1"/>
            <a:t>Thesalonika</a:t>
          </a:r>
          <a:r>
            <a:rPr lang="en-US" sz="2000" b="1" noProof="0" dirty="0"/>
            <a:t> (1 </a:t>
          </a:r>
          <a:r>
            <a:rPr lang="en-US" sz="2000" b="1" noProof="0" dirty="0" err="1"/>
            <a:t>Thes</a:t>
          </a:r>
          <a:r>
            <a:rPr lang="en-US" sz="2000" b="1" noProof="0" dirty="0"/>
            <a:t> 1:1); 2 Jo-</a:t>
          </a:r>
          <a:r>
            <a:rPr lang="en-US" sz="2000" b="1" noProof="0" dirty="0" err="1"/>
            <a:t>Thesalonika</a:t>
          </a:r>
          <a:r>
            <a:rPr lang="en-US" sz="2000" b="1" noProof="0" dirty="0"/>
            <a:t> (2 </a:t>
          </a:r>
          <a:r>
            <a:rPr lang="en-US" sz="2000" b="1" noProof="0" dirty="0" err="1"/>
            <a:t>Thes</a:t>
          </a:r>
          <a:r>
            <a:rPr lang="en-US" sz="2000" b="1" noProof="0" dirty="0"/>
            <a:t> 1:1); kendo </a:t>
          </a:r>
          <a:r>
            <a:rPr lang="en-US" sz="2000" b="1" noProof="0" dirty="0" err="1"/>
            <a:t>Filemon</a:t>
          </a:r>
          <a:r>
            <a:rPr lang="en-US" sz="2000" b="1" noProof="0" dirty="0"/>
            <a:t> (</a:t>
          </a:r>
          <a:r>
            <a:rPr lang="en-US" sz="2000" b="1" noProof="0" dirty="0" err="1"/>
            <a:t>Filem</a:t>
          </a:r>
          <a:r>
            <a:rPr lang="en-US" sz="2000" b="1" noProof="0" dirty="0"/>
            <a:t>. 1:1).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 custScaleY="81605" custLinFactNeighborX="-520" custLinFactNeighborY="-10947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000" b="1" noProof="0" dirty="0"/>
            <a:t>Ne </a:t>
          </a:r>
          <a:r>
            <a:rPr lang="en-US" sz="2000" b="1" noProof="0" dirty="0" err="1"/>
            <a:t>otimo</a:t>
          </a:r>
          <a:r>
            <a:rPr lang="en-US" sz="2000" b="1" noProof="0" dirty="0"/>
            <a:t> </a:t>
          </a:r>
          <a:r>
            <a:rPr lang="en-US" sz="2000" b="1" noProof="0" dirty="0" err="1"/>
            <a:t>tije</a:t>
          </a:r>
          <a:r>
            <a:rPr lang="en-US" sz="2000" b="1" noProof="0" dirty="0"/>
            <a:t> </a:t>
          </a:r>
          <a:r>
            <a:rPr lang="en-US" sz="2000" b="1" noProof="0" dirty="0" err="1"/>
            <a:t>mang’eny</a:t>
          </a:r>
          <a:r>
            <a:rPr lang="en-US" sz="2000" b="1" noProof="0" dirty="0"/>
            <a:t> mag </a:t>
          </a:r>
          <a:r>
            <a:rPr lang="en-US" sz="2000" b="1" noProof="0" dirty="0" err="1"/>
            <a:t>jonabi</a:t>
          </a:r>
          <a:r>
            <a:rPr lang="en-US" sz="2000" b="1" noProof="0" dirty="0"/>
            <a:t>, kaka </a:t>
          </a:r>
          <a:r>
            <a:rPr lang="en-US" sz="2000" b="1" noProof="0" dirty="0" err="1"/>
            <a:t>gero</a:t>
          </a:r>
          <a:r>
            <a:rPr lang="en-US" sz="2000" b="1" noProof="0" dirty="0"/>
            <a:t> </a:t>
          </a:r>
          <a:r>
            <a:rPr lang="en-US" sz="2000" b="1" noProof="0" dirty="0" err="1"/>
            <a:t>ji</a:t>
          </a:r>
          <a:r>
            <a:rPr lang="en-US" sz="2000" b="1" noProof="0" dirty="0"/>
            <a:t> (2 Kor. 8:6); </a:t>
          </a:r>
          <a:r>
            <a:rPr lang="en-US" sz="2000" b="1" noProof="0" dirty="0" err="1"/>
            <a:t>jiwo</a:t>
          </a:r>
          <a:r>
            <a:rPr lang="en-US" sz="2000" b="1" noProof="0" dirty="0"/>
            <a:t> </a:t>
          </a:r>
          <a:r>
            <a:rPr lang="en-US" sz="2000" b="1" noProof="0" dirty="0" err="1"/>
            <a:t>ji</a:t>
          </a:r>
          <a:r>
            <a:rPr lang="en-US" sz="2000" b="1" noProof="0" dirty="0"/>
            <a:t> ( Tito 2:6, 9, 15 ); </a:t>
          </a:r>
          <a:r>
            <a:rPr lang="en-US" sz="2000" b="1" noProof="0"/>
            <a:t>kod </a:t>
          </a:r>
          <a:r>
            <a:rPr lang="en-US" sz="2000" b="1" noProof="0" dirty="0" err="1"/>
            <a:t>hoyo</a:t>
          </a:r>
          <a:r>
            <a:rPr lang="en-US" sz="2000" b="1" noProof="0" dirty="0"/>
            <a:t> </a:t>
          </a:r>
          <a:r>
            <a:rPr lang="en-US" sz="2000" b="1" noProof="0" dirty="0" err="1"/>
            <a:t>ji</a:t>
          </a:r>
          <a:r>
            <a:rPr lang="en-US" sz="2000" b="1" noProof="0" dirty="0"/>
            <a:t> (2 Kor. 7:13)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/>
            <a:t>Tichne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maduong</a:t>
          </a:r>
          <a:r>
            <a:rPr lang="en-US" sz="2000" b="1" kern="1200" noProof="0" dirty="0"/>
            <a:t>’ ne </a:t>
          </a:r>
          <a:r>
            <a:rPr lang="en-US" sz="2000" b="1" kern="1200" noProof="0" dirty="0" err="1"/>
            <a:t>en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tero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ji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ir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Yesu</a:t>
          </a:r>
          <a:endParaRPr lang="en-US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Hulo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wach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man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kuom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Yesu</a:t>
          </a:r>
          <a:endParaRPr lang="en-US" sz="19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Ne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gifwenyo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gik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matimore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nyaka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sani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Lando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gima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biro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timore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Mondo </a:t>
          </a:r>
          <a:r>
            <a:rPr lang="en-US" sz="2000" b="1" kern="1200" noProof="0" dirty="0" err="1"/>
            <a:t>oger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kanisa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motegno</a:t>
          </a:r>
          <a:r>
            <a:rPr lang="en-US" sz="2000" b="1" kern="1200" noProof="0" dirty="0"/>
            <a:t> ma </a:t>
          </a:r>
          <a:r>
            <a:rPr lang="en-US" sz="2000" b="1" kern="1200" noProof="0" dirty="0" err="1"/>
            <a:t>nyalo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siro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monj</a:t>
          </a:r>
          <a:r>
            <a:rPr lang="en-US" sz="2000" b="1" kern="1200" noProof="0" dirty="0"/>
            <a:t> mag </a:t>
          </a:r>
          <a:r>
            <a:rPr lang="en-US" sz="2000" b="1" kern="1200" noProof="0" dirty="0" err="1"/>
            <a:t>jasigu</a:t>
          </a:r>
          <a:endParaRPr lang="en-US" sz="20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Konyo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ji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0" kern="1200" noProof="0" dirty="0" err="1"/>
            <a:t>Oyang</a:t>
          </a:r>
          <a:r>
            <a:rPr lang="en-US" sz="2000" b="0" kern="1200" noProof="0" dirty="0"/>
            <a:t> </a:t>
          </a:r>
          <a:r>
            <a:rPr lang="en-US" sz="2000" b="0" kern="1200" noProof="0" dirty="0" err="1"/>
            <a:t>richo</a:t>
          </a:r>
          <a:r>
            <a:rPr lang="en-US" sz="2000" b="0" kern="1200" noProof="0" dirty="0"/>
            <a:t> </a:t>
          </a:r>
          <a:r>
            <a:rPr lang="en-US" sz="2000" b="0" kern="1200" noProof="0" dirty="0" err="1"/>
            <a:t>mondo</a:t>
          </a:r>
          <a:r>
            <a:rPr lang="en-US" sz="2000" b="0" kern="1200" noProof="0" dirty="0"/>
            <a:t> </a:t>
          </a:r>
          <a:r>
            <a:rPr lang="en-US" sz="2000" b="0" kern="1200" noProof="0" dirty="0" err="1"/>
            <a:t>ji</a:t>
          </a:r>
          <a:r>
            <a:rPr lang="en-US" sz="2000" b="0" kern="1200" noProof="0" dirty="0"/>
            <a:t> </a:t>
          </a:r>
          <a:r>
            <a:rPr lang="en-US" sz="2000" b="0" kern="1200" noProof="0" dirty="0" err="1"/>
            <a:t>olokre</a:t>
          </a:r>
          <a:endParaRPr lang="en-US" sz="2000" b="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Jiwo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ji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Juda </a:t>
          </a:r>
          <a:r>
            <a:rPr lang="en-US" sz="2000" b="1" kern="1200" noProof="0" dirty="0" err="1"/>
            <a:t>gi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Sila</a:t>
          </a:r>
          <a:r>
            <a:rPr lang="en-US" sz="2000" b="1" kern="1200" noProof="0" dirty="0"/>
            <a:t> ne </a:t>
          </a:r>
          <a:r>
            <a:rPr lang="en-US" sz="2000" b="1" kern="1200" noProof="0" dirty="0" err="1"/>
            <a:t>oor</a:t>
          </a:r>
          <a:r>
            <a:rPr lang="en-US" sz="2000" b="1" kern="1200" noProof="0" dirty="0"/>
            <a:t> e </a:t>
          </a:r>
          <a:r>
            <a:rPr lang="en-US" sz="2000" b="1" kern="1200" noProof="0" dirty="0" err="1"/>
            <a:t>kanisni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nikech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wachni</a:t>
          </a: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Duogo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chuny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ji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Gin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joma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oor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gi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Nyasaye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(Luka 11:49)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Giyudo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mich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mondo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gitel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ni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kanisa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Kor. 12:28-29;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Efes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Gin 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mise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mar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kanisa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Efes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2:20)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7604" y="635047"/>
          <a:ext cx="364227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7604" y="707271"/>
        <a:ext cx="255891" cy="216673"/>
      </dsp:txXfrm>
    </dsp:sp>
    <dsp:sp modelId="{689C0D5C-78C0-4845-A70A-A99F356AC315}">
      <dsp:nvSpPr>
        <dsp:cNvPr id="0" name=""/>
        <dsp:cNvSpPr/>
      </dsp:nvSpPr>
      <dsp:spPr>
        <a:xfrm>
          <a:off x="768302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Giyudo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fweny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Efes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730797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54529" y="635047"/>
          <a:ext cx="357743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54529" y="707271"/>
        <a:ext cx="25042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Gigo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siboi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kuom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bura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makare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Fweny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18:20)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25506" y="503451"/>
          <a:ext cx="3779993" cy="1348351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noProof="0" dirty="0"/>
            <a:t>Luong mare mar tiyo tij lendo ne okor. </a:t>
          </a:r>
          <a:r>
            <a:rPr lang="en-US" sz="2000" b="1" kern="1200" noProof="0" dirty="0"/>
            <a:t>(1 Tim. 1:18).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/>
            <a:t>Ne </a:t>
          </a:r>
          <a:r>
            <a:rPr lang="en-US" sz="2000" b="1" kern="1200" noProof="0" dirty="0" err="1"/>
            <a:t>ondiko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barupegi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kod</a:t>
          </a:r>
          <a:r>
            <a:rPr lang="en-US" sz="2000" b="1" kern="1200" noProof="0" dirty="0"/>
            <a:t> Paulo: 2 </a:t>
          </a:r>
          <a:r>
            <a:rPr lang="en-US" sz="2000" b="1" kern="1200" noProof="0" dirty="0" err="1"/>
            <a:t>Jokorintho</a:t>
          </a:r>
          <a:r>
            <a:rPr lang="en-US" sz="2000" b="1" kern="1200" noProof="0" dirty="0"/>
            <a:t> (2 Kor. 1:1); Jo-</a:t>
          </a:r>
          <a:r>
            <a:rPr lang="en-US" sz="2000" b="1" kern="1200" noProof="0" dirty="0" err="1"/>
            <a:t>Filipi</a:t>
          </a:r>
          <a:r>
            <a:rPr lang="en-US" sz="2000" b="1" kern="1200" noProof="0" dirty="0"/>
            <a:t> (Fil. 1:1); Jo-</a:t>
          </a:r>
          <a:r>
            <a:rPr lang="en-US" sz="2000" b="1" kern="1200" noProof="0" dirty="0" err="1"/>
            <a:t>Kolosai</a:t>
          </a:r>
          <a:r>
            <a:rPr lang="en-US" sz="2000" b="1" kern="1200" noProof="0" dirty="0"/>
            <a:t> (</a:t>
          </a:r>
          <a:r>
            <a:rPr lang="en-US" sz="2000" b="1" kern="1200" noProof="0" dirty="0" err="1"/>
            <a:t>Kol</a:t>
          </a:r>
          <a:r>
            <a:rPr lang="en-US" sz="2000" b="1" kern="1200" noProof="0" dirty="0"/>
            <a:t>. 1:1); 1 Jo-</a:t>
          </a:r>
          <a:r>
            <a:rPr lang="en-US" sz="2000" b="1" kern="1200" noProof="0" dirty="0" err="1"/>
            <a:t>Thesalonika</a:t>
          </a:r>
          <a:r>
            <a:rPr lang="en-US" sz="2000" b="1" kern="1200" noProof="0" dirty="0"/>
            <a:t> (1 </a:t>
          </a:r>
          <a:r>
            <a:rPr lang="en-US" sz="2000" b="1" kern="1200" noProof="0" dirty="0" err="1"/>
            <a:t>Thes</a:t>
          </a:r>
          <a:r>
            <a:rPr lang="en-US" sz="2000" b="1" kern="1200" noProof="0" dirty="0"/>
            <a:t> 1:1); 2 Jo-</a:t>
          </a:r>
          <a:r>
            <a:rPr lang="en-US" sz="2000" b="1" kern="1200" noProof="0" dirty="0" err="1"/>
            <a:t>Thesalonika</a:t>
          </a:r>
          <a:r>
            <a:rPr lang="en-US" sz="2000" b="1" kern="1200" noProof="0" dirty="0"/>
            <a:t> (2 </a:t>
          </a:r>
          <a:r>
            <a:rPr lang="en-US" sz="2000" b="1" kern="1200" noProof="0" dirty="0" err="1"/>
            <a:t>Thes</a:t>
          </a:r>
          <a:r>
            <a:rPr lang="en-US" sz="2000" b="1" kern="1200" noProof="0" dirty="0"/>
            <a:t> 1:1); kendo </a:t>
          </a:r>
          <a:r>
            <a:rPr lang="en-US" sz="2000" b="1" kern="1200" noProof="0" dirty="0" err="1"/>
            <a:t>Filemon</a:t>
          </a:r>
          <a:r>
            <a:rPr lang="en-US" sz="2000" b="1" kern="1200" noProof="0" dirty="0"/>
            <a:t> (</a:t>
          </a:r>
          <a:r>
            <a:rPr lang="en-US" sz="2000" b="1" kern="1200" noProof="0" dirty="0" err="1"/>
            <a:t>Filem</a:t>
          </a:r>
          <a:r>
            <a:rPr lang="en-US" sz="2000" b="1" kern="1200" noProof="0" dirty="0"/>
            <a:t>. 1:1).</a:t>
          </a:r>
          <a:endParaRPr lang="en-US" sz="2000" kern="1200" noProof="0" dirty="0"/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TIMOTHEO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/>
            <a:t>Ne </a:t>
          </a:r>
          <a:r>
            <a:rPr lang="en-US" sz="2000" b="1" kern="1200" noProof="0" dirty="0" err="1"/>
            <a:t>otimo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tije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mang’eny</a:t>
          </a:r>
          <a:r>
            <a:rPr lang="en-US" sz="2000" b="1" kern="1200" noProof="0" dirty="0"/>
            <a:t> mag </a:t>
          </a:r>
          <a:r>
            <a:rPr lang="en-US" sz="2000" b="1" kern="1200" noProof="0" dirty="0" err="1"/>
            <a:t>jonabi</a:t>
          </a:r>
          <a:r>
            <a:rPr lang="en-US" sz="2000" b="1" kern="1200" noProof="0" dirty="0"/>
            <a:t>, kaka </a:t>
          </a:r>
          <a:r>
            <a:rPr lang="en-US" sz="2000" b="1" kern="1200" noProof="0" dirty="0" err="1"/>
            <a:t>gero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ji</a:t>
          </a:r>
          <a:r>
            <a:rPr lang="en-US" sz="2000" b="1" kern="1200" noProof="0" dirty="0"/>
            <a:t> (2 Kor. 8:6); </a:t>
          </a:r>
          <a:r>
            <a:rPr lang="en-US" sz="2000" b="1" kern="1200" noProof="0" dirty="0" err="1"/>
            <a:t>jiwo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ji</a:t>
          </a:r>
          <a:r>
            <a:rPr lang="en-US" sz="2000" b="1" kern="1200" noProof="0" dirty="0"/>
            <a:t> ( Tito 2:6, 9, 15 ); </a:t>
          </a:r>
          <a:r>
            <a:rPr lang="en-US" sz="2000" b="1" kern="1200" noProof="0"/>
            <a:t>kod </a:t>
          </a:r>
          <a:r>
            <a:rPr lang="en-US" sz="2000" b="1" kern="1200" noProof="0" dirty="0" err="1"/>
            <a:t>hoyo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ji</a:t>
          </a:r>
          <a:r>
            <a:rPr lang="en-US" sz="2000" b="1" kern="1200" noProof="0" dirty="0"/>
            <a:t> (2 Kor. 7:13)</a:t>
          </a:r>
          <a:endParaRPr lang="en-US" sz="20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JONABI MAG MUMA MANYIEN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8323053" y="0"/>
            <a:ext cx="3764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Lesson 4 mar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Octoba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24, 2026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Nitie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mich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mag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roho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mopogore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opogore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to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Roho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achiel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ema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chiwogi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Bende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nitie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tije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mopogore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opogore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to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Ruoth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achiel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ema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itiyone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Nitie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yore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mopogore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opogore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ma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teko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Nyasaye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tiyoe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kuom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ji, to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Nyasaye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achiel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ema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tiyo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yorego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duto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Jo-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Korintho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12:4-6)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Tije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jonabi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e Muma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Manyien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6D1307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Jonabi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mag Muma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Manyien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Yesu</a:t>
            </a: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janabi</a:t>
            </a: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mane </a:t>
            </a: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okor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Joote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jonabi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Jonabi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mamon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Jotich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kanyakla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Paulo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Jonabi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miriambo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4" y="-48993"/>
            <a:ext cx="76390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Chakre</a:t>
            </a:r>
            <a:r>
              <a:rPr lang="en-US" sz="2000" b="1" dirty="0">
                <a:solidFill>
                  <a:prstClr val="black"/>
                </a:solidFill>
              </a:rPr>
              <a:t> Malaki </a:t>
            </a:r>
            <a:r>
              <a:rPr lang="en-US" sz="2000" b="1" dirty="0" err="1">
                <a:solidFill>
                  <a:prstClr val="black"/>
                </a:solidFill>
              </a:rPr>
              <a:t>kadhi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nyime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higni</a:t>
            </a:r>
            <a:r>
              <a:rPr lang="en-US" sz="2000" b="1" dirty="0">
                <a:solidFill>
                  <a:prstClr val="black"/>
                </a:solidFill>
              </a:rPr>
              <a:t> 400 </a:t>
            </a:r>
            <a:r>
              <a:rPr lang="en-US" sz="2000" b="1" dirty="0" err="1">
                <a:solidFill>
                  <a:prstClr val="black"/>
                </a:solidFill>
              </a:rPr>
              <a:t>nokalo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onge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dwond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janabi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amora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owinji</a:t>
            </a:r>
            <a:r>
              <a:rPr lang="en-US" sz="2000" b="1" dirty="0">
                <a:solidFill>
                  <a:prstClr val="black"/>
                </a:solidFill>
              </a:rPr>
              <a:t> e kind </a:t>
            </a:r>
            <a:r>
              <a:rPr lang="en-US" sz="2000" b="1" dirty="0" err="1">
                <a:solidFill>
                  <a:prstClr val="black"/>
                </a:solidFill>
              </a:rPr>
              <a:t>oganda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Nikech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ling’ ma </a:t>
            </a:r>
            <a:r>
              <a:rPr lang="en-US" sz="2000" b="1" dirty="0" err="1">
                <a:solidFill>
                  <a:prstClr val="black"/>
                </a:solidFill>
              </a:rPr>
              <a:t>kamano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oganda</a:t>
            </a:r>
            <a:r>
              <a:rPr lang="en-US" sz="2000" b="1" dirty="0">
                <a:solidFill>
                  <a:prstClr val="black"/>
                </a:solidFill>
              </a:rPr>
              <a:t> Israel ne </a:t>
            </a:r>
            <a:r>
              <a:rPr lang="en-US" sz="2000" b="1" dirty="0" err="1">
                <a:solidFill>
                  <a:prstClr val="black"/>
                </a:solidFill>
              </a:rPr>
              <a:t>okawo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mikwano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kare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tiende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buge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manie</a:t>
            </a:r>
            <a:r>
              <a:rPr lang="en-US" sz="2000" b="1" dirty="0">
                <a:solidFill>
                  <a:prstClr val="black"/>
                </a:solidFill>
              </a:rPr>
              <a:t> Muma </a:t>
            </a:r>
            <a:r>
              <a:rPr lang="en-US" sz="2000" b="1" dirty="0" err="1">
                <a:solidFill>
                  <a:prstClr val="black"/>
                </a:solidFill>
              </a:rPr>
              <a:t>Machon</a:t>
            </a:r>
            <a:r>
              <a:rPr lang="en-US" sz="2000" b="1" dirty="0">
                <a:solidFill>
                  <a:prstClr val="black"/>
                </a:solidFill>
              </a:rPr>
              <a:t>) </a:t>
            </a:r>
            <a:r>
              <a:rPr lang="en-US" sz="2000" b="1" dirty="0" err="1">
                <a:solidFill>
                  <a:prstClr val="black"/>
                </a:solidFill>
              </a:rPr>
              <a:t>olor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32626" y="489720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6660" y="6000796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97111" y="6413728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97110" y="562757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42676" y="5226207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0" y="4649710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85733"/>
            <a:ext cx="7639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Tij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manyiengo</a:t>
            </a:r>
            <a:r>
              <a:rPr lang="en-US" sz="2000" b="1" dirty="0">
                <a:solidFill>
                  <a:prstClr val="black"/>
                </a:solidFill>
              </a:rPr>
              <a:t>, ma </a:t>
            </a:r>
            <a:r>
              <a:rPr lang="en-US" sz="2000" b="1" dirty="0" err="1">
                <a:solidFill>
                  <a:prstClr val="black"/>
                </a:solidFill>
              </a:rPr>
              <a:t>chuo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koda</a:t>
            </a:r>
            <a:r>
              <a:rPr lang="en-US" sz="2000" b="1" dirty="0">
                <a:solidFill>
                  <a:prstClr val="black"/>
                </a:solidFill>
              </a:rPr>
              <a:t> mammon, ne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ang’o</a:t>
            </a:r>
            <a:r>
              <a:rPr lang="en-US" sz="2000" b="1" dirty="0">
                <a:solidFill>
                  <a:prstClr val="black"/>
                </a:solidFill>
              </a:rPr>
              <a:t>? Ne gin </a:t>
            </a:r>
            <a:r>
              <a:rPr lang="en-US" sz="2000" b="1" dirty="0" err="1">
                <a:solidFill>
                  <a:prstClr val="black"/>
                </a:solidFill>
              </a:rPr>
              <a:t>ng’a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gini</a:t>
            </a:r>
            <a:r>
              <a:rPr lang="en-US" sz="2000" b="1" dirty="0">
                <a:solidFill>
                  <a:prstClr val="black"/>
                </a:solidFill>
              </a:rPr>
              <a:t>? Be ne </a:t>
            </a:r>
            <a:r>
              <a:rPr lang="en-US" sz="2000" b="1" dirty="0" err="1">
                <a:solidFill>
                  <a:prstClr val="black"/>
                </a:solidFill>
              </a:rPr>
              <a:t>nitie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mag </a:t>
            </a:r>
            <a:r>
              <a:rPr lang="en-US" sz="2000" b="1" dirty="0" err="1">
                <a:solidFill>
                  <a:prstClr val="black"/>
                </a:solidFill>
              </a:rPr>
              <a:t>miriambo</a:t>
            </a:r>
            <a:r>
              <a:rPr lang="en-US" sz="2000" b="1" dirty="0">
                <a:solidFill>
                  <a:prstClr val="black"/>
                </a:solidFill>
              </a:rPr>
              <a:t>, kaka e </a:t>
            </a:r>
            <a:r>
              <a:rPr lang="en-US" sz="2000" b="1" dirty="0" err="1">
                <a:solidFill>
                  <a:prstClr val="black"/>
                </a:solidFill>
              </a:rPr>
              <a:t>kinde</a:t>
            </a:r>
            <a:r>
              <a:rPr lang="en-US" sz="2000" b="1" dirty="0">
                <a:solidFill>
                  <a:prstClr val="black"/>
                </a:solidFill>
              </a:rPr>
              <a:t> mag Muma </a:t>
            </a:r>
            <a:r>
              <a:rPr lang="en-US" sz="2000" b="1" dirty="0" err="1">
                <a:solidFill>
                  <a:prstClr val="black"/>
                </a:solidFill>
              </a:rPr>
              <a:t>Machon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4" y="1516100"/>
            <a:ext cx="763905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Kata </a:t>
            </a:r>
            <a:r>
              <a:rPr lang="en-US" sz="2000" b="1" dirty="0" err="1">
                <a:solidFill>
                  <a:prstClr val="black"/>
                </a:solidFill>
              </a:rPr>
              <a:t>kamano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ne ok </a:t>
            </a:r>
            <a:r>
              <a:rPr lang="en-US" sz="2000" b="1" dirty="0" err="1">
                <a:solidFill>
                  <a:prstClr val="black"/>
                </a:solidFill>
              </a:rPr>
              <a:t>oling</a:t>
            </a:r>
            <a:r>
              <a:rPr lang="en-US" sz="2000" b="1" dirty="0">
                <a:solidFill>
                  <a:prstClr val="black"/>
                </a:solidFill>
              </a:rPr>
              <a:t>’ </a:t>
            </a:r>
            <a:r>
              <a:rPr lang="en-US" sz="2000" b="1" dirty="0" err="1">
                <a:solidFill>
                  <a:prstClr val="black"/>
                </a:solidFill>
              </a:rPr>
              <a:t>mokalo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kanyo</a:t>
            </a:r>
            <a:r>
              <a:rPr lang="en-US" sz="2000" b="1" dirty="0">
                <a:solidFill>
                  <a:prstClr val="black"/>
                </a:solidFill>
              </a:rPr>
              <a:t>. E </a:t>
            </a:r>
            <a:r>
              <a:rPr lang="en-US" sz="2000" b="1" dirty="0" err="1">
                <a:solidFill>
                  <a:prstClr val="black"/>
                </a:solidFill>
              </a:rPr>
              <a:t>kinde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mowinjore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nooro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janabi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manyien</a:t>
            </a:r>
            <a:r>
              <a:rPr lang="en-US" sz="2000" b="1" dirty="0">
                <a:solidFill>
                  <a:prstClr val="black"/>
                </a:solidFill>
              </a:rPr>
              <a:t>: Johana </a:t>
            </a:r>
            <a:r>
              <a:rPr lang="en-US" sz="2000" b="1" dirty="0" err="1">
                <a:solidFill>
                  <a:prstClr val="black"/>
                </a:solidFill>
              </a:rPr>
              <a:t>Jabatiso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Mathayo</a:t>
            </a:r>
            <a:r>
              <a:rPr lang="en-US" sz="2000" b="1" dirty="0">
                <a:solidFill>
                  <a:prstClr val="black"/>
                </a:solidFill>
              </a:rPr>
              <a:t> 11:7-9). </a:t>
            </a:r>
            <a:r>
              <a:rPr lang="en-US" sz="2000" b="1" dirty="0" err="1">
                <a:solidFill>
                  <a:prstClr val="black"/>
                </a:solidFill>
              </a:rPr>
              <a:t>Chakre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saano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onenore</a:t>
            </a:r>
            <a:r>
              <a:rPr lang="en-US" sz="2000" b="1" dirty="0">
                <a:solidFill>
                  <a:prstClr val="black"/>
                </a:solidFill>
              </a:rPr>
              <a:t> kendo. Ne gin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ting’,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tije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mamoko</a:t>
            </a:r>
            <a:r>
              <a:rPr lang="en-US" sz="2000" b="1" dirty="0">
                <a:solidFill>
                  <a:prstClr val="black"/>
                </a:solidFill>
              </a:rPr>
              <a:t>, mar </a:t>
            </a:r>
            <a:r>
              <a:rPr lang="en-US" sz="2000" b="1" dirty="0" err="1">
                <a:solidFill>
                  <a:prstClr val="black"/>
                </a:solidFill>
              </a:rPr>
              <a:t>ndiko</a:t>
            </a:r>
            <a:r>
              <a:rPr lang="en-US" sz="2000" b="1" dirty="0">
                <a:solidFill>
                  <a:prstClr val="black"/>
                </a:solidFill>
              </a:rPr>
              <a:t> Muma </a:t>
            </a:r>
            <a:r>
              <a:rPr lang="en-US" sz="2000" b="1" dirty="0" err="1">
                <a:solidFill>
                  <a:prstClr val="black"/>
                </a:solidFill>
              </a:rPr>
              <a:t>Manyien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TIJE JONABI E MUMA MANYIEN</a:t>
            </a:r>
            <a:endParaRPr kumimoji="0" lang="en-US" sz="3200" b="1" i="0" u="none" strike="noStrike" kern="1200" cap="none" spc="0" normalizeH="0" baseline="0" noProof="0" dirty="0">
              <a:ln w="10160">
                <a:solidFill>
                  <a:srgbClr val="166E4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ng’ama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hulo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wach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moa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kuom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wuoyo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ji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kokonyogi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kendo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ojiwogi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kendo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oduogo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chunygi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Jo-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Korintho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14:3)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Muma </a:t>
            </a:r>
            <a:r>
              <a:rPr lang="en-US" sz="2000" b="1" dirty="0" err="1">
                <a:solidFill>
                  <a:prstClr val="black"/>
                </a:solidFill>
              </a:rPr>
              <a:t>Manyien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hulo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onyis</a:t>
            </a:r>
            <a:r>
              <a:rPr lang="en-US" sz="2000" b="1" dirty="0">
                <a:solidFill>
                  <a:prstClr val="black"/>
                </a:solidFill>
              </a:rPr>
              <a:t> kaka </a:t>
            </a:r>
            <a:r>
              <a:rPr lang="en-US" sz="2000" b="1" dirty="0" err="1">
                <a:solidFill>
                  <a:prstClr val="black"/>
                </a:solidFill>
              </a:rPr>
              <a:t>mich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Roho</a:t>
            </a:r>
            <a:r>
              <a:rPr lang="en-US" sz="2000" b="1" dirty="0">
                <a:solidFill>
                  <a:prstClr val="black"/>
                </a:solidFill>
              </a:rPr>
              <a:t> Maler, mane </a:t>
            </a:r>
            <a:r>
              <a:rPr lang="en-US" sz="2000" b="1" dirty="0" err="1">
                <a:solidFill>
                  <a:prstClr val="black"/>
                </a:solidFill>
              </a:rPr>
              <a:t>ool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piny</a:t>
            </a:r>
            <a:r>
              <a:rPr lang="en-US" sz="2000" b="1" dirty="0">
                <a:solidFill>
                  <a:prstClr val="black"/>
                </a:solidFill>
              </a:rPr>
              <a:t> (Rumi 12:6). E </a:t>
            </a:r>
            <a:r>
              <a:rPr lang="en-US" sz="2000" b="1" dirty="0" err="1">
                <a:solidFill>
                  <a:prstClr val="black"/>
                </a:solidFill>
              </a:rPr>
              <a:t>kanisa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achiel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nyalo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mang’eny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ahinya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nyaka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giluwre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achiel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achiel</a:t>
            </a:r>
            <a:r>
              <a:rPr lang="en-US" sz="2000" b="1" dirty="0">
                <a:solidFill>
                  <a:prstClr val="black"/>
                </a:solidFill>
              </a:rPr>
              <a:t> ka </a:t>
            </a:r>
            <a:r>
              <a:rPr lang="en-US" sz="2000" b="1" dirty="0" err="1">
                <a:solidFill>
                  <a:prstClr val="black"/>
                </a:solidFill>
              </a:rPr>
              <a:t>giwuoyo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dirty="0">
                <a:solidFill>
                  <a:prstClr val="black"/>
                </a:solidFill>
              </a:rPr>
              <a:t>(1 Kor. 14:29-31).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4089916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82821" y="1765266"/>
            <a:ext cx="119091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Ang’o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jonabigo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timo</a:t>
            </a:r>
            <a:r>
              <a:rPr lang="en-US" sz="2000" b="1" dirty="0">
                <a:solidFill>
                  <a:prstClr val="black"/>
                </a:solidFill>
              </a:rPr>
              <a:t>? (</a:t>
            </a:r>
            <a:r>
              <a:rPr lang="en-US" sz="2000" b="1" dirty="0" err="1">
                <a:solidFill>
                  <a:prstClr val="black"/>
                </a:solidFill>
              </a:rPr>
              <a:t>Fweny</a:t>
            </a:r>
            <a:r>
              <a:rPr lang="en-US" sz="2000" b="1" dirty="0">
                <a:solidFill>
                  <a:prstClr val="black"/>
                </a:solidFill>
              </a:rPr>
              <a:t> 19:10; 1:1; </a:t>
            </a:r>
            <a:r>
              <a:rPr lang="en-US" sz="2000" b="1" dirty="0" err="1">
                <a:solidFill>
                  <a:prstClr val="black"/>
                </a:solidFill>
              </a:rPr>
              <a:t>Efes</a:t>
            </a:r>
            <a:r>
              <a:rPr lang="en-US" sz="2000" b="1" dirty="0">
                <a:solidFill>
                  <a:prstClr val="black"/>
                </a:solidFill>
              </a:rPr>
              <a:t>. 4:11-12; 1 Kor. 14:3; </a:t>
            </a:r>
            <a:r>
              <a:rPr lang="en-US" sz="2000" b="1" dirty="0" err="1">
                <a:solidFill>
                  <a:prstClr val="black"/>
                </a:solidFill>
              </a:rPr>
              <a:t>Joote</a:t>
            </a:r>
            <a:r>
              <a:rPr lang="en-US" sz="2000" b="1" dirty="0">
                <a:solidFill>
                  <a:prstClr val="black"/>
                </a:solidFill>
              </a:rPr>
              <a:t> 15:32).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JONABI MAG MUMA MANYIEN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en-US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YESU, JANABI MANE OKOR</a:t>
            </a:r>
            <a:endParaRPr kumimoji="0" lang="en-US" sz="4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Ruoth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ma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Nyasachu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noyier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janabi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moro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ka an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kuom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jou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uwegi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kendo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nyaka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uwinj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wachne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</a:p>
          <a:p>
            <a:pPr lvl="0" algn="ctr"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Rapar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Mar Chik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74" y="1287632"/>
            <a:ext cx="750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Yesu ne </a:t>
            </a:r>
            <a:r>
              <a:rPr lang="en-US" sz="2000" b="1" dirty="0" err="1">
                <a:solidFill>
                  <a:prstClr val="black"/>
                </a:solidFill>
              </a:rPr>
              <a:t>okaw</a:t>
            </a:r>
            <a:r>
              <a:rPr lang="en-US" sz="2000" b="1" dirty="0">
                <a:solidFill>
                  <a:prstClr val="black"/>
                </a:solidFill>
              </a:rPr>
              <a:t> kaka </a:t>
            </a:r>
            <a:r>
              <a:rPr lang="en-US" sz="2000" b="1" dirty="0" err="1">
                <a:solidFill>
                  <a:prstClr val="black"/>
                </a:solidFill>
              </a:rPr>
              <a:t>janabi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joma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odak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kindene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dirty="0">
                <a:solidFill>
                  <a:prstClr val="black"/>
                </a:solidFill>
              </a:rPr>
              <a:t>(Math. 21:11; Mar. 6:15; Luka 7:16; Joh. 6:14).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8" y="3862090"/>
            <a:ext cx="40358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Ok en mana “</a:t>
            </a:r>
            <a:r>
              <a:rPr lang="en-US" sz="2000" b="1" dirty="0" err="1">
                <a:solidFill>
                  <a:prstClr val="black"/>
                </a:solidFill>
              </a:rPr>
              <a:t>ler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rieny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otimo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mudho</a:t>
            </a:r>
            <a:r>
              <a:rPr lang="en-US" sz="2000" b="1" dirty="0">
                <a:solidFill>
                  <a:prstClr val="black"/>
                </a:solidFill>
              </a:rPr>
              <a:t>,” kaka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mamoko</a:t>
            </a:r>
            <a:r>
              <a:rPr lang="en-US" sz="2000" b="1" dirty="0">
                <a:solidFill>
                  <a:prstClr val="black"/>
                </a:solidFill>
              </a:rPr>
              <a:t> ne gin, to en e LER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dirty="0">
                <a:solidFill>
                  <a:prstClr val="black"/>
                </a:solidFill>
              </a:rPr>
              <a:t>(2 Petro 1:19; Johana 1:9; 8:12).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74" y="3316727"/>
            <a:ext cx="7503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Yesu</a:t>
            </a:r>
            <a:r>
              <a:rPr lang="en-US" sz="2000" b="1" dirty="0">
                <a:solidFill>
                  <a:prstClr val="black"/>
                </a:solidFill>
              </a:rPr>
              <a:t> ne ok </a:t>
            </a:r>
            <a:r>
              <a:rPr lang="en-US" sz="2000" b="1" dirty="0" err="1">
                <a:solidFill>
                  <a:prstClr val="black"/>
                </a:solidFill>
              </a:rPr>
              <a:t>ondiko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, to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e WACH (Johana 1:1).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80" y="2537770"/>
            <a:ext cx="75034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Petro </a:t>
            </a:r>
            <a:r>
              <a:rPr lang="en-US" sz="2000" b="1" dirty="0" err="1">
                <a:solidFill>
                  <a:prstClr val="black"/>
                </a:solidFill>
              </a:rPr>
              <a:t>nonyiso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Yesu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Janabi</a:t>
            </a:r>
            <a:r>
              <a:rPr lang="en-US" sz="2000" b="1" dirty="0">
                <a:solidFill>
                  <a:prstClr val="black"/>
                </a:solidFill>
              </a:rPr>
              <a:t>/</a:t>
            </a:r>
            <a:r>
              <a:rPr lang="en-US" sz="2000" b="1" dirty="0" err="1">
                <a:solidFill>
                  <a:prstClr val="black"/>
                </a:solidFill>
              </a:rPr>
              <a:t>Mesia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olandi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Musa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mamoko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R.Chik</a:t>
            </a:r>
            <a:r>
              <a:rPr lang="en-US" sz="2000" b="1" dirty="0">
                <a:solidFill>
                  <a:prstClr val="black"/>
                </a:solidFill>
              </a:rPr>
              <a:t> 18:15; </a:t>
            </a:r>
            <a:r>
              <a:rPr lang="en-US" sz="2000" b="1" dirty="0" err="1">
                <a:solidFill>
                  <a:prstClr val="black"/>
                </a:solidFill>
              </a:rPr>
              <a:t>Joote</a:t>
            </a:r>
            <a:r>
              <a:rPr lang="en-US" sz="2000" b="1" dirty="0">
                <a:solidFill>
                  <a:prstClr val="black"/>
                </a:solidFill>
              </a:rPr>
              <a:t> 3:18-26).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6" y="2066589"/>
            <a:ext cx="75034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i-FI" sz="2000" b="1" dirty="0">
                <a:solidFill>
                  <a:prstClr val="black"/>
                </a:solidFill>
              </a:rPr>
              <a:t>En owuon ne omiyore nying’no (Mar. 6:4; Luka 13:33)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69099" y="5229726"/>
            <a:ext cx="403583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Tichne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duong</a:t>
            </a:r>
            <a:r>
              <a:rPr lang="en-US" sz="2000" b="1" dirty="0">
                <a:solidFill>
                  <a:prstClr val="black"/>
                </a:solidFill>
              </a:rPr>
              <a:t>’ </a:t>
            </a:r>
            <a:r>
              <a:rPr lang="en-US" sz="2000" b="1" dirty="0" err="1">
                <a:solidFill>
                  <a:prstClr val="black"/>
                </a:solidFill>
              </a:rPr>
              <a:t>moloyo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janabi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amora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Yesu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mosiko</a:t>
            </a:r>
            <a:r>
              <a:rPr lang="en-US" sz="2000" b="1" dirty="0">
                <a:solidFill>
                  <a:prstClr val="black"/>
                </a:solidFill>
              </a:rPr>
              <a:t> ne wan </a:t>
            </a:r>
            <a:r>
              <a:rPr lang="en-US" sz="2000" b="1" dirty="0" err="1">
                <a:solidFill>
                  <a:prstClr val="black"/>
                </a:solidFill>
              </a:rPr>
              <a:t>duto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ngimane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thone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chierne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JOOTE KOD JONABI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Endalo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machon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ne ok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nyis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ji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wach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mopondono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to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koro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oseele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gi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teko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mar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Roho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jootene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maler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kod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johul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wach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(Jo-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Efeso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3:5)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3075682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oketgi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kanyakla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joote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otelo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mak</a:t>
            </a:r>
            <a:r>
              <a:rPr lang="en-US" sz="2000" b="1" dirty="0">
                <a:solidFill>
                  <a:prstClr val="black"/>
                </a:solidFill>
              </a:rPr>
              <a:t> mana e Luka 11:49). Petro </a:t>
            </a:r>
            <a:r>
              <a:rPr lang="en-US" sz="2000" b="1" dirty="0" err="1">
                <a:solidFill>
                  <a:prstClr val="black"/>
                </a:solidFill>
              </a:rPr>
              <a:t>pimo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joote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machon</a:t>
            </a:r>
            <a:r>
              <a:rPr lang="en-US" sz="2000" b="1" dirty="0">
                <a:solidFill>
                  <a:prstClr val="black"/>
                </a:solidFill>
              </a:rPr>
              <a:t> (2 Petro 3:2).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62573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Joote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mag Muma </a:t>
            </a:r>
            <a:r>
              <a:rPr lang="en-US" sz="2000" b="1" dirty="0" err="1">
                <a:solidFill>
                  <a:prstClr val="black"/>
                </a:solidFill>
              </a:rPr>
              <a:t>Manyien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machalre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30550" y="5205732"/>
            <a:ext cx="60031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Muma </a:t>
            </a:r>
            <a:r>
              <a:rPr lang="en-US" sz="2000" b="1" dirty="0" err="1">
                <a:solidFill>
                  <a:prstClr val="black"/>
                </a:solidFill>
              </a:rPr>
              <a:t>Manyien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wuoyo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mang’eny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oluong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nyinggi</a:t>
            </a:r>
            <a:r>
              <a:rPr lang="en-US" sz="2000" b="1" dirty="0">
                <a:solidFill>
                  <a:prstClr val="black"/>
                </a:solidFill>
              </a:rPr>
              <a:t>: Barnaba (</a:t>
            </a:r>
            <a:r>
              <a:rPr lang="en-US" sz="2000" b="1" dirty="0" err="1">
                <a:solidFill>
                  <a:prstClr val="black"/>
                </a:solidFill>
              </a:rPr>
              <a:t>jaote</a:t>
            </a:r>
            <a:r>
              <a:rPr lang="en-US" sz="2000" b="1" dirty="0">
                <a:solidFill>
                  <a:prstClr val="black"/>
                </a:solidFill>
              </a:rPr>
              <a:t>), Simon, </a:t>
            </a:r>
            <a:r>
              <a:rPr lang="en-US" sz="2000" b="1" dirty="0" err="1">
                <a:solidFill>
                  <a:prstClr val="black"/>
                </a:solidFill>
              </a:rPr>
              <a:t>Lukio</a:t>
            </a:r>
            <a:r>
              <a:rPr lang="en-US" sz="2000" b="1" dirty="0">
                <a:solidFill>
                  <a:prstClr val="black"/>
                </a:solidFill>
              </a:rPr>
              <a:t>, Manaen, </a:t>
            </a:r>
            <a:r>
              <a:rPr lang="en-US" sz="2000" b="1" dirty="0" err="1">
                <a:solidFill>
                  <a:prstClr val="black"/>
                </a:solidFill>
              </a:rPr>
              <a:t>Saulo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jaote</a:t>
            </a:r>
            <a:r>
              <a:rPr lang="en-US" sz="2000" b="1" dirty="0">
                <a:solidFill>
                  <a:prstClr val="black"/>
                </a:solidFill>
              </a:rPr>
              <a:t>), Juda, </a:t>
            </a:r>
            <a:r>
              <a:rPr lang="en-US" sz="2000" b="1" dirty="0" err="1">
                <a:solidFill>
                  <a:prstClr val="black"/>
                </a:solidFill>
              </a:rPr>
              <a:t>Sila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Agabo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Joote</a:t>
            </a:r>
            <a:r>
              <a:rPr lang="en-US" sz="2000" b="1" dirty="0">
                <a:solidFill>
                  <a:prstClr val="black"/>
                </a:solidFill>
              </a:rPr>
              <a:t> 11:27; 13:1; 15:32; 19:6-7; 21:10).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600" y="4499646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Joote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makende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joneno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chier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Yesu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owuon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Joote</a:t>
            </a:r>
            <a:r>
              <a:rPr lang="en-US" sz="2000" b="1" dirty="0">
                <a:solidFill>
                  <a:prstClr val="black"/>
                </a:solidFill>
              </a:rPr>
              <a:t> 10:40-41).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JONABI MAMON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866774" y="471941"/>
            <a:ext cx="104584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“[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Filipo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ma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jaland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Wach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Maber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 Ne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nyiri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ang’wen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mapok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okendi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mane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johul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wach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moa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kuom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Nyasaye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Joote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21:9)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7" y="940924"/>
            <a:ext cx="51735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Janabi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achiel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kende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dhako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oluong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nyinge</a:t>
            </a:r>
            <a:r>
              <a:rPr lang="en-US" sz="2000" b="1" dirty="0">
                <a:solidFill>
                  <a:prstClr val="black"/>
                </a:solidFill>
              </a:rPr>
              <a:t> e Muma </a:t>
            </a:r>
            <a:r>
              <a:rPr lang="en-US" sz="2000" b="1" dirty="0" err="1">
                <a:solidFill>
                  <a:prstClr val="black"/>
                </a:solidFill>
              </a:rPr>
              <a:t>Manyien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Ana, ma “</a:t>
            </a:r>
            <a:r>
              <a:rPr lang="en-US" sz="2000" b="1" dirty="0" err="1">
                <a:solidFill>
                  <a:prstClr val="black"/>
                </a:solidFill>
              </a:rPr>
              <a:t>nowuoyo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nyathino</a:t>
            </a:r>
            <a:r>
              <a:rPr lang="en-US" sz="2000" b="1" dirty="0">
                <a:solidFill>
                  <a:prstClr val="black"/>
                </a:solidFill>
              </a:rPr>
              <a:t> [</a:t>
            </a:r>
            <a:r>
              <a:rPr lang="en-US" sz="2000" b="1" dirty="0" err="1">
                <a:solidFill>
                  <a:prstClr val="black"/>
                </a:solidFill>
              </a:rPr>
              <a:t>Yesu</a:t>
            </a:r>
            <a:r>
              <a:rPr lang="en-US" sz="2000" b="1" dirty="0">
                <a:solidFill>
                  <a:prstClr val="black"/>
                </a:solidFill>
              </a:rPr>
              <a:t>]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duto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ogeno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resruok</a:t>
            </a:r>
            <a:r>
              <a:rPr lang="en-US" sz="2000" b="1" dirty="0">
                <a:solidFill>
                  <a:prstClr val="black"/>
                </a:solidFill>
              </a:rPr>
              <a:t> mar Jerusalem” (Luka 2:36-38).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0083" y="1247775"/>
            <a:ext cx="3769233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1529" y="3847561"/>
            <a:ext cx="4507787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9430" y="5016770"/>
            <a:ext cx="439125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Joel </a:t>
            </a:r>
            <a:r>
              <a:rPr lang="en-US" sz="2000" b="1" dirty="0" err="1">
                <a:solidFill>
                  <a:prstClr val="black"/>
                </a:solidFill>
              </a:rPr>
              <a:t>nolando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motelo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Roho Maler biro </a:t>
            </a:r>
            <a:r>
              <a:rPr lang="en-US" sz="2000" b="1" dirty="0" err="1">
                <a:solidFill>
                  <a:prstClr val="black"/>
                </a:solidFill>
              </a:rPr>
              <a:t>tiyo</a:t>
            </a:r>
            <a:r>
              <a:rPr lang="en-US" sz="2000" b="1" dirty="0">
                <a:solidFill>
                  <a:prstClr val="black"/>
                </a:solidFill>
              </a:rPr>
              <a:t> mondo </a:t>
            </a:r>
            <a:r>
              <a:rPr lang="en-US" sz="2000" b="1" dirty="0" err="1">
                <a:solidFill>
                  <a:prstClr val="black"/>
                </a:solidFill>
              </a:rPr>
              <a:t>yawuowi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nyiri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jodongo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jamatindo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jotich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jotich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nyiri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okor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wach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dirty="0">
                <a:solidFill>
                  <a:prstClr val="black"/>
                </a:solidFill>
              </a:rPr>
              <a:t>(Joel 2:28-29).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96063" y="4019511"/>
            <a:ext cx="44450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Bende, </a:t>
            </a:r>
            <a:r>
              <a:rPr lang="en-US" sz="2000" b="1" dirty="0" err="1">
                <a:solidFill>
                  <a:prstClr val="black"/>
                </a:solidFill>
              </a:rPr>
              <a:t>hulo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mich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yudore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mang’eny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mon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chwo</a:t>
            </a:r>
            <a:r>
              <a:rPr lang="en-US" sz="2000" b="1" dirty="0">
                <a:solidFill>
                  <a:prstClr val="black"/>
                </a:solidFill>
              </a:rPr>
              <a:t> (1 Kor. 11:4-5).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55126" y="2787994"/>
            <a:ext cx="5194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Nyiri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ang’wen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nyithind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Filipo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jaland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Maber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bende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oyudo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mich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koro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Joote</a:t>
            </a:r>
            <a:r>
              <a:rPr lang="en-US" sz="2000" b="1" dirty="0">
                <a:solidFill>
                  <a:prstClr val="black"/>
                </a:solidFill>
              </a:rPr>
              <a:t> 21:8-9).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en-US" sz="40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JOTICH KANYAKLA GI PAULO</a:t>
            </a:r>
            <a:endParaRPr kumimoji="0" lang="en-US" sz="40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Koro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Timotheo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nyathina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asemiyi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chikno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kaluwore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gi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weche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mane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johul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wach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moa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kuom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okoro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kuomi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chon. Ked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lweny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maber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ka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wechego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jiwi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Timotheo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Kaachiel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joote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mamon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owuo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moko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jokony</a:t>
            </a:r>
            <a:r>
              <a:rPr lang="en-US" sz="2000" b="1" dirty="0">
                <a:solidFill>
                  <a:prstClr val="black"/>
                </a:solidFill>
              </a:rPr>
              <a:t> Paulo, kaka </a:t>
            </a:r>
            <a:r>
              <a:rPr lang="en-US" sz="2000" b="1" dirty="0" err="1">
                <a:solidFill>
                  <a:prstClr val="black"/>
                </a:solidFill>
              </a:rPr>
              <a:t>Sila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Barnaba, mane </a:t>
            </a:r>
            <a:r>
              <a:rPr lang="en-US" sz="2000" b="1" dirty="0" err="1">
                <a:solidFill>
                  <a:prstClr val="black"/>
                </a:solidFill>
              </a:rPr>
              <a:t>nigi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mich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kor</a:t>
            </a:r>
            <a:r>
              <a:rPr lang="en-US" sz="2000" b="1" dirty="0">
                <a:solidFill>
                  <a:prstClr val="black"/>
                </a:solidFill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6836484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0478969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JONABI MAG MIRIAMBO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587492"/>
            <a:ext cx="87534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Osiepena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kik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uyie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ji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duto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wacho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nigi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Roho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nigi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Roho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adier,  to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temgiuru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mondo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une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ane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Roho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 gin-go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oa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kuom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nikech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johul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wach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mang’eny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mag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miriambo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osebiro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piny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Johana 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nochiwo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siem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jonabi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miriambo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dhi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wuok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mane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oluongo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ondiegi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mangemo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(Math. 24:24; 7:15).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Jonabi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miriambogi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nochako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nenore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kata mana e kind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kanisa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mokwongo</a:t>
            </a:r>
            <a:b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Joh. 4:1).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39381" y="5002161"/>
            <a:ext cx="60730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Wan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joma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oyie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oluongwa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mondo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wanon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jonabi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kendo wane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wechegi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duto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oluwore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Ndiko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kendo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ochung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kuom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Kristo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087552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Gimoro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achiel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kende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wanyalo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sirogo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jonabi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miriambo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kod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tayogi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manruok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gi-lweny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Nyasaye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osechiwonwa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6:10-18).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916771"/>
            <a:ext cx="80475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adieri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luwore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Wach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Nyasaye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onyiso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Kristo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kendo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ogero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kanisa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jonabi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miriambo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siro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puonj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pogruok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kod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gombo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ng’ato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owuon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44404" y="2831381"/>
            <a:ext cx="80475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nosiemo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jodongo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Efeso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ondiegi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mangemo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biro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donjo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diergi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Joote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20:29). Ne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osiemo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Jo-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Korintho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kuom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nitie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joote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miriambo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(2 Kor. 11:13).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37158" y="848694"/>
            <a:ext cx="7573758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“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Jodongo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jonabi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kod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joote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ne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wuoyo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mana kaka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Roho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Maler  ne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telonigi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kendo ne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giwacho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maler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ne ok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giwuo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kuom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tekogi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giwegi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kata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nyinggi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giwegi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Ne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gidwaro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kik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migi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duong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’,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mondo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kik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ng’ato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okawgi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kaka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jogo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mane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ochako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gimoro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amora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dimi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gipakre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Ne gin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nyiego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kuom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luor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mar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Nyasaye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ma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pak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duto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owinjorego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Ne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giwacho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nyalogi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kod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ote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mane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gikelo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ne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omigi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kaka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jochung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’ mag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teko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mar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Nyasaye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Nyasaye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ema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ne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tekogi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kendo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nyalogi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0518" y="6009306"/>
            <a:ext cx="2985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(To Be Like Jesus,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July 30)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APPENDIX: </a:t>
            </a: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PUONJ MADONGO MAG TIJ ELLEN G. WHITE</a:t>
            </a:r>
            <a:endParaRPr kumimoji="0" lang="en-US" sz="36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405050" y="674880"/>
            <a:ext cx="7907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Tij</a:t>
            </a:r>
            <a:r>
              <a:rPr lang="en-US" sz="2000" b="1" dirty="0">
                <a:solidFill>
                  <a:prstClr val="black"/>
                </a:solidFill>
              </a:rPr>
              <a:t> Ellen G. White ne </a:t>
            </a:r>
            <a:r>
              <a:rPr lang="en-US" sz="2000" b="1" dirty="0" err="1">
                <a:solidFill>
                  <a:prstClr val="black"/>
                </a:solidFill>
              </a:rPr>
              <a:t>nigi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weche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ariyo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madongo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kelo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Yesu</a:t>
            </a:r>
            <a:r>
              <a:rPr lang="en-US" sz="2000" b="1" dirty="0">
                <a:solidFill>
                  <a:prstClr val="black"/>
                </a:solidFill>
              </a:rPr>
              <a:t>; kendo </a:t>
            </a:r>
            <a:r>
              <a:rPr lang="en-US" sz="2000" b="1" dirty="0" err="1">
                <a:solidFill>
                  <a:prstClr val="black"/>
                </a:solidFill>
              </a:rPr>
              <a:t>nyisogi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Biblos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050" y="3040850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196521" y="4507022"/>
            <a:ext cx="644325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WACH MADUONG’ MAR ARIYO: BIBLOS</a:t>
            </a:r>
          </a:p>
          <a:p>
            <a:pPr lvl="0">
              <a:defRPr/>
            </a:pPr>
            <a:r>
              <a:rPr lang="en-US" sz="2000" b="1" dirty="0">
                <a:solidFill>
                  <a:prstClr val="black"/>
                </a:solidFill>
              </a:rPr>
              <a:t>Ellen ne ok </a:t>
            </a:r>
            <a:r>
              <a:rPr lang="en-US" sz="2000" b="1" dirty="0" err="1">
                <a:solidFill>
                  <a:prstClr val="black"/>
                </a:solidFill>
              </a:rPr>
              <a:t>owacho</a:t>
            </a:r>
            <a:r>
              <a:rPr lang="en-US" sz="2000" b="1" dirty="0">
                <a:solidFill>
                  <a:prstClr val="black"/>
                </a:solidFill>
              </a:rPr>
              <a:t> kata matin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weche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ondiko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beyo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moloyo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Biblos</a:t>
            </a:r>
            <a:r>
              <a:rPr lang="en-US" sz="2000" b="1" dirty="0">
                <a:solidFill>
                  <a:prstClr val="black"/>
                </a:solidFill>
              </a:rPr>
              <a:t>, to </a:t>
            </a:r>
            <a:r>
              <a:rPr lang="en-US" sz="2000" b="1" dirty="0" err="1">
                <a:solidFill>
                  <a:prstClr val="black"/>
                </a:solidFill>
              </a:rPr>
              <a:t>kinde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duto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ojiwo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mondo </a:t>
            </a:r>
            <a:r>
              <a:rPr lang="en-US" sz="2000" b="1" dirty="0" err="1">
                <a:solidFill>
                  <a:prstClr val="black"/>
                </a:solidFill>
              </a:rPr>
              <a:t>otemgi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Biblos</a:t>
            </a:r>
            <a:r>
              <a:rPr lang="en-US" sz="2000" b="1" dirty="0">
                <a:solidFill>
                  <a:prstClr val="black"/>
                </a:solidFill>
              </a:rPr>
              <a:t>. Kaka </a:t>
            </a:r>
            <a:r>
              <a:rPr lang="en-US" sz="2000" b="1" dirty="0" err="1">
                <a:solidFill>
                  <a:prstClr val="black"/>
                </a:solidFill>
              </a:rPr>
              <a:t>jaote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Ruoth</a:t>
            </a:r>
            <a:r>
              <a:rPr lang="en-US" sz="2000" b="1" dirty="0">
                <a:solidFill>
                  <a:prstClr val="black"/>
                </a:solidFill>
              </a:rPr>
              <a:t>, ne </a:t>
            </a:r>
            <a:r>
              <a:rPr lang="en-US" sz="2000" b="1" dirty="0" err="1">
                <a:solidFill>
                  <a:prstClr val="black"/>
                </a:solidFill>
              </a:rPr>
              <a:t>oneno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ler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matin</a:t>
            </a:r>
            <a:r>
              <a:rPr lang="en-US" sz="2000" b="1" dirty="0">
                <a:solidFill>
                  <a:prstClr val="black"/>
                </a:solidFill>
              </a:rPr>
              <a:t>” mane </a:t>
            </a:r>
            <a:r>
              <a:rPr lang="en-US" sz="2000" b="1" dirty="0" err="1">
                <a:solidFill>
                  <a:prstClr val="black"/>
                </a:solidFill>
              </a:rPr>
              <a:t>tayo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nyaka</a:t>
            </a:r>
            <a:r>
              <a:rPr lang="en-US" sz="2000" b="1" dirty="0">
                <a:solidFill>
                  <a:prstClr val="black"/>
                </a:solidFill>
              </a:rPr>
              <a:t> e “</a:t>
            </a:r>
            <a:r>
              <a:rPr lang="en-US" sz="2000" b="1" dirty="0" err="1">
                <a:solidFill>
                  <a:prstClr val="black"/>
                </a:solidFill>
              </a:rPr>
              <a:t>ler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maduong</a:t>
            </a:r>
            <a:r>
              <a:rPr lang="en-US" sz="2000" b="1" dirty="0">
                <a:solidFill>
                  <a:prstClr val="black"/>
                </a:solidFill>
              </a:rPr>
              <a:t>’,” ma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Biblos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(Selected Messages, vol. 3, p. 29)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370354" y="1351569"/>
            <a:ext cx="807552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WACH MADUONG’ MOKWONGO: YESU</a:t>
            </a:r>
          </a:p>
          <a:p>
            <a:pPr lvl="0">
              <a:defRPr/>
            </a:pPr>
            <a:r>
              <a:rPr lang="en-US" sz="2000" b="1" dirty="0">
                <a:solidFill>
                  <a:prstClr val="black"/>
                </a:solidFill>
              </a:rPr>
              <a:t>Bang’ </a:t>
            </a:r>
            <a:r>
              <a:rPr lang="en-US" sz="2000" b="1" dirty="0" err="1">
                <a:solidFill>
                  <a:prstClr val="black"/>
                </a:solidFill>
              </a:rPr>
              <a:t>chokruok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maduong</a:t>
            </a:r>
            <a:r>
              <a:rPr lang="en-US" sz="2000" b="1" dirty="0">
                <a:solidFill>
                  <a:prstClr val="black"/>
                </a:solidFill>
              </a:rPr>
              <a:t>’ mane </a:t>
            </a:r>
            <a:r>
              <a:rPr lang="en-US" sz="2000" b="1" dirty="0" err="1">
                <a:solidFill>
                  <a:prstClr val="black"/>
                </a:solidFill>
              </a:rPr>
              <a:t>otim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higa</a:t>
            </a:r>
            <a:r>
              <a:rPr lang="en-US" sz="2000" b="1" dirty="0">
                <a:solidFill>
                  <a:prstClr val="black"/>
                </a:solidFill>
              </a:rPr>
              <a:t> 1888, </a:t>
            </a:r>
            <a:r>
              <a:rPr lang="en-US" sz="2000" b="1" dirty="0" err="1">
                <a:solidFill>
                  <a:prstClr val="black"/>
                </a:solidFill>
              </a:rPr>
              <a:t>ka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openje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owuoe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nodwoko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kama</a:t>
            </a:r>
            <a:r>
              <a:rPr lang="en-US" sz="2000" b="1" dirty="0">
                <a:solidFill>
                  <a:prstClr val="black"/>
                </a:solidFill>
              </a:rPr>
              <a:t>: “</a:t>
            </a:r>
            <a:r>
              <a:rPr lang="en-US" sz="2000" b="1" dirty="0" err="1">
                <a:solidFill>
                  <a:prstClr val="black"/>
                </a:solidFill>
              </a:rPr>
              <a:t>Asebedo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anyisougo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higni</a:t>
            </a:r>
            <a:r>
              <a:rPr lang="en-US" sz="2000" b="1" dirty="0">
                <a:solidFill>
                  <a:prstClr val="black"/>
                </a:solidFill>
              </a:rPr>
              <a:t> 45 </a:t>
            </a:r>
            <a:r>
              <a:rPr lang="en-US" sz="2000" b="1" dirty="0" err="1">
                <a:solidFill>
                  <a:prstClr val="black"/>
                </a:solidFill>
              </a:rPr>
              <a:t>mosekalo</a:t>
            </a:r>
            <a:r>
              <a:rPr lang="en-US" sz="2000" b="1" dirty="0">
                <a:solidFill>
                  <a:prstClr val="black"/>
                </a:solidFill>
              </a:rPr>
              <a:t>—</a:t>
            </a:r>
            <a:r>
              <a:rPr lang="en-US" sz="2000" b="1" dirty="0" err="1">
                <a:solidFill>
                  <a:prstClr val="black"/>
                </a:solidFill>
              </a:rPr>
              <a:t>ber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Kristo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maonge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inyalo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pimgo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(Sermons and Talks, vol. 1, p. 116)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1148</TotalTime>
  <Words>1492</Words>
  <Application>Microsoft Office PowerPoint</Application>
  <PresentationFormat>Panorámica</PresentationFormat>
  <Paragraphs>78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101</cp:revision>
  <dcterms:created xsi:type="dcterms:W3CDTF">2026-10-05T23:31:51Z</dcterms:created>
  <dcterms:modified xsi:type="dcterms:W3CDTF">2026-10-11T10:05:44Z</dcterms:modified>
</cp:coreProperties>
</file>