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8" r:id="rId4"/>
    <p:sldId id="301" r:id="rId5"/>
    <p:sldId id="302" r:id="rId6"/>
    <p:sldId id="303" r:id="rId7"/>
    <p:sldId id="304" r:id="rId8"/>
    <p:sldId id="305" r:id="rId9"/>
    <p:sldId id="264" r:id="rId10"/>
    <p:sldId id="299"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lv-LV" sz="2400" b="1" noProof="0" dirty="0">
              <a:solidFill>
                <a:schemeClr val="tx1"/>
              </a:solidFill>
            </a:rPr>
            <a:t>Radītājs     (Psalms 8; 100)</a:t>
          </a:r>
          <a:endParaRPr lang="lv-LV" sz="2400" noProof="0" dirty="0">
            <a:solidFill>
              <a:schemeClr val="tx1"/>
            </a:solidFill>
          </a:endParaRPr>
        </a:p>
      </dgm:t>
    </dgm:pt>
    <dgm:pt modelId="{C4C3147F-FCDC-4A3D-A0E4-E97A5FC4299D}" type="parTrans" cxnId="{4A3369BC-48FC-4DAB-A02C-BB84ED004839}">
      <dgm:prSet/>
      <dgm:spPr/>
      <dgm:t>
        <a:bodyPr/>
        <a:lstStyle/>
        <a:p>
          <a:endParaRPr lang="lv-LV" sz="2400" noProof="0" dirty="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lv-LV" sz="2400" noProof="0" dirty="0"/>
        </a:p>
      </dgm:t>
    </dgm:pt>
    <dgm:pt modelId="{99A9EE0C-88B7-4D8C-926C-3A7B69EDD854}">
      <dgm:prSet custT="1"/>
      <dgm:spPr/>
      <dgm:t>
        <a:bodyPr/>
        <a:lstStyle/>
        <a:p>
          <a:r>
            <a:rPr lang="lv-LV" sz="2400" b="1" noProof="0" dirty="0">
              <a:solidFill>
                <a:schemeClr val="tx1"/>
              </a:solidFill>
            </a:rPr>
            <a:t>Ķēniņš</a:t>
          </a:r>
          <a:br>
            <a:rPr lang="lv-LV" sz="2400" b="1" noProof="0" dirty="0">
              <a:solidFill>
                <a:schemeClr val="tx1"/>
              </a:solidFill>
            </a:rPr>
          </a:br>
          <a:r>
            <a:rPr lang="lv-LV" sz="2400" b="1" noProof="0" dirty="0">
              <a:solidFill>
                <a:schemeClr val="tx1"/>
              </a:solidFill>
            </a:rPr>
            <a:t>(Psalms 97:1.5.9)</a:t>
          </a:r>
          <a:endParaRPr lang="lv-LV" sz="2400" noProof="0" dirty="0">
            <a:solidFill>
              <a:schemeClr val="tx1"/>
            </a:solidFill>
          </a:endParaRPr>
        </a:p>
      </dgm:t>
    </dgm:pt>
    <dgm:pt modelId="{3B3D0EBE-A124-4469-806F-49DDF545AB37}" type="parTrans" cxnId="{C06610F4-C15F-4514-9AEE-031EE24398B4}">
      <dgm:prSet/>
      <dgm:spPr/>
      <dgm:t>
        <a:bodyPr/>
        <a:lstStyle/>
        <a:p>
          <a:endParaRPr lang="lv-LV" sz="2400" noProof="0" dirty="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lv-LV" sz="2400" noProof="0" dirty="0"/>
        </a:p>
      </dgm:t>
    </dgm:pt>
    <dgm:pt modelId="{577902FB-BD4E-4FCB-B1B9-361B7C479B37}">
      <dgm:prSet custT="1"/>
      <dgm:spPr/>
      <dgm:t>
        <a:bodyPr/>
        <a:lstStyle/>
        <a:p>
          <a:r>
            <a:rPr lang="lv-LV" sz="2400" b="1" noProof="0" dirty="0">
              <a:effectLst>
                <a:outerShdw blurRad="38100" dist="38100" dir="2700000" algn="tl">
                  <a:srgbClr val="000000">
                    <a:alpha val="43137"/>
                  </a:srgbClr>
                </a:outerShdw>
              </a:effectLst>
            </a:rPr>
            <a:t>Tiesnesis        (Psalms 75)</a:t>
          </a:r>
          <a:endParaRPr lang="lv-LV" sz="2400" noProof="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lv-LV" sz="2400" noProof="0" dirty="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lv-LV" sz="2400" noProof="0" dirty="0"/>
        </a:p>
      </dgm:t>
    </dgm:pt>
    <dgm:pt modelId="{2A200E43-2F7B-4C5F-9635-0CE810177598}">
      <dgm:prSet custT="1"/>
      <dgm:spPr/>
      <dgm:t>
        <a:bodyPr/>
        <a:lstStyle/>
        <a:p>
          <a:r>
            <a:rPr lang="lv-LV" sz="2400" b="1" noProof="0" dirty="0">
              <a:effectLst>
                <a:outerShdw blurRad="38100" dist="38100" dir="2700000" algn="tl">
                  <a:srgbClr val="000000">
                    <a:alpha val="43137"/>
                  </a:srgbClr>
                </a:outerShdw>
              </a:effectLst>
            </a:rPr>
            <a:t>Likums          (Psalms 19:8; 93:5; 119:165; 25:10)</a:t>
          </a:r>
          <a:endParaRPr lang="lv-LV" sz="2400" noProof="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lv-LV" sz="2400" noProof="0" dirty="0"/>
        </a:p>
      </dgm:t>
    </dgm:pt>
    <dgm:pt modelId="{B27E5B06-7C19-40FA-85B1-5A76D5AF31AE}" type="sibTrans" cxnId="{CE231720-72E9-4B0E-8F62-2820DCBB5874}">
      <dgm:prSet/>
      <dgm:spPr/>
      <dgm:t>
        <a:bodyPr/>
        <a:lstStyle/>
        <a:p>
          <a:endParaRPr lang="lv-LV" sz="2400" noProof="0" dirty="0"/>
        </a:p>
      </dgm:t>
    </dgm:pt>
    <dgm:pt modelId="{A3A7DC42-3F28-4CC8-9462-59D3BE04B117}">
      <dgm:prSet custT="1"/>
      <dgm:spPr/>
      <dgm:t>
        <a:bodyPr/>
        <a:lstStyle/>
        <a:p>
          <a:r>
            <a:rPr lang="lv-LV" sz="2400" b="1" noProof="0" dirty="0">
              <a:effectLst>
                <a:outerShdw blurRad="38100" dist="38100" dir="2700000" algn="tl">
                  <a:srgbClr val="000000">
                    <a:alpha val="43137"/>
                  </a:srgbClr>
                </a:outerShdw>
              </a:effectLst>
            </a:rPr>
            <a:t>Derība          (Psalms 7; 105)</a:t>
          </a:r>
          <a:endParaRPr lang="lv-LV" sz="2400" noProof="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lv-LV" sz="2400" noProof="0" dirty="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lv-LV" sz="2400" noProof="0" dirty="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custLinFactNeighborX="1273" custLinFactNeighborY="4727">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r>
            <a:rPr lang="lv-LV" sz="2000" b="1" dirty="0"/>
            <a:t>Viņš pastāvēja, pirms zeme vēl nebija: "Tu Esi vienmēr pastāvējis" (Ps.93:2).</a:t>
          </a:r>
          <a:endParaRPr lang="en-US" sz="2000" b="1"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lang="lv-LV" sz="2000" b="1" dirty="0"/>
            <a:t>Viņš turpinās pastāvēt, kad šīs zemes vairs nebūs. </a:t>
          </a:r>
          <a:r>
            <a:rPr lang="en-US" sz="2000" b="1" dirty="0"/>
            <a:t>(Ps</a:t>
          </a:r>
          <a:r>
            <a:rPr lang="lv-LV" sz="2000" b="1" dirty="0"/>
            <a:t>.</a:t>
          </a:r>
          <a:r>
            <a:rPr lang="en-US" sz="2000" b="1" dirty="0"/>
            <a:t>102:2</a:t>
          </a:r>
          <a:r>
            <a:rPr lang="lv-LV" sz="2000" b="1" dirty="0"/>
            <a:t>6.</a:t>
          </a:r>
          <a:r>
            <a:rPr lang="en-US" sz="2000" b="1" dirty="0"/>
            <a:t>27)</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lang="lv-LV" sz="2000" b="1" dirty="0"/>
            <a:t>Viņš ir pārāks par visiem tautu dieviem, kas ir cilvēku darinājumi.       </a:t>
          </a:r>
          <a:r>
            <a:rPr lang="en-US" sz="2000" b="1" dirty="0"/>
            <a:t>(Ps</a:t>
          </a:r>
          <a:r>
            <a:rPr lang="lv-LV" sz="2000" b="1" dirty="0"/>
            <a:t>.</a:t>
          </a:r>
          <a:r>
            <a:rPr lang="en-US" sz="2000" b="1" dirty="0"/>
            <a:t>115:2-4)</a:t>
          </a:r>
          <a:endParaRPr lang="es-ES" sz="20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lang="it-IT" sz="2000" b="1" dirty="0"/>
            <a:t>Radība pati pasludina Dieva godību </a:t>
          </a:r>
          <a:r>
            <a:rPr lang="lv-LV" sz="2000" b="1" dirty="0"/>
            <a:t>          </a:t>
          </a:r>
          <a:r>
            <a:rPr lang="it-IT" sz="2000" b="1" dirty="0"/>
            <a:t>(Ps.8:</a:t>
          </a:r>
          <a:r>
            <a:rPr lang="lv-LV" sz="2000" b="1" dirty="0"/>
            <a:t>2</a:t>
          </a:r>
          <a:r>
            <a:rPr lang="it-IT" sz="2000" b="1" dirty="0"/>
            <a:t>; 19:</a:t>
          </a:r>
          <a:r>
            <a:rPr lang="lv-LV" sz="2000" b="1" dirty="0"/>
            <a:t>2</a:t>
          </a:r>
          <a:r>
            <a:rPr lang="it-IT" sz="2000" b="1" dirty="0"/>
            <a:t>).</a:t>
          </a:r>
          <a:endParaRPr lang="es-ES" sz="20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lang="lv-LV" sz="2000" b="1" dirty="0"/>
            <a:t>Viņam ir vara pār dabu (Ps.29:5-8).</a:t>
          </a:r>
          <a:endParaRPr lang="es-ES" sz="20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lang="lv-LV" sz="2000" b="1" dirty="0"/>
            <a:t>Pasaule pieder Dievam, jo Viņš to ir radījis               (Ps.89:12).</a:t>
          </a:r>
          <a:endParaRPr lang="es-ES" sz="20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custScaleY="121815">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LinFactNeighborX="-2552"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lang="lv-LV" sz="2000" b="1" noProof="0" dirty="0">
              <a:effectLst>
                <a:outerShdw blurRad="38100" dist="38100" dir="2700000" algn="tl">
                  <a:srgbClr val="000000">
                    <a:alpha val="43137"/>
                  </a:srgbClr>
                </a:outerShdw>
              </a:effectLst>
            </a:rPr>
            <a:t>Jo Viņš ir Radītājs (Ps.149:2)</a:t>
          </a:r>
          <a:endParaRPr lang="lv-LV" sz="2000" noProof="0" dirty="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lv-LV" sz="2000" noProof="0" dirty="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lv-LV" sz="2000" noProof="0" dirty="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lang="lv-LV" sz="2000" b="1" noProof="0" dirty="0">
              <a:effectLst>
                <a:outerShdw blurRad="38100" dist="38100" dir="2700000" algn="tl">
                  <a:srgbClr val="000000">
                    <a:alpha val="43137"/>
                  </a:srgbClr>
                </a:outerShdw>
              </a:effectLst>
            </a:rPr>
            <a:t>Tāpēc, ka Viņš ir Glābējs (Ps.74:12)</a:t>
          </a:r>
          <a:endParaRPr lang="lv-LV" sz="2000" noProof="0" dirty="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lv-LV" sz="2000" noProof="0" dirty="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lv-LV" sz="2000" noProof="0" dirty="0">
            <a:effectLst>
              <a:outerShdw blurRad="38100" dist="38100" dir="2700000" algn="tl">
                <a:srgbClr val="000000">
                  <a:alpha val="43137"/>
                </a:srgbClr>
              </a:outerShdw>
            </a:effectLst>
          </a:endParaRPr>
        </a:p>
      </dgm:t>
    </dgm:pt>
    <dgm:pt modelId="{7729E0D6-2426-437E-A212-05E0E6B05584}">
      <dgm:prSet custT="1"/>
      <dgm:spPr/>
      <dgm:t>
        <a:bodyPr/>
        <a:lstStyle/>
        <a:p>
          <a:r>
            <a:rPr lang="lv-LV" sz="2000" b="1" noProof="0" dirty="0">
              <a:effectLst>
                <a:outerShdw blurRad="38100" dist="38100" dir="2700000" algn="tl">
                  <a:srgbClr val="000000">
                    <a:alpha val="43137"/>
                  </a:srgbClr>
                </a:outerShdw>
              </a:effectLst>
            </a:rPr>
            <a:t>Lai tautas to apliecina (Ps.96:10)</a:t>
          </a:r>
          <a:endParaRPr lang="lv-LV" sz="2000" noProof="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lv-LV" sz="2000" noProof="0" dirty="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lv-LV" sz="2000" noProof="0" dirty="0">
            <a:effectLst>
              <a:outerShdw blurRad="38100" dist="38100" dir="2700000" algn="tl">
                <a:srgbClr val="000000">
                  <a:alpha val="43137"/>
                </a:srgbClr>
              </a:outerShdw>
            </a:effectLst>
          </a:endParaRPr>
        </a:p>
      </dgm:t>
    </dgm:pt>
    <dgm:pt modelId="{174836A5-75D1-4EF7-944B-1AD060376659}">
      <dgm:prSet custT="1"/>
      <dgm:spPr/>
      <dgm:t>
        <a:bodyPr/>
        <a:lstStyle/>
        <a:p>
          <a:r>
            <a:rPr lang="lv-LV" sz="2000" b="1" noProof="0" dirty="0">
              <a:effectLst>
                <a:outerShdw blurRad="38100" dist="38100" dir="2700000" algn="tl">
                  <a:srgbClr val="000000">
                    <a:alpha val="43137"/>
                  </a:srgbClr>
                </a:outerShdw>
              </a:effectLst>
            </a:rPr>
            <a:t>Jo Viņš ir žēlsirdīgs (Ps.98:3)</a:t>
          </a:r>
          <a:endParaRPr lang="lv-LV" sz="2000" noProof="0" dirty="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lv-LV" sz="2000" noProof="0" dirty="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lv-LV" sz="2000" noProof="0" dirty="0">
            <a:effectLst>
              <a:outerShdw blurRad="38100" dist="38100" dir="2700000" algn="tl">
                <a:srgbClr val="000000">
                  <a:alpha val="43137"/>
                </a:srgbClr>
              </a:outerShdw>
            </a:effectLst>
          </a:endParaRPr>
        </a:p>
      </dgm:t>
    </dgm:pt>
    <dgm:pt modelId="{EB78490D-4814-40D5-A6D5-EDB1874DAC2D}">
      <dgm:prSet custT="1"/>
      <dgm:spPr/>
      <dgm:t>
        <a:bodyPr/>
        <a:lstStyle/>
        <a:p>
          <a:r>
            <a:rPr lang="lv-LV" sz="2000" b="1" noProof="0" dirty="0">
              <a:effectLst>
                <a:outerShdw blurRad="38100" dist="38100" dir="2700000" algn="tl">
                  <a:srgbClr val="000000">
                    <a:alpha val="43137"/>
                  </a:srgbClr>
                </a:outerShdw>
              </a:effectLst>
            </a:rPr>
            <a:t>Jo Viņš ir taisns (Ps.97:6)</a:t>
          </a:r>
          <a:endParaRPr lang="lv-LV" sz="2000" noProof="0" dirty="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lv-LV" sz="2000" noProof="0" dirty="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lv-LV" sz="2000" noProof="0" dirty="0">
            <a:effectLst>
              <a:outerShdw blurRad="38100" dist="38100" dir="2700000" algn="tl">
                <a:srgbClr val="000000">
                  <a:alpha val="43137"/>
                </a:srgbClr>
              </a:outerShdw>
            </a:effectLst>
          </a:endParaRPr>
        </a:p>
      </dgm:t>
    </dgm:pt>
    <dgm:pt modelId="{957E9916-80B3-4531-8C0E-F4C675F0FB2B}">
      <dgm:prSet custT="1"/>
      <dgm:spPr/>
      <dgm:t>
        <a:bodyPr/>
        <a:lstStyle/>
        <a:p>
          <a:r>
            <a:rPr lang="lv-LV" sz="2000" b="1" noProof="0" dirty="0">
              <a:effectLst>
                <a:outerShdw blurRad="38100" dist="38100" dir="2700000" algn="tl">
                  <a:srgbClr val="000000">
                    <a:alpha val="43137"/>
                  </a:srgbClr>
                </a:outerShdw>
              </a:effectLst>
            </a:rPr>
            <a:t>Jo Viņš apvieno debesis un zemi slavēšanā (Ps.148)</a:t>
          </a:r>
          <a:endParaRPr lang="lv-LV" sz="2000" noProof="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lv-LV" sz="2000" noProof="0" dirty="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lv-LV" sz="2000" noProof="0" dirty="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custLinFactNeighborX="1840">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lang="lv-LV" sz="2000" b="1" noProof="0" dirty="0">
              <a:solidFill>
                <a:schemeClr val="bg1"/>
              </a:solidFill>
              <a:effectLst>
                <a:outerShdw blurRad="38100" dist="38100" dir="2700000" algn="tl">
                  <a:srgbClr val="000000">
                    <a:alpha val="43137"/>
                  </a:srgbClr>
                </a:outerShdw>
              </a:effectLst>
            </a:rPr>
            <a:t>Tiesnesis ir noteicis laiku, kad Viņš sāks tiesāt         (</a:t>
          </a:r>
          <a:r>
            <a:rPr lang="lv-LV" sz="2000" b="1" noProof="0" dirty="0" err="1">
              <a:solidFill>
                <a:schemeClr val="bg1"/>
              </a:solidFill>
              <a:effectLst>
                <a:outerShdw blurRad="38100" dist="38100" dir="2700000" algn="tl">
                  <a:srgbClr val="000000">
                    <a:alpha val="43137"/>
                  </a:srgbClr>
                </a:outerShdw>
              </a:effectLst>
            </a:rPr>
            <a:t>Ps</a:t>
          </a:r>
          <a:r>
            <a:rPr lang="lv-LV" sz="2000" b="1" noProof="0" dirty="0">
              <a:solidFill>
                <a:schemeClr val="bg1"/>
              </a:solidFill>
              <a:effectLst>
                <a:outerShdw blurRad="38100" dist="38100" dir="2700000" algn="tl">
                  <a:srgbClr val="000000">
                    <a:alpha val="43137"/>
                  </a:srgbClr>
                </a:outerShdw>
              </a:effectLst>
            </a:rPr>
            <a:t>. 75:2)</a:t>
          </a:r>
          <a:endParaRPr lang="lv-LV" sz="2000" noProof="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lv-LV" sz="2000" noProof="0" dirty="0">
            <a:solidFill>
              <a:schemeClr val="bg1"/>
            </a:solidFill>
          </a:endParaRPr>
        </a:p>
      </dgm:t>
    </dgm:pt>
    <dgm:pt modelId="{C934B7C6-DB1F-49B3-A577-C1DE1EED2CAF}" type="sibTrans" cxnId="{1A01417B-BABE-4543-B437-B8E7F4579EF7}">
      <dgm:prSet/>
      <dgm:spPr/>
      <dgm:t>
        <a:bodyPr/>
        <a:lstStyle/>
        <a:p>
          <a:endParaRPr lang="lv-LV" sz="2000" noProof="0" dirty="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lang="lv-LV" sz="2000" b="1" noProof="0" dirty="0">
              <a:solidFill>
                <a:schemeClr val="bg1"/>
              </a:solidFill>
              <a:effectLst>
                <a:outerShdw blurRad="38100" dist="38100" dir="2700000" algn="tl">
                  <a:srgbClr val="000000">
                    <a:alpha val="43137"/>
                  </a:srgbClr>
                </a:outerShdw>
              </a:effectLst>
            </a:rPr>
            <a:t>Sods tiks īstenots un izpildīts, pirms cilvēce pati iznīcinās zemi (</a:t>
          </a:r>
          <a:r>
            <a:rPr lang="lv-LV" sz="2000" b="1" noProof="0" dirty="0" err="1">
              <a:solidFill>
                <a:schemeClr val="bg1"/>
              </a:solidFill>
              <a:effectLst>
                <a:outerShdw blurRad="38100" dist="38100" dir="2700000" algn="tl">
                  <a:srgbClr val="000000">
                    <a:alpha val="43137"/>
                  </a:srgbClr>
                </a:outerShdw>
              </a:effectLst>
            </a:rPr>
            <a:t>Ps</a:t>
          </a:r>
          <a:r>
            <a:rPr lang="lv-LV" sz="2000" b="1" noProof="0" dirty="0">
              <a:solidFill>
                <a:schemeClr val="bg1"/>
              </a:solidFill>
              <a:effectLst>
                <a:outerShdw blurRad="38100" dist="38100" dir="2700000" algn="tl">
                  <a:srgbClr val="000000">
                    <a:alpha val="43137"/>
                  </a:srgbClr>
                </a:outerShdw>
              </a:effectLst>
            </a:rPr>
            <a:t>.  75:3).</a:t>
          </a:r>
          <a:endParaRPr lang="lv-LV" sz="2000" noProof="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lv-LV" sz="2000" noProof="0" dirty="0">
            <a:solidFill>
              <a:schemeClr val="bg1"/>
            </a:solidFill>
          </a:endParaRPr>
        </a:p>
      </dgm:t>
    </dgm:pt>
    <dgm:pt modelId="{4DB5FAB0-DD14-4460-AC17-818BC77B6A2D}" type="sibTrans" cxnId="{01C4AFC4-2D96-44A5-BB7F-B1DC6B578A7D}">
      <dgm:prSet/>
      <dgm:spPr/>
      <dgm:t>
        <a:bodyPr/>
        <a:lstStyle/>
        <a:p>
          <a:endParaRPr lang="lv-LV" sz="2000" noProof="0" dirty="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r>
            <a:rPr lang="lv-LV" sz="2000" b="1" noProof="0" dirty="0">
              <a:solidFill>
                <a:schemeClr val="tx1"/>
              </a:solidFill>
            </a:rPr>
            <a:t>Pirms katras lietas iztiesāšanas Dievs brīdina un dod iespēju bezdievjiem nožēlot grēkus (</a:t>
          </a:r>
          <a:r>
            <a:rPr lang="lv-LV" sz="2000" b="1" noProof="0" dirty="0" err="1">
              <a:solidFill>
                <a:schemeClr val="tx1"/>
              </a:solidFill>
            </a:rPr>
            <a:t>Ps</a:t>
          </a:r>
          <a:r>
            <a:rPr lang="lv-LV" sz="2000" b="1" noProof="0" dirty="0">
              <a:solidFill>
                <a:schemeClr val="tx1"/>
              </a:solidFill>
            </a:rPr>
            <a:t>. 75:4-7).</a:t>
          </a:r>
          <a:endParaRPr lang="lv-LV" sz="2000" noProof="0" dirty="0">
            <a:solidFill>
              <a:schemeClr val="tx1"/>
            </a:solidFill>
          </a:endParaRPr>
        </a:p>
      </dgm:t>
    </dgm:pt>
    <dgm:pt modelId="{FD3EC4A1-07A4-4B04-BD69-1C73FF5387A7}" type="parTrans" cxnId="{9B857724-4D43-4090-B09A-9B4812D10469}">
      <dgm:prSet/>
      <dgm:spPr/>
      <dgm:t>
        <a:bodyPr/>
        <a:lstStyle/>
        <a:p>
          <a:endParaRPr lang="lv-LV" sz="2000" noProof="0" dirty="0">
            <a:solidFill>
              <a:schemeClr val="bg1"/>
            </a:solidFill>
          </a:endParaRPr>
        </a:p>
      </dgm:t>
    </dgm:pt>
    <dgm:pt modelId="{900DB172-E43A-4C31-B049-7B1FE17D3BA2}" type="sibTrans" cxnId="{9B857724-4D43-4090-B09A-9B4812D10469}">
      <dgm:prSet/>
      <dgm:spPr/>
      <dgm:t>
        <a:bodyPr/>
        <a:lstStyle/>
        <a:p>
          <a:endParaRPr lang="lv-LV" sz="2000" noProof="0" dirty="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r>
            <a:rPr lang="lv-LV" sz="2000" b="1" noProof="0" dirty="0">
              <a:solidFill>
                <a:schemeClr val="bg1"/>
              </a:solidFill>
              <a:effectLst>
                <a:outerShdw blurRad="38100" dist="38100" dir="2700000" algn="tl">
                  <a:srgbClr val="000000">
                    <a:alpha val="43137"/>
                  </a:srgbClr>
                </a:outerShdw>
              </a:effectLst>
            </a:rPr>
            <a:t>Tiesas beigās Dievs izlies dusmu biķeri, kas pilns ar jauktu vīnu, uz </a:t>
          </a:r>
          <a:r>
            <a:rPr lang="lv-LV" sz="2000" b="1" noProof="0" dirty="0" err="1">
              <a:solidFill>
                <a:schemeClr val="bg1"/>
              </a:solidFill>
              <a:effectLst>
                <a:outerShdw blurRad="38100" dist="38100" dir="2700000" algn="tl">
                  <a:srgbClr val="000000">
                    <a:alpha val="43137"/>
                  </a:srgbClr>
                </a:outerShdw>
              </a:effectLst>
            </a:rPr>
            <a:t>ļbezdievjiem</a:t>
          </a:r>
          <a:r>
            <a:rPr lang="lv-LV" sz="2000" b="1" noProof="0" dirty="0">
              <a:solidFill>
                <a:schemeClr val="bg1"/>
              </a:solidFill>
              <a:effectLst>
                <a:outerShdw blurRad="38100" dist="38100" dir="2700000" algn="tl">
                  <a:srgbClr val="000000">
                    <a:alpha val="43137"/>
                  </a:srgbClr>
                </a:outerShdw>
              </a:effectLst>
            </a:rPr>
            <a:t> (</a:t>
          </a:r>
          <a:r>
            <a:rPr lang="lv-LV" sz="2000" b="1" noProof="0" dirty="0" err="1">
              <a:solidFill>
                <a:schemeClr val="bg1"/>
              </a:solidFill>
              <a:effectLst>
                <a:outerShdw blurRad="38100" dist="38100" dir="2700000" algn="tl">
                  <a:srgbClr val="000000">
                    <a:alpha val="43137"/>
                  </a:srgbClr>
                </a:outerShdw>
              </a:effectLst>
            </a:rPr>
            <a:t>Ps</a:t>
          </a:r>
          <a:r>
            <a:rPr lang="lv-LV" sz="2000" b="1" noProof="0" dirty="0">
              <a:solidFill>
                <a:schemeClr val="bg1"/>
              </a:solidFill>
              <a:effectLst>
                <a:outerShdw blurRad="38100" dist="38100" dir="2700000" algn="tl">
                  <a:srgbClr val="000000">
                    <a:alpha val="43137"/>
                  </a:srgbClr>
                </a:outerShdw>
              </a:effectLst>
            </a:rPr>
            <a:t>. 75:8).</a:t>
          </a:r>
          <a:endParaRPr lang="lv-LV" sz="2000" noProof="0" dirty="0">
            <a:solidFill>
              <a:schemeClr val="bg1"/>
            </a:solidFill>
            <a:effectLst>
              <a:outerShdw blurRad="38100" dist="38100" dir="2700000" algn="tl">
                <a:srgbClr val="000000">
                  <a:alpha val="43137"/>
                </a:srgbClr>
              </a:outerShdw>
            </a:effectLst>
          </a:endParaRPr>
        </a:p>
      </dgm:t>
    </dgm:pt>
    <dgm:pt modelId="{C3E5F4A5-667A-4000-847B-EFAF13F29DA2}" type="parTrans" cxnId="{1701B6C9-9106-4105-BF5C-36FFEFAA0008}">
      <dgm:prSet/>
      <dgm:spPr/>
      <dgm:t>
        <a:bodyPr/>
        <a:lstStyle/>
        <a:p>
          <a:endParaRPr lang="lv-LV" sz="2000" noProof="0" dirty="0">
            <a:solidFill>
              <a:schemeClr val="bg1"/>
            </a:solidFill>
          </a:endParaRPr>
        </a:p>
      </dgm:t>
    </dgm:pt>
    <dgm:pt modelId="{FE577D77-434B-4773-A59A-E4A0EBA3ACC0}" type="sibTrans" cxnId="{1701B6C9-9106-4105-BF5C-36FFEFAA0008}">
      <dgm:prSet/>
      <dgm:spPr/>
      <dgm:t>
        <a:bodyPr/>
        <a:lstStyle/>
        <a:p>
          <a:endParaRPr lang="lv-LV" sz="2000" noProof="0" dirty="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lang="lv-LV" sz="2000" b="1" noProof="0" dirty="0">
              <a:solidFill>
                <a:schemeClr val="bg1"/>
              </a:solidFill>
              <a:effectLst>
                <a:outerShdw blurRad="38100" dist="38100" dir="2700000" algn="tl">
                  <a:srgbClr val="000000">
                    <a:alpha val="43137"/>
                  </a:srgbClr>
                </a:outerShdw>
              </a:effectLst>
            </a:rPr>
            <a:t>Tajā laikā būs uzticīgais atlikums, kas slavēs Dievu (</a:t>
          </a:r>
          <a:r>
            <a:rPr lang="lv-LV" sz="2000" b="1" noProof="0" dirty="0" err="1">
              <a:solidFill>
                <a:schemeClr val="bg1"/>
              </a:solidFill>
              <a:effectLst>
                <a:outerShdw blurRad="38100" dist="38100" dir="2700000" algn="tl">
                  <a:srgbClr val="000000">
                    <a:alpha val="43137"/>
                  </a:srgbClr>
                </a:outerShdw>
              </a:effectLst>
            </a:rPr>
            <a:t>Ps</a:t>
          </a:r>
          <a:r>
            <a:rPr lang="lv-LV" sz="2000" b="1" noProof="0" dirty="0">
              <a:solidFill>
                <a:schemeClr val="bg1"/>
              </a:solidFill>
              <a:effectLst>
                <a:outerShdw blurRad="38100" dist="38100" dir="2700000" algn="tl">
                  <a:srgbClr val="000000">
                    <a:alpha val="43137"/>
                  </a:srgbClr>
                </a:outerShdw>
              </a:effectLst>
            </a:rPr>
            <a:t>. 75:9).</a:t>
          </a:r>
          <a:endParaRPr lang="lv-LV" sz="2000" noProof="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lv-LV" sz="2000" noProof="0" dirty="0">
            <a:solidFill>
              <a:schemeClr val="bg1"/>
            </a:solidFill>
          </a:endParaRPr>
        </a:p>
      </dgm:t>
    </dgm:pt>
    <dgm:pt modelId="{1C5EBE28-212E-43D3-9DAB-5617D8D1D424}" type="sibTrans" cxnId="{365D9675-9236-41F5-ADF6-4344C59E398A}">
      <dgm:prSet/>
      <dgm:spPr/>
      <dgm:t>
        <a:bodyPr/>
        <a:lstStyle/>
        <a:p>
          <a:endParaRPr lang="lv-LV" sz="2000" noProof="0" dirty="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r>
            <a:rPr lang="lv-LV" sz="2000" b="1" noProof="0" dirty="0">
              <a:solidFill>
                <a:schemeClr val="bg1"/>
              </a:solidFill>
              <a:effectLst>
                <a:outerShdw blurRad="38100" dist="38100" dir="2700000" algn="tl">
                  <a:srgbClr val="000000">
                    <a:alpha val="43137"/>
                  </a:srgbClr>
                </a:outerShdw>
              </a:effectLst>
            </a:rPr>
            <a:t>Visi tie grēcinieki, kas nenožēlo grēkus, tiks iznīcināti uz mūžīgiem laikiem, bet taisnie dzīvos mūžīgi (</a:t>
          </a:r>
          <a:r>
            <a:rPr lang="lv-LV" sz="2000" b="1" noProof="0" dirty="0" err="1">
              <a:solidFill>
                <a:schemeClr val="bg1"/>
              </a:solidFill>
              <a:effectLst>
                <a:outerShdw blurRad="38100" dist="38100" dir="2700000" algn="tl">
                  <a:srgbClr val="000000">
                    <a:alpha val="43137"/>
                  </a:srgbClr>
                </a:outerShdw>
              </a:effectLst>
            </a:rPr>
            <a:t>Ps</a:t>
          </a:r>
          <a:r>
            <a:rPr lang="lv-LV" sz="2000" b="1" noProof="0" dirty="0">
              <a:solidFill>
                <a:schemeClr val="bg1"/>
              </a:solidFill>
              <a:effectLst>
                <a:outerShdw blurRad="38100" dist="38100" dir="2700000" algn="tl">
                  <a:srgbClr val="000000">
                    <a:alpha val="43137"/>
                  </a:srgbClr>
                </a:outerShdw>
              </a:effectLst>
            </a:rPr>
            <a:t>. 75:10).</a:t>
          </a:r>
          <a:endParaRPr lang="lv-LV" sz="2000" noProof="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lv-LV" sz="2000" noProof="0" dirty="0">
            <a:solidFill>
              <a:schemeClr val="bg1"/>
            </a:solidFill>
          </a:endParaRPr>
        </a:p>
      </dgm:t>
    </dgm:pt>
    <dgm:pt modelId="{A60DF961-0BB1-4F7B-A2DD-9051725F3E98}" type="sibTrans" cxnId="{36351709-F8E1-4216-9E68-5405FC220F6B}">
      <dgm:prSet/>
      <dgm:spPr/>
      <dgm:t>
        <a:bodyPr/>
        <a:lstStyle/>
        <a:p>
          <a:endParaRPr lang="lv-LV" sz="2000" noProof="0" dirty="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r>
            <a:rPr lang="lv-LV" sz="2000" b="1" dirty="0">
              <a:solidFill>
                <a:schemeClr val="tx1"/>
              </a:solidFill>
              <a:effectLst/>
            </a:rPr>
            <a:t>Viņš noslēdza derību ar Ābrahāmu un </a:t>
          </a:r>
          <a:r>
            <a:rPr lang="lv-LV" sz="2000" b="1" dirty="0" err="1">
              <a:solidFill>
                <a:schemeClr val="tx1"/>
              </a:solidFill>
              <a:effectLst/>
            </a:rPr>
            <a:t>Īzāku</a:t>
          </a:r>
          <a:r>
            <a:rPr lang="lv-LV" sz="2000" b="1" dirty="0">
              <a:solidFill>
                <a:schemeClr val="tx1"/>
              </a:solidFill>
              <a:effectLst/>
            </a:rPr>
            <a:t> (Ps.105:9)</a:t>
          </a:r>
          <a:endParaRPr lang="es-ES" sz="2000" b="1" dirty="0">
            <a:solidFill>
              <a:schemeClr val="tx1"/>
            </a:solidFill>
            <a:effectLst/>
          </a:endParaRP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r>
            <a:rPr lang="lv-LV" sz="2000" b="1" dirty="0">
              <a:solidFill>
                <a:schemeClr val="tx1"/>
              </a:solidFill>
              <a:effectLst/>
            </a:rPr>
            <a:t>Derību ar</a:t>
          </a:r>
          <a:r>
            <a:rPr lang="pt-BR" sz="2000" b="1" dirty="0">
              <a:solidFill>
                <a:schemeClr val="tx1"/>
              </a:solidFill>
              <a:effectLst/>
            </a:rPr>
            <a:t> Jēkabu</a:t>
          </a:r>
          <a:r>
            <a:rPr lang="lv-LV" sz="2000" b="1" dirty="0">
              <a:solidFill>
                <a:schemeClr val="tx1"/>
              </a:solidFill>
              <a:effectLst/>
            </a:rPr>
            <a:t>, un </a:t>
          </a:r>
          <a:r>
            <a:rPr lang="pt-BR" sz="2000" b="1" dirty="0">
              <a:solidFill>
                <a:schemeClr val="tx1"/>
              </a:solidFill>
              <a:effectLst/>
            </a:rPr>
            <a:t>I</a:t>
          </a:r>
          <a:r>
            <a:rPr lang="lv-LV" sz="2000" b="1" dirty="0">
              <a:solidFill>
                <a:schemeClr val="tx1"/>
              </a:solidFill>
              <a:effectLst/>
            </a:rPr>
            <a:t>s</a:t>
          </a:r>
          <a:r>
            <a:rPr lang="pt-BR" sz="2000" b="1" dirty="0">
              <a:solidFill>
                <a:schemeClr val="tx1"/>
              </a:solidFill>
              <a:effectLst/>
            </a:rPr>
            <a:t>raēl</a:t>
          </a:r>
          <a:r>
            <a:rPr lang="lv-LV" sz="2000" b="1" dirty="0">
              <a:solidFill>
                <a:schemeClr val="tx1"/>
              </a:solidFill>
              <a:effectLst/>
            </a:rPr>
            <a:t>i </a:t>
          </a:r>
          <a:r>
            <a:rPr lang="en-US" sz="2000" b="1" dirty="0">
              <a:solidFill>
                <a:schemeClr val="tx1"/>
              </a:solidFill>
              <a:effectLst/>
            </a:rPr>
            <a:t>(Ps</a:t>
          </a:r>
          <a:r>
            <a:rPr lang="lv-LV" sz="2000" b="1" dirty="0">
              <a:solidFill>
                <a:schemeClr val="tx1"/>
              </a:solidFill>
              <a:effectLst/>
            </a:rPr>
            <a:t>.</a:t>
          </a:r>
          <a:r>
            <a:rPr lang="en-US" sz="2000" b="1" dirty="0">
              <a:solidFill>
                <a:schemeClr val="tx1"/>
              </a:solidFill>
              <a:effectLst/>
            </a:rPr>
            <a:t>105:10-11)</a:t>
          </a:r>
          <a:endParaRPr lang="es-ES" sz="2000" b="1" dirty="0">
            <a:solidFill>
              <a:schemeClr val="tx1"/>
            </a:solidFill>
            <a:effectLst/>
          </a:endParaRP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lang="lv-LV" sz="2000" b="1" dirty="0">
              <a:solidFill>
                <a:schemeClr val="tx1"/>
              </a:solidFill>
              <a:effectLst/>
            </a:rPr>
            <a:t>Tā kā viņu bija maz un vāji, Viņš tos aizsargāja (Ps.105:12-15).</a:t>
          </a:r>
          <a:endParaRPr lang="es-ES" sz="2000" b="1" dirty="0">
            <a:solidFill>
              <a:schemeClr val="tx1"/>
            </a:solidFill>
            <a:effectLst/>
          </a:endParaRP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lstStyle/>
        <a:p>
          <a:r>
            <a:rPr lang="lv-LV" sz="2000" b="1" dirty="0">
              <a:effectLst>
                <a:outerShdw blurRad="38100" dist="38100" dir="2700000" algn="tl">
                  <a:srgbClr val="000000">
                    <a:alpha val="43137"/>
                  </a:srgbClr>
                </a:outerShdw>
              </a:effectLst>
            </a:rPr>
            <a:t>Viņš </a:t>
          </a:r>
          <a:r>
            <a:rPr lang="lv-LV" sz="2000" b="1" dirty="0" err="1">
              <a:effectLst>
                <a:outerShdw blurRad="38100" dist="38100" dir="2700000" algn="tl">
                  <a:srgbClr val="000000">
                    <a:alpha val="43137"/>
                  </a:srgbClr>
                </a:outerShdw>
              </a:effectLst>
            </a:rPr>
            <a:t>Israēlu</a:t>
          </a:r>
          <a:r>
            <a:rPr lang="lv-LV" sz="2000" b="1" dirty="0">
              <a:effectLst>
                <a:outerShdw blurRad="38100" dist="38100" dir="2700000" algn="tl">
                  <a:srgbClr val="000000">
                    <a:alpha val="43137"/>
                  </a:srgbClr>
                </a:outerShdw>
              </a:effectLst>
            </a:rPr>
            <a:t> izglāba caur Jāzepu (Ps.105:16-24)</a:t>
          </a:r>
          <a:endParaRPr lang="es-ES" sz="2000" b="1" dirty="0">
            <a:effectLst>
              <a:outerShdw blurRad="38100" dist="38100" dir="2700000" algn="tl">
                <a:srgbClr val="000000">
                  <a:alpha val="43137"/>
                </a:srgbClr>
              </a:outerShdw>
            </a:effectLst>
          </a:endParaRP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lstStyle/>
        <a:p>
          <a:r>
            <a:rPr lang="lv-LV" sz="2000" b="1" dirty="0">
              <a:effectLst>
                <a:outerShdw blurRad="38100" dist="38100" dir="2700000" algn="tl">
                  <a:srgbClr val="000000">
                    <a:alpha val="43137"/>
                  </a:srgbClr>
                </a:outerShdw>
              </a:effectLst>
            </a:rPr>
            <a:t>Kad viņi bija verdzībā, Viņš tos atbrīvoja. </a:t>
          </a:r>
          <a:r>
            <a:rPr lang="en-US" sz="2000" b="1" dirty="0">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105:25-38)</a:t>
          </a:r>
          <a:endParaRPr lang="es-ES" sz="2000" b="1" dirty="0">
            <a:effectLst>
              <a:outerShdw blurRad="38100" dist="38100" dir="2700000" algn="tl">
                <a:srgbClr val="000000">
                  <a:alpha val="43137"/>
                </a:srgbClr>
              </a:outerShdw>
            </a:effectLst>
          </a:endParaRP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lstStyle/>
        <a:p>
          <a:r>
            <a:rPr lang="lv-LV" sz="2000" b="1" dirty="0">
              <a:effectLst>
                <a:outerShdw blurRad="38100" dist="38100" dir="2700000" algn="tl">
                  <a:srgbClr val="000000">
                    <a:alpha val="43137"/>
                  </a:srgbClr>
                </a:outerShdw>
              </a:effectLst>
            </a:rPr>
            <a:t>Viņš aizsargāja viņus tuksnesī     </a:t>
          </a:r>
          <a:r>
            <a:rPr lang="en-US" sz="2000" b="1" dirty="0">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105:39-43)</a:t>
          </a:r>
          <a:endParaRPr lang="es-ES" sz="2000" b="1" dirty="0">
            <a:effectLst>
              <a:outerShdw blurRad="38100" dist="38100" dir="2700000" algn="tl">
                <a:srgbClr val="000000">
                  <a:alpha val="43137"/>
                </a:srgbClr>
              </a:outerShdw>
            </a:effectLst>
          </a:endParaRP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lang="lv-LV" sz="2000" b="1" dirty="0">
              <a:effectLst>
                <a:outerShdw blurRad="38100" dist="38100" dir="2700000" algn="tl">
                  <a:srgbClr val="000000">
                    <a:alpha val="43137"/>
                  </a:srgbClr>
                </a:outerShdw>
              </a:effectLst>
            </a:rPr>
            <a:t>Viņi apmetās uz dzīvi </a:t>
          </a:r>
          <a:r>
            <a:rPr lang="lv-LV" sz="2000" b="1" dirty="0" err="1">
              <a:effectLst>
                <a:outerShdw blurRad="38100" dist="38100" dir="2700000" algn="tl">
                  <a:srgbClr val="000000">
                    <a:alpha val="43137"/>
                  </a:srgbClr>
                </a:outerShdw>
              </a:effectLst>
            </a:rPr>
            <a:t>Kanaānā</a:t>
          </a:r>
          <a:r>
            <a:rPr lang="lv-LV" sz="2000" b="1" dirty="0">
              <a:effectLst>
                <a:outerShdw blurRad="38100" dist="38100" dir="2700000" algn="tl">
                  <a:srgbClr val="000000">
                    <a:alpha val="43137"/>
                  </a:srgbClr>
                </a:outerShdw>
              </a:effectLst>
            </a:rPr>
            <a:t>, apsolītajā zemē </a:t>
          </a:r>
          <a:r>
            <a:rPr lang="en-US" sz="2000" b="1" dirty="0">
              <a:effectLst>
                <a:outerShdw blurRad="38100" dist="38100" dir="2700000" algn="tl">
                  <a:srgbClr val="000000">
                    <a:alpha val="43137"/>
                  </a:srgbClr>
                </a:outerShdw>
              </a:effectLst>
            </a:rPr>
            <a:t>(Ps</a:t>
          </a:r>
          <a:r>
            <a:rPr lang="lv-LV"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105:44)</a:t>
          </a:r>
          <a:endParaRPr lang="es-ES" sz="2000" b="1" dirty="0">
            <a:effectLst>
              <a:outerShdw blurRad="38100" dist="38100" dir="2700000" algn="tl">
                <a:srgbClr val="000000">
                  <a:alpha val="43137"/>
                </a:srgbClr>
              </a:outerShdw>
            </a:effectLst>
          </a:endParaRP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lang="lv-LV" sz="2000" b="1" dirty="0">
              <a:effectLst>
                <a:outerShdw blurRad="38100" dist="38100" dir="2700000" algn="tl">
                  <a:srgbClr val="000000">
                    <a:alpha val="43137"/>
                  </a:srgbClr>
                </a:outerShdw>
              </a:effectLst>
            </a:rPr>
            <a:t>Saskaņā ar derību ļaudīm bija jāievēro bauslība (Ps.105:45)</a:t>
          </a:r>
          <a:endParaRPr lang="es-ES" sz="20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1708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lang="lv-LV" sz="2000" b="1" noProof="0" dirty="0">
              <a:solidFill>
                <a:schemeClr val="tx1"/>
              </a:solidFill>
            </a:rPr>
            <a:t>Psalmi 1:1-3. Dara mūs priecīgus un auglīgus</a:t>
          </a:r>
          <a:endParaRPr lang="lv-LV" sz="2000" noProof="0" dirty="0">
            <a:solidFill>
              <a:schemeClr val="tx1"/>
            </a:solidFill>
          </a:endParaRPr>
        </a:p>
      </dgm:t>
    </dgm:pt>
    <dgm:pt modelId="{BFAB43C4-D476-49EA-9D00-BDD4C780CC24}" type="parTrans" cxnId="{16A57C72-70C6-4778-85F1-8198AB6EE4B7}">
      <dgm:prSet/>
      <dgm:spPr/>
      <dgm:t>
        <a:bodyPr/>
        <a:lstStyle/>
        <a:p>
          <a:endParaRPr lang="lv-LV" sz="2000" noProof="0" dirty="0">
            <a:solidFill>
              <a:schemeClr val="tx1"/>
            </a:solidFill>
          </a:endParaRPr>
        </a:p>
      </dgm:t>
    </dgm:pt>
    <dgm:pt modelId="{CBA7AD83-B739-4229-9F06-6659C39F6A6E}" type="sibTrans" cxnId="{16A57C72-70C6-4778-85F1-8198AB6EE4B7}">
      <dgm:prSet/>
      <dgm:spPr/>
      <dgm:t>
        <a:bodyPr/>
        <a:lstStyle/>
        <a:p>
          <a:endParaRPr lang="lv-LV" sz="2000" noProof="0" dirty="0">
            <a:solidFill>
              <a:schemeClr val="tx1"/>
            </a:solidFill>
          </a:endParaRPr>
        </a:p>
      </dgm:t>
    </dgm:pt>
    <dgm:pt modelId="{8F60AB6C-7F19-44EB-A76D-99E9D98F0C5F}">
      <dgm:prSet custT="1"/>
      <dgm:spPr>
        <a:solidFill>
          <a:schemeClr val="accent5">
            <a:lumMod val="40000"/>
            <a:lumOff val="60000"/>
          </a:schemeClr>
        </a:solidFill>
      </dgm:spPr>
      <dgm:t>
        <a:bodyPr/>
        <a:lstStyle/>
        <a:p>
          <a:r>
            <a:rPr lang="lv-LV" sz="2000" b="1" noProof="0" dirty="0">
              <a:solidFill>
                <a:schemeClr val="tx1"/>
              </a:solidFill>
            </a:rPr>
            <a:t>Psalmi 25:10. Mūs ved pa žēlastības un patiesības ceļiem</a:t>
          </a:r>
          <a:endParaRPr lang="lv-LV" sz="2000" noProof="0" dirty="0">
            <a:solidFill>
              <a:schemeClr val="tx1"/>
            </a:solidFill>
          </a:endParaRPr>
        </a:p>
      </dgm:t>
    </dgm:pt>
    <dgm:pt modelId="{1C34B533-D0B7-4AB7-8B3D-157B7BAC6919}" type="parTrans" cxnId="{3926F64E-4A06-4B69-90C5-7484B3BC589F}">
      <dgm:prSet/>
      <dgm:spPr/>
      <dgm:t>
        <a:bodyPr/>
        <a:lstStyle/>
        <a:p>
          <a:endParaRPr lang="lv-LV" sz="2000" noProof="0" dirty="0">
            <a:solidFill>
              <a:schemeClr val="tx1"/>
            </a:solidFill>
          </a:endParaRPr>
        </a:p>
      </dgm:t>
    </dgm:pt>
    <dgm:pt modelId="{0A7E3CA2-0357-4257-A646-49F14D212B9D}" type="sibTrans" cxnId="{3926F64E-4A06-4B69-90C5-7484B3BC589F}">
      <dgm:prSet/>
      <dgm:spPr/>
      <dgm:t>
        <a:bodyPr/>
        <a:lstStyle/>
        <a:p>
          <a:endParaRPr lang="lv-LV" sz="2000" noProof="0" dirty="0">
            <a:solidFill>
              <a:schemeClr val="tx1"/>
            </a:solidFill>
          </a:endParaRPr>
        </a:p>
      </dgm:t>
    </dgm:pt>
    <dgm:pt modelId="{21D3E79B-9598-4338-8767-71DA484DFEE4}">
      <dgm:prSet custT="1"/>
      <dgm:spPr>
        <a:solidFill>
          <a:schemeClr val="accent2">
            <a:lumMod val="20000"/>
            <a:lumOff val="80000"/>
          </a:schemeClr>
        </a:solidFill>
      </dgm:spPr>
      <dgm:t>
        <a:bodyPr/>
        <a:lstStyle/>
        <a:p>
          <a:r>
            <a:rPr lang="lv-LV" sz="2000" b="1" noProof="0" dirty="0">
              <a:solidFill>
                <a:schemeClr val="tx1"/>
              </a:solidFill>
            </a:rPr>
            <a:t>Psalmi 93:5. Dara mūs drošus, jo tie ir nelokāmi</a:t>
          </a:r>
          <a:endParaRPr lang="lv-LV" sz="2000" noProof="0" dirty="0">
            <a:solidFill>
              <a:schemeClr val="tx1"/>
            </a:solidFill>
          </a:endParaRPr>
        </a:p>
      </dgm:t>
    </dgm:pt>
    <dgm:pt modelId="{11D72134-41AA-4533-8991-DEAC6C8E2C8E}" type="parTrans" cxnId="{671E1C98-844C-42A6-8E6D-32781A1F1698}">
      <dgm:prSet/>
      <dgm:spPr/>
      <dgm:t>
        <a:bodyPr/>
        <a:lstStyle/>
        <a:p>
          <a:endParaRPr lang="lv-LV" sz="2000" noProof="0" dirty="0">
            <a:solidFill>
              <a:schemeClr val="tx1"/>
            </a:solidFill>
          </a:endParaRPr>
        </a:p>
      </dgm:t>
    </dgm:pt>
    <dgm:pt modelId="{3B48371F-F9DE-41D8-A878-82CA1B22ECFE}" type="sibTrans" cxnId="{671E1C98-844C-42A6-8E6D-32781A1F1698}">
      <dgm:prSet/>
      <dgm:spPr/>
      <dgm:t>
        <a:bodyPr/>
        <a:lstStyle/>
        <a:p>
          <a:endParaRPr lang="lv-LV" sz="2000" noProof="0" dirty="0">
            <a:solidFill>
              <a:schemeClr val="tx1"/>
            </a:solidFill>
          </a:endParaRPr>
        </a:p>
      </dgm:t>
    </dgm:pt>
    <dgm:pt modelId="{5A43B638-C689-4531-B634-7677CA6BE581}">
      <dgm:prSet custT="1"/>
      <dgm:spPr>
        <a:solidFill>
          <a:schemeClr val="accent1">
            <a:lumMod val="20000"/>
            <a:lumOff val="80000"/>
          </a:schemeClr>
        </a:solidFill>
      </dgm:spPr>
      <dgm:t>
        <a:bodyPr/>
        <a:lstStyle/>
        <a:p>
          <a:r>
            <a:rPr lang="lv-LV" sz="2000" b="1" noProof="0" dirty="0">
              <a:solidFill>
                <a:schemeClr val="tx1"/>
              </a:solidFill>
            </a:rPr>
            <a:t>Psalmi 112:1-2. Ir svētība un jaukums ģimenei</a:t>
          </a:r>
          <a:endParaRPr lang="lv-LV" sz="2000" noProof="0" dirty="0">
            <a:solidFill>
              <a:schemeClr val="tx1"/>
            </a:solidFill>
          </a:endParaRPr>
        </a:p>
      </dgm:t>
    </dgm:pt>
    <dgm:pt modelId="{023CFCED-16A8-43D0-9891-C2F41B862415}" type="parTrans" cxnId="{0816F45B-677D-41DA-A06B-7F52F8E91C11}">
      <dgm:prSet/>
      <dgm:spPr/>
      <dgm:t>
        <a:bodyPr/>
        <a:lstStyle/>
        <a:p>
          <a:endParaRPr lang="lv-LV" sz="2000" noProof="0" dirty="0">
            <a:solidFill>
              <a:schemeClr val="tx1"/>
            </a:solidFill>
          </a:endParaRPr>
        </a:p>
      </dgm:t>
    </dgm:pt>
    <dgm:pt modelId="{33A6D9EC-CCBD-4B54-A444-2A4264C2AD83}" type="sibTrans" cxnId="{0816F45B-677D-41DA-A06B-7F52F8E91C11}">
      <dgm:prSet/>
      <dgm:spPr/>
      <dgm:t>
        <a:bodyPr/>
        <a:lstStyle/>
        <a:p>
          <a:endParaRPr lang="lv-LV" sz="2000" noProof="0" dirty="0">
            <a:solidFill>
              <a:schemeClr val="tx1"/>
            </a:solidFill>
          </a:endParaRPr>
        </a:p>
      </dgm:t>
    </dgm:pt>
    <dgm:pt modelId="{F339F79E-5FBD-4E12-BA8C-57B647DCB90C}">
      <dgm:prSet custT="1"/>
      <dgm:spPr>
        <a:solidFill>
          <a:schemeClr val="bg2">
            <a:lumMod val="90000"/>
          </a:schemeClr>
        </a:solidFill>
      </dgm:spPr>
      <dgm:t>
        <a:bodyPr/>
        <a:lstStyle/>
        <a:p>
          <a:r>
            <a:rPr lang="lv-LV" sz="2000" b="1" noProof="0" dirty="0">
              <a:solidFill>
                <a:schemeClr val="tx1"/>
              </a:solidFill>
            </a:rPr>
            <a:t>Psalmi 119:165. Dod mums mieru</a:t>
          </a:r>
          <a:endParaRPr lang="lv-LV" sz="2000" noProof="0" dirty="0">
            <a:solidFill>
              <a:schemeClr val="tx1"/>
            </a:solidFill>
          </a:endParaRPr>
        </a:p>
      </dgm:t>
    </dgm:pt>
    <dgm:pt modelId="{EAD1A38E-E86A-4BCB-AFA9-C695DC465BBC}" type="parTrans" cxnId="{178157BB-CE0E-4706-ACD3-47319E59C12C}">
      <dgm:prSet/>
      <dgm:spPr/>
      <dgm:t>
        <a:bodyPr/>
        <a:lstStyle/>
        <a:p>
          <a:endParaRPr lang="lv-LV" sz="2000" noProof="0" dirty="0">
            <a:solidFill>
              <a:schemeClr val="tx1"/>
            </a:solidFill>
          </a:endParaRPr>
        </a:p>
      </dgm:t>
    </dgm:pt>
    <dgm:pt modelId="{1D06B179-7C7F-4119-AD37-3EB75E79F450}" type="sibTrans" cxnId="{178157BB-CE0E-4706-ACD3-47319E59C12C}">
      <dgm:prSet/>
      <dgm:spPr/>
      <dgm:t>
        <a:bodyPr/>
        <a:lstStyle/>
        <a:p>
          <a:endParaRPr lang="lv-LV" sz="2000" noProof="0" dirty="0">
            <a:solidFill>
              <a:schemeClr val="tx1"/>
            </a:solidFill>
          </a:endParaRPr>
        </a:p>
      </dgm:t>
    </dgm:pt>
    <dgm:pt modelId="{4DFFCEBA-7FF2-4F0B-8B30-D96A70A43F5D}">
      <dgm:prSet custT="1"/>
      <dgm:spPr>
        <a:solidFill>
          <a:srgbClr val="EEEB68"/>
        </a:solidFill>
      </dgm:spPr>
      <dgm:t>
        <a:bodyPr/>
        <a:lstStyle/>
        <a:p>
          <a:r>
            <a:rPr lang="lv-LV" sz="2000" b="1" noProof="0" dirty="0">
              <a:solidFill>
                <a:schemeClr val="tx1"/>
              </a:solidFill>
            </a:rPr>
            <a:t>Psalmi 119:110. Mūs pasargā no iekrišanas ienaidnieka lamatās</a:t>
          </a:r>
          <a:endParaRPr lang="lv-LV" sz="2000" noProof="0" dirty="0">
            <a:solidFill>
              <a:schemeClr val="tx1"/>
            </a:solidFill>
          </a:endParaRPr>
        </a:p>
      </dgm:t>
    </dgm:pt>
    <dgm:pt modelId="{760910E4-12E8-46A1-8875-1E4A5114821C}" type="parTrans" cxnId="{8FC2FC85-48FF-4A53-8709-60C8CBD86F76}">
      <dgm:prSet/>
      <dgm:spPr/>
      <dgm:t>
        <a:bodyPr/>
        <a:lstStyle/>
        <a:p>
          <a:endParaRPr lang="lv-LV" sz="2000" noProof="0" dirty="0">
            <a:solidFill>
              <a:schemeClr val="tx1"/>
            </a:solidFill>
          </a:endParaRPr>
        </a:p>
      </dgm:t>
    </dgm:pt>
    <dgm:pt modelId="{E77F5467-8E15-4C75-A250-61FD04A64085}" type="sibTrans" cxnId="{8FC2FC85-48FF-4A53-8709-60C8CBD86F76}">
      <dgm:prSet/>
      <dgm:spPr/>
      <dgm:t>
        <a:bodyPr/>
        <a:lstStyle/>
        <a:p>
          <a:endParaRPr lang="lv-LV" sz="2000" noProof="0" dirty="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45936"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0" y="0"/>
          <a:ext cx="3672300"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b="1" kern="1200" noProof="0" dirty="0">
              <a:solidFill>
                <a:schemeClr val="tx1"/>
              </a:solidFill>
            </a:rPr>
            <a:t>Radītājs     (Psalms 8; 100)</a:t>
          </a:r>
          <a:endParaRPr lang="lv-LV" sz="2400" kern="1200" noProof="0" dirty="0">
            <a:solidFill>
              <a:schemeClr val="tx1"/>
            </a:solidFill>
          </a:endParaRPr>
        </a:p>
      </dsp:txBody>
      <dsp:txXfrm>
        <a:off x="31045" y="31045"/>
        <a:ext cx="2404515" cy="997861"/>
      </dsp:txXfrm>
    </dsp:sp>
    <dsp:sp modelId="{CE68FB93-FAC0-4BDA-BC0F-FA6FF56C5398}">
      <dsp:nvSpPr>
        <dsp:cNvPr id="0" name=""/>
        <dsp:cNvSpPr/>
      </dsp:nvSpPr>
      <dsp:spPr>
        <a:xfrm>
          <a:off x="274230"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b="1" kern="1200" noProof="0" dirty="0">
              <a:solidFill>
                <a:schemeClr val="tx1"/>
              </a:solidFill>
            </a:rPr>
            <a:t>Ķēniņš</a:t>
          </a:r>
          <a:br>
            <a:rPr lang="lv-LV" sz="2400" b="1" kern="1200" noProof="0" dirty="0">
              <a:solidFill>
                <a:schemeClr val="tx1"/>
              </a:solidFill>
            </a:rPr>
          </a:br>
          <a:r>
            <a:rPr lang="lv-LV" sz="2400" b="1" kern="1200" noProof="0" dirty="0">
              <a:solidFill>
                <a:schemeClr val="tx1"/>
              </a:solidFill>
            </a:rPr>
            <a:t>(Psalms 97:1.5.9)</a:t>
          </a:r>
          <a:endParaRPr lang="lv-LV" sz="2400" kern="1200" noProof="0" dirty="0">
            <a:solidFill>
              <a:schemeClr val="tx1"/>
            </a:solidFill>
          </a:endParaRPr>
        </a:p>
      </dsp:txBody>
      <dsp:txXfrm>
        <a:off x="305275" y="1238212"/>
        <a:ext cx="2647012" cy="997861"/>
      </dsp:txXfrm>
    </dsp:sp>
    <dsp:sp modelId="{29770A68-973F-4A4A-85EC-1B9F039CFE7B}">
      <dsp:nvSpPr>
        <dsp:cNvPr id="0" name=""/>
        <dsp:cNvSpPr/>
      </dsp:nvSpPr>
      <dsp:spPr>
        <a:xfrm>
          <a:off x="54846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Tiesnesis        (Psalms 75)</a:t>
          </a:r>
          <a:endParaRPr lang="lv-LV" sz="2400" kern="1200" noProof="0" dirty="0">
            <a:effectLst>
              <a:outerShdw blurRad="38100" dist="38100" dir="2700000" algn="tl">
                <a:srgbClr val="000000">
                  <a:alpha val="43137"/>
                </a:srgbClr>
              </a:outerShdw>
            </a:effectLst>
          </a:endParaRPr>
        </a:p>
      </dsp:txBody>
      <dsp:txXfrm>
        <a:off x="579505" y="2445379"/>
        <a:ext cx="2647012" cy="997861"/>
      </dsp:txXfrm>
    </dsp:sp>
    <dsp:sp modelId="{CB2B415C-9A1C-47DA-934C-DC28687D17F6}">
      <dsp:nvSpPr>
        <dsp:cNvPr id="0" name=""/>
        <dsp:cNvSpPr/>
      </dsp:nvSpPr>
      <dsp:spPr>
        <a:xfrm>
          <a:off x="82269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Derība          (Psalms 7; 105)</a:t>
          </a:r>
          <a:endParaRPr lang="lv-LV" sz="2400" kern="1200" noProof="0" dirty="0">
            <a:effectLst>
              <a:outerShdw blurRad="38100" dist="38100" dir="2700000" algn="tl">
                <a:srgbClr val="000000">
                  <a:alpha val="43137"/>
                </a:srgbClr>
              </a:outerShdw>
            </a:effectLst>
          </a:endParaRPr>
        </a:p>
      </dsp:txBody>
      <dsp:txXfrm>
        <a:off x="853735" y="3652546"/>
        <a:ext cx="2647012" cy="997861"/>
      </dsp:txXfrm>
    </dsp:sp>
    <dsp:sp modelId="{B21C7DF2-F515-4C14-85BA-D39642A17517}">
      <dsp:nvSpPr>
        <dsp:cNvPr id="0" name=""/>
        <dsp:cNvSpPr/>
      </dsp:nvSpPr>
      <dsp:spPr>
        <a:xfrm>
          <a:off x="1096921"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Likums          (Psalms 19:8; 93:5; 119:165; 25:10)</a:t>
          </a:r>
          <a:endParaRPr lang="lv-LV" sz="2400" kern="1200" noProof="0" dirty="0">
            <a:effectLst>
              <a:outerShdw blurRad="38100" dist="38100" dir="2700000" algn="tl">
                <a:srgbClr val="000000">
                  <a:alpha val="43137"/>
                </a:srgbClr>
              </a:outerShdw>
            </a:effectLst>
          </a:endParaRPr>
        </a:p>
      </dsp:txBody>
      <dsp:txXfrm>
        <a:off x="1127966" y="4859713"/>
        <a:ext cx="2647012" cy="997861"/>
      </dsp:txXfrm>
    </dsp:sp>
    <dsp:sp modelId="{3BB5368C-75B6-444E-AD48-6EC3509221DC}">
      <dsp:nvSpPr>
        <dsp:cNvPr id="0" name=""/>
        <dsp:cNvSpPr/>
      </dsp:nvSpPr>
      <dsp:spPr>
        <a:xfrm>
          <a:off x="298333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noProof="0" dirty="0"/>
        </a:p>
      </dsp:txBody>
      <dsp:txXfrm>
        <a:off x="3138350" y="774353"/>
        <a:ext cx="378932" cy="518448"/>
      </dsp:txXfrm>
    </dsp:sp>
    <dsp:sp modelId="{78472465-9486-4F8A-9080-4F43605CBBA7}">
      <dsp:nvSpPr>
        <dsp:cNvPr id="0" name=""/>
        <dsp:cNvSpPr/>
      </dsp:nvSpPr>
      <dsp:spPr>
        <a:xfrm>
          <a:off x="325756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noProof="0" dirty="0"/>
        </a:p>
      </dsp:txBody>
      <dsp:txXfrm>
        <a:off x="3412580" y="1981520"/>
        <a:ext cx="378932" cy="518448"/>
      </dsp:txXfrm>
    </dsp:sp>
    <dsp:sp modelId="{FDE3A655-EDCD-4930-9C11-43976A0F8569}">
      <dsp:nvSpPr>
        <dsp:cNvPr id="0" name=""/>
        <dsp:cNvSpPr/>
      </dsp:nvSpPr>
      <dsp:spPr>
        <a:xfrm>
          <a:off x="353179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noProof="0" dirty="0"/>
        </a:p>
      </dsp:txBody>
      <dsp:txXfrm>
        <a:off x="3686810" y="3171021"/>
        <a:ext cx="378932" cy="518448"/>
      </dsp:txXfrm>
    </dsp:sp>
    <dsp:sp modelId="{061469E3-18D5-48E2-9A95-FBDF07965370}">
      <dsp:nvSpPr>
        <dsp:cNvPr id="0" name=""/>
        <dsp:cNvSpPr/>
      </dsp:nvSpPr>
      <dsp:spPr>
        <a:xfrm>
          <a:off x="3806023"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lv-LV" sz="2400" kern="1200" noProof="0" dirty="0"/>
        </a:p>
      </dsp:txBody>
      <dsp:txXfrm>
        <a:off x="3961041"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54707"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2257572"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b="1" kern="1200" dirty="0"/>
            <a:t>Viņš pastāvēja, pirms zeme vēl nebija: "Tu Esi vienmēr pastāvējis" (Ps.93:2).</a:t>
          </a:r>
          <a:endParaRPr lang="en-US" sz="2000" b="1" kern="1200" dirty="0"/>
        </a:p>
      </dsp:txBody>
      <dsp:txXfrm>
        <a:off x="2257572" y="0"/>
        <a:ext cx="2880738" cy="1148372"/>
      </dsp:txXfrm>
    </dsp:sp>
    <dsp:sp modelId="{018B9BAB-63F3-4B5A-A916-CDFC17A693E6}">
      <dsp:nvSpPr>
        <dsp:cNvPr id="0" name=""/>
        <dsp:cNvSpPr/>
      </dsp:nvSpPr>
      <dsp:spPr>
        <a:xfrm>
          <a:off x="3402107"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213653" y="1093688"/>
          <a:ext cx="1997760"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b="1" kern="1200" dirty="0"/>
            <a:t>Viņš turpinās pastāvēt, kad šīs zemes vairs nebūs. </a:t>
          </a:r>
          <a:r>
            <a:rPr lang="en-US" sz="2000" b="1" kern="1200" dirty="0"/>
            <a:t>(Ps</a:t>
          </a:r>
          <a:r>
            <a:rPr lang="lv-LV" sz="2000" b="1" kern="1200" dirty="0"/>
            <a:t>.</a:t>
          </a:r>
          <a:r>
            <a:rPr lang="en-US" sz="2000" b="1" kern="1200" dirty="0"/>
            <a:t>102:2</a:t>
          </a:r>
          <a:r>
            <a:rPr lang="lv-LV" sz="2000" b="1" kern="1200" dirty="0"/>
            <a:t>6.</a:t>
          </a:r>
          <a:r>
            <a:rPr lang="en-US" sz="2000" b="1" kern="1200" dirty="0"/>
            <a:t>27)</a:t>
          </a:r>
          <a:endParaRPr lang="es-ES" sz="2000" kern="1200" dirty="0"/>
        </a:p>
      </dsp:txBody>
      <dsp:txXfrm>
        <a:off x="5213653" y="1093688"/>
        <a:ext cx="1997760" cy="1257741"/>
      </dsp:txXfrm>
    </dsp:sp>
    <dsp:sp modelId="{6853A34E-3435-4958-96FA-4B0E615C550B}">
      <dsp:nvSpPr>
        <dsp:cNvPr id="0" name=""/>
        <dsp:cNvSpPr/>
      </dsp:nvSpPr>
      <dsp:spPr>
        <a:xfrm>
          <a:off x="3402107"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213653" y="2816070"/>
          <a:ext cx="1997760" cy="1711975"/>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b="1" kern="1200" dirty="0"/>
            <a:t>Viņš ir pārāks par visiem tautu dieviem, kas ir cilvēku darinājumi.       </a:t>
          </a:r>
          <a:r>
            <a:rPr lang="en-US" sz="2000" b="1" kern="1200" dirty="0"/>
            <a:t>(Ps</a:t>
          </a:r>
          <a:r>
            <a:rPr lang="lv-LV" sz="2000" b="1" kern="1200" dirty="0"/>
            <a:t>.</a:t>
          </a:r>
          <a:r>
            <a:rPr lang="en-US" sz="2000" b="1" kern="1200" dirty="0"/>
            <a:t>115:2-4)</a:t>
          </a:r>
          <a:endParaRPr lang="es-ES" sz="2000" kern="1200" dirty="0"/>
        </a:p>
      </dsp:txBody>
      <dsp:txXfrm>
        <a:off x="5213653" y="2816070"/>
        <a:ext cx="1997760" cy="1711975"/>
      </dsp:txXfrm>
    </dsp:sp>
    <dsp:sp modelId="{7FB2AC50-6214-4548-92A9-07AAD7E3906F}">
      <dsp:nvSpPr>
        <dsp:cNvPr id="0" name=""/>
        <dsp:cNvSpPr/>
      </dsp:nvSpPr>
      <dsp:spPr>
        <a:xfrm>
          <a:off x="2854707"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2590101" y="4230575"/>
          <a:ext cx="2108084"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it-IT" sz="2000" b="1" kern="1200" dirty="0"/>
            <a:t>Radība pati pasludina Dieva godību </a:t>
          </a:r>
          <a:r>
            <a:rPr lang="lv-LV" sz="2000" b="1" kern="1200" dirty="0"/>
            <a:t>          </a:t>
          </a:r>
          <a:r>
            <a:rPr lang="it-IT" sz="2000" b="1" kern="1200" dirty="0"/>
            <a:t>(Ps.8:</a:t>
          </a:r>
          <a:r>
            <a:rPr lang="lv-LV" sz="2000" b="1" kern="1200" dirty="0"/>
            <a:t>2</a:t>
          </a:r>
          <a:r>
            <a:rPr lang="it-IT" sz="2000" b="1" kern="1200" dirty="0"/>
            <a:t>; 19:</a:t>
          </a:r>
          <a:r>
            <a:rPr lang="lv-LV" sz="2000" b="1" kern="1200" dirty="0"/>
            <a:t>2</a:t>
          </a:r>
          <a:r>
            <a:rPr lang="it-IT" sz="2000" b="1" kern="1200" dirty="0"/>
            <a:t>).</a:t>
          </a:r>
          <a:endParaRPr lang="es-ES" sz="2000" kern="1200" dirty="0"/>
        </a:p>
      </dsp:txBody>
      <dsp:txXfrm>
        <a:off x="2590101" y="4230575"/>
        <a:ext cx="2108084" cy="1148372"/>
      </dsp:txXfrm>
    </dsp:sp>
    <dsp:sp modelId="{07D71C18-4E30-45E2-934F-2DA902AE3E04}">
      <dsp:nvSpPr>
        <dsp:cNvPr id="0" name=""/>
        <dsp:cNvSpPr/>
      </dsp:nvSpPr>
      <dsp:spPr>
        <a:xfrm>
          <a:off x="2307308"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184468"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b="1" kern="1200" dirty="0"/>
            <a:t>Viņam ir vara pār dabu (Ps.29:5-8).</a:t>
          </a:r>
          <a:endParaRPr lang="es-ES" sz="2000" kern="1200" dirty="0"/>
        </a:p>
      </dsp:txBody>
      <dsp:txXfrm>
        <a:off x="184468" y="2969363"/>
        <a:ext cx="1997760" cy="1405389"/>
      </dsp:txXfrm>
    </dsp:sp>
    <dsp:sp modelId="{E1CA30DC-DFD0-4B35-B772-3295DCEAF39D}">
      <dsp:nvSpPr>
        <dsp:cNvPr id="0" name=""/>
        <dsp:cNvSpPr/>
      </dsp:nvSpPr>
      <dsp:spPr>
        <a:xfrm>
          <a:off x="2307308"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84468"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b="1" kern="1200" dirty="0"/>
            <a:t>Pasaule pieder Dievam, jo Viņš to ir radījis               (Ps.89:12).</a:t>
          </a:r>
          <a:endParaRPr lang="es-ES" sz="2000" kern="1200" dirty="0"/>
        </a:p>
      </dsp:txBody>
      <dsp:txXfrm>
        <a:off x="184468"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632"/>
          <a:ext cx="6311351" cy="4074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Jo Viņš ir Radītājs (Ps.149:2)</a:t>
          </a:r>
          <a:endParaRPr lang="lv-LV" sz="2000" kern="1200" noProof="0" dirty="0">
            <a:effectLst>
              <a:outerShdw blurRad="38100" dist="38100" dir="2700000" algn="tl">
                <a:srgbClr val="000000">
                  <a:alpha val="43137"/>
                </a:srgbClr>
              </a:outerShdw>
            </a:effectLst>
          </a:endParaRPr>
        </a:p>
      </dsp:txBody>
      <dsp:txXfrm>
        <a:off x="19890" y="20522"/>
        <a:ext cx="6271571" cy="367670"/>
      </dsp:txXfrm>
    </dsp:sp>
    <dsp:sp modelId="{32A4AD01-D5E3-4CA5-A075-B5A485EB2558}">
      <dsp:nvSpPr>
        <dsp:cNvPr id="0" name=""/>
        <dsp:cNvSpPr/>
      </dsp:nvSpPr>
      <dsp:spPr>
        <a:xfrm>
          <a:off x="0" y="420149"/>
          <a:ext cx="6311351" cy="407450"/>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Tāpēc, ka Viņš ir Glābējs (Ps.74:12)</a:t>
          </a:r>
          <a:endParaRPr lang="lv-LV" sz="2000" kern="1200" noProof="0" dirty="0">
            <a:effectLst>
              <a:outerShdw blurRad="38100" dist="38100" dir="2700000" algn="tl">
                <a:srgbClr val="000000">
                  <a:alpha val="43137"/>
                </a:srgbClr>
              </a:outerShdw>
            </a:effectLst>
          </a:endParaRPr>
        </a:p>
      </dsp:txBody>
      <dsp:txXfrm>
        <a:off x="19890" y="440039"/>
        <a:ext cx="6271571" cy="367670"/>
      </dsp:txXfrm>
    </dsp:sp>
    <dsp:sp modelId="{91EB8D69-8F73-4EAB-A6E3-AB4259F79CB6}">
      <dsp:nvSpPr>
        <dsp:cNvPr id="0" name=""/>
        <dsp:cNvSpPr/>
      </dsp:nvSpPr>
      <dsp:spPr>
        <a:xfrm>
          <a:off x="0" y="839665"/>
          <a:ext cx="6311351" cy="407450"/>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Lai tautas to apliecina (Ps.96:10)</a:t>
          </a:r>
          <a:endParaRPr lang="lv-LV" sz="2000" kern="1200" noProof="0" dirty="0">
            <a:effectLst>
              <a:outerShdw blurRad="38100" dist="38100" dir="2700000" algn="tl">
                <a:srgbClr val="000000">
                  <a:alpha val="43137"/>
                </a:srgbClr>
              </a:outerShdw>
            </a:effectLst>
          </a:endParaRPr>
        </a:p>
      </dsp:txBody>
      <dsp:txXfrm>
        <a:off x="19890" y="859555"/>
        <a:ext cx="6271571" cy="367670"/>
      </dsp:txXfrm>
    </dsp:sp>
    <dsp:sp modelId="{0B3E463F-B5CA-48EB-8B60-83AD1FB234B0}">
      <dsp:nvSpPr>
        <dsp:cNvPr id="0" name=""/>
        <dsp:cNvSpPr/>
      </dsp:nvSpPr>
      <dsp:spPr>
        <a:xfrm>
          <a:off x="0" y="1259181"/>
          <a:ext cx="6311351" cy="407450"/>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Jo Viņš ir žēlsirdīgs (Ps.98:3)</a:t>
          </a:r>
          <a:endParaRPr lang="lv-LV" sz="2000" kern="1200" noProof="0" dirty="0">
            <a:effectLst>
              <a:outerShdw blurRad="38100" dist="38100" dir="2700000" algn="tl">
                <a:srgbClr val="000000">
                  <a:alpha val="43137"/>
                </a:srgbClr>
              </a:outerShdw>
            </a:effectLst>
          </a:endParaRPr>
        </a:p>
      </dsp:txBody>
      <dsp:txXfrm>
        <a:off x="19890" y="1279071"/>
        <a:ext cx="6271571" cy="367670"/>
      </dsp:txXfrm>
    </dsp:sp>
    <dsp:sp modelId="{603DB2C9-CB3E-43C2-81C5-ADFD89D6FEE0}">
      <dsp:nvSpPr>
        <dsp:cNvPr id="0" name=""/>
        <dsp:cNvSpPr/>
      </dsp:nvSpPr>
      <dsp:spPr>
        <a:xfrm>
          <a:off x="0" y="1678697"/>
          <a:ext cx="6311351" cy="407450"/>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Jo Viņš ir taisns (Ps.97:6)</a:t>
          </a:r>
          <a:endParaRPr lang="lv-LV" sz="2000" kern="1200" noProof="0" dirty="0">
            <a:effectLst>
              <a:outerShdw blurRad="38100" dist="38100" dir="2700000" algn="tl">
                <a:srgbClr val="000000">
                  <a:alpha val="43137"/>
                </a:srgbClr>
              </a:outerShdw>
            </a:effectLst>
          </a:endParaRPr>
        </a:p>
      </dsp:txBody>
      <dsp:txXfrm>
        <a:off x="19890" y="1698587"/>
        <a:ext cx="6271571" cy="367670"/>
      </dsp:txXfrm>
    </dsp:sp>
    <dsp:sp modelId="{BD3C2C28-EE2A-41BB-B9B4-59DE2C620045}">
      <dsp:nvSpPr>
        <dsp:cNvPr id="0" name=""/>
        <dsp:cNvSpPr/>
      </dsp:nvSpPr>
      <dsp:spPr>
        <a:xfrm>
          <a:off x="0" y="2098213"/>
          <a:ext cx="6311351" cy="407450"/>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Jo Viņš apvieno debesis un zemi slavēšanā (Ps.148)</a:t>
          </a:r>
          <a:endParaRPr lang="lv-LV" sz="2000" kern="1200" noProof="0" dirty="0">
            <a:effectLst>
              <a:outerShdw blurRad="38100" dist="38100" dir="2700000" algn="tl">
                <a:srgbClr val="000000">
                  <a:alpha val="43137"/>
                </a:srgbClr>
              </a:outerShdw>
            </a:effectLst>
          </a:endParaRPr>
        </a:p>
      </dsp:txBody>
      <dsp:txXfrm>
        <a:off x="19890" y="2118103"/>
        <a:ext cx="6271571" cy="367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bg1"/>
              </a:solidFill>
              <a:effectLst>
                <a:outerShdw blurRad="38100" dist="38100" dir="2700000" algn="tl">
                  <a:srgbClr val="000000">
                    <a:alpha val="43137"/>
                  </a:srgbClr>
                </a:outerShdw>
              </a:effectLst>
            </a:rPr>
            <a:t>Tiesnesis ir noteicis laiku, kad Viņš sāks tiesāt         (</a:t>
          </a:r>
          <a:r>
            <a:rPr lang="lv-LV" sz="2000" b="1" kern="1200" noProof="0" dirty="0" err="1">
              <a:solidFill>
                <a:schemeClr val="bg1"/>
              </a:solidFill>
              <a:effectLst>
                <a:outerShdw blurRad="38100" dist="38100" dir="2700000" algn="tl">
                  <a:srgbClr val="000000">
                    <a:alpha val="43137"/>
                  </a:srgbClr>
                </a:outerShdw>
              </a:effectLst>
            </a:rPr>
            <a:t>Ps</a:t>
          </a:r>
          <a:r>
            <a:rPr lang="lv-LV" sz="2000" b="1" kern="1200" noProof="0" dirty="0">
              <a:solidFill>
                <a:schemeClr val="bg1"/>
              </a:solidFill>
              <a:effectLst>
                <a:outerShdw blurRad="38100" dist="38100" dir="2700000" algn="tl">
                  <a:srgbClr val="000000">
                    <a:alpha val="43137"/>
                  </a:srgbClr>
                </a:outerShdw>
              </a:effectLst>
            </a:rPr>
            <a:t>. 75:2)</a:t>
          </a:r>
          <a:endParaRPr lang="lv-LV" sz="2000" kern="1200" noProof="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bg1"/>
              </a:solidFill>
              <a:effectLst>
                <a:outerShdw blurRad="38100" dist="38100" dir="2700000" algn="tl">
                  <a:srgbClr val="000000">
                    <a:alpha val="43137"/>
                  </a:srgbClr>
                </a:outerShdw>
              </a:effectLst>
            </a:rPr>
            <a:t>Sods tiks īstenots un izpildīts, pirms cilvēce pati iznīcinās zemi (</a:t>
          </a:r>
          <a:r>
            <a:rPr lang="lv-LV" sz="2000" b="1" kern="1200" noProof="0" dirty="0" err="1">
              <a:solidFill>
                <a:schemeClr val="bg1"/>
              </a:solidFill>
              <a:effectLst>
                <a:outerShdw blurRad="38100" dist="38100" dir="2700000" algn="tl">
                  <a:srgbClr val="000000">
                    <a:alpha val="43137"/>
                  </a:srgbClr>
                </a:outerShdw>
              </a:effectLst>
            </a:rPr>
            <a:t>Ps</a:t>
          </a:r>
          <a:r>
            <a:rPr lang="lv-LV" sz="2000" b="1" kern="1200" noProof="0" dirty="0">
              <a:solidFill>
                <a:schemeClr val="bg1"/>
              </a:solidFill>
              <a:effectLst>
                <a:outerShdw blurRad="38100" dist="38100" dir="2700000" algn="tl">
                  <a:srgbClr val="000000">
                    <a:alpha val="43137"/>
                  </a:srgbClr>
                </a:outerShdw>
              </a:effectLst>
            </a:rPr>
            <a:t>.  75:3).</a:t>
          </a:r>
          <a:endParaRPr lang="lv-LV" sz="2000" kern="1200" noProof="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tx1"/>
              </a:solidFill>
            </a:rPr>
            <a:t>Pirms katras lietas iztiesāšanas Dievs brīdina un dod iespēju bezdievjiem nožēlot grēkus (</a:t>
          </a:r>
          <a:r>
            <a:rPr lang="lv-LV" sz="2000" b="1" kern="1200" noProof="0" dirty="0" err="1">
              <a:solidFill>
                <a:schemeClr val="tx1"/>
              </a:solidFill>
            </a:rPr>
            <a:t>Ps</a:t>
          </a:r>
          <a:r>
            <a:rPr lang="lv-LV" sz="2000" b="1" kern="1200" noProof="0" dirty="0">
              <a:solidFill>
                <a:schemeClr val="tx1"/>
              </a:solidFill>
            </a:rPr>
            <a:t>. 75:4-7).</a:t>
          </a:r>
          <a:endParaRPr lang="lv-LV" sz="2000" kern="1200" noProof="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bg1"/>
              </a:solidFill>
              <a:effectLst>
                <a:outerShdw blurRad="38100" dist="38100" dir="2700000" algn="tl">
                  <a:srgbClr val="000000">
                    <a:alpha val="43137"/>
                  </a:srgbClr>
                </a:outerShdw>
              </a:effectLst>
            </a:rPr>
            <a:t>Tiesas beigās Dievs izlies dusmu biķeri, kas pilns ar jauktu vīnu, uz </a:t>
          </a:r>
          <a:r>
            <a:rPr lang="lv-LV" sz="2000" b="1" kern="1200" noProof="0" dirty="0" err="1">
              <a:solidFill>
                <a:schemeClr val="bg1"/>
              </a:solidFill>
              <a:effectLst>
                <a:outerShdw blurRad="38100" dist="38100" dir="2700000" algn="tl">
                  <a:srgbClr val="000000">
                    <a:alpha val="43137"/>
                  </a:srgbClr>
                </a:outerShdw>
              </a:effectLst>
            </a:rPr>
            <a:t>ļbezdievjiem</a:t>
          </a:r>
          <a:r>
            <a:rPr lang="lv-LV" sz="2000" b="1" kern="1200" noProof="0" dirty="0">
              <a:solidFill>
                <a:schemeClr val="bg1"/>
              </a:solidFill>
              <a:effectLst>
                <a:outerShdw blurRad="38100" dist="38100" dir="2700000" algn="tl">
                  <a:srgbClr val="000000">
                    <a:alpha val="43137"/>
                  </a:srgbClr>
                </a:outerShdw>
              </a:effectLst>
            </a:rPr>
            <a:t> (</a:t>
          </a:r>
          <a:r>
            <a:rPr lang="lv-LV" sz="2000" b="1" kern="1200" noProof="0" dirty="0" err="1">
              <a:solidFill>
                <a:schemeClr val="bg1"/>
              </a:solidFill>
              <a:effectLst>
                <a:outerShdw blurRad="38100" dist="38100" dir="2700000" algn="tl">
                  <a:srgbClr val="000000">
                    <a:alpha val="43137"/>
                  </a:srgbClr>
                </a:outerShdw>
              </a:effectLst>
            </a:rPr>
            <a:t>Ps</a:t>
          </a:r>
          <a:r>
            <a:rPr lang="lv-LV" sz="2000" b="1" kern="1200" noProof="0" dirty="0">
              <a:solidFill>
                <a:schemeClr val="bg1"/>
              </a:solidFill>
              <a:effectLst>
                <a:outerShdw blurRad="38100" dist="38100" dir="2700000" algn="tl">
                  <a:srgbClr val="000000">
                    <a:alpha val="43137"/>
                  </a:srgbClr>
                </a:outerShdw>
              </a:effectLst>
            </a:rPr>
            <a:t>. 75:8).</a:t>
          </a:r>
          <a:endParaRPr lang="lv-LV" sz="2000" kern="1200" noProof="0" dirty="0">
            <a:solidFill>
              <a:schemeClr val="bg1"/>
            </a:solidFill>
            <a:effectLst>
              <a:outerShdw blurRad="38100" dist="38100" dir="2700000" algn="tl">
                <a:srgbClr val="000000">
                  <a:alpha val="43137"/>
                </a:srgbClr>
              </a:outerShdw>
            </a:effectLst>
          </a:endParaRP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bg1"/>
              </a:solidFill>
              <a:effectLst>
                <a:outerShdw blurRad="38100" dist="38100" dir="2700000" algn="tl">
                  <a:srgbClr val="000000">
                    <a:alpha val="43137"/>
                  </a:srgbClr>
                </a:outerShdw>
              </a:effectLst>
            </a:rPr>
            <a:t>Tajā laikā būs uzticīgais atlikums, kas slavēs Dievu (</a:t>
          </a:r>
          <a:r>
            <a:rPr lang="lv-LV" sz="2000" b="1" kern="1200" noProof="0" dirty="0" err="1">
              <a:solidFill>
                <a:schemeClr val="bg1"/>
              </a:solidFill>
              <a:effectLst>
                <a:outerShdw blurRad="38100" dist="38100" dir="2700000" algn="tl">
                  <a:srgbClr val="000000">
                    <a:alpha val="43137"/>
                  </a:srgbClr>
                </a:outerShdw>
              </a:effectLst>
            </a:rPr>
            <a:t>Ps</a:t>
          </a:r>
          <a:r>
            <a:rPr lang="lv-LV" sz="2000" b="1" kern="1200" noProof="0" dirty="0">
              <a:solidFill>
                <a:schemeClr val="bg1"/>
              </a:solidFill>
              <a:effectLst>
                <a:outerShdw blurRad="38100" dist="38100" dir="2700000" algn="tl">
                  <a:srgbClr val="000000">
                    <a:alpha val="43137"/>
                  </a:srgbClr>
                </a:outerShdw>
              </a:effectLst>
            </a:rPr>
            <a:t>. 75:9).</a:t>
          </a:r>
          <a:endParaRPr lang="lv-LV" sz="2000" kern="1200" noProof="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bg1"/>
              </a:solidFill>
              <a:effectLst>
                <a:outerShdw blurRad="38100" dist="38100" dir="2700000" algn="tl">
                  <a:srgbClr val="000000">
                    <a:alpha val="43137"/>
                  </a:srgbClr>
                </a:outerShdw>
              </a:effectLst>
            </a:rPr>
            <a:t>Visi tie grēcinieki, kas nenožēlo grēkus, tiks iznīcināti uz mūžīgiem laikiem, bet taisnie dzīvos mūžīgi (</a:t>
          </a:r>
          <a:r>
            <a:rPr lang="lv-LV" sz="2000" b="1" kern="1200" noProof="0" dirty="0" err="1">
              <a:solidFill>
                <a:schemeClr val="bg1"/>
              </a:solidFill>
              <a:effectLst>
                <a:outerShdw blurRad="38100" dist="38100" dir="2700000" algn="tl">
                  <a:srgbClr val="000000">
                    <a:alpha val="43137"/>
                  </a:srgbClr>
                </a:outerShdw>
              </a:effectLst>
            </a:rPr>
            <a:t>Ps</a:t>
          </a:r>
          <a:r>
            <a:rPr lang="lv-LV" sz="2000" b="1" kern="1200" noProof="0" dirty="0">
              <a:solidFill>
                <a:schemeClr val="bg1"/>
              </a:solidFill>
              <a:effectLst>
                <a:outerShdw blurRad="38100" dist="38100" dir="2700000" algn="tl">
                  <a:srgbClr val="000000">
                    <a:alpha val="43137"/>
                  </a:srgbClr>
                </a:outerShdw>
              </a:effectLst>
            </a:rPr>
            <a:t>. 75:10).</a:t>
          </a:r>
          <a:endParaRPr lang="lv-LV" sz="2000" kern="1200" noProof="0" dirty="0">
            <a:solidFill>
              <a:schemeClr val="bg1"/>
            </a:solidFill>
            <a:effectLst>
              <a:outerShdw blurRad="38100" dist="38100" dir="2700000" algn="tl">
                <a:srgbClr val="000000">
                  <a:alpha val="43137"/>
                </a:srgbClr>
              </a:outerShdw>
            </a:effectLst>
          </a:endParaRP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528368"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rPr>
            <a:t>Viņš noslēdza derību ar Ābrahāmu un </a:t>
          </a:r>
          <a:r>
            <a:rPr lang="lv-LV" sz="2000" b="1" kern="1200" dirty="0" err="1">
              <a:solidFill>
                <a:schemeClr val="tx1"/>
              </a:solidFill>
              <a:effectLst/>
            </a:rPr>
            <a:t>Īzāku</a:t>
          </a:r>
          <a:r>
            <a:rPr lang="lv-LV" sz="2000" b="1" kern="1200" dirty="0">
              <a:solidFill>
                <a:schemeClr val="tx1"/>
              </a:solidFill>
              <a:effectLst/>
            </a:rPr>
            <a:t> (Ps.105:9)</a:t>
          </a:r>
          <a:endParaRPr lang="es-ES" sz="2000" b="1" kern="1200" dirty="0">
            <a:solidFill>
              <a:schemeClr val="tx1"/>
            </a:solidFill>
            <a:effectLst/>
          </a:endParaRPr>
        </a:p>
      </dsp:txBody>
      <dsp:txXfrm>
        <a:off x="528368" y="2798"/>
        <a:ext cx="1912502" cy="1147501"/>
      </dsp:txXfrm>
    </dsp:sp>
    <dsp:sp modelId="{512979C0-0EC8-4C5A-9BC9-FC33EEC91553}">
      <dsp:nvSpPr>
        <dsp:cNvPr id="0" name=""/>
        <dsp:cNvSpPr/>
      </dsp:nvSpPr>
      <dsp:spPr>
        <a:xfrm>
          <a:off x="2632122"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rPr>
            <a:t>Derību ar</a:t>
          </a:r>
          <a:r>
            <a:rPr lang="pt-BR" sz="2000" b="1" kern="1200" dirty="0">
              <a:solidFill>
                <a:schemeClr val="tx1"/>
              </a:solidFill>
              <a:effectLst/>
            </a:rPr>
            <a:t> Jēkabu</a:t>
          </a:r>
          <a:r>
            <a:rPr lang="lv-LV" sz="2000" b="1" kern="1200" dirty="0">
              <a:solidFill>
                <a:schemeClr val="tx1"/>
              </a:solidFill>
              <a:effectLst/>
            </a:rPr>
            <a:t>, un </a:t>
          </a:r>
          <a:r>
            <a:rPr lang="pt-BR" sz="2000" b="1" kern="1200" dirty="0">
              <a:solidFill>
                <a:schemeClr val="tx1"/>
              </a:solidFill>
              <a:effectLst/>
            </a:rPr>
            <a:t>I</a:t>
          </a:r>
          <a:r>
            <a:rPr lang="lv-LV" sz="2000" b="1" kern="1200" dirty="0">
              <a:solidFill>
                <a:schemeClr val="tx1"/>
              </a:solidFill>
              <a:effectLst/>
            </a:rPr>
            <a:t>s</a:t>
          </a:r>
          <a:r>
            <a:rPr lang="pt-BR" sz="2000" b="1" kern="1200" dirty="0">
              <a:solidFill>
                <a:schemeClr val="tx1"/>
              </a:solidFill>
              <a:effectLst/>
            </a:rPr>
            <a:t>raēl</a:t>
          </a:r>
          <a:r>
            <a:rPr lang="lv-LV" sz="2000" b="1" kern="1200" dirty="0">
              <a:solidFill>
                <a:schemeClr val="tx1"/>
              </a:solidFill>
              <a:effectLst/>
            </a:rPr>
            <a:t>i </a:t>
          </a:r>
          <a:r>
            <a:rPr lang="en-US" sz="2000" b="1" kern="1200" dirty="0">
              <a:solidFill>
                <a:schemeClr val="tx1"/>
              </a:solidFill>
              <a:effectLst/>
            </a:rPr>
            <a:t>(Ps</a:t>
          </a:r>
          <a:r>
            <a:rPr lang="lv-LV" sz="2000" b="1" kern="1200" dirty="0">
              <a:solidFill>
                <a:schemeClr val="tx1"/>
              </a:solidFill>
              <a:effectLst/>
            </a:rPr>
            <a:t>.</a:t>
          </a:r>
          <a:r>
            <a:rPr lang="en-US" sz="2000" b="1" kern="1200" dirty="0">
              <a:solidFill>
                <a:schemeClr val="tx1"/>
              </a:solidFill>
              <a:effectLst/>
            </a:rPr>
            <a:t>105:10-11)</a:t>
          </a:r>
          <a:endParaRPr lang="es-ES" sz="2000" b="1" kern="1200" dirty="0">
            <a:solidFill>
              <a:schemeClr val="tx1"/>
            </a:solidFill>
            <a:effectLst/>
          </a:endParaRPr>
        </a:p>
      </dsp:txBody>
      <dsp:txXfrm>
        <a:off x="2632122" y="2798"/>
        <a:ext cx="1912502" cy="1147501"/>
      </dsp:txXfrm>
    </dsp:sp>
    <dsp:sp modelId="{2CD8D815-97F8-4E53-8A29-7853A294D72F}">
      <dsp:nvSpPr>
        <dsp:cNvPr id="0" name=""/>
        <dsp:cNvSpPr/>
      </dsp:nvSpPr>
      <dsp:spPr>
        <a:xfrm>
          <a:off x="4735875" y="2798"/>
          <a:ext cx="2239215"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schemeClr val="tx1"/>
              </a:solidFill>
              <a:effectLst/>
            </a:rPr>
            <a:t>Tā kā viņu bija maz un vāji, Viņš tos aizsargāja (Ps.105:12-15).</a:t>
          </a:r>
          <a:endParaRPr lang="es-ES" sz="2000" b="1" kern="1200" dirty="0">
            <a:solidFill>
              <a:schemeClr val="tx1"/>
            </a:solidFill>
            <a:effectLst/>
          </a:endParaRPr>
        </a:p>
      </dsp:txBody>
      <dsp:txXfrm>
        <a:off x="4735875" y="2798"/>
        <a:ext cx="2239215"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Viņš </a:t>
          </a:r>
          <a:r>
            <a:rPr lang="lv-LV" sz="2000" b="1" kern="1200" dirty="0" err="1">
              <a:effectLst>
                <a:outerShdw blurRad="38100" dist="38100" dir="2700000" algn="tl">
                  <a:srgbClr val="000000">
                    <a:alpha val="43137"/>
                  </a:srgbClr>
                </a:outerShdw>
              </a:effectLst>
            </a:rPr>
            <a:t>Israēlu</a:t>
          </a:r>
          <a:r>
            <a:rPr lang="lv-LV" sz="2000" b="1" kern="1200" dirty="0">
              <a:effectLst>
                <a:outerShdw blurRad="38100" dist="38100" dir="2700000" algn="tl">
                  <a:srgbClr val="000000">
                    <a:alpha val="43137"/>
                  </a:srgbClr>
                </a:outerShdw>
              </a:effectLst>
            </a:rPr>
            <a:t> izglāba caur Jāzepu (Ps.105:16-24)</a:t>
          </a:r>
          <a:endParaRPr lang="es-ES" sz="2000" b="1" kern="1200" dirty="0">
            <a:effectLst>
              <a:outerShdw blurRad="38100" dist="38100" dir="2700000" algn="tl">
                <a:srgbClr val="000000">
                  <a:alpha val="43137"/>
                </a:srgbClr>
              </a:outerShdw>
            </a:effectLst>
          </a:endParaRP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Kad viņi bija verdzībā, Viņš tos atbrīvoja. </a:t>
          </a:r>
          <a:r>
            <a:rPr lang="en-US" sz="2000" b="1" kern="1200" dirty="0">
              <a:effectLst>
                <a:outerShdw blurRad="38100" dist="38100" dir="2700000" algn="tl">
                  <a:srgbClr val="000000">
                    <a:alpha val="43137"/>
                  </a:srgbClr>
                </a:outerShdw>
              </a:effectLst>
            </a:rPr>
            <a:t>(Ps</a:t>
          </a:r>
          <a:r>
            <a:rPr lang="lv-LV"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105:25-38)</a:t>
          </a:r>
          <a:endParaRPr lang="es-ES" sz="2000" b="1" kern="1200" dirty="0">
            <a:effectLst>
              <a:outerShdw blurRad="38100" dist="38100" dir="2700000" algn="tl">
                <a:srgbClr val="000000">
                  <a:alpha val="43137"/>
                </a:srgbClr>
              </a:outerShdw>
            </a:effectLst>
          </a:endParaRP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Viņš aizsargāja viņus tuksnesī     </a:t>
          </a:r>
          <a:r>
            <a:rPr lang="en-US" sz="2000" b="1" kern="1200" dirty="0">
              <a:effectLst>
                <a:outerShdw blurRad="38100" dist="38100" dir="2700000" algn="tl">
                  <a:srgbClr val="000000">
                    <a:alpha val="43137"/>
                  </a:srgbClr>
                </a:outerShdw>
              </a:effectLst>
            </a:rPr>
            <a:t>(Ps</a:t>
          </a:r>
          <a:r>
            <a:rPr lang="lv-LV"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105:39-43)</a:t>
          </a:r>
          <a:endParaRPr lang="es-ES" sz="2000" b="1" kern="1200" dirty="0">
            <a:effectLst>
              <a:outerShdw blurRad="38100" dist="38100" dir="2700000" algn="tl">
                <a:srgbClr val="000000">
                  <a:alpha val="43137"/>
                </a:srgbClr>
              </a:outerShdw>
            </a:effectLst>
          </a:endParaRP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Viņi apmetās uz dzīvi </a:t>
          </a:r>
          <a:r>
            <a:rPr lang="lv-LV" sz="2000" b="1" kern="1200" dirty="0" err="1">
              <a:effectLst>
                <a:outerShdw blurRad="38100" dist="38100" dir="2700000" algn="tl">
                  <a:srgbClr val="000000">
                    <a:alpha val="43137"/>
                  </a:srgbClr>
                </a:outerShdw>
              </a:effectLst>
            </a:rPr>
            <a:t>Kanaānā</a:t>
          </a:r>
          <a:r>
            <a:rPr lang="lv-LV" sz="2000" b="1" kern="1200" dirty="0">
              <a:effectLst>
                <a:outerShdw blurRad="38100" dist="38100" dir="2700000" algn="tl">
                  <a:srgbClr val="000000">
                    <a:alpha val="43137"/>
                  </a:srgbClr>
                </a:outerShdw>
              </a:effectLst>
            </a:rPr>
            <a:t>, apsolītajā zemē </a:t>
          </a:r>
          <a:r>
            <a:rPr lang="en-US" sz="2000" b="1" kern="1200" dirty="0">
              <a:effectLst>
                <a:outerShdw blurRad="38100" dist="38100" dir="2700000" algn="tl">
                  <a:srgbClr val="000000">
                    <a:alpha val="43137"/>
                  </a:srgbClr>
                </a:outerShdw>
              </a:effectLst>
            </a:rPr>
            <a:t>(Ps</a:t>
          </a:r>
          <a:r>
            <a:rPr lang="lv-LV"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105:44)</a:t>
          </a:r>
          <a:endParaRPr lang="es-ES" sz="2000" b="1" kern="1200" dirty="0">
            <a:effectLst>
              <a:outerShdw blurRad="38100" dist="38100" dir="2700000" algn="tl">
                <a:srgbClr val="000000">
                  <a:alpha val="43137"/>
                </a:srgbClr>
              </a:outerShdw>
            </a:effectLst>
          </a:endParaRP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Saskaņā ar derību ļaudīm bija jāievēro bauslība (Ps.105:45)</a:t>
          </a:r>
          <a:endParaRPr lang="es-ES" sz="20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1:1-3. Dara mūs priecīgus un auglīgus</a:t>
          </a:r>
          <a:endParaRPr lang="lv-LV" sz="2000" kern="1200" noProof="0" dirty="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25:10. Mūs ved pa žēlastības un patiesības ceļiem</a:t>
          </a:r>
          <a:endParaRPr lang="lv-LV" sz="2000" kern="1200" noProof="0" dirty="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93:5. Dara mūs drošus, jo tie ir nelokāmi</a:t>
          </a:r>
          <a:endParaRPr lang="lv-LV" sz="2000" kern="1200" noProof="0" dirty="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112:1-2. Ir svētība un jaukums ģimenei</a:t>
          </a:r>
          <a:endParaRPr lang="lv-LV" sz="2000" kern="1200" noProof="0" dirty="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119:165. Dod mums mieru</a:t>
          </a:r>
          <a:endParaRPr lang="lv-LV" sz="2000" kern="1200" noProof="0" dirty="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236399" y="2359184"/>
          <a:ext cx="7770203"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rPr>
            <a:t>Psalmi 119:110. Mūs pasargā no iekrišanas ienaidnieka lamatās</a:t>
          </a:r>
          <a:endParaRPr lang="lv-LV" sz="2000" kern="1200" noProof="0" dirty="0">
            <a:solidFill>
              <a:schemeClr val="tx1"/>
            </a:solidFill>
          </a:endParaRPr>
        </a:p>
      </dsp:txBody>
      <dsp:txXfrm rot="10800000">
        <a:off x="330368" y="2359184"/>
        <a:ext cx="7676234"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365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853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76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151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646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53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471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778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29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07/01/2024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07/01/2024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289768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2057400" y="110938"/>
            <a:ext cx="7477125"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lv-LV"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KUNGS VALDA</a:t>
            </a:r>
            <a:endParaRPr lang="es-ES"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42B9A530-2932-71F1-2142-D961F96A2618}"/>
              </a:ext>
            </a:extLst>
          </p:cNvPr>
          <p:cNvSpPr txBox="1"/>
          <p:nvPr/>
        </p:nvSpPr>
        <p:spPr>
          <a:xfrm>
            <a:off x="3924301" y="6519446"/>
            <a:ext cx="4352924" cy="338554"/>
          </a:xfrm>
          <a:prstGeom prst="rect">
            <a:avLst/>
          </a:prstGeom>
          <a:noFill/>
        </p:spPr>
        <p:txBody>
          <a:bodyPr wrap="square" rtlCol="0">
            <a:spAutoFit/>
          </a:bodyPr>
          <a:lstStyle/>
          <a:p>
            <a:pPr algn="ctr"/>
            <a:r>
              <a:rPr lang="es-ES" sz="1600" b="1" dirty="0">
                <a:solidFill>
                  <a:schemeClr val="accent2">
                    <a:lumMod val="50000"/>
                  </a:schemeClr>
                </a:solidFill>
              </a:rPr>
              <a:t>3</a:t>
            </a:r>
            <a:r>
              <a:rPr lang="lv-LV" sz="1600" b="1" dirty="0">
                <a:solidFill>
                  <a:schemeClr val="accent2">
                    <a:lumMod val="50000"/>
                  </a:schemeClr>
                </a:solidFill>
              </a:rPr>
              <a:t>.tēma</a:t>
            </a:r>
            <a:r>
              <a:rPr lang="es-ES" sz="1600" b="1" dirty="0">
                <a:solidFill>
                  <a:schemeClr val="accent2">
                    <a:lumMod val="50000"/>
                  </a:schemeClr>
                </a:solidFill>
              </a:rPr>
              <a:t> 20</a:t>
            </a:r>
            <a:r>
              <a:rPr lang="lv-LV" sz="1600" b="1" dirty="0">
                <a:solidFill>
                  <a:schemeClr val="accent2">
                    <a:lumMod val="50000"/>
                  </a:schemeClr>
                </a:solidFill>
              </a:rPr>
              <a:t>.janvārī,</a:t>
            </a:r>
            <a:r>
              <a:rPr lang="es-ES" sz="1600" b="1" dirty="0">
                <a:solidFill>
                  <a:schemeClr val="accent2">
                    <a:lumMod val="50000"/>
                  </a:schemeClr>
                </a:solidFill>
              </a:rPr>
              <a:t> 2024</a:t>
            </a: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sostener, hombre, agua&#10;&#10;Descripción generada automáticamente">
            <a:extLst>
              <a:ext uri="{FF2B5EF4-FFF2-40B4-BE49-F238E27FC236}">
                <a16:creationId xmlns:a16="http://schemas.microsoft.com/office/drawing/2014/main" id="{8169096D-AC52-9C49-A1B3-503BCBEAF0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263583" y="889843"/>
            <a:ext cx="4355552" cy="5786199"/>
          </a:xfrm>
          <a:prstGeom prst="rect">
            <a:avLst/>
          </a:prstGeom>
          <a:noFill/>
        </p:spPr>
        <p:txBody>
          <a:bodyPr wrap="square">
            <a:spAutoFit/>
          </a:bodyPr>
          <a:lstStyle/>
          <a:p>
            <a:pPr algn="ctr"/>
            <a:r>
              <a:rPr lang="es-E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r>
              <a:rPr lang="lv-LV"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Kungs valda, Viņš ir tērpies varenībā; Kungs ir tērpies varenībā un bruņojies ar spēku; patiesi, pasaule ir nostiprināta, stingra un droša.</a:t>
            </a:r>
            <a:r>
              <a:rPr lang="es-E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p>
          <a:p>
            <a:pPr algn="ctr">
              <a:spcBef>
                <a:spcPts val="1200"/>
              </a:spcBef>
            </a:pPr>
            <a:r>
              <a:rPr lang="es-ES"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r>
              <a:rPr lang="es-ES" sz="24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Psalm</a:t>
            </a:r>
            <a:r>
              <a:rPr lang="lv-LV"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s</a:t>
            </a:r>
            <a:r>
              <a:rPr lang="es-ES"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93:1, </a:t>
            </a:r>
            <a:r>
              <a:rPr lang="es-ES"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NIV</a:t>
            </a:r>
            <a:r>
              <a:rPr lang="es-ES"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endPar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0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2500198187"/>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200329"/>
          </a:xfrm>
          <a:prstGeom prst="rect">
            <a:avLst/>
          </a:prstGeom>
          <a:noFill/>
        </p:spPr>
        <p:txBody>
          <a:bodyPr wrap="square" rtlCol="0">
            <a:spAutoFit/>
          </a:bodyPr>
          <a:lstStyle/>
          <a:p>
            <a:pPr>
              <a:spcBef>
                <a:spcPts val="600"/>
              </a:spcBef>
            </a:pPr>
            <a:r>
              <a:rPr lang="lv-LV" sz="2400" b="1" dirty="0"/>
              <a:t>Psalmos tiek pasludināta Dieva suverenitāte pār visu zemi. Viņš ir Ķēniņš pār visām zemes varām un visiem cilvēkiem, kas dzīvo uz mūsu planētas.</a:t>
            </a:r>
            <a:endParaRPr lang="es-ES" sz="2400" b="1" dirty="0"/>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35743"/>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52398" y="1546226"/>
            <a:ext cx="6840072" cy="1938992"/>
          </a:xfrm>
          <a:prstGeom prst="rect">
            <a:avLst/>
          </a:prstGeom>
          <a:noFill/>
        </p:spPr>
        <p:txBody>
          <a:bodyPr wrap="square">
            <a:spAutoFit/>
          </a:bodyPr>
          <a:lstStyle/>
          <a:p>
            <a:pPr>
              <a:spcBef>
                <a:spcPts val="600"/>
              </a:spcBef>
            </a:pPr>
            <a:r>
              <a:rPr lang="lv-LV" sz="2400" b="1" dirty="0"/>
              <a:t>Lai gan daudzas valdības nepieņem dievišķo suverenitāti vai pat atklāti dumpojas pret To, Dievam visā pasaulē ir uzticīgi pavalstnieki, kuri ievēro Derību, ko mums piedāvā Radītājs, Ķēniņš un Tiesnesis, un ir uzticīgi Viņa likumam.</a:t>
            </a:r>
            <a:endParaRPr lang="es-ES" sz="2400" b="1" dirty="0"/>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0" y="-30150"/>
            <a:ext cx="4662454" cy="923330"/>
          </a:xfrm>
          <a:prstGeom prst="rect">
            <a:avLst/>
          </a:prstGeom>
          <a:noFill/>
        </p:spPr>
        <p:txBody>
          <a:bodyPr wrap="square">
            <a:spAutoFit/>
          </a:bodyPr>
          <a:lstStyle/>
          <a:p>
            <a:pPr algn="ctr"/>
            <a:r>
              <a:rPr lang="es-ES"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RADĪTĀJS</a:t>
            </a:r>
          </a:p>
        </p:txBody>
      </p:sp>
      <p:sp>
        <p:nvSpPr>
          <p:cNvPr id="7" name="CuadroTexto 6">
            <a:extLst>
              <a:ext uri="{FF2B5EF4-FFF2-40B4-BE49-F238E27FC236}">
                <a16:creationId xmlns:a16="http://schemas.microsoft.com/office/drawing/2014/main" id="{DC36432B-9E18-9345-2CC5-1FBC23BFA134}"/>
              </a:ext>
            </a:extLst>
          </p:cNvPr>
          <p:cNvSpPr txBox="1"/>
          <p:nvPr/>
        </p:nvSpPr>
        <p:spPr>
          <a:xfrm>
            <a:off x="6095999" y="61554"/>
            <a:ext cx="6096000" cy="646331"/>
          </a:xfrm>
          <a:prstGeom prst="rect">
            <a:avLst/>
          </a:prstGeom>
          <a:noFill/>
        </p:spPr>
        <p:txBody>
          <a:bodyPr wrap="square">
            <a:spAutoFit/>
          </a:bodyPr>
          <a:lstStyle/>
          <a:p>
            <a:pPr algn="ctr"/>
            <a:r>
              <a:rPr lang="lv-LV" b="1" dirty="0">
                <a:solidFill>
                  <a:schemeClr val="accent5">
                    <a:lumMod val="75000"/>
                  </a:schemeClr>
                </a:solidFill>
                <a:latin typeface="Comic Sans MS" panose="030F0702030302020204" pitchFamily="66" charset="0"/>
              </a:rPr>
              <a:t>“Kad es redzu Tavas debesis, Tavu roku darbu, mēnesi un zvaigznes, ko Tu Esi radījis” </a:t>
            </a:r>
            <a:r>
              <a:rPr lang="lv-LV" sz="1400" b="1" dirty="0">
                <a:solidFill>
                  <a:schemeClr val="accent5">
                    <a:lumMod val="75000"/>
                  </a:schemeClr>
                </a:solidFill>
                <a:latin typeface="Comic Sans MS" panose="030F0702030302020204" pitchFamily="66" charset="0"/>
              </a:rPr>
              <a:t>(Psalms 8:4)</a:t>
            </a:r>
            <a:endParaRPr lang="lv-LV" b="1" dirty="0">
              <a:solidFill>
                <a:schemeClr val="accent5">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0" y="921839"/>
            <a:ext cx="7288306" cy="400110"/>
          </a:xfrm>
          <a:prstGeom prst="rect">
            <a:avLst/>
          </a:prstGeom>
          <a:noFill/>
        </p:spPr>
        <p:txBody>
          <a:bodyPr wrap="square" rtlCol="0">
            <a:spAutoFit/>
          </a:bodyPr>
          <a:lstStyle/>
          <a:p>
            <a:pPr algn="ctr">
              <a:spcBef>
                <a:spcPts val="600"/>
              </a:spcBef>
            </a:pPr>
            <a:r>
              <a:rPr lang="lv-LV" sz="2000" b="1" dirty="0">
                <a:solidFill>
                  <a:srgbClr val="2E7A76"/>
                </a:solidFill>
              </a:rPr>
              <a:t>Kāpēc Dievs ir visas zemes Kungs?</a:t>
            </a: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1682894945"/>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288306" y="3812583"/>
            <a:ext cx="4903694" cy="1631216"/>
          </a:xfrm>
          <a:prstGeom prst="rect">
            <a:avLst/>
          </a:prstGeom>
          <a:noFill/>
        </p:spPr>
        <p:txBody>
          <a:bodyPr wrap="square" rtlCol="0">
            <a:spAutoFit/>
          </a:bodyPr>
          <a:lstStyle/>
          <a:p>
            <a:pPr>
              <a:spcBef>
                <a:spcPts val="600"/>
              </a:spcBef>
            </a:pPr>
            <a:r>
              <a:rPr lang="lv-LV" sz="2000" b="1" dirty="0"/>
              <a:t>Kad skatāmies apkārt, mums var šķist, ka cilvēce ir liela, ka tā ir paveikusi lielus darbus un brīnumus. Bet psalmists pārliecinoši saka: "Atzīstiet, ka Tas Kungs ir Dievs, Viņš mūs ir darījis, nevis mēs paši..." (Ps.100:3).</a:t>
            </a:r>
            <a:endParaRPr lang="es-ES" sz="2000" b="1" dirty="0"/>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68002" y="769439"/>
            <a:ext cx="4662454" cy="2939266"/>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247382" y="5462838"/>
            <a:ext cx="4903693" cy="1015663"/>
          </a:xfrm>
          <a:prstGeom prst="rect">
            <a:avLst/>
          </a:prstGeom>
          <a:noFill/>
        </p:spPr>
        <p:txBody>
          <a:bodyPr wrap="square">
            <a:spAutoFit/>
          </a:bodyPr>
          <a:lstStyle/>
          <a:p>
            <a:pPr>
              <a:spcBef>
                <a:spcPts val="600"/>
              </a:spcBef>
            </a:pPr>
            <a:r>
              <a:rPr lang="lv-LV" sz="2000" b="1" dirty="0"/>
              <a:t>Mēs esam tikai pārvaldnieki tam, ko Dievs ir radījis (Ps.8:5-9). Viņš vienīgais ir pelnījis mūsu augstāko pielūgsmi un uzticību.</a:t>
            </a:r>
            <a:endParaRPr lang="es-ES" sz="2000" b="1" dirty="0"/>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4A7ED1-3AA9-96DF-8C35-4981DD172D9C}"/>
              </a:ext>
            </a:extLst>
          </p:cNvPr>
          <p:cNvSpPr txBox="1"/>
          <p:nvPr/>
        </p:nvSpPr>
        <p:spPr>
          <a:xfrm>
            <a:off x="6096001" y="-57150"/>
            <a:ext cx="609599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lv-LV"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ĶĒNIŅŠ</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DBAC6A2-9D74-2DF2-4486-9420451E6CBD}"/>
              </a:ext>
            </a:extLst>
          </p:cNvPr>
          <p:cNvSpPr txBox="1"/>
          <p:nvPr/>
        </p:nvSpPr>
        <p:spPr>
          <a:xfrm>
            <a:off x="0" y="61554"/>
            <a:ext cx="6659880" cy="646331"/>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bg1"/>
                </a:solidFill>
                <a:effectLst>
                  <a:outerShdw blurRad="38100" dist="38100" dir="2700000" algn="tl">
                    <a:srgbClr val="000000">
                      <a:alpha val="43137"/>
                    </a:srgbClr>
                  </a:outerShdw>
                </a:effectLst>
                <a:latin typeface="Comic Sans MS" panose="030F0702030302020204" pitchFamily="66" charset="0"/>
              </a:rPr>
              <a:t>Tas Kungs ir ķēniņš! Lai līksmojas zeme, lai priecājas līdzi jūras salas lielā pulkā!</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sz="1400" b="1" dirty="0">
                <a:solidFill>
                  <a:schemeClr val="bg1"/>
                </a:solidFill>
                <a:effectLst>
                  <a:outerShdw blurRad="38100" dist="38100" dir="2700000" algn="tl">
                    <a:srgbClr val="000000">
                      <a:alpha val="43137"/>
                    </a:srgbClr>
                  </a:outerShdw>
                </a:effectLst>
                <a:latin typeface="Comic Sans MS" panose="030F0702030302020204" pitchFamily="66" charset="0"/>
              </a:rPr>
              <a:t>Psalms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97:1)</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83569" y="766736"/>
            <a:ext cx="6505460" cy="1015663"/>
          </a:xfrm>
          <a:prstGeom prst="rect">
            <a:avLst/>
          </a:prstGeom>
          <a:noFill/>
        </p:spPr>
        <p:txBody>
          <a:bodyPr wrap="square" rtlCol="0">
            <a:spAutoFit/>
          </a:bodyPr>
          <a:lstStyle/>
          <a:p>
            <a:pPr>
              <a:spcBef>
                <a:spcPts val="600"/>
              </a:spcBef>
            </a:pPr>
            <a:r>
              <a:rPr lang="lv-LV" sz="2000" b="1" dirty="0"/>
              <a:t>Psalmos Dievs ir parādīts kā Ķēniņš, kas tērpies godībā, un varenībā un stipri (Ps.93:1), tērpies gaismā (Ps.104:2). Kāpēc Psalmos Dievs ir pasludināts kā Ķēniņš?</a:t>
            </a:r>
            <a:endParaRPr lang="es-ES" sz="2000" b="1" dirty="0"/>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680147531"/>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25563" y="4743752"/>
            <a:ext cx="7437287" cy="707886"/>
          </a:xfrm>
          <a:prstGeom prst="rect">
            <a:avLst/>
          </a:prstGeom>
          <a:noFill/>
        </p:spPr>
        <p:txBody>
          <a:bodyPr wrap="square">
            <a:spAutoFit/>
          </a:bodyPr>
          <a:lstStyle/>
          <a:p>
            <a:pPr>
              <a:spcBef>
                <a:spcPts val="600"/>
              </a:spcBef>
            </a:pPr>
            <a:r>
              <a:rPr lang="lv-LV" sz="2000" b="1" dirty="0"/>
              <a:t>Neskatoties uz to, ka Viņš ir visas zemes Ķēniņš, kurš valda taisnīgi un žēlsirdīgi, tikai nedaudzi atzīst Viņa suverenitāti.</a:t>
            </a:r>
            <a:endParaRPr lang="es-ES" sz="2000" b="1" dirty="0"/>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44075"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701230"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125563" y="5451638"/>
            <a:ext cx="7437286" cy="1323439"/>
          </a:xfrm>
          <a:prstGeom prst="rect">
            <a:avLst/>
          </a:prstGeom>
          <a:noFill/>
        </p:spPr>
        <p:txBody>
          <a:bodyPr wrap="square">
            <a:spAutoFit/>
          </a:bodyPr>
          <a:lstStyle/>
          <a:p>
            <a:pPr>
              <a:spcBef>
                <a:spcPts val="600"/>
              </a:spcBef>
            </a:pPr>
            <a:r>
              <a:rPr lang="lv-LV" sz="2000" b="1" dirty="0"/>
              <a:t>Tomēr Viņa padotie priecājas par Viņa taisnīgajiem spriedumiem (</a:t>
            </a:r>
            <a:r>
              <a:rPr lang="lv-LV" sz="2000" b="1" dirty="0" err="1"/>
              <a:t>Ps</a:t>
            </a:r>
            <a:r>
              <a:rPr lang="lv-LV" sz="2000" b="1" dirty="0"/>
              <a:t> 97:8.12). Ticībā Dieva tauta priecājas par Dieva Valstības nodibināšanu caur Kristus pestīšanas kalpošanu un gaida Valstības pilnību Viņa otrās atnākšanas laikā (Dan.2:44).</a:t>
            </a:r>
            <a:endParaRPr lang="es-ES" sz="2000" b="1" dirty="0"/>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1" y="-95250"/>
            <a:ext cx="5638799" cy="923330"/>
          </a:xfrm>
          <a:prstGeom prst="rect">
            <a:avLst/>
          </a:prstGeom>
          <a:noFill/>
        </p:spPr>
        <p:txBody>
          <a:bodyPr wrap="square">
            <a:spAutoFit/>
          </a:bodyPr>
          <a:lstStyle/>
          <a:p>
            <a:pPr algn="ctr"/>
            <a:r>
              <a:rPr lang="es-ES"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TIESNESIS</a:t>
            </a:r>
          </a:p>
        </p:txBody>
      </p:sp>
      <p:sp>
        <p:nvSpPr>
          <p:cNvPr id="4" name="CuadroTexto 3">
            <a:extLst>
              <a:ext uri="{FF2B5EF4-FFF2-40B4-BE49-F238E27FC236}">
                <a16:creationId xmlns:a16="http://schemas.microsoft.com/office/drawing/2014/main" id="{A6CD82DB-932C-CBD5-8BBE-350810A7E5FB}"/>
              </a:ext>
            </a:extLst>
          </p:cNvPr>
          <p:cNvSpPr txBox="1"/>
          <p:nvPr/>
        </p:nvSpPr>
        <p:spPr>
          <a:xfrm>
            <a:off x="6095999" y="92332"/>
            <a:ext cx="6096000"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Kad īstais laiks man būs šķitis pienākam, tad Es jo taisni tiesāšu.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Psalms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75:</a:t>
            </a:r>
            <a:r>
              <a:rPr lang="lv-LV"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3</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324971" y="829548"/>
            <a:ext cx="7771280" cy="1015663"/>
          </a:xfrm>
          <a:prstGeom prst="rect">
            <a:avLst/>
          </a:prstGeom>
          <a:noFill/>
        </p:spPr>
        <p:txBody>
          <a:bodyPr wrap="square" rtlCol="0">
            <a:spAutoFit/>
          </a:bodyPr>
          <a:lstStyle/>
          <a:p>
            <a:pPr>
              <a:spcBef>
                <a:spcPts val="600"/>
              </a:spcBef>
            </a:pPr>
            <a:r>
              <a:rPr lang="lv-LV" sz="2000" b="1" dirty="0"/>
              <a:t>Kā suverēns Ķēniņš Dievs ir arī Likumdevējs un Tiesnesis (</a:t>
            </a:r>
            <a:r>
              <a:rPr lang="lv-LV" sz="2000" b="1" dirty="0" err="1"/>
              <a:t>Ps</a:t>
            </a:r>
            <a:r>
              <a:rPr lang="lv-LV" sz="2000" b="1" dirty="0"/>
              <a:t>. 99:7; 7:11). 75. psalms spilgti apraksta Tiesneša darbu un Viņa tiesas procesu un kulmināciju:</a:t>
            </a:r>
            <a:endParaRPr lang="es-ES" sz="2000" b="1" dirty="0"/>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1019738523"/>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391524" y="3683566"/>
            <a:ext cx="3648075" cy="707886"/>
          </a:xfrm>
          <a:prstGeom prst="rect">
            <a:avLst/>
          </a:prstGeom>
          <a:noFill/>
        </p:spPr>
        <p:txBody>
          <a:bodyPr wrap="square" rtlCol="0">
            <a:spAutoFit/>
          </a:bodyPr>
          <a:lstStyle/>
          <a:p>
            <a:pPr>
              <a:spcBef>
                <a:spcPts val="600"/>
              </a:spcBef>
            </a:pPr>
            <a:r>
              <a:rPr lang="lv-LV" sz="2000" b="1" dirty="0"/>
              <a:t>Kāpēc psalmists, pirms runā par tiesu, pateicas Dievam (Ps.75:1)?</a:t>
            </a: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15350" y="877761"/>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401050" y="4511338"/>
            <a:ext cx="3780304" cy="1631216"/>
          </a:xfrm>
          <a:prstGeom prst="rect">
            <a:avLst/>
          </a:prstGeom>
          <a:noFill/>
        </p:spPr>
        <p:txBody>
          <a:bodyPr wrap="square">
            <a:spAutoFit/>
          </a:bodyPr>
          <a:lstStyle/>
          <a:p>
            <a:pPr>
              <a:spcBef>
                <a:spcPts val="600"/>
              </a:spcBef>
            </a:pPr>
            <a:r>
              <a:rPr lang="lv-LV" sz="2000" b="1" dirty="0"/>
              <a:t>Kas paļaujas uz Dieva mīlestību, nav jābaidās no tiesas, jo grēki ir piedoti, un mēs paļaujamies uz Aizstāvi, kurš nezaudē nevienu lietu (Jņ.2:13; 1.Jņ.2:1).</a:t>
            </a:r>
            <a:endParaRPr lang="es-ES" sz="2000" b="1" dirty="0"/>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7115174" y="42010"/>
            <a:ext cx="5076826"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lv-LV"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DERĪBA</a:t>
            </a:r>
            <a:endPar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0CEF78C8-4286-4030-99FF-4C5F6A9F0452}"/>
              </a:ext>
            </a:extLst>
          </p:cNvPr>
          <p:cNvSpPr txBox="1"/>
          <p:nvPr/>
        </p:nvSpPr>
        <p:spPr>
          <a:xfrm>
            <a:off x="-1" y="180509"/>
            <a:ext cx="7115175" cy="646331"/>
          </a:xfrm>
          <a:prstGeom prst="rect">
            <a:avLst/>
          </a:prstGeom>
          <a:noFill/>
        </p:spPr>
        <p:txBody>
          <a:bodyPr wrap="square">
            <a:spAutoFit/>
          </a:bodyPr>
          <a:lstStyle/>
          <a:p>
            <a:pPr algn="ctr"/>
            <a:r>
              <a:rPr lang="lv-LV"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“Celies, Kungs, Savās dusmās! Stājies pretim manu spaidītāju bardzībai! Celies manis labad un turi tiesu!” </a:t>
            </a:r>
            <a:r>
              <a:rPr lang="lv-LV"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(Ps.7:6)</a:t>
            </a:r>
            <a:endParaRPr lang="lv-LV"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lv-LV" sz="2000" b="1" dirty="0"/>
              <a:t>Dievs mums dod Savu taisnīgumu un aizsardzību. Viņš mūs atbrīvo no ļaunā un glābj. Mūsu uzdevums, pieņemt Viņa Derību un būt gataviem paklausīt Viņa likumiem.</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2210146727"/>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0" y="1068597"/>
            <a:ext cx="7599831" cy="707886"/>
          </a:xfrm>
          <a:prstGeom prst="rect">
            <a:avLst/>
          </a:prstGeom>
          <a:noFill/>
        </p:spPr>
        <p:txBody>
          <a:bodyPr wrap="square" rtlCol="0">
            <a:spAutoFit/>
          </a:bodyPr>
          <a:lstStyle/>
          <a:p>
            <a:pPr>
              <a:spcBef>
                <a:spcPts val="600"/>
              </a:spcBef>
            </a:pPr>
            <a:r>
              <a:rPr lang="lv-LV" sz="2000" b="1" dirty="0"/>
              <a:t>Dieva tautas pārliecība par attaisnošanu tiesas laikā ir balstīta uz derību, ko Dievs ir noslēdzis ar viņiem (</a:t>
            </a:r>
            <a:r>
              <a:rPr lang="lv-LV" sz="2000" b="1" dirty="0" err="1"/>
              <a:t>Ps</a:t>
            </a:r>
            <a:r>
              <a:rPr lang="lv-LV" sz="2000" b="1" dirty="0"/>
              <a:t>. 105:7-8).</a:t>
            </a:r>
            <a:endParaRPr lang="es-ES" sz="2000" b="1" dirty="0"/>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0" y="6421744"/>
            <a:ext cx="11940429" cy="400110"/>
          </a:xfrm>
          <a:prstGeom prst="rect">
            <a:avLst/>
          </a:prstGeom>
          <a:noFill/>
        </p:spPr>
        <p:txBody>
          <a:bodyPr wrap="square">
            <a:spAutoFit/>
          </a:bodyPr>
          <a:lstStyle/>
          <a:p>
            <a:pPr>
              <a:spcBef>
                <a:spcPts val="600"/>
              </a:spcBef>
            </a:pPr>
            <a:r>
              <a:rPr lang="lv-LV" sz="2000" b="1" dirty="0"/>
              <a:t>Mēs esam aicināti pasludināt Derību tautām, lai arī viņi varētu slavēt Dievu (Ps.105:1-4).</a:t>
            </a:r>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spc="600" dirty="0">
                <a:ln/>
                <a:solidFill>
                  <a:schemeClr val="accent3">
                    <a:lumMod val="60000"/>
                    <a:lumOff val="40000"/>
                  </a:schemeClr>
                </a:solidFill>
              </a:rPr>
              <a:t>L</a:t>
            </a:r>
            <a:r>
              <a:rPr lang="lv-LV" sz="5400" b="1" spc="600" dirty="0">
                <a:ln/>
                <a:solidFill>
                  <a:schemeClr val="accent3">
                    <a:lumMod val="60000"/>
                    <a:lumOff val="40000"/>
                  </a:schemeClr>
                </a:solidFill>
              </a:rPr>
              <a:t>IKUMS</a:t>
            </a:r>
            <a:endParaRPr lang="es-ES" sz="5400" b="1" spc="600"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id="{6695A240-AE99-60C2-1617-28471BEA0E2B}"/>
              </a:ext>
            </a:extLst>
          </p:cNvPr>
          <p:cNvSpPr txBox="1"/>
          <p:nvPr/>
        </p:nvSpPr>
        <p:spPr>
          <a:xfrm>
            <a:off x="5062194" y="272805"/>
            <a:ext cx="7129806"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a:t>
            </a:r>
            <a:r>
              <a:rPr lang="lv-LV" b="1" dirty="0">
                <a:solidFill>
                  <a:schemeClr val="accent5">
                    <a:lumMod val="75000"/>
                  </a:schemeClr>
                </a:solidFill>
                <a:latin typeface="Comic Sans MS" panose="030F0702030302020204" pitchFamily="66" charset="0"/>
              </a:rPr>
              <a:t>Visi Tā Kunga ceļi ir žēlastība un uzticība tiem, kas tur Viņa derību un Viņa liecības</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lv-LV" sz="1400" b="1" dirty="0">
                <a:solidFill>
                  <a:schemeClr val="accent5">
                    <a:lumMod val="75000"/>
                  </a:schemeClr>
                </a:solidFill>
                <a:latin typeface="Comic Sans MS" panose="030F0702030302020204" pitchFamily="66" charset="0"/>
              </a:rPr>
              <a:t>Psalms </a:t>
            </a:r>
            <a:r>
              <a:rPr lang="es-ES" sz="1400" b="1" dirty="0">
                <a:solidFill>
                  <a:schemeClr val="accent5">
                    <a:lumMod val="75000"/>
                  </a:schemeClr>
                </a:solidFill>
                <a:latin typeface="Comic Sans MS" panose="030F0702030302020204" pitchFamily="66" charset="0"/>
              </a:rPr>
              <a:t>25:10)</a:t>
            </a:r>
          </a:p>
        </p:txBody>
      </p:sp>
      <p:sp>
        <p:nvSpPr>
          <p:cNvPr id="2" name="CuadroTexto 1">
            <a:extLst>
              <a:ext uri="{FF2B5EF4-FFF2-40B4-BE49-F238E27FC236}">
                <a16:creationId xmlns:a16="http://schemas.microsoft.com/office/drawing/2014/main" id="{165D908E-100D-4108-AC81-5363F8C5DEEB}"/>
              </a:ext>
            </a:extLst>
          </p:cNvPr>
          <p:cNvSpPr txBox="1"/>
          <p:nvPr/>
        </p:nvSpPr>
        <p:spPr>
          <a:xfrm>
            <a:off x="4071096" y="1124774"/>
            <a:ext cx="8006603" cy="1015663"/>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Ar derību ir cieši saistītas "liecības". Liecības ir likumu un noteikumu kopums, ko Dievs ir devis Savai tautai kā pamatu Viņa valstības pārvaldībai.</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2557793387"/>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1015663"/>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Psalmisti vēršas pie Dieva, Radītāja, Ķēniņa, Tiesneša, kurš ir suverēns Derības došanā un arī Likumdevējs. Šajā pasaulē mēs ar Divu varam būt drošībā, pasargāti pat lielā Konfliktu un nemieru laikā. Jo Dievs ir suverēns un uzticīgs visā, ko Viņš dara un saka.</a:t>
            </a:r>
            <a:endParaRPr lang="es-ES"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2022377"/>
            <a:ext cx="8120904" cy="784830"/>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Visas liecības izriet no kopīga Avota - desmit baušļiem. </a:t>
            </a:r>
          </a:p>
          <a:p>
            <a:pPr>
              <a:spcBef>
                <a:spcPts val="600"/>
              </a:spcBef>
            </a:pPr>
            <a:r>
              <a:rPr lang="lv-LV" sz="2000" b="1" dirty="0">
                <a:solidFill>
                  <a:schemeClr val="bg1"/>
                </a:solidFill>
                <a:effectLst>
                  <a:outerShdw blurRad="38100" dist="38100" dir="2700000" algn="tl">
                    <a:srgbClr val="000000">
                      <a:alpha val="43137"/>
                    </a:srgbClr>
                  </a:outerShdw>
                </a:effectLst>
              </a:rPr>
              <a:t>Ko Psalmi mums stāsta par Bauslību jeb liecību?</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DD11F7-2377-4727-0BD5-0E57B00D1686}"/>
              </a:ext>
            </a:extLst>
          </p:cNvPr>
          <p:cNvSpPr txBox="1"/>
          <p:nvPr/>
        </p:nvSpPr>
        <p:spPr>
          <a:xfrm>
            <a:off x="1580901" y="1106878"/>
            <a:ext cx="8969112" cy="4524315"/>
          </a:xfrm>
          <a:prstGeom prst="rect">
            <a:avLst/>
          </a:prstGeom>
          <a:solidFill>
            <a:schemeClr val="lt1">
              <a:alpha val="6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lv-LV" sz="2400" b="1" dirty="0">
                <a:latin typeface="Constantia" panose="02030602050306030303" pitchFamily="18" charset="0"/>
              </a:rPr>
              <a:t>"Mūsu Radītājs pamatoti pieprasa tiesības ar Savas rokas radīju­miem apieties pēc Sava prāta. Viņam ir tiesības valdīt, kā Viņš grib, nevis tā, kā vēlas cilvēks. Tomēr Viņš nav bargs Soģis, skarbs un stingrs Aizdevējs. Viņš ir pats Mīlestības Avots, visu neskaitāmo svētību Devējs. […] Mēs neesam pelnījuši visu šo Viņa labvēlību, (315) un tomēr tā mums nepārtraukti ir pieejama, neskatoties uz mūsu necienīgumu un briesmīgo nepa­teicību. Tādēļ pārtrauciet sūdzēties, it kā jūs būtu verdzības važās saistīti kalpi, kurus uzraudzītu cietsirdīgs kungs. Jēzus ir labs. Slavējiet Viņu, slavējiet Viņu, kas ir jūsu Dievs un jūsu veselības sargs!"</a:t>
            </a:r>
            <a:endParaRPr lang="en-US" sz="2400" b="1" dirty="0">
              <a:latin typeface="Constantia" panose="02030602050306030303" pitchFamily="18" charset="0"/>
            </a:endParaRPr>
          </a:p>
          <a:p>
            <a:r>
              <a:rPr lang="lv-LV" sz="2400" dirty="0"/>
              <a:t> </a:t>
            </a:r>
            <a:endParaRPr lang="en-US" sz="2400" dirty="0"/>
          </a:p>
        </p:txBody>
      </p:sp>
      <p:sp>
        <p:nvSpPr>
          <p:cNvPr id="4" name="CuadroTexto 3">
            <a:extLst>
              <a:ext uri="{FF2B5EF4-FFF2-40B4-BE49-F238E27FC236}">
                <a16:creationId xmlns:a16="http://schemas.microsoft.com/office/drawing/2014/main" id="{CA9A9B07-7B81-11B8-9D55-B04521B6574B}"/>
              </a:ext>
            </a:extLst>
          </p:cNvPr>
          <p:cNvSpPr txBox="1"/>
          <p:nvPr/>
        </p:nvSpPr>
        <p:spPr>
          <a:xfrm>
            <a:off x="7039758" y="5785081"/>
            <a:ext cx="3510255" cy="307777"/>
          </a:xfrm>
          <a:prstGeom prst="rect">
            <a:avLst/>
          </a:prstGeom>
          <a:noFill/>
        </p:spPr>
        <p:txBody>
          <a:bodyPr wrap="none" rtlCol="0">
            <a:spAutoFit/>
          </a:bodyPr>
          <a:lstStyle/>
          <a:p>
            <a:pPr algn="r"/>
            <a:r>
              <a:rPr lang="es-ES" sz="1400" b="1" dirty="0"/>
              <a:t>E. G. </a:t>
            </a:r>
            <a:r>
              <a:rPr lang="lv-LV" sz="1400" b="1" dirty="0"/>
              <a:t>V</a:t>
            </a:r>
            <a:r>
              <a:rPr lang="es-ES" sz="1400" b="1" dirty="0"/>
              <a:t>. (</a:t>
            </a:r>
            <a:r>
              <a:rPr lang="es-ES" sz="1400" b="1" dirty="0" err="1"/>
              <a:t>Liecības</a:t>
            </a:r>
            <a:r>
              <a:rPr lang="es-ES" sz="1400" b="1" dirty="0"/>
              <a:t> </a:t>
            </a:r>
            <a:r>
              <a:rPr lang="lv-LV" sz="1400" b="1" dirty="0"/>
              <a:t>draudze</a:t>
            </a:r>
            <a:r>
              <a:rPr lang="es-ES" sz="1400" b="1" dirty="0"/>
              <a:t>i, 5. </a:t>
            </a:r>
            <a:r>
              <a:rPr lang="es-ES" sz="1400" b="1" dirty="0" err="1"/>
              <a:t>sēj</a:t>
            </a:r>
            <a:r>
              <a:rPr lang="es-ES" sz="1400" b="1" dirty="0"/>
              <a:t>., 294. </a:t>
            </a:r>
            <a:r>
              <a:rPr lang="es-ES" sz="1400" b="1" dirty="0" err="1"/>
              <a:t>lpp</a:t>
            </a:r>
            <a:r>
              <a:rPr lang="es-ES" sz="1400" b="1" dirty="0"/>
              <a:t>.)</a:t>
            </a:r>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843</TotalTime>
  <Words>1246</Words>
  <Application>Microsoft Office PowerPoint</Application>
  <PresentationFormat>Panorámica</PresentationFormat>
  <Paragraphs>72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Constantia</vt:lpstr>
      <vt:lpstr>Comic Sans MS</vt:lpstr>
      <vt:lpstr>Calibri Light</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2024-01-01T09:34:26Z</dcterms:created>
  <dcterms:modified xsi:type="dcterms:W3CDTF">2024-01-07T08:35:49Z</dcterms:modified>
</cp:coreProperties>
</file>