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4" r:id="rId3"/>
    <p:sldId id="300" r:id="rId4"/>
    <p:sldId id="257" r:id="rId5"/>
    <p:sldId id="258" r:id="rId6"/>
    <p:sldId id="259" r:id="rId7"/>
    <p:sldId id="305" r:id="rId8"/>
    <p:sldId id="261" r:id="rId9"/>
    <p:sldId id="262" r:id="rId10"/>
    <p:sldId id="306"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B9B9"/>
    <a:srgbClr val="E7CFCF"/>
    <a:srgbClr val="EDDBDB"/>
    <a:srgbClr val="8E4848"/>
    <a:srgbClr val="C28888"/>
    <a:srgbClr val="CAC8F0"/>
    <a:srgbClr val="E0C0F2"/>
    <a:srgbClr val="F2B0E1"/>
    <a:srgbClr val="DC2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F506F-B98E-4D02-9508-FFCB457FD314}" type="doc">
      <dgm:prSet loTypeId="urn:microsoft.com/office/officeart/2008/layout/PictureStrips" loCatId="picture" qsTypeId="urn:microsoft.com/office/officeart/2005/8/quickstyle/3d3" qsCatId="3D" csTypeId="urn:microsoft.com/office/officeart/2005/8/colors/accent0_3" csCatId="mainScheme" phldr="1"/>
      <dgm:spPr/>
      <dgm:t>
        <a:bodyPr/>
        <a:lstStyle/>
        <a:p>
          <a:endParaRPr lang="es-ES"/>
        </a:p>
      </dgm:t>
    </dgm:pt>
    <dgm:pt modelId="{9B2538A5-FBE5-4AF6-9155-8B48E1A4E563}">
      <dgm:prSet custT="1"/>
      <dgm:spPr>
        <a:solidFill>
          <a:schemeClr val="accent2">
            <a:lumMod val="40000"/>
            <a:lumOff val="60000"/>
          </a:schemeClr>
        </a:solidFill>
        <a:ln>
          <a:solidFill>
            <a:schemeClr val="accent2">
              <a:lumMod val="50000"/>
            </a:schemeClr>
          </a:solidFill>
        </a:ln>
      </dgm:spPr>
      <dgm:t>
        <a:bodyPr/>
        <a:lstStyle/>
        <a:p>
          <a:r>
            <a:rPr lang="lv-LV" sz="2000" b="1" dirty="0"/>
            <a:t>Viņš kā briedis brēc pēc ūdens upēm </a:t>
          </a:r>
          <a:r>
            <a:rPr lang="en-US" sz="2000" b="1" dirty="0"/>
            <a:t>(Ps</a:t>
          </a:r>
          <a:r>
            <a:rPr lang="lv-LV" sz="2000" b="1" dirty="0"/>
            <a:t>.</a:t>
          </a:r>
          <a:r>
            <a:rPr lang="en-US" sz="2000" b="1" dirty="0"/>
            <a:t>42:1-3)</a:t>
          </a:r>
          <a:r>
            <a:rPr lang="lv-LV" sz="2000" b="1" dirty="0"/>
            <a:t>.</a:t>
          </a:r>
          <a:endParaRPr lang="es-ES" sz="2000" dirty="0"/>
        </a:p>
      </dgm:t>
    </dgm:pt>
    <dgm:pt modelId="{C86CA3DC-6A35-4ACE-BCCF-775BEAB34570}" type="parTrans" cxnId="{12262C2D-F90A-4AD5-A0C2-2DCC41461C02}">
      <dgm:prSet/>
      <dgm:spPr/>
      <dgm:t>
        <a:bodyPr/>
        <a:lstStyle/>
        <a:p>
          <a:endParaRPr lang="es-ES" sz="2000"/>
        </a:p>
      </dgm:t>
    </dgm:pt>
    <dgm:pt modelId="{484BC5CF-6A07-4F43-8429-7F1545274CC0}" type="sibTrans" cxnId="{12262C2D-F90A-4AD5-A0C2-2DCC41461C02}">
      <dgm:prSet/>
      <dgm:spPr/>
      <dgm:t>
        <a:bodyPr/>
        <a:lstStyle/>
        <a:p>
          <a:endParaRPr lang="es-ES" sz="2000"/>
        </a:p>
      </dgm:t>
    </dgm:pt>
    <dgm:pt modelId="{EE1112C0-8473-4BCB-8010-43E90451D184}">
      <dgm:prSet custT="1"/>
      <dgm:spPr>
        <a:solidFill>
          <a:srgbClr val="DCC5ED"/>
        </a:solidFill>
        <a:ln>
          <a:solidFill>
            <a:srgbClr val="7030A0"/>
          </a:solidFill>
        </a:ln>
      </dgm:spPr>
      <dgm:t>
        <a:bodyPr/>
        <a:lstStyle/>
        <a:p>
          <a:r>
            <a:rPr lang="lv-LV" sz="2000" b="1" dirty="0"/>
            <a:t>Viņš ciešanās ir ievainots, un nav vēlēšanās dzīvot (Ps.102:2-4).</a:t>
          </a:r>
          <a:endParaRPr lang="es-ES" sz="2000" dirty="0"/>
        </a:p>
      </dgm:t>
    </dgm:pt>
    <dgm:pt modelId="{319BE697-A464-4370-A558-981FDB5911D4}" type="parTrans" cxnId="{D920F275-8626-4EDC-A2F0-BC42D6028E7D}">
      <dgm:prSet/>
      <dgm:spPr/>
      <dgm:t>
        <a:bodyPr/>
        <a:lstStyle/>
        <a:p>
          <a:endParaRPr lang="es-ES" sz="2000"/>
        </a:p>
      </dgm:t>
    </dgm:pt>
    <dgm:pt modelId="{9D1F09BB-6F18-42D7-B247-BCCBDD58D64E}" type="sibTrans" cxnId="{D920F275-8626-4EDC-A2F0-BC42D6028E7D}">
      <dgm:prSet/>
      <dgm:spPr/>
      <dgm:t>
        <a:bodyPr/>
        <a:lstStyle/>
        <a:p>
          <a:endParaRPr lang="es-ES" sz="2000"/>
        </a:p>
      </dgm:t>
    </dgm:pt>
    <dgm:pt modelId="{AC829F30-B773-42D4-A97F-BDD8C9D7EEB3}">
      <dgm:prSet custT="1"/>
      <dgm:spPr>
        <a:solidFill>
          <a:schemeClr val="accent4">
            <a:lumMod val="20000"/>
            <a:lumOff val="80000"/>
          </a:schemeClr>
        </a:solidFill>
        <a:ln>
          <a:solidFill>
            <a:schemeClr val="accent4">
              <a:lumMod val="50000"/>
            </a:schemeClr>
          </a:solidFill>
        </a:ln>
      </dgm:spPr>
      <dgm:t>
        <a:bodyPr/>
        <a:lstStyle/>
        <a:p>
          <a:r>
            <a:rPr lang="lv-LV" sz="2000" b="1" dirty="0"/>
            <a:t>Viņš, šķiet, dzīvo tuksnesī kā purva dumpis, kā apogs vai kā vientulis putns (Ps.102:6-7).</a:t>
          </a:r>
          <a:endParaRPr lang="es-ES" sz="2000" dirty="0"/>
        </a:p>
      </dgm:t>
    </dgm:pt>
    <dgm:pt modelId="{F9AE859F-6EB4-46BD-BC2A-E1CA3DEAF862}" type="parTrans" cxnId="{F86B6EE8-4881-4468-9EEA-32DDFBE60D9D}">
      <dgm:prSet/>
      <dgm:spPr/>
      <dgm:t>
        <a:bodyPr/>
        <a:lstStyle/>
        <a:p>
          <a:endParaRPr lang="es-ES" sz="2000"/>
        </a:p>
      </dgm:t>
    </dgm:pt>
    <dgm:pt modelId="{5FA52451-3FD1-400D-BCB5-8360985853AD}" type="sibTrans" cxnId="{F86B6EE8-4881-4468-9EEA-32DDFBE60D9D}">
      <dgm:prSet/>
      <dgm:spPr/>
      <dgm:t>
        <a:bodyPr/>
        <a:lstStyle/>
        <a:p>
          <a:endParaRPr lang="es-ES" sz="2000"/>
        </a:p>
      </dgm:t>
    </dgm:pt>
    <dgm:pt modelId="{5EAC85A7-DAFB-40C2-B627-668C694D2635}">
      <dgm:prSet custT="1"/>
      <dgm:spPr>
        <a:solidFill>
          <a:schemeClr val="accent5">
            <a:lumMod val="20000"/>
            <a:lumOff val="80000"/>
          </a:schemeClr>
        </a:solidFill>
        <a:ln>
          <a:solidFill>
            <a:schemeClr val="accent3">
              <a:lumMod val="50000"/>
            </a:schemeClr>
          </a:solidFill>
        </a:ln>
      </dgm:spPr>
      <dgm:t>
        <a:bodyPr/>
        <a:lstStyle/>
        <a:p>
          <a:r>
            <a:rPr lang="lv-LV" sz="2000" b="1" dirty="0"/>
            <a:t>Viņš ir nogrimis purvā un nespēj pastāvēt bez Dieva palīdzības (Ps.69:1-3).</a:t>
          </a:r>
          <a:endParaRPr lang="es-ES" sz="2000" dirty="0"/>
        </a:p>
      </dgm:t>
    </dgm:pt>
    <dgm:pt modelId="{DB8779FC-99BA-4CBE-8647-90E413ABE14A}" type="parTrans" cxnId="{3BFF7BAD-70DF-47DD-A230-C59B1334C096}">
      <dgm:prSet/>
      <dgm:spPr/>
      <dgm:t>
        <a:bodyPr/>
        <a:lstStyle/>
        <a:p>
          <a:endParaRPr lang="es-ES" sz="2000"/>
        </a:p>
      </dgm:t>
    </dgm:pt>
    <dgm:pt modelId="{BA2B3180-E921-4712-8D97-2F992C59E316}" type="sibTrans" cxnId="{3BFF7BAD-70DF-47DD-A230-C59B1334C096}">
      <dgm:prSet/>
      <dgm:spPr/>
      <dgm:t>
        <a:bodyPr/>
        <a:lstStyle/>
        <a:p>
          <a:endParaRPr lang="es-ES" sz="2000"/>
        </a:p>
      </dgm:t>
    </dgm:pt>
    <dgm:pt modelId="{3C208B1B-4FEC-45FD-B048-ACA417516061}" type="pres">
      <dgm:prSet presAssocID="{C61F506F-B98E-4D02-9508-FFCB457FD314}" presName="Name0" presStyleCnt="0">
        <dgm:presLayoutVars>
          <dgm:dir/>
          <dgm:resizeHandles val="exact"/>
        </dgm:presLayoutVars>
      </dgm:prSet>
      <dgm:spPr/>
    </dgm:pt>
    <dgm:pt modelId="{28A9ECFD-59AB-4B5B-A598-A8C913D3FABE}" type="pres">
      <dgm:prSet presAssocID="{9B2538A5-FBE5-4AF6-9155-8B48E1A4E563}" presName="composite" presStyleCnt="0"/>
      <dgm:spPr/>
    </dgm:pt>
    <dgm:pt modelId="{D87F17FE-1DF9-4AA6-9F8F-51A387B309AE}" type="pres">
      <dgm:prSet presAssocID="{9B2538A5-FBE5-4AF6-9155-8B48E1A4E563}" presName="rect1" presStyleLbl="trAlignAcc1" presStyleIdx="0" presStyleCnt="4" custScaleX="157012" custLinFactNeighborX="16958">
        <dgm:presLayoutVars>
          <dgm:bulletEnabled val="1"/>
        </dgm:presLayoutVars>
      </dgm:prSet>
      <dgm:spPr/>
    </dgm:pt>
    <dgm:pt modelId="{6BA75B57-8D3C-4631-990C-2FF249A4BBB3}" type="pres">
      <dgm:prSet presAssocID="{9B2538A5-FBE5-4AF6-9155-8B48E1A4E563}" presName="rect2" presStyleLbl="fgImgPlace1" presStyleIdx="0" presStyleCnt="4" custScaleX="209743" custLinFactX="-17915" custLinFactNeighborX="-10000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 modelId="{2877425E-EF34-4949-9947-330225329B03}" type="pres">
      <dgm:prSet presAssocID="{484BC5CF-6A07-4F43-8429-7F1545274CC0}" presName="sibTrans" presStyleCnt="0"/>
      <dgm:spPr/>
    </dgm:pt>
    <dgm:pt modelId="{19B9785A-F361-4F69-9001-7E421A29860A}" type="pres">
      <dgm:prSet presAssocID="{EE1112C0-8473-4BCB-8010-43E90451D184}" presName="composite" presStyleCnt="0"/>
      <dgm:spPr/>
    </dgm:pt>
    <dgm:pt modelId="{395161AF-47AE-40E8-B34D-CF55F9AA8968}" type="pres">
      <dgm:prSet presAssocID="{EE1112C0-8473-4BCB-8010-43E90451D184}" presName="rect1" presStyleLbl="trAlignAcc1" presStyleIdx="1" presStyleCnt="4" custScaleX="157012" custLinFactNeighborX="16958" custLinFactNeighborY="-3183">
        <dgm:presLayoutVars>
          <dgm:bulletEnabled val="1"/>
        </dgm:presLayoutVars>
      </dgm:prSet>
      <dgm:spPr/>
    </dgm:pt>
    <dgm:pt modelId="{78D2940C-D9DD-4026-A39F-69FAC767C82C}" type="pres">
      <dgm:prSet presAssocID="{EE1112C0-8473-4BCB-8010-43E90451D184}" presName="rect2" presStyleLbl="fgImgPlace1" presStyleIdx="1" presStyleCnt="4" custScaleX="209743" custLinFactX="-17915" custLinFactNeighborX="-100000" custLinFactNeighborY="-3030"/>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dgm:spPr>
    </dgm:pt>
    <dgm:pt modelId="{2F21E214-BF6B-4F50-971B-278AEA54CD0F}" type="pres">
      <dgm:prSet presAssocID="{9D1F09BB-6F18-42D7-B247-BCCBDD58D64E}" presName="sibTrans" presStyleCnt="0"/>
      <dgm:spPr/>
    </dgm:pt>
    <dgm:pt modelId="{0D375D99-5DDA-42C1-AC70-472C139412CD}" type="pres">
      <dgm:prSet presAssocID="{AC829F30-B773-42D4-A97F-BDD8C9D7EEB3}" presName="composite" presStyleCnt="0"/>
      <dgm:spPr/>
    </dgm:pt>
    <dgm:pt modelId="{88A163A2-DB9F-4E8D-9530-0B775DED602D}" type="pres">
      <dgm:prSet presAssocID="{AC829F30-B773-42D4-A97F-BDD8C9D7EEB3}" presName="rect1" presStyleLbl="trAlignAcc1" presStyleIdx="2" presStyleCnt="4" custScaleX="157012" custLinFactNeighborX="16958" custLinFactNeighborY="-6366">
        <dgm:presLayoutVars>
          <dgm:bulletEnabled val="1"/>
        </dgm:presLayoutVars>
      </dgm:prSet>
      <dgm:spPr/>
    </dgm:pt>
    <dgm:pt modelId="{5DB408DE-CDAD-4FF1-8530-F5B87F6932A5}" type="pres">
      <dgm:prSet presAssocID="{AC829F30-B773-42D4-A97F-BDD8C9D7EEB3}" presName="rect2" presStyleLbl="fgImgPlace1" presStyleIdx="2" presStyleCnt="4" custScaleX="209743" custLinFactX="-17915" custLinFactNeighborX="-100000" custLinFactNeighborY="-6060"/>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dgm:spPr>
    </dgm:pt>
    <dgm:pt modelId="{D3AE5859-B3F3-4C62-A5D1-361AE2FECB6A}" type="pres">
      <dgm:prSet presAssocID="{5FA52451-3FD1-400D-BCB5-8360985853AD}" presName="sibTrans" presStyleCnt="0"/>
      <dgm:spPr/>
    </dgm:pt>
    <dgm:pt modelId="{A41D52E8-2A55-411D-8050-D2DBBE138A75}" type="pres">
      <dgm:prSet presAssocID="{5EAC85A7-DAFB-40C2-B627-668C694D2635}" presName="composite" presStyleCnt="0"/>
      <dgm:spPr/>
    </dgm:pt>
    <dgm:pt modelId="{E21AAC36-1567-43C6-B5FF-733AFB7FAB54}" type="pres">
      <dgm:prSet presAssocID="{5EAC85A7-DAFB-40C2-B627-668C694D2635}" presName="rect1" presStyleLbl="trAlignAcc1" presStyleIdx="3" presStyleCnt="4" custScaleX="157012" custLinFactNeighborX="16958" custLinFactNeighborY="-9549">
        <dgm:presLayoutVars>
          <dgm:bulletEnabled val="1"/>
        </dgm:presLayoutVars>
      </dgm:prSet>
      <dgm:spPr/>
    </dgm:pt>
    <dgm:pt modelId="{7B49A791-A7B9-4DFB-A01F-88199A71BD24}" type="pres">
      <dgm:prSet presAssocID="{5EAC85A7-DAFB-40C2-B627-668C694D2635}" presName="rect2" presStyleLbl="fgImgPlace1" presStyleIdx="3" presStyleCnt="4" custScaleX="209743" custLinFactX="-17915" custLinFactNeighborX="-100000" custLinFactNeighborY="-9090"/>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Lst>
  <dgm:cxnLst>
    <dgm:cxn modelId="{AEECA021-3A8F-4B1B-B967-6A2153F1F93B}" type="presOf" srcId="{EE1112C0-8473-4BCB-8010-43E90451D184}" destId="{395161AF-47AE-40E8-B34D-CF55F9AA8968}" srcOrd="0" destOrd="0" presId="urn:microsoft.com/office/officeart/2008/layout/PictureStrips"/>
    <dgm:cxn modelId="{12262C2D-F90A-4AD5-A0C2-2DCC41461C02}" srcId="{C61F506F-B98E-4D02-9508-FFCB457FD314}" destId="{9B2538A5-FBE5-4AF6-9155-8B48E1A4E563}" srcOrd="0" destOrd="0" parTransId="{C86CA3DC-6A35-4ACE-BCCF-775BEAB34570}" sibTransId="{484BC5CF-6A07-4F43-8429-7F1545274CC0}"/>
    <dgm:cxn modelId="{E02D9337-2E47-4D0F-9C00-58E77E2AD01C}" type="presOf" srcId="{5EAC85A7-DAFB-40C2-B627-668C694D2635}" destId="{E21AAC36-1567-43C6-B5FF-733AFB7FAB54}" srcOrd="0" destOrd="0" presId="urn:microsoft.com/office/officeart/2008/layout/PictureStrips"/>
    <dgm:cxn modelId="{4F5DC953-C9EF-4EA1-BB09-A952296235B5}" type="presOf" srcId="{C61F506F-B98E-4D02-9508-FFCB457FD314}" destId="{3C208B1B-4FEC-45FD-B048-ACA417516061}" srcOrd="0" destOrd="0" presId="urn:microsoft.com/office/officeart/2008/layout/PictureStrips"/>
    <dgm:cxn modelId="{D920F275-8626-4EDC-A2F0-BC42D6028E7D}" srcId="{C61F506F-B98E-4D02-9508-FFCB457FD314}" destId="{EE1112C0-8473-4BCB-8010-43E90451D184}" srcOrd="1" destOrd="0" parTransId="{319BE697-A464-4370-A558-981FDB5911D4}" sibTransId="{9D1F09BB-6F18-42D7-B247-BCCBDD58D64E}"/>
    <dgm:cxn modelId="{A1EAD07E-30C0-4961-B477-D91E7DAEC1D1}" type="presOf" srcId="{9B2538A5-FBE5-4AF6-9155-8B48E1A4E563}" destId="{D87F17FE-1DF9-4AA6-9F8F-51A387B309AE}" srcOrd="0" destOrd="0" presId="urn:microsoft.com/office/officeart/2008/layout/PictureStrips"/>
    <dgm:cxn modelId="{3BFF7BAD-70DF-47DD-A230-C59B1334C096}" srcId="{C61F506F-B98E-4D02-9508-FFCB457FD314}" destId="{5EAC85A7-DAFB-40C2-B627-668C694D2635}" srcOrd="3" destOrd="0" parTransId="{DB8779FC-99BA-4CBE-8647-90E413ABE14A}" sibTransId="{BA2B3180-E921-4712-8D97-2F992C59E316}"/>
    <dgm:cxn modelId="{70AA57BD-F0B2-429B-8D45-459F928EF992}" type="presOf" srcId="{AC829F30-B773-42D4-A97F-BDD8C9D7EEB3}" destId="{88A163A2-DB9F-4E8D-9530-0B775DED602D}" srcOrd="0" destOrd="0" presId="urn:microsoft.com/office/officeart/2008/layout/PictureStrips"/>
    <dgm:cxn modelId="{F86B6EE8-4881-4468-9EEA-32DDFBE60D9D}" srcId="{C61F506F-B98E-4D02-9508-FFCB457FD314}" destId="{AC829F30-B773-42D4-A97F-BDD8C9D7EEB3}" srcOrd="2" destOrd="0" parTransId="{F9AE859F-6EB4-46BD-BC2A-E1CA3DEAF862}" sibTransId="{5FA52451-3FD1-400D-BCB5-8360985853AD}"/>
    <dgm:cxn modelId="{127F4558-727A-43C3-9D24-49542A0B9B58}" type="presParOf" srcId="{3C208B1B-4FEC-45FD-B048-ACA417516061}" destId="{28A9ECFD-59AB-4B5B-A598-A8C913D3FABE}" srcOrd="0" destOrd="0" presId="urn:microsoft.com/office/officeart/2008/layout/PictureStrips"/>
    <dgm:cxn modelId="{8374C899-0EFF-4FDC-BEDB-8130FE293A2F}" type="presParOf" srcId="{28A9ECFD-59AB-4B5B-A598-A8C913D3FABE}" destId="{D87F17FE-1DF9-4AA6-9F8F-51A387B309AE}" srcOrd="0" destOrd="0" presId="urn:microsoft.com/office/officeart/2008/layout/PictureStrips"/>
    <dgm:cxn modelId="{BD0D5F2A-29A5-4846-8975-4C680CE35F47}" type="presParOf" srcId="{28A9ECFD-59AB-4B5B-A598-A8C913D3FABE}" destId="{6BA75B57-8D3C-4631-990C-2FF249A4BBB3}" srcOrd="1" destOrd="0" presId="urn:microsoft.com/office/officeart/2008/layout/PictureStrips"/>
    <dgm:cxn modelId="{AC424EA5-152F-4977-B85B-016BD44E0D91}" type="presParOf" srcId="{3C208B1B-4FEC-45FD-B048-ACA417516061}" destId="{2877425E-EF34-4949-9947-330225329B03}" srcOrd="1" destOrd="0" presId="urn:microsoft.com/office/officeart/2008/layout/PictureStrips"/>
    <dgm:cxn modelId="{A3615A91-E7A7-4AD2-A8D9-E95FDEEB04DC}" type="presParOf" srcId="{3C208B1B-4FEC-45FD-B048-ACA417516061}" destId="{19B9785A-F361-4F69-9001-7E421A29860A}" srcOrd="2" destOrd="0" presId="urn:microsoft.com/office/officeart/2008/layout/PictureStrips"/>
    <dgm:cxn modelId="{51F37F82-B190-488E-95A0-04A5FECF500D}" type="presParOf" srcId="{19B9785A-F361-4F69-9001-7E421A29860A}" destId="{395161AF-47AE-40E8-B34D-CF55F9AA8968}" srcOrd="0" destOrd="0" presId="urn:microsoft.com/office/officeart/2008/layout/PictureStrips"/>
    <dgm:cxn modelId="{031536A0-596C-40E7-8745-279ADC7CBA9E}" type="presParOf" srcId="{19B9785A-F361-4F69-9001-7E421A29860A}" destId="{78D2940C-D9DD-4026-A39F-69FAC767C82C}" srcOrd="1" destOrd="0" presId="urn:microsoft.com/office/officeart/2008/layout/PictureStrips"/>
    <dgm:cxn modelId="{343A3913-932C-475A-BFFE-EC5E381DA5E6}" type="presParOf" srcId="{3C208B1B-4FEC-45FD-B048-ACA417516061}" destId="{2F21E214-BF6B-4F50-971B-278AEA54CD0F}" srcOrd="3" destOrd="0" presId="urn:microsoft.com/office/officeart/2008/layout/PictureStrips"/>
    <dgm:cxn modelId="{F1C6FA59-492D-460C-98EC-44049EB02A8F}" type="presParOf" srcId="{3C208B1B-4FEC-45FD-B048-ACA417516061}" destId="{0D375D99-5DDA-42C1-AC70-472C139412CD}" srcOrd="4" destOrd="0" presId="urn:microsoft.com/office/officeart/2008/layout/PictureStrips"/>
    <dgm:cxn modelId="{DA1CC6BC-46D7-4C61-A393-D88302B7CF2D}" type="presParOf" srcId="{0D375D99-5DDA-42C1-AC70-472C139412CD}" destId="{88A163A2-DB9F-4E8D-9530-0B775DED602D}" srcOrd="0" destOrd="0" presId="urn:microsoft.com/office/officeart/2008/layout/PictureStrips"/>
    <dgm:cxn modelId="{47FFC310-D68F-426E-823C-09CBE4F060E3}" type="presParOf" srcId="{0D375D99-5DDA-42C1-AC70-472C139412CD}" destId="{5DB408DE-CDAD-4FF1-8530-F5B87F6932A5}" srcOrd="1" destOrd="0" presId="urn:microsoft.com/office/officeart/2008/layout/PictureStrips"/>
    <dgm:cxn modelId="{4DD7A3DC-E9DE-4514-B074-F68A51690DF6}" type="presParOf" srcId="{3C208B1B-4FEC-45FD-B048-ACA417516061}" destId="{D3AE5859-B3F3-4C62-A5D1-361AE2FECB6A}" srcOrd="5" destOrd="0" presId="urn:microsoft.com/office/officeart/2008/layout/PictureStrips"/>
    <dgm:cxn modelId="{988465E6-0AD5-44B2-94EB-B5A03E7CF8A1}" type="presParOf" srcId="{3C208B1B-4FEC-45FD-B048-ACA417516061}" destId="{A41D52E8-2A55-411D-8050-D2DBBE138A75}" srcOrd="6" destOrd="0" presId="urn:microsoft.com/office/officeart/2008/layout/PictureStrips"/>
    <dgm:cxn modelId="{4AA81D79-07D6-47B5-9D05-52E39C6C4238}" type="presParOf" srcId="{A41D52E8-2A55-411D-8050-D2DBBE138A75}" destId="{E21AAC36-1567-43C6-B5FF-733AFB7FAB54}" srcOrd="0" destOrd="0" presId="urn:microsoft.com/office/officeart/2008/layout/PictureStrips"/>
    <dgm:cxn modelId="{42931030-ECB3-4DF4-86B7-A918B889C92C}" type="presParOf" srcId="{A41D52E8-2A55-411D-8050-D2DBBE138A75}" destId="{7B49A791-A7B9-4DFB-A01F-88199A71BD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6CD6D-C0EC-42D2-B95B-1AB6EDFBC2CF}"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s-ES"/>
        </a:p>
      </dgm:t>
    </dgm:pt>
    <dgm:pt modelId="{30B2585E-1BCE-4313-A684-725D5D155CE7}">
      <dgm:prSet custT="1"/>
      <dgm:spPr>
        <a:solidFill>
          <a:schemeClr val="accent5">
            <a:lumMod val="20000"/>
            <a:lumOff val="80000"/>
            <a:alpha val="90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lv-LV" sz="2000" b="1" dirty="0"/>
            <a:t>Viņš neklusē, bet neatlaidīgi lūdz (Ps.69:14).</a:t>
          </a:r>
          <a:endParaRPr lang="es-ES" sz="2000" dirty="0"/>
        </a:p>
      </dgm:t>
    </dgm:pt>
    <dgm:pt modelId="{E7A3CFB5-7D3B-4FB5-93A8-DFC2B1F3D006}" type="parTrans" cxnId="{9FC80948-3C69-4013-876A-C96651DA227E}">
      <dgm:prSet/>
      <dgm:spPr/>
      <dgm:t>
        <a:bodyPr/>
        <a:lstStyle/>
        <a:p>
          <a:endParaRPr lang="es-ES" sz="1800"/>
        </a:p>
      </dgm:t>
    </dgm:pt>
    <dgm:pt modelId="{C7393F93-64E5-4E77-BA2E-6063DE86181F}" type="sibTrans" cxnId="{9FC80948-3C69-4013-876A-C96651DA227E}">
      <dgm:prSet/>
      <dgm:spPr/>
      <dgm:t>
        <a:bodyPr/>
        <a:lstStyle/>
        <a:p>
          <a:endParaRPr lang="es-ES" sz="1800"/>
        </a:p>
      </dgm:t>
    </dgm:pt>
    <dgm:pt modelId="{514E0370-6EDA-4C2C-BCEC-34CD919C187E}">
      <dgm:prSet custT="1"/>
      <dgm:spPr>
        <a:solidFill>
          <a:srgbClr val="F2B0E1">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n-US" sz="2000" b="1" dirty="0" err="1"/>
            <a:t>Pašpārbaude</a:t>
          </a:r>
          <a:r>
            <a:rPr lang="en-US" sz="2000" b="1" dirty="0"/>
            <a:t> (Ps.69:5-6)</a:t>
          </a:r>
          <a:endParaRPr lang="es-ES" sz="2000" dirty="0"/>
        </a:p>
      </dgm:t>
    </dgm:pt>
    <dgm:pt modelId="{F9B27DFF-B8B3-426E-B303-8BEA719A68AD}" type="parTrans" cxnId="{C628E912-7F1F-4D72-9DD1-E5672EAEE42D}">
      <dgm:prSet/>
      <dgm:spPr/>
      <dgm:t>
        <a:bodyPr/>
        <a:lstStyle/>
        <a:p>
          <a:endParaRPr lang="es-ES" sz="1800"/>
        </a:p>
      </dgm:t>
    </dgm:pt>
    <dgm:pt modelId="{4BD2617D-28AB-4D2A-8DDA-91ABE49B940A}" type="sibTrans" cxnId="{C628E912-7F1F-4D72-9DD1-E5672EAEE42D}">
      <dgm:prSet/>
      <dgm:spPr/>
      <dgm:t>
        <a:bodyPr/>
        <a:lstStyle/>
        <a:p>
          <a:endParaRPr lang="es-ES" sz="1800"/>
        </a:p>
      </dgm:t>
    </dgm:pt>
    <dgm:pt modelId="{BEE8E6A7-D97E-41E3-9FFA-C01B30197F18}">
      <dgm:prSet custT="1"/>
      <dgm:spPr>
        <a:solidFill>
          <a:srgbClr val="E0C0F2">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lv-LV" sz="2000" b="1" dirty="0"/>
            <a:t>Viņš apliecina savu mīlestību uz Dievu (Ps.69:7, 9).</a:t>
          </a:r>
          <a:endParaRPr lang="es-ES" sz="2000" dirty="0"/>
        </a:p>
      </dgm:t>
    </dgm:pt>
    <dgm:pt modelId="{7D7281D0-47A1-41A3-AD91-0F56B41FE91D}" type="parTrans" cxnId="{C3E294D5-98D0-4DA9-BB45-6E53A2889512}">
      <dgm:prSet/>
      <dgm:spPr/>
      <dgm:t>
        <a:bodyPr/>
        <a:lstStyle/>
        <a:p>
          <a:endParaRPr lang="es-ES" sz="1800"/>
        </a:p>
      </dgm:t>
    </dgm:pt>
    <dgm:pt modelId="{AA6E7FC9-0CD3-409F-91BD-722AFCEB5046}" type="sibTrans" cxnId="{C3E294D5-98D0-4DA9-BB45-6E53A2889512}">
      <dgm:prSet/>
      <dgm:spPr/>
      <dgm:t>
        <a:bodyPr/>
        <a:lstStyle/>
        <a:p>
          <a:endParaRPr lang="es-ES" sz="1800"/>
        </a:p>
      </dgm:t>
    </dgm:pt>
    <dgm:pt modelId="{DF7AD7E4-604F-4156-B9D3-8E95E8E75083}">
      <dgm:prSet custT="1"/>
      <dgm:spPr>
        <a:solidFill>
          <a:srgbClr val="CAC8F0">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lv-LV" sz="2000" b="1" dirty="0"/>
            <a:t>Viņš ir pārliecināts, ka Dievs neklusēs mūžīgi (</a:t>
          </a:r>
          <a:r>
            <a:rPr lang="lv-LV" sz="2000" b="1" dirty="0" err="1"/>
            <a:t>Ps</a:t>
          </a:r>
          <a:r>
            <a:rPr lang="lv-LV" sz="2000" b="1" dirty="0"/>
            <a:t>.</a:t>
          </a:r>
          <a:r>
            <a:rPr lang="es-ES" sz="2000" b="1" dirty="0"/>
            <a:t>69:33-36; 42:</a:t>
          </a:r>
          <a:r>
            <a:rPr lang="lv-LV" sz="2000" b="1" dirty="0"/>
            <a:t>6</a:t>
          </a:r>
          <a:r>
            <a:rPr lang="es-ES" sz="2000" b="1" dirty="0"/>
            <a:t>; 102:1</a:t>
          </a:r>
          <a:r>
            <a:rPr lang="lv-LV" sz="2000" b="1" dirty="0"/>
            <a:t>4</a:t>
          </a:r>
          <a:r>
            <a:rPr lang="es-ES" sz="2000" b="1" dirty="0"/>
            <a:t>)</a:t>
          </a:r>
          <a:endParaRPr lang="es-ES" sz="2000" dirty="0"/>
        </a:p>
      </dgm:t>
    </dgm:pt>
    <dgm:pt modelId="{537A3D72-425F-40F3-B811-EA89E1B07E10}" type="parTrans" cxnId="{1896FE98-9BF3-4F79-ACDA-D67BF9B15222}">
      <dgm:prSet/>
      <dgm:spPr/>
      <dgm:t>
        <a:bodyPr/>
        <a:lstStyle/>
        <a:p>
          <a:endParaRPr lang="es-ES" sz="1800"/>
        </a:p>
      </dgm:t>
    </dgm:pt>
    <dgm:pt modelId="{BA5403EE-F9C2-4607-8A6F-DD8B92EF8585}" type="sibTrans" cxnId="{1896FE98-9BF3-4F79-ACDA-D67BF9B15222}">
      <dgm:prSet/>
      <dgm:spPr/>
      <dgm:t>
        <a:bodyPr/>
        <a:lstStyle/>
        <a:p>
          <a:endParaRPr lang="es-ES" sz="1800"/>
        </a:p>
      </dgm:t>
    </dgm:pt>
    <dgm:pt modelId="{FACBC4F8-233D-4FB9-B419-76069C41FA5F}" type="pres">
      <dgm:prSet presAssocID="{DCA6CD6D-C0EC-42D2-B95B-1AB6EDFBC2CF}" presName="compositeShape" presStyleCnt="0">
        <dgm:presLayoutVars>
          <dgm:dir/>
          <dgm:resizeHandles/>
        </dgm:presLayoutVars>
      </dgm:prSet>
      <dgm:spPr/>
    </dgm:pt>
    <dgm:pt modelId="{64298FFA-6F54-40BE-B318-6B5CFFD7E03F}" type="pres">
      <dgm:prSet presAssocID="{DCA6CD6D-C0EC-42D2-B95B-1AB6EDFBC2CF}" presName="pyramid" presStyleLbl="node1" presStyleIdx="0" presStyleCnt="1" custScaleX="89908" custLinFactNeighborX="-11556" custLinFactNeighborY="0"/>
      <dgm:spPr>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16574129-C195-4A90-9FB3-F5840E0EEA2E}" type="pres">
      <dgm:prSet presAssocID="{DCA6CD6D-C0EC-42D2-B95B-1AB6EDFBC2CF}" presName="theList" presStyleCnt="0"/>
      <dgm:spPr/>
    </dgm:pt>
    <dgm:pt modelId="{D1B68981-587A-4081-87BB-A8B726A0710C}" type="pres">
      <dgm:prSet presAssocID="{30B2585E-1BCE-4313-A684-725D5D155CE7}" presName="aNode" presStyleLbl="fgAcc1" presStyleIdx="0" presStyleCnt="4" custScaleX="125780" custScaleY="272158" custLinFactY="-100000" custLinFactNeighborX="12834" custLinFactNeighborY="-150924">
        <dgm:presLayoutVars>
          <dgm:bulletEnabled val="1"/>
        </dgm:presLayoutVars>
      </dgm:prSet>
      <dgm:spPr/>
    </dgm:pt>
    <dgm:pt modelId="{C4469786-1AD3-4024-B69F-CECD46DE4AE4}" type="pres">
      <dgm:prSet presAssocID="{30B2585E-1BCE-4313-A684-725D5D155CE7}" presName="aSpace" presStyleCnt="0"/>
      <dgm:spPr/>
    </dgm:pt>
    <dgm:pt modelId="{1DA1A352-572B-4488-8918-67CC9E034057}" type="pres">
      <dgm:prSet presAssocID="{514E0370-6EDA-4C2C-BCEC-34CD919C187E}" presName="aNode" presStyleLbl="fgAcc1" presStyleIdx="1" presStyleCnt="4" custScaleX="125780" custScaleY="272158" custLinFactY="-30392" custLinFactNeighborX="12834" custLinFactNeighborY="-100000">
        <dgm:presLayoutVars>
          <dgm:bulletEnabled val="1"/>
        </dgm:presLayoutVars>
      </dgm:prSet>
      <dgm:spPr/>
    </dgm:pt>
    <dgm:pt modelId="{ED577670-44C3-4ECE-A1DA-DCD228EC7B26}" type="pres">
      <dgm:prSet presAssocID="{514E0370-6EDA-4C2C-BCEC-34CD919C187E}" presName="aSpace" presStyleCnt="0"/>
      <dgm:spPr/>
    </dgm:pt>
    <dgm:pt modelId="{6BE4A8CF-F366-43D7-8606-1DF8C24871C3}" type="pres">
      <dgm:prSet presAssocID="{BEE8E6A7-D97E-41E3-9FFA-C01B30197F18}" presName="aNode" presStyleLbl="fgAcc1" presStyleIdx="2" presStyleCnt="4" custScaleX="125780" custScaleY="272158" custLinFactY="6622" custLinFactNeighborX="12834" custLinFactNeighborY="100000">
        <dgm:presLayoutVars>
          <dgm:bulletEnabled val="1"/>
        </dgm:presLayoutVars>
      </dgm:prSet>
      <dgm:spPr/>
    </dgm:pt>
    <dgm:pt modelId="{C2683F34-D676-4A52-9551-0DFB4C085AD9}" type="pres">
      <dgm:prSet presAssocID="{BEE8E6A7-D97E-41E3-9FFA-C01B30197F18}" presName="aSpace" presStyleCnt="0"/>
      <dgm:spPr/>
    </dgm:pt>
    <dgm:pt modelId="{50B00464-E2A2-4314-BB4A-FF8A5EFF73A5}" type="pres">
      <dgm:prSet presAssocID="{DF7AD7E4-604F-4156-B9D3-8E95E8E75083}" presName="aNode" presStyleLbl="fgAcc1" presStyleIdx="3" presStyleCnt="4" custScaleX="125780" custScaleY="398093" custLinFactY="65525" custLinFactNeighborX="13822" custLinFactNeighborY="100000">
        <dgm:presLayoutVars>
          <dgm:bulletEnabled val="1"/>
        </dgm:presLayoutVars>
      </dgm:prSet>
      <dgm:spPr/>
    </dgm:pt>
    <dgm:pt modelId="{5D780696-CCA4-4D9F-B2E4-3AC0DE39DF1B}" type="pres">
      <dgm:prSet presAssocID="{DF7AD7E4-604F-4156-B9D3-8E95E8E75083}" presName="aSpace" presStyleCnt="0"/>
      <dgm:spPr/>
    </dgm:pt>
  </dgm:ptLst>
  <dgm:cxnLst>
    <dgm:cxn modelId="{1ED46411-D7CF-4684-AA25-AC48630556B6}" type="presOf" srcId="{30B2585E-1BCE-4313-A684-725D5D155CE7}" destId="{D1B68981-587A-4081-87BB-A8B726A0710C}" srcOrd="0" destOrd="0" presId="urn:microsoft.com/office/officeart/2005/8/layout/pyramid2"/>
    <dgm:cxn modelId="{C628E912-7F1F-4D72-9DD1-E5672EAEE42D}" srcId="{DCA6CD6D-C0EC-42D2-B95B-1AB6EDFBC2CF}" destId="{514E0370-6EDA-4C2C-BCEC-34CD919C187E}" srcOrd="1" destOrd="0" parTransId="{F9B27DFF-B8B3-426E-B303-8BEA719A68AD}" sibTransId="{4BD2617D-28AB-4D2A-8DDA-91ABE49B940A}"/>
    <dgm:cxn modelId="{B755D42A-163F-4F71-A94D-D404D6D6E1CF}" type="presOf" srcId="{DCA6CD6D-C0EC-42D2-B95B-1AB6EDFBC2CF}" destId="{FACBC4F8-233D-4FB9-B419-76069C41FA5F}" srcOrd="0" destOrd="0" presId="urn:microsoft.com/office/officeart/2005/8/layout/pyramid2"/>
    <dgm:cxn modelId="{9FC80948-3C69-4013-876A-C96651DA227E}" srcId="{DCA6CD6D-C0EC-42D2-B95B-1AB6EDFBC2CF}" destId="{30B2585E-1BCE-4313-A684-725D5D155CE7}" srcOrd="0" destOrd="0" parTransId="{E7A3CFB5-7D3B-4FB5-93A8-DFC2B1F3D006}" sibTransId="{C7393F93-64E5-4E77-BA2E-6063DE86181F}"/>
    <dgm:cxn modelId="{64F4A04E-04B5-4394-A8D6-C663FE0CA3AB}" type="presOf" srcId="{514E0370-6EDA-4C2C-BCEC-34CD919C187E}" destId="{1DA1A352-572B-4488-8918-67CC9E034057}" srcOrd="0" destOrd="0" presId="urn:microsoft.com/office/officeart/2005/8/layout/pyramid2"/>
    <dgm:cxn modelId="{1896FE98-9BF3-4F79-ACDA-D67BF9B15222}" srcId="{DCA6CD6D-C0EC-42D2-B95B-1AB6EDFBC2CF}" destId="{DF7AD7E4-604F-4156-B9D3-8E95E8E75083}" srcOrd="3" destOrd="0" parTransId="{537A3D72-425F-40F3-B811-EA89E1B07E10}" sibTransId="{BA5403EE-F9C2-4607-8A6F-DD8B92EF8585}"/>
    <dgm:cxn modelId="{F6954FB1-A730-4A7B-B2C1-FE467DF59E12}" type="presOf" srcId="{DF7AD7E4-604F-4156-B9D3-8E95E8E75083}" destId="{50B00464-E2A2-4314-BB4A-FF8A5EFF73A5}" srcOrd="0" destOrd="0" presId="urn:microsoft.com/office/officeart/2005/8/layout/pyramid2"/>
    <dgm:cxn modelId="{C3E294D5-98D0-4DA9-BB45-6E53A2889512}" srcId="{DCA6CD6D-C0EC-42D2-B95B-1AB6EDFBC2CF}" destId="{BEE8E6A7-D97E-41E3-9FFA-C01B30197F18}" srcOrd="2" destOrd="0" parTransId="{7D7281D0-47A1-41A3-AD91-0F56B41FE91D}" sibTransId="{AA6E7FC9-0CD3-409F-91BD-722AFCEB5046}"/>
    <dgm:cxn modelId="{27AF97F5-C78E-401F-A54D-DD414C0C8CD3}" type="presOf" srcId="{BEE8E6A7-D97E-41E3-9FFA-C01B30197F18}" destId="{6BE4A8CF-F366-43D7-8606-1DF8C24871C3}" srcOrd="0" destOrd="0" presId="urn:microsoft.com/office/officeart/2005/8/layout/pyramid2"/>
    <dgm:cxn modelId="{3E0849D4-646A-469D-A647-BA2D54596B56}" type="presParOf" srcId="{FACBC4F8-233D-4FB9-B419-76069C41FA5F}" destId="{64298FFA-6F54-40BE-B318-6B5CFFD7E03F}" srcOrd="0" destOrd="0" presId="urn:microsoft.com/office/officeart/2005/8/layout/pyramid2"/>
    <dgm:cxn modelId="{DE96A788-A9AF-4C90-9E47-A4510FEB0449}" type="presParOf" srcId="{FACBC4F8-233D-4FB9-B419-76069C41FA5F}" destId="{16574129-C195-4A90-9FB3-F5840E0EEA2E}" srcOrd="1" destOrd="0" presId="urn:microsoft.com/office/officeart/2005/8/layout/pyramid2"/>
    <dgm:cxn modelId="{650B72C9-AB77-4F27-9AC4-3FF06BC0BD8E}" type="presParOf" srcId="{16574129-C195-4A90-9FB3-F5840E0EEA2E}" destId="{D1B68981-587A-4081-87BB-A8B726A0710C}" srcOrd="0" destOrd="0" presId="urn:microsoft.com/office/officeart/2005/8/layout/pyramid2"/>
    <dgm:cxn modelId="{B0D0DF92-F99B-450E-AF59-9A3E383D0937}" type="presParOf" srcId="{16574129-C195-4A90-9FB3-F5840E0EEA2E}" destId="{C4469786-1AD3-4024-B69F-CECD46DE4AE4}" srcOrd="1" destOrd="0" presId="urn:microsoft.com/office/officeart/2005/8/layout/pyramid2"/>
    <dgm:cxn modelId="{E4786523-4F11-42B3-B28C-265BA79E81E5}" type="presParOf" srcId="{16574129-C195-4A90-9FB3-F5840E0EEA2E}" destId="{1DA1A352-572B-4488-8918-67CC9E034057}" srcOrd="2" destOrd="0" presId="urn:microsoft.com/office/officeart/2005/8/layout/pyramid2"/>
    <dgm:cxn modelId="{075E82C6-F393-43D3-A8E9-6C24399026F2}" type="presParOf" srcId="{16574129-C195-4A90-9FB3-F5840E0EEA2E}" destId="{ED577670-44C3-4ECE-A1DA-DCD228EC7B26}" srcOrd="3" destOrd="0" presId="urn:microsoft.com/office/officeart/2005/8/layout/pyramid2"/>
    <dgm:cxn modelId="{7DAA2689-C5A5-4780-AA28-C774C72C38F5}" type="presParOf" srcId="{16574129-C195-4A90-9FB3-F5840E0EEA2E}" destId="{6BE4A8CF-F366-43D7-8606-1DF8C24871C3}" srcOrd="4" destOrd="0" presId="urn:microsoft.com/office/officeart/2005/8/layout/pyramid2"/>
    <dgm:cxn modelId="{89511118-7E50-443A-AC68-001E5FFC6CED}" type="presParOf" srcId="{16574129-C195-4A90-9FB3-F5840E0EEA2E}" destId="{C2683F34-D676-4A52-9551-0DFB4C085AD9}" srcOrd="5" destOrd="0" presId="urn:microsoft.com/office/officeart/2005/8/layout/pyramid2"/>
    <dgm:cxn modelId="{852A27B9-0829-4262-A6E4-44FE615D5250}" type="presParOf" srcId="{16574129-C195-4A90-9FB3-F5840E0EEA2E}" destId="{50B00464-E2A2-4314-BB4A-FF8A5EFF73A5}" srcOrd="6" destOrd="0" presId="urn:microsoft.com/office/officeart/2005/8/layout/pyramid2"/>
    <dgm:cxn modelId="{028A2879-F6E2-4347-A9C1-6314624DCD7D}" type="presParOf" srcId="{16574129-C195-4A90-9FB3-F5840E0EEA2E}" destId="{5D780696-CCA4-4D9F-B2E4-3AC0DE39DF1B}"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F17FE-1DF9-4AA6-9F8F-51A387B309AE}">
      <dsp:nvSpPr>
        <dsp:cNvPr id="0" name=""/>
        <dsp:cNvSpPr/>
      </dsp:nvSpPr>
      <dsp:spPr>
        <a:xfrm>
          <a:off x="978024" y="377699"/>
          <a:ext cx="4512341" cy="898088"/>
        </a:xfrm>
        <a:prstGeom prst="rect">
          <a:avLst/>
        </a:prstGeom>
        <a:solidFill>
          <a:schemeClr val="accent2">
            <a:lumMod val="40000"/>
            <a:lumOff val="60000"/>
          </a:schemeClr>
        </a:solidFill>
        <a:ln>
          <a:solidFill>
            <a:schemeClr val="accent2">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dirty="0"/>
            <a:t>Viņš kā briedis brēc pēc ūdens upēm </a:t>
          </a:r>
          <a:r>
            <a:rPr lang="en-US" sz="2000" b="1" kern="1200" dirty="0"/>
            <a:t>(Ps</a:t>
          </a:r>
          <a:r>
            <a:rPr lang="lv-LV" sz="2000" b="1" kern="1200" dirty="0"/>
            <a:t>.</a:t>
          </a:r>
          <a:r>
            <a:rPr lang="en-US" sz="2000" b="1" kern="1200" dirty="0"/>
            <a:t>42:1-3)</a:t>
          </a:r>
          <a:r>
            <a:rPr lang="lv-LV" sz="2000" b="1" kern="1200" dirty="0"/>
            <a:t>.</a:t>
          </a:r>
          <a:endParaRPr lang="es-ES" sz="2000" kern="1200" dirty="0"/>
        </a:p>
      </dsp:txBody>
      <dsp:txXfrm>
        <a:off x="978024" y="377699"/>
        <a:ext cx="4512341" cy="898088"/>
      </dsp:txXfrm>
    </dsp:sp>
    <dsp:sp modelId="{6BA75B57-8D3C-4631-990C-2FF249A4BBB3}">
      <dsp:nvSpPr>
        <dsp:cNvPr id="0" name=""/>
        <dsp:cNvSpPr/>
      </dsp:nvSpPr>
      <dsp:spPr>
        <a:xfrm>
          <a:off x="103912" y="247975"/>
          <a:ext cx="1318574" cy="94299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161AF-47AE-40E8-B34D-CF55F9AA8968}">
      <dsp:nvSpPr>
        <dsp:cNvPr id="0" name=""/>
        <dsp:cNvSpPr/>
      </dsp:nvSpPr>
      <dsp:spPr>
        <a:xfrm>
          <a:off x="978024" y="1479707"/>
          <a:ext cx="4512341" cy="898088"/>
        </a:xfrm>
        <a:prstGeom prst="rect">
          <a:avLst/>
        </a:prstGeom>
        <a:solidFill>
          <a:srgbClr val="DCC5ED"/>
        </a:solidFill>
        <a:ln>
          <a:solidFill>
            <a:srgbClr val="7030A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dirty="0"/>
            <a:t>Viņš ciešanās ir ievainots, un nav vēlēšanās dzīvot (Ps.102:2-4).</a:t>
          </a:r>
          <a:endParaRPr lang="es-ES" sz="2000" kern="1200" dirty="0"/>
        </a:p>
      </dsp:txBody>
      <dsp:txXfrm>
        <a:off x="978024" y="1479707"/>
        <a:ext cx="4512341" cy="898088"/>
      </dsp:txXfrm>
    </dsp:sp>
    <dsp:sp modelId="{78D2940C-D9DD-4026-A39F-69FAC767C82C}">
      <dsp:nvSpPr>
        <dsp:cNvPr id="0" name=""/>
        <dsp:cNvSpPr/>
      </dsp:nvSpPr>
      <dsp:spPr>
        <a:xfrm>
          <a:off x="103912" y="1349996"/>
          <a:ext cx="1318574" cy="94299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A163A2-DB9F-4E8D-9530-0B775DED602D}">
      <dsp:nvSpPr>
        <dsp:cNvPr id="0" name=""/>
        <dsp:cNvSpPr/>
      </dsp:nvSpPr>
      <dsp:spPr>
        <a:xfrm>
          <a:off x="978024" y="2581714"/>
          <a:ext cx="4512341" cy="898088"/>
        </a:xfrm>
        <a:prstGeom prst="rect">
          <a:avLst/>
        </a:prstGeom>
        <a:solidFill>
          <a:schemeClr val="accent4">
            <a:lumMod val="20000"/>
            <a:lumOff val="80000"/>
          </a:schemeClr>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dirty="0"/>
            <a:t>Viņš, šķiet, dzīvo tuksnesī kā purva dumpis, kā apogs vai kā vientulis putns (Ps.102:6-7).</a:t>
          </a:r>
          <a:endParaRPr lang="es-ES" sz="2000" kern="1200" dirty="0"/>
        </a:p>
      </dsp:txBody>
      <dsp:txXfrm>
        <a:off x="978024" y="2581714"/>
        <a:ext cx="4512341" cy="898088"/>
      </dsp:txXfrm>
    </dsp:sp>
    <dsp:sp modelId="{5DB408DE-CDAD-4FF1-8530-F5B87F6932A5}">
      <dsp:nvSpPr>
        <dsp:cNvPr id="0" name=""/>
        <dsp:cNvSpPr/>
      </dsp:nvSpPr>
      <dsp:spPr>
        <a:xfrm>
          <a:off x="103912" y="2452017"/>
          <a:ext cx="1318574" cy="942993"/>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1AAC36-1567-43C6-B5FF-733AFB7FAB54}">
      <dsp:nvSpPr>
        <dsp:cNvPr id="0" name=""/>
        <dsp:cNvSpPr/>
      </dsp:nvSpPr>
      <dsp:spPr>
        <a:xfrm>
          <a:off x="978024" y="3683722"/>
          <a:ext cx="4512341" cy="898088"/>
        </a:xfrm>
        <a:prstGeom prst="rect">
          <a:avLst/>
        </a:prstGeom>
        <a:solidFill>
          <a:schemeClr val="accent5">
            <a:lumMod val="20000"/>
            <a:lumOff val="80000"/>
          </a:schemeClr>
        </a:solidFill>
        <a:ln>
          <a:solidFill>
            <a:schemeClr val="accent3">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dirty="0"/>
            <a:t>Viņš ir nogrimis purvā un nespēj pastāvēt bez Dieva palīdzības (Ps.69:1-3).</a:t>
          </a:r>
          <a:endParaRPr lang="es-ES" sz="2000" kern="1200" dirty="0"/>
        </a:p>
      </dsp:txBody>
      <dsp:txXfrm>
        <a:off x="978024" y="3683722"/>
        <a:ext cx="4512341" cy="898088"/>
      </dsp:txXfrm>
    </dsp:sp>
    <dsp:sp modelId="{7B49A791-A7B9-4DFB-A01F-88199A71BD24}">
      <dsp:nvSpPr>
        <dsp:cNvPr id="0" name=""/>
        <dsp:cNvSpPr/>
      </dsp:nvSpPr>
      <dsp:spPr>
        <a:xfrm>
          <a:off x="103912" y="3554038"/>
          <a:ext cx="1318574" cy="942993"/>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8FFA-6F54-40BE-B318-6B5CFFD7E03F}">
      <dsp:nvSpPr>
        <dsp:cNvPr id="0" name=""/>
        <dsp:cNvSpPr/>
      </dsp:nvSpPr>
      <dsp:spPr>
        <a:xfrm>
          <a:off x="35550" y="0"/>
          <a:ext cx="4001694" cy="4450877"/>
        </a:xfrm>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D1B68981-587A-4081-87BB-A8B726A0710C}">
      <dsp:nvSpPr>
        <dsp:cNvPr id="0" name=""/>
        <dsp:cNvSpPr/>
      </dsp:nvSpPr>
      <dsp:spPr>
        <a:xfrm>
          <a:off x="2549120" y="113039"/>
          <a:ext cx="3638903" cy="765369"/>
        </a:xfrm>
        <a:prstGeom prst="round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Viņš neklusē, bet neatlaidīgi lūdz (Ps.69:14).</a:t>
          </a:r>
          <a:endParaRPr lang="es-ES" sz="2000" kern="1200" dirty="0"/>
        </a:p>
      </dsp:txBody>
      <dsp:txXfrm>
        <a:off x="2586482" y="150401"/>
        <a:ext cx="3564179" cy="690645"/>
      </dsp:txXfrm>
    </dsp:sp>
    <dsp:sp modelId="{1DA1A352-572B-4488-8918-67CC9E034057}">
      <dsp:nvSpPr>
        <dsp:cNvPr id="0" name=""/>
        <dsp:cNvSpPr/>
      </dsp:nvSpPr>
      <dsp:spPr>
        <a:xfrm>
          <a:off x="2549120" y="1127215"/>
          <a:ext cx="3638903" cy="765369"/>
        </a:xfrm>
        <a:prstGeom prst="roundRect">
          <a:avLst/>
        </a:prstGeom>
        <a:solidFill>
          <a:srgbClr val="F2B0E1">
            <a:alpha val="89804"/>
          </a:srgbClr>
        </a:solidFill>
        <a:ln w="12700" cap="flat" cmpd="sng" algn="ctr">
          <a:solidFill>
            <a:schemeClr val="accent5">
              <a:hueOff val="-2170221"/>
              <a:satOff val="-7353"/>
              <a:lumOff val="4052"/>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Pašpārbaude</a:t>
          </a:r>
          <a:r>
            <a:rPr lang="en-US" sz="2000" b="1" kern="1200" dirty="0"/>
            <a:t> (Ps.69:5-6)</a:t>
          </a:r>
          <a:endParaRPr lang="es-ES" sz="2000" kern="1200" dirty="0"/>
        </a:p>
      </dsp:txBody>
      <dsp:txXfrm>
        <a:off x="2586482" y="1164577"/>
        <a:ext cx="3564179" cy="690645"/>
      </dsp:txXfrm>
    </dsp:sp>
    <dsp:sp modelId="{6BE4A8CF-F366-43D7-8606-1DF8C24871C3}">
      <dsp:nvSpPr>
        <dsp:cNvPr id="0" name=""/>
        <dsp:cNvSpPr/>
      </dsp:nvSpPr>
      <dsp:spPr>
        <a:xfrm>
          <a:off x="2549120" y="2102135"/>
          <a:ext cx="3638903" cy="765369"/>
        </a:xfrm>
        <a:prstGeom prst="roundRect">
          <a:avLst/>
        </a:prstGeom>
        <a:solidFill>
          <a:srgbClr val="E0C0F2">
            <a:alpha val="89804"/>
          </a:srgbClr>
        </a:solidFill>
        <a:ln w="12700" cap="flat" cmpd="sng" algn="ctr">
          <a:solidFill>
            <a:schemeClr val="accent5">
              <a:hueOff val="-4340441"/>
              <a:satOff val="-14705"/>
              <a:lumOff val="8105"/>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Viņš apliecina savu mīlestību uz Dievu (Ps.69:7, 9).</a:t>
          </a:r>
          <a:endParaRPr lang="es-ES" sz="2000" kern="1200" dirty="0"/>
        </a:p>
      </dsp:txBody>
      <dsp:txXfrm>
        <a:off x="2586482" y="2139497"/>
        <a:ext cx="3564179" cy="690645"/>
      </dsp:txXfrm>
    </dsp:sp>
    <dsp:sp modelId="{50B00464-E2A2-4314-BB4A-FF8A5EFF73A5}">
      <dsp:nvSpPr>
        <dsp:cNvPr id="0" name=""/>
        <dsp:cNvSpPr/>
      </dsp:nvSpPr>
      <dsp:spPr>
        <a:xfrm>
          <a:off x="2577704" y="3068305"/>
          <a:ext cx="3638903" cy="1119526"/>
        </a:xfrm>
        <a:prstGeom prst="roundRect">
          <a:avLst/>
        </a:prstGeom>
        <a:solidFill>
          <a:srgbClr val="CAC8F0">
            <a:alpha val="89804"/>
          </a:srgbClr>
        </a:solidFill>
        <a:ln w="12700" cap="flat" cmpd="sng" algn="ctr">
          <a:solidFill>
            <a:schemeClr val="accent5">
              <a:hueOff val="-6510662"/>
              <a:satOff val="-22058"/>
              <a:lumOff val="12157"/>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Viņš ir pārliecināts, ka Dievs neklusēs mūžīgi (</a:t>
          </a:r>
          <a:r>
            <a:rPr lang="lv-LV" sz="2000" b="1" kern="1200" dirty="0" err="1"/>
            <a:t>Ps</a:t>
          </a:r>
          <a:r>
            <a:rPr lang="lv-LV" sz="2000" b="1" kern="1200" dirty="0"/>
            <a:t>.</a:t>
          </a:r>
          <a:r>
            <a:rPr lang="es-ES" sz="2000" b="1" kern="1200" dirty="0"/>
            <a:t>69:33-36; 42:</a:t>
          </a:r>
          <a:r>
            <a:rPr lang="lv-LV" sz="2000" b="1" kern="1200" dirty="0"/>
            <a:t>6</a:t>
          </a:r>
          <a:r>
            <a:rPr lang="es-ES" sz="2000" b="1" kern="1200" dirty="0"/>
            <a:t>; 102:1</a:t>
          </a:r>
          <a:r>
            <a:rPr lang="lv-LV" sz="2000" b="1" kern="1200" dirty="0"/>
            <a:t>4</a:t>
          </a:r>
          <a:r>
            <a:rPr lang="es-ES" sz="2000" b="1" kern="1200" dirty="0"/>
            <a:t>)</a:t>
          </a:r>
          <a:endParaRPr lang="es-ES" sz="2000" kern="1200" dirty="0"/>
        </a:p>
      </dsp:txBody>
      <dsp:txXfrm>
        <a:off x="2632355" y="3122956"/>
        <a:ext cx="3529601" cy="101022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8F548-C632-DDDE-5B06-BBC5197D91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93382D-C083-6C91-BAEF-5D24BA78F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FEA078-C1F2-FC5D-E0E2-E733F15C0BB2}"/>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5" name="Marcador de pie de página 4">
            <a:extLst>
              <a:ext uri="{FF2B5EF4-FFF2-40B4-BE49-F238E27FC236}">
                <a16:creationId xmlns:a16="http://schemas.microsoft.com/office/drawing/2014/main" id="{9EF634AC-DC4B-7611-6BB7-896EFD883C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FCF0D9-004E-9C11-CCC7-AD575830F4EA}"/>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23766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CB316-2094-7517-977A-2940E0E604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1DAEC2-8BAA-0DB0-B6D3-41A59B313C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E80698-20BD-97AD-A0D6-3C7FB538D34C}"/>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5" name="Marcador de pie de página 4">
            <a:extLst>
              <a:ext uri="{FF2B5EF4-FFF2-40B4-BE49-F238E27FC236}">
                <a16:creationId xmlns:a16="http://schemas.microsoft.com/office/drawing/2014/main" id="{05BFBDD6-9E60-34CC-3F98-4A30005C6F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1D8EB9-3025-4158-A7B6-4265852D9FF3}"/>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389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CD5A6F-4891-13BB-25AC-B06C68776A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C471EB-055C-E495-C5FA-7A4E0CD002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80C000-1784-6809-8B1B-CD1B089B4455}"/>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5" name="Marcador de pie de página 4">
            <a:extLst>
              <a:ext uri="{FF2B5EF4-FFF2-40B4-BE49-F238E27FC236}">
                <a16:creationId xmlns:a16="http://schemas.microsoft.com/office/drawing/2014/main" id="{A6B41C10-A627-9687-2A6E-027832BF38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626670-5CA9-9033-0CB1-369490CF2EA0}"/>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543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47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025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02366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89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2027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07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83559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3546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264D3-DF0C-5505-A553-56A925237C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A4A45B-81F8-54B6-0BCC-C501E3C8E1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7E7879-F72A-8F68-41CC-884C54A17DE5}"/>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5" name="Marcador de pie de página 4">
            <a:extLst>
              <a:ext uri="{FF2B5EF4-FFF2-40B4-BE49-F238E27FC236}">
                <a16:creationId xmlns:a16="http://schemas.microsoft.com/office/drawing/2014/main" id="{5CEA3D1E-D43B-D7F9-1B31-40536444EC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3852FF-B92D-B6B9-E0E7-DEBC0C038F59}"/>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28260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7050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079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21/01/2024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1886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5AAB4-B4E1-C7DB-748B-2798990088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9C4F5C-C0A7-B659-A7EF-C4FA7F158E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AF953F-0F41-BD35-8F29-2052A88B199D}"/>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5" name="Marcador de pie de página 4">
            <a:extLst>
              <a:ext uri="{FF2B5EF4-FFF2-40B4-BE49-F238E27FC236}">
                <a16:creationId xmlns:a16="http://schemas.microsoft.com/office/drawing/2014/main" id="{22601BE2-E609-5305-6C59-44DADD535D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FE7A01-B98D-A4DC-E20C-0CB7C0AD8A2F}"/>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989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BD354-7ED0-65DB-EF59-0637511A78F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125454-02CF-BA8B-9A01-8F7B84DFBA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9CC1B1-6161-57B0-55EB-B46DC76162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16EDA4-489D-97F5-62AB-460DA3BB1897}"/>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6" name="Marcador de pie de página 5">
            <a:extLst>
              <a:ext uri="{FF2B5EF4-FFF2-40B4-BE49-F238E27FC236}">
                <a16:creationId xmlns:a16="http://schemas.microsoft.com/office/drawing/2014/main" id="{76D4AA23-5281-90CF-5A81-3395DBA25F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DF1823-68E7-9752-D002-75ACFD23BD9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2150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524A9-39B8-0989-3BA5-66BD0646B4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46AEC-326F-F640-9C46-A3A4BE0DF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A090EF-51DA-47C4-BFB6-EBEBE52513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A25257-280C-AA28-5F36-EC1B22808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F33DC4-0DFB-6DCB-D395-74FCE9DFEC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F34EF67-16D7-A19B-2960-3D2169281488}"/>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8" name="Marcador de pie de página 7">
            <a:extLst>
              <a:ext uri="{FF2B5EF4-FFF2-40B4-BE49-F238E27FC236}">
                <a16:creationId xmlns:a16="http://schemas.microsoft.com/office/drawing/2014/main" id="{D53AF146-F01E-BD55-92D3-B99E02E6F1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4F77A6-20DA-69CA-25A9-EE23ECCF6F24}"/>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0394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66ABF-52FE-02E0-C2B6-73F917A9A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65145AF-AA94-33AB-967D-5D050A739553}"/>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4" name="Marcador de pie de página 3">
            <a:extLst>
              <a:ext uri="{FF2B5EF4-FFF2-40B4-BE49-F238E27FC236}">
                <a16:creationId xmlns:a16="http://schemas.microsoft.com/office/drawing/2014/main" id="{7AE2C82B-FC83-8AD7-4EDC-7A01ABEAB04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BCCB4D0-A558-A9EF-03EC-D8ABEC31E34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4626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9A46A8-F3A0-2F6B-C400-F442377DEDE1}"/>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3" name="Marcador de pie de página 2">
            <a:extLst>
              <a:ext uri="{FF2B5EF4-FFF2-40B4-BE49-F238E27FC236}">
                <a16:creationId xmlns:a16="http://schemas.microsoft.com/office/drawing/2014/main" id="{6BE87077-93C8-8A58-74FB-F877E4C6E3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9608879-0FFC-A22E-FD10-CB10D5D42D2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2748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3EB1B-F207-B213-DC93-4B155B3F6A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90C904-8C6F-CB3D-50F0-63FE1E98A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32A40A-AFDC-1659-F821-5AE857371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678BF8-21DC-0716-A4EE-73EB49C248B9}"/>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6" name="Marcador de pie de página 5">
            <a:extLst>
              <a:ext uri="{FF2B5EF4-FFF2-40B4-BE49-F238E27FC236}">
                <a16:creationId xmlns:a16="http://schemas.microsoft.com/office/drawing/2014/main" id="{190C456A-C6F8-EB2A-1800-838EB257C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AFC22A-71D5-3476-9A42-BBC7B0F008DD}"/>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0895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D400C-454B-CF3F-3E2D-7580F9FBC4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D7DA673-8692-96A8-62DD-3805D44DC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4670F1-4F4C-38BE-1514-17DCE0690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29DD61-8F76-1916-E283-3E493D101938}"/>
              </a:ext>
            </a:extLst>
          </p:cNvPr>
          <p:cNvSpPr>
            <a:spLocks noGrp="1"/>
          </p:cNvSpPr>
          <p:nvPr>
            <p:ph type="dt" sz="half" idx="10"/>
          </p:nvPr>
        </p:nvSpPr>
        <p:spPr/>
        <p:txBody>
          <a:bodyPr/>
          <a:lstStyle/>
          <a:p>
            <a:fld id="{97C86641-24DA-4A26-94D5-F8C6953903AD}" type="datetimeFigureOut">
              <a:rPr lang="es-ES" smtClean="0"/>
              <a:t>21/01/2024</a:t>
            </a:fld>
            <a:endParaRPr lang="es-ES"/>
          </a:p>
        </p:txBody>
      </p:sp>
      <p:sp>
        <p:nvSpPr>
          <p:cNvPr id="6" name="Marcador de pie de página 5">
            <a:extLst>
              <a:ext uri="{FF2B5EF4-FFF2-40B4-BE49-F238E27FC236}">
                <a16:creationId xmlns:a16="http://schemas.microsoft.com/office/drawing/2014/main" id="{69834118-D3F9-DD97-8BB5-011E30B925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14F3DC-E24A-2DD3-E2C3-8F1F0D97448B}"/>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5926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162D9A-02AE-1230-952E-3FC9650D5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AAFB7D-5CF1-88CA-7FA8-AB12505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CE5109-D3E6-CAE3-7378-23A9AEAF8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C86641-24DA-4A26-94D5-F8C6953903AD}" type="datetimeFigureOut">
              <a:rPr lang="es-ES" smtClean="0"/>
              <a:t>21/01/2024</a:t>
            </a:fld>
            <a:endParaRPr lang="es-ES"/>
          </a:p>
        </p:txBody>
      </p:sp>
      <p:sp>
        <p:nvSpPr>
          <p:cNvPr id="5" name="Marcador de pie de página 4">
            <a:extLst>
              <a:ext uri="{FF2B5EF4-FFF2-40B4-BE49-F238E27FC236}">
                <a16:creationId xmlns:a16="http://schemas.microsoft.com/office/drawing/2014/main" id="{8443B939-45D6-293E-374C-269E1DB00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3A962F-D65C-7A8A-F165-397671B69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B023F-B6DC-411B-BA0C-05A6504225EF}" type="slidenum">
              <a:rPr lang="es-ES" smtClean="0"/>
              <a:t>‹Nº›</a:t>
            </a:fld>
            <a:endParaRPr lang="es-ES"/>
          </a:p>
        </p:txBody>
      </p:sp>
    </p:spTree>
    <p:extLst>
      <p:ext uri="{BB962C8B-B14F-4D97-AF65-F5344CB8AC3E}">
        <p14:creationId xmlns:p14="http://schemas.microsoft.com/office/powerpoint/2010/main" val="401714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21/01/2024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3349318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Carrusel con caballos con personas alrededor&#10;&#10;Descripción generada automáticamente con confianza media">
            <a:extLst>
              <a:ext uri="{FF2B5EF4-FFF2-40B4-BE49-F238E27FC236}">
                <a16:creationId xmlns:a16="http://schemas.microsoft.com/office/drawing/2014/main" id="{DEFD90CE-3AD7-D9FF-B688-29CE00F0A72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3" name="Imagen 2" descr="Un grupo de personas haciendo gestos con la cara pintada&#10;&#10;Descripción generada automáticamente con confianza media">
            <a:extLst>
              <a:ext uri="{FF2B5EF4-FFF2-40B4-BE49-F238E27FC236}">
                <a16:creationId xmlns:a16="http://schemas.microsoft.com/office/drawing/2014/main" id="{83FCA9A6-6917-420D-043D-DFAE12407F8E}"/>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0E27F4D3-93DA-7EF3-2516-2F37AC303F93}"/>
              </a:ext>
            </a:extLst>
          </p:cNvPr>
          <p:cNvSpPr txBox="1"/>
          <p:nvPr/>
        </p:nvSpPr>
        <p:spPr>
          <a:xfrm>
            <a:off x="536982" y="208291"/>
            <a:ext cx="5476371" cy="2308324"/>
          </a:xfrm>
          <a:prstGeom prst="rect">
            <a:avLst/>
          </a:prstGeom>
          <a:noFill/>
        </p:spPr>
        <p:txBody>
          <a:bodyPr wrap="square" rtlCol="0">
            <a:spAutoFit/>
          </a:bodyPr>
          <a:lstStyle/>
          <a:p>
            <a:pPr algn="ctr"/>
            <a:r>
              <a:rPr lang="lv-LV"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DZIEDĀT KUNGA DZIESMU SVEŠĀ ZEMĒ</a:t>
            </a:r>
            <a:endParaRPr lang="es-E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9A5DF82-A8D4-3C69-A405-39131521076D}"/>
              </a:ext>
            </a:extLst>
          </p:cNvPr>
          <p:cNvSpPr txBox="1"/>
          <p:nvPr/>
        </p:nvSpPr>
        <p:spPr>
          <a:xfrm>
            <a:off x="4465942" y="2584234"/>
            <a:ext cx="2030108" cy="307777"/>
          </a:xfrm>
          <a:prstGeom prst="rect">
            <a:avLst/>
          </a:prstGeom>
          <a:noFill/>
        </p:spPr>
        <p:txBody>
          <a:bodyPr wrap="none" rtlCol="0">
            <a:spAutoFit/>
          </a:bodyPr>
          <a:lstStyle/>
          <a:p>
            <a:pPr algn="r"/>
            <a:r>
              <a:rPr lang="es-ES" sz="1400" b="1" dirty="0">
                <a:solidFill>
                  <a:srgbClr val="FCF168"/>
                </a:solidFill>
                <a:effectLst>
                  <a:outerShdw blurRad="38100" dist="38100" dir="2700000" algn="tl">
                    <a:srgbClr val="000000">
                      <a:alpha val="43137"/>
                    </a:srgbClr>
                  </a:outerShdw>
                </a:effectLst>
              </a:rPr>
              <a:t>5</a:t>
            </a:r>
            <a:r>
              <a:rPr lang="lv-LV" sz="1400" b="1" dirty="0">
                <a:solidFill>
                  <a:srgbClr val="FCF168"/>
                </a:solidFill>
                <a:effectLst>
                  <a:outerShdw blurRad="38100" dist="38100" dir="2700000" algn="tl">
                    <a:srgbClr val="000000">
                      <a:alpha val="43137"/>
                    </a:srgbClr>
                  </a:outerShdw>
                </a:effectLst>
              </a:rPr>
              <a:t>.tēma</a:t>
            </a:r>
            <a:r>
              <a:rPr lang="es-ES" sz="1400" b="1" dirty="0">
                <a:solidFill>
                  <a:srgbClr val="FCF168"/>
                </a:solidFill>
                <a:effectLst>
                  <a:outerShdw blurRad="38100" dist="38100" dir="2700000" algn="tl">
                    <a:srgbClr val="000000">
                      <a:alpha val="43137"/>
                    </a:srgbClr>
                  </a:outerShdw>
                </a:effectLst>
              </a:rPr>
              <a:t> 3</a:t>
            </a:r>
            <a:r>
              <a:rPr lang="lv-LV" sz="1400" b="1" dirty="0">
                <a:solidFill>
                  <a:srgbClr val="FCF168"/>
                </a:solidFill>
                <a:effectLst>
                  <a:outerShdw blurRad="38100" dist="38100" dir="2700000" algn="tl">
                    <a:srgbClr val="000000">
                      <a:alpha val="43137"/>
                    </a:srgbClr>
                  </a:outerShdw>
                </a:effectLst>
              </a:rPr>
              <a:t>.</a:t>
            </a:r>
            <a:r>
              <a:rPr lang="es-ES" sz="1400" b="1" dirty="0">
                <a:solidFill>
                  <a:srgbClr val="FCF168"/>
                </a:solidFill>
                <a:effectLst>
                  <a:outerShdw blurRad="38100" dist="38100" dir="2700000" algn="tl">
                    <a:srgbClr val="000000">
                      <a:alpha val="43137"/>
                    </a:srgbClr>
                  </a:outerShdw>
                </a:effectLst>
              </a:rPr>
              <a:t> </a:t>
            </a:r>
            <a:r>
              <a:rPr lang="es-ES" sz="1400" b="1" dirty="0" err="1">
                <a:solidFill>
                  <a:srgbClr val="FCF168"/>
                </a:solidFill>
                <a:effectLst>
                  <a:outerShdw blurRad="38100" dist="38100" dir="2700000" algn="tl">
                    <a:srgbClr val="000000">
                      <a:alpha val="43137"/>
                    </a:srgbClr>
                  </a:outerShdw>
                </a:effectLst>
              </a:rPr>
              <a:t>febr</a:t>
            </a:r>
            <a:r>
              <a:rPr lang="lv-LV" sz="1400" b="1" dirty="0" err="1">
                <a:solidFill>
                  <a:srgbClr val="FCF168"/>
                </a:solidFill>
                <a:effectLst>
                  <a:outerShdw blurRad="38100" dist="38100" dir="2700000" algn="tl">
                    <a:srgbClr val="000000">
                      <a:alpha val="43137"/>
                    </a:srgbClr>
                  </a:outerShdw>
                </a:effectLst>
              </a:rPr>
              <a:t>uārī</a:t>
            </a:r>
            <a:r>
              <a:rPr lang="lv-LV" sz="1400" b="1" dirty="0">
                <a:solidFill>
                  <a:srgbClr val="FCF168"/>
                </a:solidFill>
                <a:effectLst>
                  <a:outerShdw blurRad="38100" dist="38100" dir="2700000" algn="tl">
                    <a:srgbClr val="000000">
                      <a:alpha val="43137"/>
                    </a:srgbClr>
                  </a:outerShdw>
                </a:effectLst>
              </a:rPr>
              <a:t>, </a:t>
            </a:r>
            <a:r>
              <a:rPr lang="es-ES" sz="1400" b="1" dirty="0">
                <a:solidFill>
                  <a:srgbClr val="FCF168"/>
                </a:solidFill>
                <a:effectLst>
                  <a:outerShdw blurRad="38100" dist="38100" dir="2700000" algn="tl">
                    <a:srgbClr val="000000">
                      <a:alpha val="43137"/>
                    </a:srgbClr>
                  </a:outerShdw>
                </a:effectLst>
              </a:rPr>
              <a:t>2024</a:t>
            </a:r>
          </a:p>
        </p:txBody>
      </p:sp>
    </p:spTree>
    <p:extLst>
      <p:ext uri="{BB962C8B-B14F-4D97-AF65-F5344CB8AC3E}">
        <p14:creationId xmlns:p14="http://schemas.microsoft.com/office/powerpoint/2010/main" val="103910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Un dibujo de una persona&#10;&#10;Descripción generada automáticamente con confianza media">
            <a:extLst>
              <a:ext uri="{FF2B5EF4-FFF2-40B4-BE49-F238E27FC236}">
                <a16:creationId xmlns:a16="http://schemas.microsoft.com/office/drawing/2014/main" id="{B035B3C0-1DCF-9EA4-6131-B6D008E4A742}"/>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effectLst>
            <a:outerShdw blurRad="50800" dist="38100" dir="2700000" algn="tl" rotWithShape="0">
              <a:prstClr val="black">
                <a:alpha val="40000"/>
              </a:prstClr>
            </a:outerShdw>
          </a:effectLst>
        </p:spPr>
      </p:pic>
      <p:pic>
        <p:nvPicPr>
          <p:cNvPr id="2" name="Imagen 1" descr="Un grupo de personas en frente de un edificio&#10;&#10;Descripción generada automáticamente con confianza media">
            <a:extLst>
              <a:ext uri="{FF2B5EF4-FFF2-40B4-BE49-F238E27FC236}">
                <a16:creationId xmlns:a16="http://schemas.microsoft.com/office/drawing/2014/main" id="{68D58F1C-CEB6-E5E5-E1EA-CAC0EA58FB00}"/>
              </a:ext>
            </a:extLst>
          </p:cNvPr>
          <p:cNvPicPr>
            <a:picLocks noGrp="1" noRot="1" noChangeAspect="1" noMove="1" noResize="1" noEditPoints="1" noAdjustHandles="1" noChangeArrowheads="1" noChangeShapeType="1" noCrop="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effectLst>
            <a:outerShdw blurRad="50800" dist="38100" dir="2700000" algn="tl" rotWithShape="0">
              <a:prstClr val="black">
                <a:alpha val="40000"/>
              </a:prstClr>
            </a:outerShdw>
          </a:effectLst>
        </p:spPr>
      </p:pic>
      <p:sp>
        <p:nvSpPr>
          <p:cNvPr id="5" name="CuadroTexto 4">
            <a:extLst>
              <a:ext uri="{FF2B5EF4-FFF2-40B4-BE49-F238E27FC236}">
                <a16:creationId xmlns:a16="http://schemas.microsoft.com/office/drawing/2014/main" id="{C783CDE1-709A-3565-431D-708E9EA9C2F5}"/>
              </a:ext>
            </a:extLst>
          </p:cNvPr>
          <p:cNvSpPr txBox="1"/>
          <p:nvPr/>
        </p:nvSpPr>
        <p:spPr>
          <a:xfrm>
            <a:off x="6645956" y="4228851"/>
            <a:ext cx="5161234" cy="227754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lang="lv-LV" sz="3600" b="1" dirty="0">
                <a:ln/>
                <a:solidFill>
                  <a:srgbClr val="3399FF"/>
                </a:solidFill>
                <a:latin typeface="Comic Sans MS" panose="030F0702030302020204" pitchFamily="66" charset="0"/>
              </a:rPr>
              <a:t>“Kā lai mēs dziedam Tā Kunga dziesmas svešā zemē?</a:t>
            </a:r>
            <a:r>
              <a:rPr kumimoji="0" lang="lv-LV" sz="3600" b="1" i="0" u="none" strike="noStrike" kern="1200" cap="none" spc="0" normalizeH="0" baseline="0" noProof="0" dirty="0">
                <a:ln/>
                <a:solidFill>
                  <a:srgbClr val="3399FF"/>
                </a:solidFill>
                <a:effectLst/>
                <a:uLnTx/>
                <a:uFillTx/>
                <a:latin typeface="Comic Sans MS" panose="030F0702030302020204" pitchFamily="66"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lv-LV" sz="2400" b="1" i="0" u="none" strike="noStrike" kern="1200" cap="none" spc="0" normalizeH="0" baseline="0" noProof="0" dirty="0">
                <a:ln/>
                <a:solidFill>
                  <a:srgbClr val="3399FF"/>
                </a:solidFill>
                <a:effectLst/>
                <a:uLnTx/>
                <a:uFillTx/>
                <a:latin typeface="Comic Sans MS" panose="030F0702030302020204" pitchFamily="66" charset="0"/>
              </a:rPr>
              <a:t>(Psalms 137:4)</a:t>
            </a:r>
            <a:endParaRPr kumimoji="0" lang="lv-LV" sz="3600" b="1" i="0" u="none" strike="noStrike" kern="1200" cap="none" spc="0" normalizeH="0" baseline="0" noProof="0" dirty="0">
              <a:ln/>
              <a:solidFill>
                <a:srgbClr val="3399FF"/>
              </a:solidFill>
              <a:effectLst/>
              <a:uLnTx/>
              <a:uFillTx/>
              <a:latin typeface="Comic Sans MS" panose="030F0702030302020204" pitchFamily="66" charset="0"/>
            </a:endParaRPr>
          </a:p>
        </p:txBody>
      </p:sp>
    </p:spTree>
    <p:extLst>
      <p:ext uri="{BB962C8B-B14F-4D97-AF65-F5344CB8AC3E}">
        <p14:creationId xmlns:p14="http://schemas.microsoft.com/office/powerpoint/2010/main" val="30059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DF65D2-F3D0-C82E-17A6-2C24B63BEB03}"/>
              </a:ext>
            </a:extLst>
          </p:cNvPr>
          <p:cNvSpPr txBox="1"/>
          <p:nvPr/>
        </p:nvSpPr>
        <p:spPr>
          <a:xfrm>
            <a:off x="1019175" y="4381500"/>
            <a:ext cx="11172825" cy="2451953"/>
          </a:xfrm>
          <a:prstGeom prst="rect">
            <a:avLst/>
          </a:prstGeom>
          <a:noFill/>
        </p:spPr>
        <p:txBody>
          <a:bodyPr wrap="square" rtlCol="0">
            <a:spAutoFit/>
            <a:scene3d>
              <a:camera prst="orthographicFront"/>
              <a:lightRig rig="threePt" dir="t"/>
            </a:scene3d>
            <a:sp3d extrusionH="57150">
              <a:bevelT w="38100" h="38100"/>
            </a:sp3d>
          </a:bodyPr>
          <a:lstStyle/>
          <a:p>
            <a:pPr>
              <a:spcBef>
                <a:spcPts val="1000"/>
              </a:spcBef>
            </a:pPr>
            <a:r>
              <a:rPr lang="lv-LV" sz="2400" b="1" dirty="0">
                <a:solidFill>
                  <a:srgbClr val="F03D0F"/>
                </a:solidFill>
              </a:rPr>
              <a:t>Kāpēc Dievs pieļauj grēku un ciešanas (Psalmi 74 un 79)?</a:t>
            </a:r>
          </a:p>
          <a:p>
            <a:pPr>
              <a:spcBef>
                <a:spcPts val="1000"/>
              </a:spcBef>
            </a:pPr>
            <a:r>
              <a:rPr lang="lv-LV" sz="2400" b="1" dirty="0">
                <a:solidFill>
                  <a:srgbClr val="D60FF0"/>
                </a:solidFill>
              </a:rPr>
              <a:t>Kāpēc Dievs atļauj ciest nevainīgajiem (Psalms 88)?</a:t>
            </a:r>
          </a:p>
          <a:p>
            <a:pPr>
              <a:spcBef>
                <a:spcPts val="1000"/>
              </a:spcBef>
            </a:pPr>
            <a:r>
              <a:rPr lang="lv-LV" sz="2400" b="1" dirty="0">
                <a:solidFill>
                  <a:srgbClr val="870FF0"/>
                </a:solidFill>
              </a:rPr>
              <a:t>Kāpēc Dievs nebeidz mūsu patreizējās ciešanas (Psalms 69)?</a:t>
            </a:r>
          </a:p>
          <a:p>
            <a:pPr>
              <a:spcBef>
                <a:spcPts val="1000"/>
              </a:spcBef>
            </a:pPr>
            <a:r>
              <a:rPr lang="lv-LV" sz="2400" b="1" dirty="0">
                <a:solidFill>
                  <a:srgbClr val="0F59F0"/>
                </a:solidFill>
              </a:rPr>
              <a:t>Vai Viņa apsolījumi Svētajos Rakstos ir neizpildīti (Psalms 77)?</a:t>
            </a:r>
          </a:p>
          <a:p>
            <a:pPr>
              <a:spcBef>
                <a:spcPts val="1000"/>
              </a:spcBef>
            </a:pPr>
            <a:r>
              <a:rPr lang="lv-LV" sz="2400" b="1" dirty="0">
                <a:solidFill>
                  <a:srgbClr val="0F9CF0"/>
                </a:solidFill>
              </a:rPr>
              <a:t>Kāpēc bezdievīgajiem klājas labi (Psalmi 37 un 73)?</a:t>
            </a:r>
            <a:r>
              <a:rPr lang="lv-LV" sz="2400" b="1" dirty="0">
                <a:solidFill>
                  <a:srgbClr val="870FF0"/>
                </a:solidFill>
              </a:rPr>
              <a:t> </a:t>
            </a:r>
            <a:endParaRPr lang="lv-LV" sz="2400" b="1" dirty="0">
              <a:solidFill>
                <a:srgbClr val="0F9CF0"/>
              </a:solidFill>
            </a:endParaRPr>
          </a:p>
        </p:txBody>
      </p:sp>
      <p:sp>
        <p:nvSpPr>
          <p:cNvPr id="3" name="CuadroTexto 2">
            <a:extLst>
              <a:ext uri="{FF2B5EF4-FFF2-40B4-BE49-F238E27FC236}">
                <a16:creationId xmlns:a16="http://schemas.microsoft.com/office/drawing/2014/main" id="{2D91A9DA-9B3F-859B-3784-A9D6EDFCF531}"/>
              </a:ext>
            </a:extLst>
          </p:cNvPr>
          <p:cNvSpPr txBox="1"/>
          <p:nvPr/>
        </p:nvSpPr>
        <p:spPr>
          <a:xfrm>
            <a:off x="3327455" y="242232"/>
            <a:ext cx="5825202" cy="1631216"/>
          </a:xfrm>
          <a:prstGeom prst="rect">
            <a:avLst/>
          </a:prstGeom>
          <a:noFill/>
        </p:spPr>
        <p:txBody>
          <a:bodyPr wrap="square" rtlCol="0">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Bībeles ticība bieži vien ir saistīta gan ar nenoteiktību, nedrošību, arī ar pārliecību un apstiprinājumu. Dažkārt nenoteiktība un nedrošība, īpaši ļaunuma un šķietamas Dieva neesamības priekšā, var būt gandrīz nepanesama.</a:t>
            </a:r>
            <a:endParaRPr lang="es-ES" sz="2000" b="1" dirty="0">
              <a:solidFill>
                <a:schemeClr val="bg1"/>
              </a:solidFill>
              <a:effectLst>
                <a:outerShdw blurRad="38100" dist="38100" dir="2700000" algn="tl">
                  <a:srgbClr val="000000">
                    <a:alpha val="43137"/>
                  </a:srgbClr>
                </a:outerShdw>
              </a:effectLst>
            </a:endParaRPr>
          </a:p>
        </p:txBody>
      </p:sp>
      <p:pic>
        <p:nvPicPr>
          <p:cNvPr id="5" name="Imagen 4" descr="Imagen que contiene persona, hombre, agua, puesto&#10;&#10;Descripción generada automáticamente">
            <a:extLst>
              <a:ext uri="{FF2B5EF4-FFF2-40B4-BE49-F238E27FC236}">
                <a16:creationId xmlns:a16="http://schemas.microsoft.com/office/drawing/2014/main" id="{295E4F86-A119-3EEE-DE78-7084B6BEE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53913" y="242233"/>
            <a:ext cx="2831805" cy="3554819"/>
          </a:xfrm>
          <a:prstGeom prst="round2DiagRect">
            <a:avLst>
              <a:gd name="adj1" fmla="val 16667"/>
              <a:gd name="adj2" fmla="val 0"/>
            </a:avLst>
          </a:prstGeom>
          <a:ln w="88900" cap="sq">
            <a:solidFill>
              <a:schemeClr val="accent4"/>
            </a:solidFill>
            <a:miter lim="800000"/>
          </a:ln>
          <a:effectLst>
            <a:outerShdw blurRad="254000" algn="tl" rotWithShape="0">
              <a:srgbClr val="000000">
                <a:alpha val="43000"/>
              </a:srgbClr>
            </a:outerShdw>
          </a:effectLst>
        </p:spPr>
      </p:pic>
      <p:pic>
        <p:nvPicPr>
          <p:cNvPr id="9" name="Imagen 8" descr="Un grupo de personas sentadas en un sillón&#10;&#10;Descripción generada automáticamente con confianza media">
            <a:extLst>
              <a:ext uri="{FF2B5EF4-FFF2-40B4-BE49-F238E27FC236}">
                <a16:creationId xmlns:a16="http://schemas.microsoft.com/office/drawing/2014/main" id="{8C38808B-E7A3-4AAD-0C83-355A1E2B8E6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394394" y="242233"/>
            <a:ext cx="2543693" cy="3554819"/>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pic>
        <p:nvPicPr>
          <p:cNvPr id="22" name="Imagen 21" descr="Icono&#10;&#10;Descripción generada automáticamente">
            <a:extLst>
              <a:ext uri="{FF2B5EF4-FFF2-40B4-BE49-F238E27FC236}">
                <a16:creationId xmlns:a16="http://schemas.microsoft.com/office/drawing/2014/main" id="{1AC60629-89C3-4631-54C9-2B18003AA6A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49006" y="6499778"/>
            <a:ext cx="729623" cy="222932"/>
          </a:xfrm>
          <a:prstGeom prst="rect">
            <a:avLst/>
          </a:prstGeom>
          <a:effectLst>
            <a:outerShdw blurRad="50800" dist="38100" dir="8100000" algn="tr" rotWithShape="0">
              <a:prstClr val="black">
                <a:alpha val="40000"/>
              </a:prstClr>
            </a:outerShdw>
          </a:effectLst>
        </p:spPr>
      </p:pic>
      <p:pic>
        <p:nvPicPr>
          <p:cNvPr id="24" name="Imagen 23" descr="Icono&#10;&#10;Descripción generada automáticamente">
            <a:extLst>
              <a:ext uri="{FF2B5EF4-FFF2-40B4-BE49-F238E27FC236}">
                <a16:creationId xmlns:a16="http://schemas.microsoft.com/office/drawing/2014/main" id="{D8A809A6-0FA3-88F2-99CB-CF0F67851D2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9006" y="6012974"/>
            <a:ext cx="729623" cy="222932"/>
          </a:xfrm>
          <a:prstGeom prst="rect">
            <a:avLst/>
          </a:prstGeom>
          <a:effectLst>
            <a:outerShdw blurRad="50800" dist="38100" dir="8100000" algn="tr" rotWithShape="0">
              <a:prstClr val="black">
                <a:alpha val="40000"/>
              </a:prstClr>
            </a:outerShdw>
          </a:effectLst>
        </p:spPr>
      </p:pic>
      <p:pic>
        <p:nvPicPr>
          <p:cNvPr id="27" name="Imagen 26" descr="Una caricatura de una persona&#10;&#10;Descripción generada automáticamente con confianza media">
            <a:extLst>
              <a:ext uri="{FF2B5EF4-FFF2-40B4-BE49-F238E27FC236}">
                <a16:creationId xmlns:a16="http://schemas.microsoft.com/office/drawing/2014/main" id="{D075BD4B-A10D-0980-0FB1-6E260FE61E8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9006" y="5526171"/>
            <a:ext cx="729623" cy="222932"/>
          </a:xfrm>
          <a:prstGeom prst="rect">
            <a:avLst/>
          </a:prstGeom>
          <a:effectLst>
            <a:outerShdw blurRad="50800" dist="38100" dir="8100000" algn="tr" rotWithShape="0">
              <a:prstClr val="black">
                <a:alpha val="40000"/>
              </a:prstClr>
            </a:outerShdw>
          </a:effectLst>
        </p:spPr>
      </p:pic>
      <p:pic>
        <p:nvPicPr>
          <p:cNvPr id="28" name="Imagen 27" descr="Un dibujo de un perro&#10;&#10;Descripción generada automáticamente con confianza media">
            <a:extLst>
              <a:ext uri="{FF2B5EF4-FFF2-40B4-BE49-F238E27FC236}">
                <a16:creationId xmlns:a16="http://schemas.microsoft.com/office/drawing/2014/main" id="{3672B9C0-9851-93CC-9F7B-392A4D92E7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9006" y="5039368"/>
            <a:ext cx="729623" cy="222932"/>
          </a:xfrm>
          <a:prstGeom prst="rect">
            <a:avLst/>
          </a:prstGeom>
          <a:effectLst>
            <a:outerShdw blurRad="50800" dist="38100" dir="8100000" algn="tr" rotWithShape="0">
              <a:prstClr val="black">
                <a:alpha val="40000"/>
              </a:prstClr>
            </a:outerShdw>
          </a:effectLst>
        </p:spPr>
      </p:pic>
      <p:pic>
        <p:nvPicPr>
          <p:cNvPr id="31" name="Imagen 30" descr="Icono&#10;&#10;Descripción generada automáticamente">
            <a:extLst>
              <a:ext uri="{FF2B5EF4-FFF2-40B4-BE49-F238E27FC236}">
                <a16:creationId xmlns:a16="http://schemas.microsoft.com/office/drawing/2014/main" id="{6D66EC4B-4154-A824-AE80-C30503FE8EA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9006" y="4552565"/>
            <a:ext cx="729623" cy="22293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FB5454DF-38D6-A9D2-58A1-757485866351}"/>
              </a:ext>
            </a:extLst>
          </p:cNvPr>
          <p:cNvSpPr txBox="1"/>
          <p:nvPr/>
        </p:nvSpPr>
        <p:spPr>
          <a:xfrm>
            <a:off x="3327455" y="2181224"/>
            <a:ext cx="5825202" cy="1631216"/>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Tomēr nenoteiktība nekad nedrīkst attiekties uz Dievu, uz Viņa mīlošo un taisnīgo raksturu vai uz Viņa uzticību. Psalmistiem var būt šaubas par nākotni, taču viņi bieži atsaucas uz Dieva nelokāmo mīlestību un uzticību.</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306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17">
                                          <p:stCondLst>
                                            <p:cond delay="0"/>
                                          </p:stCondLst>
                                        </p:cTn>
                                        <p:tgtEl>
                                          <p:spTgt spid="31"/>
                                        </p:tgtEl>
                                      </p:cBhvr>
                                    </p:animEffect>
                                    <p:anim calcmode="lin" valueType="num">
                                      <p:cBhvr>
                                        <p:cTn id="26" dur="683"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31"/>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31"/>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31"/>
                                        </p:tgtEl>
                                        <p:attrNameLst>
                                          <p:attrName>ppt_y</p:attrName>
                                        </p:attrNameLst>
                                      </p:cBhvr>
                                      <p:tavLst>
                                        <p:tav tm="0" fmla="#ppt_y-sin(pi*$)/81">
                                          <p:val>
                                            <p:fltVal val="0"/>
                                          </p:val>
                                        </p:tav>
                                        <p:tav tm="100000">
                                          <p:val>
                                            <p:fltVal val="1"/>
                                          </p:val>
                                        </p:tav>
                                      </p:tavLst>
                                    </p:anim>
                                    <p:animScale>
                                      <p:cBhvr>
                                        <p:cTn id="31" dur="10">
                                          <p:stCondLst>
                                            <p:cond delay="244"/>
                                          </p:stCondLst>
                                        </p:cTn>
                                        <p:tgtEl>
                                          <p:spTgt spid="31"/>
                                        </p:tgtEl>
                                      </p:cBhvr>
                                      <p:to x="100000" y="60000"/>
                                    </p:animScale>
                                    <p:animScale>
                                      <p:cBhvr>
                                        <p:cTn id="32" dur="62" decel="50000">
                                          <p:stCondLst>
                                            <p:cond delay="254"/>
                                          </p:stCondLst>
                                        </p:cTn>
                                        <p:tgtEl>
                                          <p:spTgt spid="31"/>
                                        </p:tgtEl>
                                      </p:cBhvr>
                                      <p:to x="100000" y="100000"/>
                                    </p:animScale>
                                    <p:animScale>
                                      <p:cBhvr>
                                        <p:cTn id="33" dur="10">
                                          <p:stCondLst>
                                            <p:cond delay="492"/>
                                          </p:stCondLst>
                                        </p:cTn>
                                        <p:tgtEl>
                                          <p:spTgt spid="31"/>
                                        </p:tgtEl>
                                      </p:cBhvr>
                                      <p:to x="100000" y="80000"/>
                                    </p:animScale>
                                    <p:animScale>
                                      <p:cBhvr>
                                        <p:cTn id="34" dur="62" decel="50000">
                                          <p:stCondLst>
                                            <p:cond delay="502"/>
                                          </p:stCondLst>
                                        </p:cTn>
                                        <p:tgtEl>
                                          <p:spTgt spid="31"/>
                                        </p:tgtEl>
                                      </p:cBhvr>
                                      <p:to x="100000" y="100000"/>
                                    </p:animScale>
                                    <p:animScale>
                                      <p:cBhvr>
                                        <p:cTn id="35" dur="10">
                                          <p:stCondLst>
                                            <p:cond delay="616"/>
                                          </p:stCondLst>
                                        </p:cTn>
                                        <p:tgtEl>
                                          <p:spTgt spid="31"/>
                                        </p:tgtEl>
                                      </p:cBhvr>
                                      <p:to x="100000" y="90000"/>
                                    </p:animScale>
                                    <p:animScale>
                                      <p:cBhvr>
                                        <p:cTn id="36" dur="62" decel="50000">
                                          <p:stCondLst>
                                            <p:cond delay="625"/>
                                          </p:stCondLst>
                                        </p:cTn>
                                        <p:tgtEl>
                                          <p:spTgt spid="31"/>
                                        </p:tgtEl>
                                      </p:cBhvr>
                                      <p:to x="100000" y="100000"/>
                                    </p:animScale>
                                    <p:animScale>
                                      <p:cBhvr>
                                        <p:cTn id="37" dur="10">
                                          <p:stCondLst>
                                            <p:cond delay="678"/>
                                          </p:stCondLst>
                                        </p:cTn>
                                        <p:tgtEl>
                                          <p:spTgt spid="31"/>
                                        </p:tgtEl>
                                      </p:cBhvr>
                                      <p:to x="100000" y="95000"/>
                                    </p:animScale>
                                    <p:animScale>
                                      <p:cBhvr>
                                        <p:cTn id="38" dur="62" decel="50000">
                                          <p:stCondLst>
                                            <p:cond delay="688"/>
                                          </p:stCondLst>
                                        </p:cTn>
                                        <p:tgtEl>
                                          <p:spTgt spid="31"/>
                                        </p:tgtEl>
                                      </p:cBhvr>
                                      <p:to x="100000" y="100000"/>
                                    </p:animScale>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17">
                                          <p:stCondLst>
                                            <p:cond delay="0"/>
                                          </p:stCondLst>
                                        </p:cTn>
                                        <p:tgtEl>
                                          <p:spTgt spid="28"/>
                                        </p:tgtEl>
                                      </p:cBhvr>
                                    </p:animEffect>
                                    <p:anim calcmode="lin" valueType="num">
                                      <p:cBhvr>
                                        <p:cTn id="48" dur="683"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9" dur="249"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0" dur="249" tmFilter="0, 0; 0.125,0.2665; 0.25,0.4; 0.375,0.465; 0.5,0.5;  0.625,0.535; 0.75,0.6; 0.875,0.7335; 1,1">
                                          <p:stCondLst>
                                            <p:cond delay="249"/>
                                          </p:stCondLst>
                                        </p:cTn>
                                        <p:tgtEl>
                                          <p:spTgt spid="28"/>
                                        </p:tgtEl>
                                        <p:attrNameLst>
                                          <p:attrName>ppt_y</p:attrName>
                                        </p:attrNameLst>
                                      </p:cBhvr>
                                      <p:tavLst>
                                        <p:tav tm="0" fmla="#ppt_y-sin(pi*$)/9">
                                          <p:val>
                                            <p:fltVal val="0"/>
                                          </p:val>
                                        </p:tav>
                                        <p:tav tm="100000">
                                          <p:val>
                                            <p:fltVal val="1"/>
                                          </p:val>
                                        </p:tav>
                                      </p:tavLst>
                                    </p:anim>
                                    <p:anim calcmode="lin" valueType="num">
                                      <p:cBhvr>
                                        <p:cTn id="51" dur="124" tmFilter="0, 0; 0.125,0.2665; 0.25,0.4; 0.375,0.465; 0.5,0.5;  0.625,0.535; 0.75,0.6; 0.875,0.7335; 1,1">
                                          <p:stCondLst>
                                            <p:cond delay="497"/>
                                          </p:stCondLst>
                                        </p:cTn>
                                        <p:tgtEl>
                                          <p:spTgt spid="28"/>
                                        </p:tgtEl>
                                        <p:attrNameLst>
                                          <p:attrName>ppt_y</p:attrName>
                                        </p:attrNameLst>
                                      </p:cBhvr>
                                      <p:tavLst>
                                        <p:tav tm="0" fmla="#ppt_y-sin(pi*$)/27">
                                          <p:val>
                                            <p:fltVal val="0"/>
                                          </p:val>
                                        </p:tav>
                                        <p:tav tm="100000">
                                          <p:val>
                                            <p:fltVal val="1"/>
                                          </p:val>
                                        </p:tav>
                                      </p:tavLst>
                                    </p:anim>
                                    <p:anim calcmode="lin" valueType="num">
                                      <p:cBhvr>
                                        <p:cTn id="52" dur="62" tmFilter="0, 0; 0.125,0.2665; 0.25,0.4; 0.375,0.465; 0.5,0.5;  0.625,0.535; 0.75,0.6; 0.875,0.7335; 1,1">
                                          <p:stCondLst>
                                            <p:cond delay="621"/>
                                          </p:stCondLst>
                                        </p:cTn>
                                        <p:tgtEl>
                                          <p:spTgt spid="28"/>
                                        </p:tgtEl>
                                        <p:attrNameLst>
                                          <p:attrName>ppt_y</p:attrName>
                                        </p:attrNameLst>
                                      </p:cBhvr>
                                      <p:tavLst>
                                        <p:tav tm="0" fmla="#ppt_y-sin(pi*$)/81">
                                          <p:val>
                                            <p:fltVal val="0"/>
                                          </p:val>
                                        </p:tav>
                                        <p:tav tm="100000">
                                          <p:val>
                                            <p:fltVal val="1"/>
                                          </p:val>
                                        </p:tav>
                                      </p:tavLst>
                                    </p:anim>
                                    <p:animScale>
                                      <p:cBhvr>
                                        <p:cTn id="53" dur="10">
                                          <p:stCondLst>
                                            <p:cond delay="244"/>
                                          </p:stCondLst>
                                        </p:cTn>
                                        <p:tgtEl>
                                          <p:spTgt spid="28"/>
                                        </p:tgtEl>
                                      </p:cBhvr>
                                      <p:to x="100000" y="60000"/>
                                    </p:animScale>
                                    <p:animScale>
                                      <p:cBhvr>
                                        <p:cTn id="54" dur="62" decel="50000">
                                          <p:stCondLst>
                                            <p:cond delay="254"/>
                                          </p:stCondLst>
                                        </p:cTn>
                                        <p:tgtEl>
                                          <p:spTgt spid="28"/>
                                        </p:tgtEl>
                                      </p:cBhvr>
                                      <p:to x="100000" y="100000"/>
                                    </p:animScale>
                                    <p:animScale>
                                      <p:cBhvr>
                                        <p:cTn id="55" dur="10">
                                          <p:stCondLst>
                                            <p:cond delay="492"/>
                                          </p:stCondLst>
                                        </p:cTn>
                                        <p:tgtEl>
                                          <p:spTgt spid="28"/>
                                        </p:tgtEl>
                                      </p:cBhvr>
                                      <p:to x="100000" y="80000"/>
                                    </p:animScale>
                                    <p:animScale>
                                      <p:cBhvr>
                                        <p:cTn id="56" dur="62" decel="50000">
                                          <p:stCondLst>
                                            <p:cond delay="502"/>
                                          </p:stCondLst>
                                        </p:cTn>
                                        <p:tgtEl>
                                          <p:spTgt spid="28"/>
                                        </p:tgtEl>
                                      </p:cBhvr>
                                      <p:to x="100000" y="100000"/>
                                    </p:animScale>
                                    <p:animScale>
                                      <p:cBhvr>
                                        <p:cTn id="57" dur="10">
                                          <p:stCondLst>
                                            <p:cond delay="616"/>
                                          </p:stCondLst>
                                        </p:cTn>
                                        <p:tgtEl>
                                          <p:spTgt spid="28"/>
                                        </p:tgtEl>
                                      </p:cBhvr>
                                      <p:to x="100000" y="90000"/>
                                    </p:animScale>
                                    <p:animScale>
                                      <p:cBhvr>
                                        <p:cTn id="58" dur="62" decel="50000">
                                          <p:stCondLst>
                                            <p:cond delay="625"/>
                                          </p:stCondLst>
                                        </p:cTn>
                                        <p:tgtEl>
                                          <p:spTgt spid="28"/>
                                        </p:tgtEl>
                                      </p:cBhvr>
                                      <p:to x="100000" y="100000"/>
                                    </p:animScale>
                                    <p:animScale>
                                      <p:cBhvr>
                                        <p:cTn id="59" dur="10">
                                          <p:stCondLst>
                                            <p:cond delay="678"/>
                                          </p:stCondLst>
                                        </p:cTn>
                                        <p:tgtEl>
                                          <p:spTgt spid="28"/>
                                        </p:tgtEl>
                                      </p:cBhvr>
                                      <p:to x="100000" y="95000"/>
                                    </p:animScale>
                                    <p:animScale>
                                      <p:cBhvr>
                                        <p:cTn id="60" dur="62" decel="50000">
                                          <p:stCondLst>
                                            <p:cond delay="688"/>
                                          </p:stCondLst>
                                        </p:cTn>
                                        <p:tgtEl>
                                          <p:spTgt spid="28"/>
                                        </p:tgtEl>
                                      </p:cBhvr>
                                      <p:to x="100000" y="100000"/>
                                    </p:animScale>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217">
                                          <p:stCondLst>
                                            <p:cond delay="0"/>
                                          </p:stCondLst>
                                        </p:cTn>
                                        <p:tgtEl>
                                          <p:spTgt spid="27"/>
                                        </p:tgtEl>
                                      </p:cBhvr>
                                    </p:animEffect>
                                    <p:anim calcmode="lin" valueType="num">
                                      <p:cBhvr>
                                        <p:cTn id="70" dur="68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1" dur="249"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2" dur="249" tmFilter="0, 0; 0.125,0.2665; 0.25,0.4; 0.375,0.465; 0.5,0.5;  0.625,0.535; 0.75,0.6; 0.875,0.7335; 1,1">
                                          <p:stCondLst>
                                            <p:cond delay="249"/>
                                          </p:stCondLst>
                                        </p:cTn>
                                        <p:tgtEl>
                                          <p:spTgt spid="27"/>
                                        </p:tgtEl>
                                        <p:attrNameLst>
                                          <p:attrName>ppt_y</p:attrName>
                                        </p:attrNameLst>
                                      </p:cBhvr>
                                      <p:tavLst>
                                        <p:tav tm="0" fmla="#ppt_y-sin(pi*$)/9">
                                          <p:val>
                                            <p:fltVal val="0"/>
                                          </p:val>
                                        </p:tav>
                                        <p:tav tm="100000">
                                          <p:val>
                                            <p:fltVal val="1"/>
                                          </p:val>
                                        </p:tav>
                                      </p:tavLst>
                                    </p:anim>
                                    <p:anim calcmode="lin" valueType="num">
                                      <p:cBhvr>
                                        <p:cTn id="73" dur="124" tmFilter="0, 0; 0.125,0.2665; 0.25,0.4; 0.375,0.465; 0.5,0.5;  0.625,0.535; 0.75,0.6; 0.875,0.7335; 1,1">
                                          <p:stCondLst>
                                            <p:cond delay="497"/>
                                          </p:stCondLst>
                                        </p:cTn>
                                        <p:tgtEl>
                                          <p:spTgt spid="27"/>
                                        </p:tgtEl>
                                        <p:attrNameLst>
                                          <p:attrName>ppt_y</p:attrName>
                                        </p:attrNameLst>
                                      </p:cBhvr>
                                      <p:tavLst>
                                        <p:tav tm="0" fmla="#ppt_y-sin(pi*$)/27">
                                          <p:val>
                                            <p:fltVal val="0"/>
                                          </p:val>
                                        </p:tav>
                                        <p:tav tm="100000">
                                          <p:val>
                                            <p:fltVal val="1"/>
                                          </p:val>
                                        </p:tav>
                                      </p:tavLst>
                                    </p:anim>
                                    <p:anim calcmode="lin" valueType="num">
                                      <p:cBhvr>
                                        <p:cTn id="74" dur="62" tmFilter="0, 0; 0.125,0.2665; 0.25,0.4; 0.375,0.465; 0.5,0.5;  0.625,0.535; 0.75,0.6; 0.875,0.7335; 1,1">
                                          <p:stCondLst>
                                            <p:cond delay="621"/>
                                          </p:stCondLst>
                                        </p:cTn>
                                        <p:tgtEl>
                                          <p:spTgt spid="27"/>
                                        </p:tgtEl>
                                        <p:attrNameLst>
                                          <p:attrName>ppt_y</p:attrName>
                                        </p:attrNameLst>
                                      </p:cBhvr>
                                      <p:tavLst>
                                        <p:tav tm="0" fmla="#ppt_y-sin(pi*$)/81">
                                          <p:val>
                                            <p:fltVal val="0"/>
                                          </p:val>
                                        </p:tav>
                                        <p:tav tm="100000">
                                          <p:val>
                                            <p:fltVal val="1"/>
                                          </p:val>
                                        </p:tav>
                                      </p:tavLst>
                                    </p:anim>
                                    <p:animScale>
                                      <p:cBhvr>
                                        <p:cTn id="75" dur="10">
                                          <p:stCondLst>
                                            <p:cond delay="244"/>
                                          </p:stCondLst>
                                        </p:cTn>
                                        <p:tgtEl>
                                          <p:spTgt spid="27"/>
                                        </p:tgtEl>
                                      </p:cBhvr>
                                      <p:to x="100000" y="60000"/>
                                    </p:animScale>
                                    <p:animScale>
                                      <p:cBhvr>
                                        <p:cTn id="76" dur="62" decel="50000">
                                          <p:stCondLst>
                                            <p:cond delay="254"/>
                                          </p:stCondLst>
                                        </p:cTn>
                                        <p:tgtEl>
                                          <p:spTgt spid="27"/>
                                        </p:tgtEl>
                                      </p:cBhvr>
                                      <p:to x="100000" y="100000"/>
                                    </p:animScale>
                                    <p:animScale>
                                      <p:cBhvr>
                                        <p:cTn id="77" dur="10">
                                          <p:stCondLst>
                                            <p:cond delay="492"/>
                                          </p:stCondLst>
                                        </p:cTn>
                                        <p:tgtEl>
                                          <p:spTgt spid="27"/>
                                        </p:tgtEl>
                                      </p:cBhvr>
                                      <p:to x="100000" y="80000"/>
                                    </p:animScale>
                                    <p:animScale>
                                      <p:cBhvr>
                                        <p:cTn id="78" dur="62" decel="50000">
                                          <p:stCondLst>
                                            <p:cond delay="502"/>
                                          </p:stCondLst>
                                        </p:cTn>
                                        <p:tgtEl>
                                          <p:spTgt spid="27"/>
                                        </p:tgtEl>
                                      </p:cBhvr>
                                      <p:to x="100000" y="100000"/>
                                    </p:animScale>
                                    <p:animScale>
                                      <p:cBhvr>
                                        <p:cTn id="79" dur="10">
                                          <p:stCondLst>
                                            <p:cond delay="616"/>
                                          </p:stCondLst>
                                        </p:cTn>
                                        <p:tgtEl>
                                          <p:spTgt spid="27"/>
                                        </p:tgtEl>
                                      </p:cBhvr>
                                      <p:to x="100000" y="90000"/>
                                    </p:animScale>
                                    <p:animScale>
                                      <p:cBhvr>
                                        <p:cTn id="80" dur="62" decel="50000">
                                          <p:stCondLst>
                                            <p:cond delay="625"/>
                                          </p:stCondLst>
                                        </p:cTn>
                                        <p:tgtEl>
                                          <p:spTgt spid="27"/>
                                        </p:tgtEl>
                                      </p:cBhvr>
                                      <p:to x="100000" y="100000"/>
                                    </p:animScale>
                                    <p:animScale>
                                      <p:cBhvr>
                                        <p:cTn id="81" dur="10">
                                          <p:stCondLst>
                                            <p:cond delay="678"/>
                                          </p:stCondLst>
                                        </p:cTn>
                                        <p:tgtEl>
                                          <p:spTgt spid="27"/>
                                        </p:tgtEl>
                                      </p:cBhvr>
                                      <p:to x="100000" y="95000"/>
                                    </p:animScale>
                                    <p:animScale>
                                      <p:cBhvr>
                                        <p:cTn id="82" dur="62" decel="50000">
                                          <p:stCondLst>
                                            <p:cond delay="688"/>
                                          </p:stCondLst>
                                        </p:cTn>
                                        <p:tgtEl>
                                          <p:spTgt spid="27"/>
                                        </p:tgtEl>
                                      </p:cBhvr>
                                      <p:to x="100000" y="100000"/>
                                    </p:animScale>
                                  </p:childTnLst>
                                </p:cTn>
                              </p:par>
                            </p:childTnLst>
                          </p:cTn>
                        </p:par>
                        <p:par>
                          <p:cTn id="83" fill="hold">
                            <p:stCondLst>
                              <p:cond delay="75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217">
                                          <p:stCondLst>
                                            <p:cond delay="0"/>
                                          </p:stCondLst>
                                        </p:cTn>
                                        <p:tgtEl>
                                          <p:spTgt spid="24"/>
                                        </p:tgtEl>
                                      </p:cBhvr>
                                    </p:animEffect>
                                    <p:anim calcmode="lin" valueType="num">
                                      <p:cBhvr>
                                        <p:cTn id="92" dur="68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3" dur="249"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4" dur="249" tmFilter="0, 0; 0.125,0.2665; 0.25,0.4; 0.375,0.465; 0.5,0.5;  0.625,0.535; 0.75,0.6; 0.875,0.7335; 1,1">
                                          <p:stCondLst>
                                            <p:cond delay="249"/>
                                          </p:stCondLst>
                                        </p:cTn>
                                        <p:tgtEl>
                                          <p:spTgt spid="24"/>
                                        </p:tgtEl>
                                        <p:attrNameLst>
                                          <p:attrName>ppt_y</p:attrName>
                                        </p:attrNameLst>
                                      </p:cBhvr>
                                      <p:tavLst>
                                        <p:tav tm="0" fmla="#ppt_y-sin(pi*$)/9">
                                          <p:val>
                                            <p:fltVal val="0"/>
                                          </p:val>
                                        </p:tav>
                                        <p:tav tm="100000">
                                          <p:val>
                                            <p:fltVal val="1"/>
                                          </p:val>
                                        </p:tav>
                                      </p:tavLst>
                                    </p:anim>
                                    <p:anim calcmode="lin" valueType="num">
                                      <p:cBhvr>
                                        <p:cTn id="95" dur="124" tmFilter="0, 0; 0.125,0.2665; 0.25,0.4; 0.375,0.465; 0.5,0.5;  0.625,0.535; 0.75,0.6; 0.875,0.7335; 1,1">
                                          <p:stCondLst>
                                            <p:cond delay="497"/>
                                          </p:stCondLst>
                                        </p:cTn>
                                        <p:tgtEl>
                                          <p:spTgt spid="24"/>
                                        </p:tgtEl>
                                        <p:attrNameLst>
                                          <p:attrName>ppt_y</p:attrName>
                                        </p:attrNameLst>
                                      </p:cBhvr>
                                      <p:tavLst>
                                        <p:tav tm="0" fmla="#ppt_y-sin(pi*$)/27">
                                          <p:val>
                                            <p:fltVal val="0"/>
                                          </p:val>
                                        </p:tav>
                                        <p:tav tm="100000">
                                          <p:val>
                                            <p:fltVal val="1"/>
                                          </p:val>
                                        </p:tav>
                                      </p:tavLst>
                                    </p:anim>
                                    <p:anim calcmode="lin" valueType="num">
                                      <p:cBhvr>
                                        <p:cTn id="96" dur="62" tmFilter="0, 0; 0.125,0.2665; 0.25,0.4; 0.375,0.465; 0.5,0.5;  0.625,0.535; 0.75,0.6; 0.875,0.7335; 1,1">
                                          <p:stCondLst>
                                            <p:cond delay="621"/>
                                          </p:stCondLst>
                                        </p:cTn>
                                        <p:tgtEl>
                                          <p:spTgt spid="24"/>
                                        </p:tgtEl>
                                        <p:attrNameLst>
                                          <p:attrName>ppt_y</p:attrName>
                                        </p:attrNameLst>
                                      </p:cBhvr>
                                      <p:tavLst>
                                        <p:tav tm="0" fmla="#ppt_y-sin(pi*$)/81">
                                          <p:val>
                                            <p:fltVal val="0"/>
                                          </p:val>
                                        </p:tav>
                                        <p:tav tm="100000">
                                          <p:val>
                                            <p:fltVal val="1"/>
                                          </p:val>
                                        </p:tav>
                                      </p:tavLst>
                                    </p:anim>
                                    <p:animScale>
                                      <p:cBhvr>
                                        <p:cTn id="97" dur="10">
                                          <p:stCondLst>
                                            <p:cond delay="244"/>
                                          </p:stCondLst>
                                        </p:cTn>
                                        <p:tgtEl>
                                          <p:spTgt spid="24"/>
                                        </p:tgtEl>
                                      </p:cBhvr>
                                      <p:to x="100000" y="60000"/>
                                    </p:animScale>
                                    <p:animScale>
                                      <p:cBhvr>
                                        <p:cTn id="98" dur="62" decel="50000">
                                          <p:stCondLst>
                                            <p:cond delay="254"/>
                                          </p:stCondLst>
                                        </p:cTn>
                                        <p:tgtEl>
                                          <p:spTgt spid="24"/>
                                        </p:tgtEl>
                                      </p:cBhvr>
                                      <p:to x="100000" y="100000"/>
                                    </p:animScale>
                                    <p:animScale>
                                      <p:cBhvr>
                                        <p:cTn id="99" dur="10">
                                          <p:stCondLst>
                                            <p:cond delay="492"/>
                                          </p:stCondLst>
                                        </p:cTn>
                                        <p:tgtEl>
                                          <p:spTgt spid="24"/>
                                        </p:tgtEl>
                                      </p:cBhvr>
                                      <p:to x="100000" y="80000"/>
                                    </p:animScale>
                                    <p:animScale>
                                      <p:cBhvr>
                                        <p:cTn id="100" dur="62" decel="50000">
                                          <p:stCondLst>
                                            <p:cond delay="502"/>
                                          </p:stCondLst>
                                        </p:cTn>
                                        <p:tgtEl>
                                          <p:spTgt spid="24"/>
                                        </p:tgtEl>
                                      </p:cBhvr>
                                      <p:to x="100000" y="100000"/>
                                    </p:animScale>
                                    <p:animScale>
                                      <p:cBhvr>
                                        <p:cTn id="101" dur="10">
                                          <p:stCondLst>
                                            <p:cond delay="616"/>
                                          </p:stCondLst>
                                        </p:cTn>
                                        <p:tgtEl>
                                          <p:spTgt spid="24"/>
                                        </p:tgtEl>
                                      </p:cBhvr>
                                      <p:to x="100000" y="90000"/>
                                    </p:animScale>
                                    <p:animScale>
                                      <p:cBhvr>
                                        <p:cTn id="102" dur="62" decel="50000">
                                          <p:stCondLst>
                                            <p:cond delay="625"/>
                                          </p:stCondLst>
                                        </p:cTn>
                                        <p:tgtEl>
                                          <p:spTgt spid="24"/>
                                        </p:tgtEl>
                                      </p:cBhvr>
                                      <p:to x="100000" y="100000"/>
                                    </p:animScale>
                                    <p:animScale>
                                      <p:cBhvr>
                                        <p:cTn id="103" dur="10">
                                          <p:stCondLst>
                                            <p:cond delay="678"/>
                                          </p:stCondLst>
                                        </p:cTn>
                                        <p:tgtEl>
                                          <p:spTgt spid="24"/>
                                        </p:tgtEl>
                                      </p:cBhvr>
                                      <p:to x="100000" y="95000"/>
                                    </p:animScale>
                                    <p:animScale>
                                      <p:cBhvr>
                                        <p:cTn id="104" dur="62" decel="50000">
                                          <p:stCondLst>
                                            <p:cond delay="688"/>
                                          </p:stCondLst>
                                        </p:cTn>
                                        <p:tgtEl>
                                          <p:spTgt spid="24"/>
                                        </p:tgtEl>
                                      </p:cBhvr>
                                      <p:to x="100000" y="100000"/>
                                    </p:animScale>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2">
                                            <p:txEl>
                                              <p:pRg st="3" end="3"/>
                                            </p:txEl>
                                          </p:spTgt>
                                        </p:tgtEl>
                                        <p:attrNameLst>
                                          <p:attrName>style.visibility</p:attrName>
                                        </p:attrNameLst>
                                      </p:cBhvr>
                                      <p:to>
                                        <p:strVal val="visible"/>
                                      </p:to>
                                    </p:set>
                                    <p:animEffect transition="in" filter="wipe(left)">
                                      <p:cBhvr>
                                        <p:cTn id="108" dur="500"/>
                                        <p:tgtEl>
                                          <p:spTgt spid="2">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217">
                                          <p:stCondLst>
                                            <p:cond delay="0"/>
                                          </p:stCondLst>
                                        </p:cTn>
                                        <p:tgtEl>
                                          <p:spTgt spid="22"/>
                                        </p:tgtEl>
                                      </p:cBhvr>
                                    </p:animEffect>
                                    <p:anim calcmode="lin" valueType="num">
                                      <p:cBhvr>
                                        <p:cTn id="114" dur="68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5" dur="249"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6" dur="249" tmFilter="0, 0; 0.125,0.2665; 0.25,0.4; 0.375,0.465; 0.5,0.5;  0.625,0.535; 0.75,0.6; 0.875,0.7335; 1,1">
                                          <p:stCondLst>
                                            <p:cond delay="249"/>
                                          </p:stCondLst>
                                        </p:cTn>
                                        <p:tgtEl>
                                          <p:spTgt spid="22"/>
                                        </p:tgtEl>
                                        <p:attrNameLst>
                                          <p:attrName>ppt_y</p:attrName>
                                        </p:attrNameLst>
                                      </p:cBhvr>
                                      <p:tavLst>
                                        <p:tav tm="0" fmla="#ppt_y-sin(pi*$)/9">
                                          <p:val>
                                            <p:fltVal val="0"/>
                                          </p:val>
                                        </p:tav>
                                        <p:tav tm="100000">
                                          <p:val>
                                            <p:fltVal val="1"/>
                                          </p:val>
                                        </p:tav>
                                      </p:tavLst>
                                    </p:anim>
                                    <p:anim calcmode="lin" valueType="num">
                                      <p:cBhvr>
                                        <p:cTn id="117" dur="124" tmFilter="0, 0; 0.125,0.2665; 0.25,0.4; 0.375,0.465; 0.5,0.5;  0.625,0.535; 0.75,0.6; 0.875,0.7335; 1,1">
                                          <p:stCondLst>
                                            <p:cond delay="497"/>
                                          </p:stCondLst>
                                        </p:cTn>
                                        <p:tgtEl>
                                          <p:spTgt spid="22"/>
                                        </p:tgtEl>
                                        <p:attrNameLst>
                                          <p:attrName>ppt_y</p:attrName>
                                        </p:attrNameLst>
                                      </p:cBhvr>
                                      <p:tavLst>
                                        <p:tav tm="0" fmla="#ppt_y-sin(pi*$)/27">
                                          <p:val>
                                            <p:fltVal val="0"/>
                                          </p:val>
                                        </p:tav>
                                        <p:tav tm="100000">
                                          <p:val>
                                            <p:fltVal val="1"/>
                                          </p:val>
                                        </p:tav>
                                      </p:tavLst>
                                    </p:anim>
                                    <p:anim calcmode="lin" valueType="num">
                                      <p:cBhvr>
                                        <p:cTn id="118" dur="62" tmFilter="0, 0; 0.125,0.2665; 0.25,0.4; 0.375,0.465; 0.5,0.5;  0.625,0.535; 0.75,0.6; 0.875,0.7335; 1,1">
                                          <p:stCondLst>
                                            <p:cond delay="621"/>
                                          </p:stCondLst>
                                        </p:cTn>
                                        <p:tgtEl>
                                          <p:spTgt spid="22"/>
                                        </p:tgtEl>
                                        <p:attrNameLst>
                                          <p:attrName>ppt_y</p:attrName>
                                        </p:attrNameLst>
                                      </p:cBhvr>
                                      <p:tavLst>
                                        <p:tav tm="0" fmla="#ppt_y-sin(pi*$)/81">
                                          <p:val>
                                            <p:fltVal val="0"/>
                                          </p:val>
                                        </p:tav>
                                        <p:tav tm="100000">
                                          <p:val>
                                            <p:fltVal val="1"/>
                                          </p:val>
                                        </p:tav>
                                      </p:tavLst>
                                    </p:anim>
                                    <p:animScale>
                                      <p:cBhvr>
                                        <p:cTn id="119" dur="10">
                                          <p:stCondLst>
                                            <p:cond delay="244"/>
                                          </p:stCondLst>
                                        </p:cTn>
                                        <p:tgtEl>
                                          <p:spTgt spid="22"/>
                                        </p:tgtEl>
                                      </p:cBhvr>
                                      <p:to x="100000" y="60000"/>
                                    </p:animScale>
                                    <p:animScale>
                                      <p:cBhvr>
                                        <p:cTn id="120" dur="62" decel="50000">
                                          <p:stCondLst>
                                            <p:cond delay="254"/>
                                          </p:stCondLst>
                                        </p:cTn>
                                        <p:tgtEl>
                                          <p:spTgt spid="22"/>
                                        </p:tgtEl>
                                      </p:cBhvr>
                                      <p:to x="100000" y="100000"/>
                                    </p:animScale>
                                    <p:animScale>
                                      <p:cBhvr>
                                        <p:cTn id="121" dur="10">
                                          <p:stCondLst>
                                            <p:cond delay="492"/>
                                          </p:stCondLst>
                                        </p:cTn>
                                        <p:tgtEl>
                                          <p:spTgt spid="22"/>
                                        </p:tgtEl>
                                      </p:cBhvr>
                                      <p:to x="100000" y="80000"/>
                                    </p:animScale>
                                    <p:animScale>
                                      <p:cBhvr>
                                        <p:cTn id="122" dur="62" decel="50000">
                                          <p:stCondLst>
                                            <p:cond delay="502"/>
                                          </p:stCondLst>
                                        </p:cTn>
                                        <p:tgtEl>
                                          <p:spTgt spid="22"/>
                                        </p:tgtEl>
                                      </p:cBhvr>
                                      <p:to x="100000" y="100000"/>
                                    </p:animScale>
                                    <p:animScale>
                                      <p:cBhvr>
                                        <p:cTn id="123" dur="10">
                                          <p:stCondLst>
                                            <p:cond delay="616"/>
                                          </p:stCondLst>
                                        </p:cTn>
                                        <p:tgtEl>
                                          <p:spTgt spid="22"/>
                                        </p:tgtEl>
                                      </p:cBhvr>
                                      <p:to x="100000" y="90000"/>
                                    </p:animScale>
                                    <p:animScale>
                                      <p:cBhvr>
                                        <p:cTn id="124" dur="62" decel="50000">
                                          <p:stCondLst>
                                            <p:cond delay="625"/>
                                          </p:stCondLst>
                                        </p:cTn>
                                        <p:tgtEl>
                                          <p:spTgt spid="22"/>
                                        </p:tgtEl>
                                      </p:cBhvr>
                                      <p:to x="100000" y="100000"/>
                                    </p:animScale>
                                    <p:animScale>
                                      <p:cBhvr>
                                        <p:cTn id="125" dur="10">
                                          <p:stCondLst>
                                            <p:cond delay="678"/>
                                          </p:stCondLst>
                                        </p:cTn>
                                        <p:tgtEl>
                                          <p:spTgt spid="22"/>
                                        </p:tgtEl>
                                      </p:cBhvr>
                                      <p:to x="100000" y="95000"/>
                                    </p:animScale>
                                    <p:animScale>
                                      <p:cBhvr>
                                        <p:cTn id="126" dur="62" decel="50000">
                                          <p:stCondLst>
                                            <p:cond delay="688"/>
                                          </p:stCondLst>
                                        </p:cTn>
                                        <p:tgtEl>
                                          <p:spTgt spid="22"/>
                                        </p:tgtEl>
                                      </p:cBhvr>
                                      <p:to x="100000" y="100000"/>
                                    </p:animScale>
                                  </p:childTnLst>
                                </p:cTn>
                              </p:par>
                            </p:childTnLst>
                          </p:cTn>
                        </p:par>
                        <p:par>
                          <p:cTn id="127" fill="hold">
                            <p:stCondLst>
                              <p:cond delay="750"/>
                            </p:stCondLst>
                            <p:childTnLst>
                              <p:par>
                                <p:cTn id="128" presetID="22" presetClass="entr" presetSubtype="8" fill="hold" grpId="0" nodeType="afterEffect">
                                  <p:stCondLst>
                                    <p:cond delay="0"/>
                                  </p:stCondLst>
                                  <p:childTnLst>
                                    <p:set>
                                      <p:cBhvr>
                                        <p:cTn id="129" dur="1" fill="hold">
                                          <p:stCondLst>
                                            <p:cond delay="0"/>
                                          </p:stCondLst>
                                        </p:cTn>
                                        <p:tgtEl>
                                          <p:spTgt spid="2">
                                            <p:txEl>
                                              <p:pRg st="4" end="4"/>
                                            </p:txEl>
                                          </p:spTgt>
                                        </p:tgtEl>
                                        <p:attrNameLst>
                                          <p:attrName>style.visibility</p:attrName>
                                        </p:attrNameLst>
                                      </p:cBhvr>
                                      <p:to>
                                        <p:strVal val="visible"/>
                                      </p:to>
                                    </p:set>
                                    <p:animEffect transition="in" filter="wipe(left)">
                                      <p:cBhvr>
                                        <p:cTn id="1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07F4D4-9EBF-B1F5-9F9B-167728BE9534}"/>
              </a:ext>
            </a:extLst>
          </p:cNvPr>
          <p:cNvSpPr txBox="1"/>
          <p:nvPr/>
        </p:nvSpPr>
        <p:spPr>
          <a:xfrm>
            <a:off x="0" y="0"/>
            <a:ext cx="12191999" cy="523220"/>
          </a:xfrm>
          <a:prstGeom prst="rect">
            <a:avLst/>
          </a:prstGeom>
          <a:noFill/>
        </p:spPr>
        <p:txBody>
          <a:bodyPr wrap="square">
            <a:spAutoFit/>
            <a:scene3d>
              <a:camera prst="orthographicFront"/>
              <a:lightRig rig="glow" dir="t"/>
            </a:scene3d>
            <a:sp3d extrusionH="57150">
              <a:bevelT h="25400" prst="softRound"/>
            </a:sp3d>
          </a:bodyPr>
          <a:lstStyle/>
          <a:p>
            <a:pPr algn="ctr"/>
            <a:r>
              <a:rPr lang="lv-LV" sz="2800" b="1" dirty="0">
                <a:ln w="22225">
                  <a:solidFill>
                    <a:schemeClr val="accent2"/>
                  </a:solidFill>
                  <a:prstDash val="solid"/>
                </a:ln>
                <a:solidFill>
                  <a:schemeClr val="accent2">
                    <a:lumMod val="40000"/>
                    <a:lumOff val="60000"/>
                  </a:schemeClr>
                </a:solidFill>
              </a:rPr>
              <a:t>KĀPĒC DIEVS PIEĻAUJ GRĒKU UN CIEŠANAS</a:t>
            </a:r>
            <a:r>
              <a:rPr lang="es-ES" sz="2800" b="1" dirty="0">
                <a:ln w="22225">
                  <a:solidFill>
                    <a:schemeClr val="accent2"/>
                  </a:solidFill>
                  <a:prstDash val="solid"/>
                </a:ln>
                <a:solidFill>
                  <a:schemeClr val="accent2">
                    <a:lumMod val="40000"/>
                    <a:lumOff val="60000"/>
                  </a:schemeClr>
                </a:solidFill>
              </a:rPr>
              <a:t>? </a:t>
            </a:r>
          </a:p>
        </p:txBody>
      </p:sp>
      <p:sp>
        <p:nvSpPr>
          <p:cNvPr id="5" name="CuadroTexto 4">
            <a:extLst>
              <a:ext uri="{FF2B5EF4-FFF2-40B4-BE49-F238E27FC236}">
                <a16:creationId xmlns:a16="http://schemas.microsoft.com/office/drawing/2014/main" id="{781AC55B-5640-D12C-729D-CDED95CA13B8}"/>
              </a:ext>
            </a:extLst>
          </p:cNvPr>
          <p:cNvSpPr txBox="1"/>
          <p:nvPr/>
        </p:nvSpPr>
        <p:spPr>
          <a:xfrm>
            <a:off x="954740" y="523220"/>
            <a:ext cx="10282518" cy="646331"/>
          </a:xfrm>
          <a:prstGeom prst="rect">
            <a:avLst/>
          </a:prstGeom>
          <a:noFill/>
        </p:spPr>
        <p:txBody>
          <a:bodyPr wrap="square">
            <a:spAutoFit/>
          </a:bodyPr>
          <a:lstStyle/>
          <a:p>
            <a:pPr algn="ct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Kāpēc lai citas tautas saka: "Kur ir jūsu Dievs?" Lai viņi atzīst mūsu acu priekšā atriebību par izlietām Tavu kalpu asinīm!</a:t>
            </a: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lv-LV"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Psalms</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79:10)</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43F5580-3127-707B-8DBE-A7864A00B823}"/>
              </a:ext>
            </a:extLst>
          </p:cNvPr>
          <p:cNvSpPr txBox="1"/>
          <p:nvPr/>
        </p:nvSpPr>
        <p:spPr>
          <a:xfrm>
            <a:off x="3952876" y="1302633"/>
            <a:ext cx="8215310" cy="707886"/>
          </a:xfrm>
          <a:prstGeom prst="rect">
            <a:avLst/>
          </a:prstGeom>
          <a:noFill/>
        </p:spPr>
        <p:txBody>
          <a:bodyPr wrap="square" rtlCol="0">
            <a:spAutoFit/>
          </a:bodyPr>
          <a:lstStyle/>
          <a:p>
            <a:pPr>
              <a:spcBef>
                <a:spcPts val="600"/>
              </a:spcBef>
            </a:pPr>
            <a:r>
              <a:rPr lang="lv-LV" sz="2000" b="1" dirty="0"/>
              <a:t>Kad ķēniņš </a:t>
            </a:r>
            <a:r>
              <a:rPr lang="lv-LV" sz="2000" b="1" dirty="0" err="1"/>
              <a:t>Nebukadnēcars</a:t>
            </a:r>
            <a:r>
              <a:rPr lang="lv-LV" sz="2000" b="1" dirty="0"/>
              <a:t> sagrāva templi un nolīdzināja Jeruzalemi līdz pamatiem, Dieva tauta bija pilnīgi apjukusi (Ps.79:1-4; 74:3-8).</a:t>
            </a:r>
            <a:endParaRPr lang="es-ES" sz="2000" b="1" dirty="0"/>
          </a:p>
        </p:txBody>
      </p:sp>
      <p:pic>
        <p:nvPicPr>
          <p:cNvPr id="4" name="Imagen 3" descr="Una imagen de un videojuego&#10;&#10;Descripción generada automáticamente con confianza baja">
            <a:extLst>
              <a:ext uri="{FF2B5EF4-FFF2-40B4-BE49-F238E27FC236}">
                <a16:creationId xmlns:a16="http://schemas.microsoft.com/office/drawing/2014/main" id="{84802099-5EA3-1DF5-3136-AA9600A02A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408" y="1393667"/>
            <a:ext cx="3466005" cy="1733003"/>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Un grupo de personas en medio de una multitud de gente&#10;&#10;Descripción generada automáticamente">
            <a:extLst>
              <a:ext uri="{FF2B5EF4-FFF2-40B4-BE49-F238E27FC236}">
                <a16:creationId xmlns:a16="http://schemas.microsoft.com/office/drawing/2014/main" id="{805155A6-13AD-11E0-7729-6D435B8883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99651" y="3259753"/>
            <a:ext cx="3466005" cy="2605922"/>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hombre, interior, sostener&#10;&#10;Descripción generada automáticamente">
            <a:extLst>
              <a:ext uri="{FF2B5EF4-FFF2-40B4-BE49-F238E27FC236}">
                <a16:creationId xmlns:a16="http://schemas.microsoft.com/office/drawing/2014/main" id="{259A488F-66DD-636B-D66D-81920E1EB2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6345" y="3346772"/>
            <a:ext cx="3499248" cy="26244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A69A3A5-E1F1-865D-3BB0-7225B6E11CAC}"/>
              </a:ext>
            </a:extLst>
          </p:cNvPr>
          <p:cNvSpPr txBox="1"/>
          <p:nvPr/>
        </p:nvSpPr>
        <p:spPr>
          <a:xfrm>
            <a:off x="3952875" y="3564686"/>
            <a:ext cx="4500703" cy="1938992"/>
          </a:xfrm>
          <a:prstGeom prst="rect">
            <a:avLst/>
          </a:prstGeom>
          <a:noFill/>
        </p:spPr>
        <p:txBody>
          <a:bodyPr wrap="square">
            <a:spAutoFit/>
          </a:bodyPr>
          <a:lstStyle/>
          <a:p>
            <a:pPr>
              <a:spcBef>
                <a:spcPts val="600"/>
              </a:spcBef>
            </a:pPr>
            <a:r>
              <a:rPr lang="lv-LV" sz="2000" b="1" dirty="0"/>
              <a:t>Ja Dieva tauta tika iznīcināta, kur tad paliek Dieva Vārda gods? Vienīgais risinājums, ko psalmists redz, ir tas, ka Dievs atriebj savu tautu un iznīcina tās ienaidniekus, kā Viņš to jau ir darījis agrāk (Ps.79:6-7, 12; 74:13-19).</a:t>
            </a:r>
            <a:endParaRPr lang="es-ES" sz="2000" b="1" dirty="0"/>
          </a:p>
        </p:txBody>
      </p:sp>
      <p:sp>
        <p:nvSpPr>
          <p:cNvPr id="16" name="CuadroTexto 15">
            <a:extLst>
              <a:ext uri="{FF2B5EF4-FFF2-40B4-BE49-F238E27FC236}">
                <a16:creationId xmlns:a16="http://schemas.microsoft.com/office/drawing/2014/main" id="{B4A126AD-413A-E433-E429-80FC297FB3F1}"/>
              </a:ext>
            </a:extLst>
          </p:cNvPr>
          <p:cNvSpPr txBox="1"/>
          <p:nvPr/>
        </p:nvSpPr>
        <p:spPr>
          <a:xfrm>
            <a:off x="145118" y="6057573"/>
            <a:ext cx="12023068" cy="707886"/>
          </a:xfrm>
          <a:prstGeom prst="rect">
            <a:avLst/>
          </a:prstGeom>
          <a:noFill/>
        </p:spPr>
        <p:txBody>
          <a:bodyPr wrap="square">
            <a:spAutoFit/>
          </a:bodyPr>
          <a:lstStyle/>
          <a:p>
            <a:pPr>
              <a:spcBef>
                <a:spcPts val="600"/>
              </a:spcBef>
            </a:pPr>
            <a:r>
              <a:rPr lang="lv-LV" sz="2000" b="1" dirty="0"/>
              <a:t>Apzinoties, ka grēks ir novedis viņus līdz šai situācijai, viņš lūdz Dievu uzklausīt, atcerēties Savu Derību, piedot grēku, novērst ciešanas un rīkoties Savas tautas labā (Ps.79:8-9, 11, 13; 74:20-23).</a:t>
            </a:r>
            <a:endParaRPr lang="es-ES" sz="2000" b="1" dirty="0"/>
          </a:p>
        </p:txBody>
      </p:sp>
      <p:sp>
        <p:nvSpPr>
          <p:cNvPr id="7" name="CuadroTexto 6">
            <a:extLst>
              <a:ext uri="{FF2B5EF4-FFF2-40B4-BE49-F238E27FC236}">
                <a16:creationId xmlns:a16="http://schemas.microsoft.com/office/drawing/2014/main" id="{AA180ECC-29D3-23D2-57EE-5BE846AFE222}"/>
              </a:ext>
            </a:extLst>
          </p:cNvPr>
          <p:cNvSpPr txBox="1"/>
          <p:nvPr/>
        </p:nvSpPr>
        <p:spPr>
          <a:xfrm>
            <a:off x="3952875" y="2010519"/>
            <a:ext cx="8215310" cy="1015663"/>
          </a:xfrm>
          <a:prstGeom prst="rect">
            <a:avLst/>
          </a:prstGeom>
          <a:noFill/>
        </p:spPr>
        <p:txBody>
          <a:bodyPr wrap="square">
            <a:spAutoFit/>
          </a:bodyPr>
          <a:lstStyle/>
          <a:p>
            <a:pPr>
              <a:spcBef>
                <a:spcPts val="600"/>
              </a:spcBef>
            </a:pPr>
            <a:r>
              <a:rPr lang="lv-LV" sz="2000" b="1" dirty="0"/>
              <a:t>Cik ilgi Dievs pieļaus ciešanas, cik ilgi ļaundariem tiks dota  uzvara, cik ilgi Dieva vārds tiks zaimots, cik ilgi Viņš nepiedos grēku, cik ilgi Viņš klusēs (Ps.79:5; 74:9-11)?</a:t>
            </a:r>
            <a:endParaRPr lang="es-ES" sz="2000" b="1" dirty="0"/>
          </a:p>
        </p:txBody>
      </p:sp>
    </p:spTree>
    <p:extLst>
      <p:ext uri="{BB962C8B-B14F-4D97-AF65-F5344CB8AC3E}">
        <p14:creationId xmlns:p14="http://schemas.microsoft.com/office/powerpoint/2010/main" val="16423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900" decel="100000" fill="hold"/>
                                        <p:tgtEl>
                                          <p:spTgt spid="1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900" decel="100000" fill="hold"/>
                                        <p:tgtEl>
                                          <p:spTgt spid="1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27A6AE-0216-D4B4-48D3-F45A18568AA5}"/>
              </a:ext>
            </a:extLst>
          </p:cNvPr>
          <p:cNvSpPr txBox="1"/>
          <p:nvPr/>
        </p:nvSpPr>
        <p:spPr>
          <a:xfrm>
            <a:off x="1" y="436"/>
            <a:ext cx="7067550" cy="954107"/>
          </a:xfrm>
          <a:prstGeom prst="rect">
            <a:avLst/>
          </a:prstGeom>
          <a:noFill/>
        </p:spPr>
        <p:txBody>
          <a:bodyPr wrap="square">
            <a:spAutoFit/>
          </a:bodyPr>
          <a:lstStyle/>
          <a:p>
            <a:pPr algn="ctr"/>
            <a:r>
              <a:rPr lang="lv-LV"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KĀPĒC DIEVS ATĻAUJ CIEST NEVAINĪGAJIEM</a:t>
            </a:r>
            <a:r>
              <a:rPr lang="es-E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p>
        </p:txBody>
      </p:sp>
      <p:sp>
        <p:nvSpPr>
          <p:cNvPr id="5" name="CuadroTexto 4">
            <a:extLst>
              <a:ext uri="{FF2B5EF4-FFF2-40B4-BE49-F238E27FC236}">
                <a16:creationId xmlns:a16="http://schemas.microsoft.com/office/drawing/2014/main" id="{A40FB647-A27C-4FE4-1CA3-0871B64034D6}"/>
              </a:ext>
            </a:extLst>
          </p:cNvPr>
          <p:cNvSpPr txBox="1"/>
          <p:nvPr/>
        </p:nvSpPr>
        <p:spPr>
          <a:xfrm>
            <a:off x="0" y="874945"/>
            <a:ext cx="7067549" cy="646331"/>
          </a:xfrm>
          <a:prstGeom prst="rect">
            <a:avLst/>
          </a:prstGeom>
          <a:noFill/>
        </p:spPr>
        <p:txBody>
          <a:bodyPr wrap="square">
            <a:spAutoFit/>
          </a:bodyPr>
          <a:lstStyle/>
          <a:p>
            <a:pPr algn="ctr"/>
            <a:r>
              <a:rPr lang="lv-LV" b="1" dirty="0">
                <a:solidFill>
                  <a:schemeClr val="bg2"/>
                </a:solidFill>
                <a:effectLst>
                  <a:outerShdw blurRad="38100" dist="38100" dir="2700000" algn="tl">
                    <a:srgbClr val="000000">
                      <a:alpha val="43137"/>
                    </a:srgbClr>
                  </a:outerShdw>
                </a:effectLst>
                <a:latin typeface="Comic Sans MS" panose="030F0702030302020204" pitchFamily="66" charset="0"/>
              </a:rPr>
              <a:t>“Jo mana dvēsele ir bēdu un ciešanu pilna, un mana dzīvība tuvojas pazemei.” </a:t>
            </a:r>
            <a:r>
              <a:rPr lang="lv-LV" sz="1400" b="1" dirty="0">
                <a:solidFill>
                  <a:schemeClr val="bg2"/>
                </a:solidFill>
                <a:effectLst>
                  <a:outerShdw blurRad="38100" dist="38100" dir="2700000" algn="tl">
                    <a:srgbClr val="000000">
                      <a:alpha val="43137"/>
                    </a:srgbClr>
                  </a:outerShdw>
                </a:effectLst>
                <a:latin typeface="Comic Sans MS" panose="030F0702030302020204" pitchFamily="66" charset="0"/>
              </a:rPr>
              <a:t>(Psalms 88:3)</a:t>
            </a:r>
            <a:endParaRPr lang="lv-LV" b="1" dirty="0">
              <a:solidFill>
                <a:schemeClr val="bg2"/>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39E0C7D-50D4-67AB-6449-E0139F94F021}"/>
              </a:ext>
            </a:extLst>
          </p:cNvPr>
          <p:cNvSpPr txBox="1"/>
          <p:nvPr/>
        </p:nvSpPr>
        <p:spPr>
          <a:xfrm>
            <a:off x="107575" y="1565640"/>
            <a:ext cx="6959974" cy="1015663"/>
          </a:xfrm>
          <a:prstGeom prst="rect">
            <a:avLst/>
          </a:prstGeom>
          <a:noFill/>
        </p:spPr>
        <p:txBody>
          <a:bodyPr wrap="square" rtlCol="0">
            <a:spAutoFit/>
          </a:bodyPr>
          <a:lstStyle/>
          <a:p>
            <a:pPr>
              <a:spcBef>
                <a:spcPts val="600"/>
              </a:spcBef>
            </a:pPr>
            <a:r>
              <a:rPr lang="lv-LV" sz="2000" b="1" dirty="0"/>
              <a:t>Varētu sagaidīt, ka cilvēks, kurš mīl Dievu un vēlas Viņam kalpot, būs atbrīvots no ļaunuma un Dieva pasargāts. Taču patiesībā arī taisnie cieš tāpat kā visi citi.</a:t>
            </a:r>
            <a:endParaRPr lang="es-ES" sz="2000" b="1" dirty="0"/>
          </a:p>
        </p:txBody>
      </p:sp>
      <p:pic>
        <p:nvPicPr>
          <p:cNvPr id="8" name="Imagen 7" descr="Mujer sentada en una cama&#10;&#10;Descripción generada automáticamente">
            <a:extLst>
              <a:ext uri="{FF2B5EF4-FFF2-40B4-BE49-F238E27FC236}">
                <a16:creationId xmlns:a16="http://schemas.microsoft.com/office/drawing/2014/main" id="{1EC21877-3D41-3B54-BE11-27F247E24A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2326" y="255076"/>
            <a:ext cx="4854949" cy="6450523"/>
          </a:xfrm>
          <a:prstGeom prst="rect">
            <a:avLst/>
          </a:prstGeom>
          <a:ln w="88900" cap="sq" cmpd="thickThin">
            <a:gradFill>
              <a:gsLst>
                <a:gs pos="0">
                  <a:schemeClr val="bg2"/>
                </a:gs>
                <a:gs pos="20000">
                  <a:schemeClr val="bg2"/>
                </a:gs>
                <a:gs pos="23000">
                  <a:schemeClr val="accent5">
                    <a:lumMod val="50000"/>
                  </a:schemeClr>
                </a:gs>
                <a:gs pos="100000">
                  <a:schemeClr val="accent5">
                    <a:lumMod val="50000"/>
                  </a:schemeClr>
                </a:gs>
              </a:gsLst>
              <a:lin ang="5400000" scaled="1"/>
            </a:gra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7E659EF1-8A18-9A82-FCE2-C6AEF608CBF5}"/>
              </a:ext>
            </a:extLst>
          </p:cNvPr>
          <p:cNvSpPr txBox="1"/>
          <p:nvPr/>
        </p:nvSpPr>
        <p:spPr>
          <a:xfrm>
            <a:off x="79000" y="5905088"/>
            <a:ext cx="6959974" cy="707886"/>
          </a:xfrm>
          <a:prstGeom prst="rect">
            <a:avLst/>
          </a:prstGeom>
          <a:noFill/>
        </p:spPr>
        <p:txBody>
          <a:bodyPr wrap="square">
            <a:spAutoFit/>
          </a:bodyPr>
          <a:lstStyle/>
          <a:p>
            <a:pPr>
              <a:spcBef>
                <a:spcPts val="600"/>
              </a:spcBef>
            </a:pPr>
            <a:r>
              <a:rPr lang="lv-LV" sz="2000" b="1" dirty="0"/>
              <a:t>Ir tikai viens risinājums: sauciet uz To, kas visu kontrolē, un gaidiet, ka Viņš rīkosies īstajā laikā (Ps.88:1-2).</a:t>
            </a:r>
            <a:endParaRPr lang="es-ES" sz="2000" b="1" dirty="0"/>
          </a:p>
        </p:txBody>
      </p:sp>
      <p:sp>
        <p:nvSpPr>
          <p:cNvPr id="9" name="CuadroTexto 8">
            <a:extLst>
              <a:ext uri="{FF2B5EF4-FFF2-40B4-BE49-F238E27FC236}">
                <a16:creationId xmlns:a16="http://schemas.microsoft.com/office/drawing/2014/main" id="{818F7C64-66AE-8AAE-BF79-BFA7EFFC6323}"/>
              </a:ext>
            </a:extLst>
          </p:cNvPr>
          <p:cNvSpPr txBox="1"/>
          <p:nvPr/>
        </p:nvSpPr>
        <p:spPr>
          <a:xfrm>
            <a:off x="107576" y="4203906"/>
            <a:ext cx="6959973" cy="1323439"/>
          </a:xfrm>
          <a:prstGeom prst="rect">
            <a:avLst/>
          </a:prstGeom>
          <a:noFill/>
        </p:spPr>
        <p:txBody>
          <a:bodyPr wrap="square">
            <a:spAutoFit/>
          </a:bodyPr>
          <a:lstStyle/>
          <a:p>
            <a:pPr>
              <a:spcBef>
                <a:spcPts val="600"/>
              </a:spcBef>
            </a:pPr>
            <a:r>
              <a:rPr lang="lv-LV" sz="2000" b="1" dirty="0"/>
              <a:t>88. psalmā nav minēti grēki, kas varētu būt izraisījuši viņa slimību. Patiesībā viņa ciešanas (kā tas bieži notiek ar mūsu ciešanām) nebija saistītas ar viņa paša grēkiem. Šī realitāte padara ciešanas grūti saprotamas, neizskaidrojamas.</a:t>
            </a:r>
            <a:endParaRPr lang="es-ES" sz="2000" b="1" dirty="0"/>
          </a:p>
        </p:txBody>
      </p:sp>
      <p:sp>
        <p:nvSpPr>
          <p:cNvPr id="11" name="CuadroTexto 10">
            <a:extLst>
              <a:ext uri="{FF2B5EF4-FFF2-40B4-BE49-F238E27FC236}">
                <a16:creationId xmlns:a16="http://schemas.microsoft.com/office/drawing/2014/main" id="{1CF5C15A-9238-D18A-3055-BF5C0E670E61}"/>
              </a:ext>
            </a:extLst>
          </p:cNvPr>
          <p:cNvSpPr txBox="1"/>
          <p:nvPr/>
        </p:nvSpPr>
        <p:spPr>
          <a:xfrm>
            <a:off x="53789" y="2705152"/>
            <a:ext cx="6959973" cy="1015663"/>
          </a:xfrm>
          <a:prstGeom prst="rect">
            <a:avLst/>
          </a:prstGeom>
          <a:noFill/>
        </p:spPr>
        <p:txBody>
          <a:bodyPr wrap="square">
            <a:spAutoFit/>
          </a:bodyPr>
          <a:lstStyle/>
          <a:p>
            <a:pPr>
              <a:spcBef>
                <a:spcPts val="600"/>
              </a:spcBef>
            </a:pPr>
            <a:r>
              <a:rPr lang="lv-LV" sz="2000" b="1" dirty="0"/>
              <a:t>Slimais psalmists gaida nāvi un nesaprot, kāpēc Dievs neatbild (Ps.88:3-4, 9-14). Viņš pat apsūdz Dievu, ka tas ir viņa slimības un sāpju cēlonis (Ps.88:6-8, 16-18).</a:t>
            </a:r>
            <a:endParaRPr lang="es-ES" sz="2000" b="1" dirty="0"/>
          </a:p>
        </p:txBody>
      </p:sp>
    </p:spTree>
    <p:extLst>
      <p:ext uri="{BB962C8B-B14F-4D97-AF65-F5344CB8AC3E}">
        <p14:creationId xmlns:p14="http://schemas.microsoft.com/office/powerpoint/2010/main" val="350203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B9D5AF-47C6-5B72-E053-A2106DEB9396}"/>
              </a:ext>
            </a:extLst>
          </p:cNvPr>
          <p:cNvSpPr txBox="1"/>
          <p:nvPr/>
        </p:nvSpPr>
        <p:spPr>
          <a:xfrm>
            <a:off x="0" y="28575"/>
            <a:ext cx="12192000" cy="553998"/>
          </a:xfrm>
          <a:prstGeom prst="rect">
            <a:avLst/>
          </a:prstGeom>
          <a:noFill/>
        </p:spPr>
        <p:txBody>
          <a:bodyPr wrap="square">
            <a:spAutoFit/>
          </a:bodyPr>
          <a:lstStyle/>
          <a:p>
            <a:pPr algn="ctr"/>
            <a:r>
              <a:rPr lang="lv-LV"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KĀPĒC DIEVS NEBEIDZ MŪSU PATREIZĒJĀS CIEŠANAS</a:t>
            </a:r>
            <a:r>
              <a:rPr lang="es-E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p:txBody>
      </p:sp>
      <p:sp>
        <p:nvSpPr>
          <p:cNvPr id="5" name="CuadroTexto 4">
            <a:extLst>
              <a:ext uri="{FF2B5EF4-FFF2-40B4-BE49-F238E27FC236}">
                <a16:creationId xmlns:a16="http://schemas.microsoft.com/office/drawing/2014/main" id="{B6ED0BC3-87DE-C9E3-C9EF-FDA78C91FFE3}"/>
              </a:ext>
            </a:extLst>
          </p:cNvPr>
          <p:cNvSpPr txBox="1"/>
          <p:nvPr/>
        </p:nvSpPr>
        <p:spPr>
          <a:xfrm>
            <a:off x="1680882" y="504170"/>
            <a:ext cx="8830236" cy="646331"/>
          </a:xfrm>
          <a:prstGeom prst="rect">
            <a:avLst/>
          </a:prstGeom>
          <a:noFill/>
        </p:spPr>
        <p:txBody>
          <a:bodyPr wrap="square">
            <a:spAutoFit/>
          </a:bodyPr>
          <a:lstStyle/>
          <a:p>
            <a:pPr algn="ct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“Es </a:t>
            </a:r>
            <a:r>
              <a:rPr lang="es-ES" b="1" dirty="0" err="1">
                <a:solidFill>
                  <a:srgbClr val="FFD243"/>
                </a:solidFill>
                <a:effectLst>
                  <a:outerShdw blurRad="38100" dist="38100" dir="2700000" algn="tl">
                    <a:srgbClr val="000000">
                      <a:alpha val="43137"/>
                    </a:srgbClr>
                  </a:outerShdw>
                </a:effectLst>
                <a:latin typeface="Comic Sans MS" panose="030F0702030302020204" pitchFamily="66" charset="0"/>
              </a:rPr>
              <a:t>esmu</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s-ES" b="1" dirty="0" err="1">
                <a:solidFill>
                  <a:srgbClr val="FFD243"/>
                </a:solidFill>
                <a:effectLst>
                  <a:outerShdw blurRad="38100" dist="38100" dir="2700000" algn="tl">
                    <a:srgbClr val="000000">
                      <a:alpha val="43137"/>
                    </a:srgbClr>
                  </a:outerShdw>
                </a:effectLst>
                <a:latin typeface="Comic Sans MS" panose="030F0702030302020204" pitchFamily="66" charset="0"/>
              </a:rPr>
              <a:t>piekusis</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s-ES" b="1" dirty="0" err="1">
                <a:solidFill>
                  <a:srgbClr val="FFD243"/>
                </a:solidFill>
                <a:effectLst>
                  <a:outerShdw blurRad="38100" dist="38100" dir="2700000" algn="tl">
                    <a:srgbClr val="000000">
                      <a:alpha val="43137"/>
                    </a:srgbClr>
                  </a:outerShdw>
                </a:effectLst>
                <a:latin typeface="Comic Sans MS" panose="030F0702030302020204" pitchFamily="66" charset="0"/>
              </a:rPr>
              <a:t>kliedzot</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mana </a:t>
            </a:r>
            <a:r>
              <a:rPr lang="es-ES" b="1" dirty="0" err="1">
                <a:solidFill>
                  <a:srgbClr val="FFD243"/>
                </a:solidFill>
                <a:effectLst>
                  <a:outerShdw blurRad="38100" dist="38100" dir="2700000" algn="tl">
                    <a:srgbClr val="000000">
                      <a:alpha val="43137"/>
                    </a:srgbClr>
                  </a:outerShdw>
                </a:effectLst>
                <a:latin typeface="Comic Sans MS" panose="030F0702030302020204" pitchFamily="66" charset="0"/>
              </a:rPr>
              <a:t>rīkle</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ir </a:t>
            </a:r>
            <a:r>
              <a:rPr lang="es-ES" b="1" dirty="0" err="1">
                <a:solidFill>
                  <a:srgbClr val="FFD243"/>
                </a:solidFill>
                <a:effectLst>
                  <a:outerShdw blurRad="38100" dist="38100" dir="2700000" algn="tl">
                    <a:srgbClr val="000000">
                      <a:alpha val="43137"/>
                    </a:srgbClr>
                  </a:outerShdw>
                </a:effectLst>
                <a:latin typeface="Comic Sans MS" panose="030F0702030302020204" pitchFamily="66" charset="0"/>
              </a:rPr>
              <a:t>aizsmakusi</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manas </a:t>
            </a:r>
            <a:r>
              <a:rPr lang="es-ES" b="1" dirty="0" err="1">
                <a:solidFill>
                  <a:srgbClr val="FFD243"/>
                </a:solidFill>
                <a:effectLst>
                  <a:outerShdw blurRad="38100" dist="38100" dir="2700000" algn="tl">
                    <a:srgbClr val="000000">
                      <a:alpha val="43137"/>
                    </a:srgbClr>
                  </a:outerShdw>
                </a:effectLst>
                <a:latin typeface="Comic Sans MS" panose="030F0702030302020204" pitchFamily="66" charset="0"/>
              </a:rPr>
              <a:t>acis</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ir </a:t>
            </a:r>
            <a:r>
              <a:rPr lang="es-ES" b="1" dirty="0" err="1">
                <a:solidFill>
                  <a:srgbClr val="FFD243"/>
                </a:solidFill>
                <a:effectLst>
                  <a:outerShdw blurRad="38100" dist="38100" dir="2700000" algn="tl">
                    <a:srgbClr val="000000">
                      <a:alpha val="43137"/>
                    </a:srgbClr>
                  </a:outerShdw>
                </a:effectLst>
                <a:latin typeface="Comic Sans MS" panose="030F0702030302020204" pitchFamily="66" charset="0"/>
              </a:rPr>
              <a:t>izdzisušas</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s-ES" b="1" dirty="0" err="1">
                <a:solidFill>
                  <a:srgbClr val="FFD243"/>
                </a:solidFill>
                <a:effectLst>
                  <a:outerShdw blurRad="38100" dist="38100" dir="2700000" algn="tl">
                    <a:srgbClr val="000000">
                      <a:alpha val="43137"/>
                    </a:srgbClr>
                  </a:outerShdw>
                </a:effectLst>
                <a:latin typeface="Comic Sans MS" panose="030F0702030302020204" pitchFamily="66" charset="0"/>
              </a:rPr>
              <a:t>gaidīdamas</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s-ES" b="1" dirty="0" err="1">
                <a:solidFill>
                  <a:srgbClr val="FFD243"/>
                </a:solidFill>
                <a:effectLst>
                  <a:outerShdw blurRad="38100" dist="38100" dir="2700000" algn="tl">
                    <a:srgbClr val="000000">
                      <a:alpha val="43137"/>
                    </a:srgbClr>
                  </a:outerShdw>
                </a:effectLst>
                <a:latin typeface="Comic Sans MS" panose="030F0702030302020204" pitchFamily="66" charset="0"/>
              </a:rPr>
              <a:t>uz</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manu </a:t>
            </a:r>
            <a:r>
              <a:rPr lang="es-ES" b="1" dirty="0" err="1">
                <a:solidFill>
                  <a:srgbClr val="FFD243"/>
                </a:solidFill>
                <a:effectLst>
                  <a:outerShdw blurRad="38100" dist="38100" dir="2700000" algn="tl">
                    <a:srgbClr val="000000">
                      <a:alpha val="43137"/>
                    </a:srgbClr>
                  </a:outerShdw>
                </a:effectLst>
                <a:latin typeface="Comic Sans MS" panose="030F0702030302020204" pitchFamily="66" charset="0"/>
              </a:rPr>
              <a:t>Dievu</a:t>
            </a: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FD243"/>
                </a:solidFill>
                <a:effectLst>
                  <a:outerShdw blurRad="38100" dist="38100" dir="2700000" algn="tl">
                    <a:srgbClr val="000000">
                      <a:alpha val="43137"/>
                    </a:srgbClr>
                  </a:outerShdw>
                </a:effectLst>
                <a:latin typeface="Comic Sans MS" panose="030F0702030302020204" pitchFamily="66" charset="0"/>
              </a:rPr>
              <a:t>(</a:t>
            </a:r>
            <a:r>
              <a:rPr lang="lv-LV" sz="1400" b="1" dirty="0" err="1">
                <a:solidFill>
                  <a:srgbClr val="FFD243"/>
                </a:solidFill>
                <a:effectLst>
                  <a:outerShdw blurRad="38100" dist="38100" dir="2700000" algn="tl">
                    <a:srgbClr val="000000">
                      <a:alpha val="43137"/>
                    </a:srgbClr>
                  </a:outerShdw>
                </a:effectLst>
                <a:latin typeface="Comic Sans MS" panose="030F0702030302020204" pitchFamily="66" charset="0"/>
              </a:rPr>
              <a:t>Ps</a:t>
            </a:r>
            <a:r>
              <a:rPr lang="es-ES" sz="1400" b="1" dirty="0" err="1">
                <a:solidFill>
                  <a:srgbClr val="FFD243"/>
                </a:solidFill>
                <a:effectLst>
                  <a:outerShdw blurRad="38100" dist="38100" dir="2700000" algn="tl">
                    <a:srgbClr val="000000">
                      <a:alpha val="43137"/>
                    </a:srgbClr>
                  </a:outerShdw>
                </a:effectLst>
                <a:latin typeface="Comic Sans MS" panose="030F0702030302020204" pitchFamily="66" charset="0"/>
              </a:rPr>
              <a:t>alm</a:t>
            </a:r>
            <a:r>
              <a:rPr lang="lv-LV" sz="1400" b="1" dirty="0">
                <a:solidFill>
                  <a:srgbClr val="FFD243"/>
                </a:solidFill>
                <a:effectLst>
                  <a:outerShdw blurRad="38100" dist="38100" dir="2700000" algn="tl">
                    <a:srgbClr val="000000">
                      <a:alpha val="43137"/>
                    </a:srgbClr>
                  </a:outerShdw>
                </a:effectLst>
                <a:latin typeface="Comic Sans MS" panose="030F0702030302020204" pitchFamily="66" charset="0"/>
              </a:rPr>
              <a:t>s</a:t>
            </a:r>
            <a:r>
              <a:rPr lang="es-ES" sz="1400" b="1" dirty="0">
                <a:solidFill>
                  <a:srgbClr val="FFD243"/>
                </a:solidFill>
                <a:effectLst>
                  <a:outerShdw blurRad="38100" dist="38100" dir="2700000" algn="tl">
                    <a:srgbClr val="000000">
                      <a:alpha val="43137"/>
                    </a:srgbClr>
                  </a:outerShdw>
                </a:effectLst>
                <a:latin typeface="Comic Sans MS" panose="030F0702030302020204" pitchFamily="66" charset="0"/>
              </a:rPr>
              <a:t> 69:</a:t>
            </a:r>
            <a:r>
              <a:rPr lang="lv-LV" sz="1400" b="1" dirty="0">
                <a:solidFill>
                  <a:srgbClr val="FFD243"/>
                </a:solidFill>
                <a:effectLst>
                  <a:outerShdw blurRad="38100" dist="38100" dir="2700000" algn="tl">
                    <a:srgbClr val="000000">
                      <a:alpha val="43137"/>
                    </a:srgbClr>
                  </a:outerShdw>
                </a:effectLst>
                <a:latin typeface="Comic Sans MS" panose="030F0702030302020204" pitchFamily="66" charset="0"/>
              </a:rPr>
              <a:t>4</a:t>
            </a:r>
            <a:r>
              <a:rPr lang="es-ES" sz="1400" b="1" dirty="0">
                <a:solidFill>
                  <a:srgbClr val="FFD243"/>
                </a:solidFill>
                <a:effectLst>
                  <a:outerShdw blurRad="38100" dist="38100" dir="2700000" algn="tl">
                    <a:srgbClr val="000000">
                      <a:alpha val="43137"/>
                    </a:srgbClr>
                  </a:outerShdw>
                </a:effectLst>
                <a:latin typeface="Comic Sans MS" panose="030F0702030302020204" pitchFamily="66" charset="0"/>
              </a:rPr>
              <a:t>)</a:t>
            </a:r>
            <a:endParaRPr lang="es-ES" b="1" dirty="0">
              <a:solidFill>
                <a:srgbClr val="FFD24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40A0CF-4350-9AFC-B7D0-F8A69DAAE30C}"/>
              </a:ext>
            </a:extLst>
          </p:cNvPr>
          <p:cNvSpPr txBox="1"/>
          <p:nvPr/>
        </p:nvSpPr>
        <p:spPr>
          <a:xfrm>
            <a:off x="211791" y="1189161"/>
            <a:ext cx="5412443" cy="400110"/>
          </a:xfrm>
          <a:prstGeom prst="rect">
            <a:avLst/>
          </a:prstGeom>
          <a:noFill/>
        </p:spPr>
        <p:txBody>
          <a:bodyPr wrap="square" rtlCol="0">
            <a:spAutoFit/>
          </a:bodyPr>
          <a:lstStyle/>
          <a:p>
            <a:pPr algn="ctr">
              <a:spcBef>
                <a:spcPts val="600"/>
              </a:spcBef>
            </a:pPr>
            <a:r>
              <a:rPr lang="lv-LV" sz="2000" b="1" dirty="0"/>
              <a:t>Kā psalmists izjūt Dieva </a:t>
            </a:r>
            <a:r>
              <a:rPr lang="lv-LV" sz="2000" b="1" dirty="0" err="1"/>
              <a:t>attālinātību</a:t>
            </a:r>
            <a:r>
              <a:rPr lang="lv-LV" sz="2000" b="1" dirty="0"/>
              <a:t>?</a:t>
            </a:r>
          </a:p>
        </p:txBody>
      </p:sp>
      <p:graphicFrame>
        <p:nvGraphicFramePr>
          <p:cNvPr id="2" name="Diagrama 1">
            <a:extLst>
              <a:ext uri="{FF2B5EF4-FFF2-40B4-BE49-F238E27FC236}">
                <a16:creationId xmlns:a16="http://schemas.microsoft.com/office/drawing/2014/main" id="{5D223D67-4D63-D753-811C-24107F7B3C3A}"/>
              </a:ext>
            </a:extLst>
          </p:cNvPr>
          <p:cNvGraphicFramePr/>
          <p:nvPr>
            <p:extLst>
              <p:ext uri="{D42A27DB-BD31-4B8C-83A1-F6EECF244321}">
                <p14:modId xmlns:p14="http://schemas.microsoft.com/office/powerpoint/2010/main" val="3695457888"/>
              </p:ext>
            </p:extLst>
          </p:nvPr>
        </p:nvGraphicFramePr>
        <p:xfrm>
          <a:off x="108138" y="1538684"/>
          <a:ext cx="5493684" cy="491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AC8AED5D-F026-30A2-0A64-61EDBAF1165B}"/>
              </a:ext>
            </a:extLst>
          </p:cNvPr>
          <p:cNvSpPr txBox="1"/>
          <p:nvPr/>
        </p:nvSpPr>
        <p:spPr>
          <a:xfrm>
            <a:off x="5785037" y="1205314"/>
            <a:ext cx="6406963" cy="400110"/>
          </a:xfrm>
          <a:prstGeom prst="rect">
            <a:avLst/>
          </a:prstGeom>
          <a:noFill/>
        </p:spPr>
        <p:txBody>
          <a:bodyPr wrap="square" rtlCol="0">
            <a:spAutoFit/>
          </a:bodyPr>
          <a:lstStyle/>
          <a:p>
            <a:pPr algn="ctr">
              <a:spcBef>
                <a:spcPts val="600"/>
              </a:spcBef>
            </a:pPr>
            <a:r>
              <a:rPr lang="lv-LV" sz="2000" b="1" dirty="0"/>
              <a:t>Kā jūs reaģējat uz šķietamo Dieva neesamību?</a:t>
            </a:r>
            <a:endParaRPr lang="es-ES" sz="2000" b="1" dirty="0"/>
          </a:p>
        </p:txBody>
      </p:sp>
      <p:graphicFrame>
        <p:nvGraphicFramePr>
          <p:cNvPr id="4" name="Diagrama 3">
            <a:extLst>
              <a:ext uri="{FF2B5EF4-FFF2-40B4-BE49-F238E27FC236}">
                <a16:creationId xmlns:a16="http://schemas.microsoft.com/office/drawing/2014/main" id="{7124918A-D3AA-2A27-E86F-B23B4366DA63}"/>
              </a:ext>
            </a:extLst>
          </p:cNvPr>
          <p:cNvGraphicFramePr/>
          <p:nvPr>
            <p:extLst>
              <p:ext uri="{D42A27DB-BD31-4B8C-83A1-F6EECF244321}">
                <p14:modId xmlns:p14="http://schemas.microsoft.com/office/powerpoint/2010/main" val="3418955695"/>
              </p:ext>
            </p:extLst>
          </p:nvPr>
        </p:nvGraphicFramePr>
        <p:xfrm>
          <a:off x="5785038" y="1711663"/>
          <a:ext cx="6366621" cy="4450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adroTexto 9">
            <a:extLst>
              <a:ext uri="{FF2B5EF4-FFF2-40B4-BE49-F238E27FC236}">
                <a16:creationId xmlns:a16="http://schemas.microsoft.com/office/drawing/2014/main" id="{85700B27-F124-7327-B120-21DD23A8B588}"/>
              </a:ext>
            </a:extLst>
          </p:cNvPr>
          <p:cNvSpPr txBox="1"/>
          <p:nvPr/>
        </p:nvSpPr>
        <p:spPr>
          <a:xfrm>
            <a:off x="895351" y="6162541"/>
            <a:ext cx="10401299" cy="400110"/>
          </a:xfrm>
          <a:prstGeom prst="rect">
            <a:avLst/>
          </a:prstGeom>
          <a:noFill/>
        </p:spPr>
        <p:txBody>
          <a:bodyPr wrap="square" rtlCol="0">
            <a:spAutoFit/>
          </a:bodyPr>
          <a:lstStyle/>
          <a:p>
            <a:pPr algn="ctr">
              <a:spcBef>
                <a:spcPts val="600"/>
              </a:spcBef>
            </a:pPr>
            <a:r>
              <a:rPr lang="lv-LV" sz="2000" b="1" dirty="0">
                <a:solidFill>
                  <a:schemeClr val="bg1"/>
                </a:solidFill>
                <a:effectLst>
                  <a:outerShdw blurRad="38100" dist="38100" dir="2700000" algn="tl">
                    <a:srgbClr val="000000">
                      <a:alpha val="43137"/>
                    </a:srgbClr>
                  </a:outerShdw>
                </a:effectLst>
              </a:rPr>
              <a:t>Psalmi parāda, ka komunikācijai ar Dievu ir jāturpinās neatkarīgi no dzīves apstākļiem.</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253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6BA75B57-8D3C-4631-990C-2FF249A4BBB3}"/>
                                            </p:graphicEl>
                                          </p:spTgt>
                                        </p:tgtEl>
                                        <p:attrNameLst>
                                          <p:attrName>style.visibility</p:attrName>
                                        </p:attrNameLst>
                                      </p:cBhvr>
                                      <p:to>
                                        <p:strVal val="visible"/>
                                      </p:to>
                                    </p:set>
                                    <p:anim calcmode="lin" valueType="num">
                                      <p:cBhvr>
                                        <p:cTn id="35" dur="500" fill="hold"/>
                                        <p:tgtEl>
                                          <p:spTgt spid="2">
                                            <p:graphicEl>
                                              <a:dgm id="{6BA75B57-8D3C-4631-990C-2FF249A4BBB3}"/>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6BA75B57-8D3C-4631-990C-2FF249A4BBB3}"/>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6BA75B57-8D3C-4631-990C-2FF249A4BBB3}"/>
                                            </p:graphic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graphicEl>
                                              <a:dgm id="{D87F17FE-1DF9-4AA6-9F8F-51A387B309AE}"/>
                                            </p:graphicEl>
                                          </p:spTgt>
                                        </p:tgtEl>
                                        <p:attrNameLst>
                                          <p:attrName>style.visibility</p:attrName>
                                        </p:attrNameLst>
                                      </p:cBhvr>
                                      <p:to>
                                        <p:strVal val="visible"/>
                                      </p:to>
                                    </p:set>
                                    <p:animEffect transition="in" filter="wipe(left)">
                                      <p:cBhvr>
                                        <p:cTn id="41" dur="500"/>
                                        <p:tgtEl>
                                          <p:spTgt spid="2">
                                            <p:graphicEl>
                                              <a:dgm id="{D87F17FE-1DF9-4AA6-9F8F-51A387B309A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78D2940C-D9DD-4026-A39F-69FAC767C82C}"/>
                                            </p:graphicEl>
                                          </p:spTgt>
                                        </p:tgtEl>
                                        <p:attrNameLst>
                                          <p:attrName>style.visibility</p:attrName>
                                        </p:attrNameLst>
                                      </p:cBhvr>
                                      <p:to>
                                        <p:strVal val="visible"/>
                                      </p:to>
                                    </p:set>
                                    <p:anim calcmode="lin" valueType="num">
                                      <p:cBhvr>
                                        <p:cTn id="46" dur="500" fill="hold"/>
                                        <p:tgtEl>
                                          <p:spTgt spid="2">
                                            <p:graphicEl>
                                              <a:dgm id="{78D2940C-D9DD-4026-A39F-69FAC767C82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8D2940C-D9DD-4026-A39F-69FAC767C82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8D2940C-D9DD-4026-A39F-69FAC767C82C}"/>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graphicEl>
                                              <a:dgm id="{395161AF-47AE-40E8-B34D-CF55F9AA8968}"/>
                                            </p:graphicEl>
                                          </p:spTgt>
                                        </p:tgtEl>
                                        <p:attrNameLst>
                                          <p:attrName>style.visibility</p:attrName>
                                        </p:attrNameLst>
                                      </p:cBhvr>
                                      <p:to>
                                        <p:strVal val="visible"/>
                                      </p:to>
                                    </p:set>
                                    <p:animEffect transition="in" filter="wipe(left)">
                                      <p:cBhvr>
                                        <p:cTn id="52" dur="500"/>
                                        <p:tgtEl>
                                          <p:spTgt spid="2">
                                            <p:graphicEl>
                                              <a:dgm id="{395161AF-47AE-40E8-B34D-CF55F9AA896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5DB408DE-CDAD-4FF1-8530-F5B87F6932A5}"/>
                                            </p:graphicEl>
                                          </p:spTgt>
                                        </p:tgtEl>
                                        <p:attrNameLst>
                                          <p:attrName>style.visibility</p:attrName>
                                        </p:attrNameLst>
                                      </p:cBhvr>
                                      <p:to>
                                        <p:strVal val="visible"/>
                                      </p:to>
                                    </p:set>
                                    <p:anim calcmode="lin" valueType="num">
                                      <p:cBhvr>
                                        <p:cTn id="57" dur="500" fill="hold"/>
                                        <p:tgtEl>
                                          <p:spTgt spid="2">
                                            <p:graphicEl>
                                              <a:dgm id="{5DB408DE-CDAD-4FF1-8530-F5B87F6932A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5DB408DE-CDAD-4FF1-8530-F5B87F6932A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5DB408DE-CDAD-4FF1-8530-F5B87F6932A5}"/>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88A163A2-DB9F-4E8D-9530-0B775DED602D}"/>
                                            </p:graphicEl>
                                          </p:spTgt>
                                        </p:tgtEl>
                                        <p:attrNameLst>
                                          <p:attrName>style.visibility</p:attrName>
                                        </p:attrNameLst>
                                      </p:cBhvr>
                                      <p:to>
                                        <p:strVal val="visible"/>
                                      </p:to>
                                    </p:set>
                                    <p:animEffect transition="in" filter="wipe(left)">
                                      <p:cBhvr>
                                        <p:cTn id="63" dur="500"/>
                                        <p:tgtEl>
                                          <p:spTgt spid="2">
                                            <p:graphicEl>
                                              <a:dgm id="{88A163A2-DB9F-4E8D-9530-0B775DED602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7B49A791-A7B9-4DFB-A01F-88199A71BD24}"/>
                                            </p:graphicEl>
                                          </p:spTgt>
                                        </p:tgtEl>
                                        <p:attrNameLst>
                                          <p:attrName>style.visibility</p:attrName>
                                        </p:attrNameLst>
                                      </p:cBhvr>
                                      <p:to>
                                        <p:strVal val="visible"/>
                                      </p:to>
                                    </p:set>
                                    <p:anim calcmode="lin" valueType="num">
                                      <p:cBhvr>
                                        <p:cTn id="68" dur="500" fill="hold"/>
                                        <p:tgtEl>
                                          <p:spTgt spid="2">
                                            <p:graphicEl>
                                              <a:dgm id="{7B49A791-A7B9-4DFB-A01F-88199A71BD24}"/>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7B49A791-A7B9-4DFB-A01F-88199A71BD24}"/>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7B49A791-A7B9-4DFB-A01F-88199A71BD24}"/>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E21AAC36-1567-43C6-B5FF-733AFB7FAB54}"/>
                                            </p:graphicEl>
                                          </p:spTgt>
                                        </p:tgtEl>
                                        <p:attrNameLst>
                                          <p:attrName>style.visibility</p:attrName>
                                        </p:attrNameLst>
                                      </p:cBhvr>
                                      <p:to>
                                        <p:strVal val="visible"/>
                                      </p:to>
                                    </p:set>
                                    <p:animEffect transition="in" filter="wipe(left)">
                                      <p:cBhvr>
                                        <p:cTn id="74" dur="500"/>
                                        <p:tgtEl>
                                          <p:spTgt spid="2">
                                            <p:graphicEl>
                                              <a:dgm id="{E21AAC36-1567-43C6-B5FF-733AFB7FAB5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2" dur="1000" fill="hold"/>
                                        <p:tgtEl>
                                          <p:spTgt spid="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8"/>
                                        </p:tgtEl>
                                      </p:cBhvr>
                                    </p:animEffect>
                                  </p:childTnLst>
                                </p:cTn>
                              </p:par>
                            </p:childTnLst>
                          </p:cTn>
                        </p:par>
                        <p:par>
                          <p:cTn id="87" fill="hold">
                            <p:stCondLst>
                              <p:cond delay="1000"/>
                            </p:stCondLst>
                            <p:childTnLst>
                              <p:par>
                                <p:cTn id="88" presetID="53" presetClass="entr" presetSubtype="16" fill="hold" grpId="0" nodeType="afterEffect">
                                  <p:stCondLst>
                                    <p:cond delay="0"/>
                                  </p:stCondLst>
                                  <p:childTnLst>
                                    <p:set>
                                      <p:cBhvr>
                                        <p:cTn id="89" dur="1" fill="hold">
                                          <p:stCondLst>
                                            <p:cond delay="0"/>
                                          </p:stCondLst>
                                        </p:cTn>
                                        <p:tgtEl>
                                          <p:spTgt spid="4">
                                            <p:graphicEl>
                                              <a:dgm id="{64298FFA-6F54-40BE-B318-6B5CFFD7E03F}"/>
                                            </p:graphicEl>
                                          </p:spTgt>
                                        </p:tgtEl>
                                        <p:attrNameLst>
                                          <p:attrName>style.visibility</p:attrName>
                                        </p:attrNameLst>
                                      </p:cBhvr>
                                      <p:to>
                                        <p:strVal val="visible"/>
                                      </p:to>
                                    </p:set>
                                    <p:anim calcmode="lin" valueType="num">
                                      <p:cBhvr>
                                        <p:cTn id="90" dur="500" fill="hold"/>
                                        <p:tgtEl>
                                          <p:spTgt spid="4">
                                            <p:graphicEl>
                                              <a:dgm id="{64298FFA-6F54-40BE-B318-6B5CFFD7E03F}"/>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64298FFA-6F54-40BE-B318-6B5CFFD7E03F}"/>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64298FFA-6F54-40BE-B318-6B5CFFD7E03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
                                            <p:graphicEl>
                                              <a:dgm id="{D1B68981-587A-4081-87BB-A8B726A0710C}"/>
                                            </p:graphicEl>
                                          </p:spTgt>
                                        </p:tgtEl>
                                        <p:attrNameLst>
                                          <p:attrName>style.visibility</p:attrName>
                                        </p:attrNameLst>
                                      </p:cBhvr>
                                      <p:to>
                                        <p:strVal val="visible"/>
                                      </p:to>
                                    </p:set>
                                    <p:anim calcmode="lin" valueType="num">
                                      <p:cBhvr>
                                        <p:cTn id="97" dur="500" fill="hold"/>
                                        <p:tgtEl>
                                          <p:spTgt spid="4">
                                            <p:graphicEl>
                                              <a:dgm id="{D1B68981-587A-4081-87BB-A8B726A0710C}"/>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D1B68981-587A-4081-87BB-A8B726A0710C}"/>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D1B68981-587A-4081-87BB-A8B726A0710C}"/>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1DA1A352-572B-4488-8918-67CC9E034057}"/>
                                            </p:graphicEl>
                                          </p:spTgt>
                                        </p:tgtEl>
                                        <p:attrNameLst>
                                          <p:attrName>style.visibility</p:attrName>
                                        </p:attrNameLst>
                                      </p:cBhvr>
                                      <p:to>
                                        <p:strVal val="visible"/>
                                      </p:to>
                                    </p:set>
                                    <p:anim calcmode="lin" valueType="num">
                                      <p:cBhvr>
                                        <p:cTn id="104" dur="500" fill="hold"/>
                                        <p:tgtEl>
                                          <p:spTgt spid="4">
                                            <p:graphicEl>
                                              <a:dgm id="{1DA1A352-572B-4488-8918-67CC9E034057}"/>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1DA1A352-572B-4488-8918-67CC9E034057}"/>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1DA1A352-572B-4488-8918-67CC9E034057}"/>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
                                            <p:graphicEl>
                                              <a:dgm id="{6BE4A8CF-F366-43D7-8606-1DF8C24871C3}"/>
                                            </p:graphicEl>
                                          </p:spTgt>
                                        </p:tgtEl>
                                        <p:attrNameLst>
                                          <p:attrName>style.visibility</p:attrName>
                                        </p:attrNameLst>
                                      </p:cBhvr>
                                      <p:to>
                                        <p:strVal val="visible"/>
                                      </p:to>
                                    </p:set>
                                    <p:anim calcmode="lin" valueType="num">
                                      <p:cBhvr>
                                        <p:cTn id="111" dur="500" fill="hold"/>
                                        <p:tgtEl>
                                          <p:spTgt spid="4">
                                            <p:graphicEl>
                                              <a:dgm id="{6BE4A8CF-F366-43D7-8606-1DF8C24871C3}"/>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6BE4A8CF-F366-43D7-8606-1DF8C24871C3}"/>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6BE4A8CF-F366-43D7-8606-1DF8C24871C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4">
                                            <p:graphicEl>
                                              <a:dgm id="{50B00464-E2A2-4314-BB4A-FF8A5EFF73A5}"/>
                                            </p:graphicEl>
                                          </p:spTgt>
                                        </p:tgtEl>
                                        <p:attrNameLst>
                                          <p:attrName>style.visibility</p:attrName>
                                        </p:attrNameLst>
                                      </p:cBhvr>
                                      <p:to>
                                        <p:strVal val="visible"/>
                                      </p:to>
                                    </p:set>
                                    <p:anim calcmode="lin" valueType="num">
                                      <p:cBhvr>
                                        <p:cTn id="118" dur="500" fill="hold"/>
                                        <p:tgtEl>
                                          <p:spTgt spid="4">
                                            <p:graphicEl>
                                              <a:dgm id="{50B00464-E2A2-4314-BB4A-FF8A5EFF73A5}"/>
                                            </p:graphicEl>
                                          </p:spTgt>
                                        </p:tgtEl>
                                        <p:attrNameLst>
                                          <p:attrName>ppt_w</p:attrName>
                                        </p:attrNameLst>
                                      </p:cBhvr>
                                      <p:tavLst>
                                        <p:tav tm="0">
                                          <p:val>
                                            <p:fltVal val="0"/>
                                          </p:val>
                                        </p:tav>
                                        <p:tav tm="100000">
                                          <p:val>
                                            <p:strVal val="#ppt_w"/>
                                          </p:val>
                                        </p:tav>
                                      </p:tavLst>
                                    </p:anim>
                                    <p:anim calcmode="lin" valueType="num">
                                      <p:cBhvr>
                                        <p:cTn id="119" dur="500" fill="hold"/>
                                        <p:tgtEl>
                                          <p:spTgt spid="4">
                                            <p:graphicEl>
                                              <a:dgm id="{50B00464-E2A2-4314-BB4A-FF8A5EFF73A5}"/>
                                            </p:graphicEl>
                                          </p:spTgt>
                                        </p:tgtEl>
                                        <p:attrNameLst>
                                          <p:attrName>ppt_h</p:attrName>
                                        </p:attrNameLst>
                                      </p:cBhvr>
                                      <p:tavLst>
                                        <p:tav tm="0">
                                          <p:val>
                                            <p:fltVal val="0"/>
                                          </p:val>
                                        </p:tav>
                                        <p:tav tm="100000">
                                          <p:val>
                                            <p:strVal val="#ppt_h"/>
                                          </p:val>
                                        </p:tav>
                                      </p:tavLst>
                                    </p:anim>
                                    <p:animEffect transition="in" filter="fade">
                                      <p:cBhvr>
                                        <p:cTn id="120" dur="500"/>
                                        <p:tgtEl>
                                          <p:spTgt spid="4">
                                            <p:graphicEl>
                                              <a:dgm id="{50B00464-E2A2-4314-BB4A-FF8A5EFF73A5}"/>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5"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randombar(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Graphic spid="4"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129ACF-3EFC-B208-7C98-2DFC3B3E2470}"/>
              </a:ext>
            </a:extLst>
          </p:cNvPr>
          <p:cNvSpPr txBox="1"/>
          <p:nvPr/>
        </p:nvSpPr>
        <p:spPr>
          <a:xfrm>
            <a:off x="0" y="0"/>
            <a:ext cx="12192000"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3200" b="1" dirty="0">
                <a:ln/>
                <a:solidFill>
                  <a:schemeClr val="accent5">
                    <a:lumMod val="75000"/>
                  </a:schemeClr>
                </a:solidFill>
              </a:rPr>
              <a:t>VAI VIŅA APSOLĪJUMI SVĒTAJOS RAKSTOS IR NEIZPILDITI</a:t>
            </a:r>
            <a:r>
              <a:rPr lang="es-ES" sz="3200" b="1" dirty="0">
                <a:ln/>
                <a:solidFill>
                  <a:schemeClr val="accent5">
                    <a:lumMod val="75000"/>
                  </a:schemeClr>
                </a:solidFill>
              </a:rPr>
              <a:t>? </a:t>
            </a:r>
          </a:p>
        </p:txBody>
      </p:sp>
      <p:sp>
        <p:nvSpPr>
          <p:cNvPr id="5" name="CuadroTexto 4">
            <a:extLst>
              <a:ext uri="{FF2B5EF4-FFF2-40B4-BE49-F238E27FC236}">
                <a16:creationId xmlns:a16="http://schemas.microsoft.com/office/drawing/2014/main" id="{D465599E-7956-0677-5FA4-2917149EBD06}"/>
              </a:ext>
            </a:extLst>
          </p:cNvPr>
          <p:cNvSpPr txBox="1"/>
          <p:nvPr/>
        </p:nvSpPr>
        <p:spPr>
          <a:xfrm>
            <a:off x="0" y="457806"/>
            <a:ext cx="12192000" cy="584775"/>
          </a:xfrm>
          <a:prstGeom prst="rect">
            <a:avLst/>
          </a:prstGeom>
          <a:noFill/>
        </p:spPr>
        <p:txBody>
          <a:bodyPr wrap="square">
            <a:spAutoFit/>
          </a:bodyPr>
          <a:lstStyle/>
          <a:p>
            <a:pPr algn="ctr"/>
            <a:r>
              <a:rPr lang="lv-LV" b="1" dirty="0">
                <a:solidFill>
                  <a:schemeClr val="accent4">
                    <a:lumMod val="50000"/>
                  </a:schemeClr>
                </a:solidFill>
                <a:latin typeface="Comic Sans MS" panose="030F0702030302020204" pitchFamily="66" charset="0"/>
              </a:rPr>
              <a:t>Vai Viņa žēlastība un labsirdība ir uz visiem laikiem pagalam, Viņa solījums pagalam uz paaudžu paaudzēm?</a:t>
            </a:r>
          </a:p>
          <a:p>
            <a:pPr algn="ctr"/>
            <a:r>
              <a:rPr lang="es-ES" sz="1400" b="1" dirty="0">
                <a:solidFill>
                  <a:schemeClr val="accent4">
                    <a:lumMod val="50000"/>
                  </a:schemeClr>
                </a:solidFill>
                <a:latin typeface="Comic Sans MS" panose="030F0702030302020204" pitchFamily="66" charset="0"/>
              </a:rPr>
              <a:t>(</a:t>
            </a:r>
            <a:r>
              <a:rPr lang="lv-LV" sz="1400" b="1" dirty="0" err="1">
                <a:solidFill>
                  <a:schemeClr val="accent4">
                    <a:lumMod val="50000"/>
                  </a:schemeClr>
                </a:solidFill>
                <a:latin typeface="Comic Sans MS" panose="030F0702030302020204" pitchFamily="66" charset="0"/>
              </a:rPr>
              <a:t>Ps</a:t>
            </a:r>
            <a:r>
              <a:rPr lang="lv-LV" sz="1400" b="1" dirty="0">
                <a:solidFill>
                  <a:schemeClr val="accent4">
                    <a:lumMod val="50000"/>
                  </a:schemeClr>
                </a:solidFill>
                <a:latin typeface="Comic Sans MS" panose="030F0702030302020204" pitchFamily="66" charset="0"/>
              </a:rPr>
              <a:t>.</a:t>
            </a:r>
            <a:r>
              <a:rPr lang="es-ES" sz="1400" b="1" dirty="0">
                <a:solidFill>
                  <a:schemeClr val="accent4">
                    <a:lumMod val="50000"/>
                  </a:schemeClr>
                </a:solidFill>
                <a:latin typeface="Comic Sans MS" panose="030F0702030302020204" pitchFamily="66" charset="0"/>
              </a:rPr>
              <a:t>77:</a:t>
            </a:r>
            <a:r>
              <a:rPr lang="lv-LV" sz="1400" b="1" dirty="0">
                <a:solidFill>
                  <a:schemeClr val="accent4">
                    <a:lumMod val="50000"/>
                  </a:schemeClr>
                </a:solidFill>
                <a:latin typeface="Comic Sans MS" panose="030F0702030302020204" pitchFamily="66" charset="0"/>
              </a:rPr>
              <a:t>9</a:t>
            </a:r>
            <a:r>
              <a:rPr lang="es-ES" sz="1400" b="1" dirty="0">
                <a:solidFill>
                  <a:schemeClr val="accent4">
                    <a:lumMod val="50000"/>
                  </a:schemeClr>
                </a:solidFill>
                <a:latin typeface="Comic Sans MS" panose="030F0702030302020204" pitchFamily="66" charset="0"/>
              </a:rPr>
              <a:t>)</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5D9324F-19EE-E22E-57C6-C8FEF6C5DA4D}"/>
              </a:ext>
            </a:extLst>
          </p:cNvPr>
          <p:cNvSpPr txBox="1"/>
          <p:nvPr/>
        </p:nvSpPr>
        <p:spPr>
          <a:xfrm>
            <a:off x="179294" y="994856"/>
            <a:ext cx="8393206" cy="1323439"/>
          </a:xfrm>
          <a:prstGeom prst="rect">
            <a:avLst/>
          </a:prstGeom>
          <a:noFill/>
        </p:spPr>
        <p:txBody>
          <a:bodyPr wrap="square" rtlCol="0">
            <a:spAutoFit/>
          </a:bodyPr>
          <a:lstStyle/>
          <a:p>
            <a:pPr>
              <a:spcBef>
                <a:spcPts val="600"/>
              </a:spcBef>
            </a:pPr>
            <a:r>
              <a:rPr lang="lv-LV" sz="2000" b="1" dirty="0"/>
              <a:t>Vai esat kādreiz juties kā psalmists (Ps.77:1-6)? Viņš kliedz uz Dievu, bet neatrod atbildi; izmisumā viņš atsakās no mierinājuma; viņš atceras laikus, kad viņš dziedāja Dievam un pārdomāja Viņu. Un viņš saka: "Vai Dievs mani ir aizmirsis? Kur ir Viņa apsolījumi?" (Ps.77:7-10).</a:t>
            </a:r>
            <a:endParaRPr lang="es-ES" sz="2000" b="1" dirty="0"/>
          </a:p>
        </p:txBody>
      </p:sp>
      <p:pic>
        <p:nvPicPr>
          <p:cNvPr id="4" name="Imagen 3" descr="Imagen que contiene interior, persona, mujer, hombre&#10;&#10;Descripción generada automáticamente">
            <a:extLst>
              <a:ext uri="{FF2B5EF4-FFF2-40B4-BE49-F238E27FC236}">
                <a16:creationId xmlns:a16="http://schemas.microsoft.com/office/drawing/2014/main" id="{5840EA2A-5AC8-2A5B-CE08-CC0C9B3965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741196" y="1114301"/>
            <a:ext cx="3271511" cy="2665933"/>
          </a:xfrm>
          <a:prstGeom prst="ellipse">
            <a:avLst/>
          </a:prstGeom>
          <a:ln w="19050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n 7" descr="Un grupo de personas disfrazadas&#10;&#10;Descripción generada automáticamente con confianza baja">
            <a:extLst>
              <a:ext uri="{FF2B5EF4-FFF2-40B4-BE49-F238E27FC236}">
                <a16:creationId xmlns:a16="http://schemas.microsoft.com/office/drawing/2014/main" id="{A379D98A-3CAC-E1D9-49D8-3FFC8AA6D58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79293" y="2647699"/>
            <a:ext cx="4573682" cy="2823538"/>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descr="Imagen que contiene agua, cama, playa, tabla&#10;&#10;Descripción generada automáticamente">
            <a:extLst>
              <a:ext uri="{FF2B5EF4-FFF2-40B4-BE49-F238E27FC236}">
                <a16:creationId xmlns:a16="http://schemas.microsoft.com/office/drawing/2014/main" id="{5998EC7D-2405-51C9-D8D0-877F8F76941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741195" y="3926428"/>
            <a:ext cx="3271512" cy="2823538"/>
          </a:xfrm>
          <a:prstGeom prst="roundRect">
            <a:avLst>
              <a:gd name="adj" fmla="val 11111"/>
            </a:avLst>
          </a:prstGeom>
          <a:ln w="190500" cap="rnd">
            <a:solidFill>
              <a:schemeClr val="tx2">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id="{7AFEF71F-CC59-A3B0-4072-031FF00D1384}"/>
              </a:ext>
            </a:extLst>
          </p:cNvPr>
          <p:cNvSpPr txBox="1"/>
          <p:nvPr/>
        </p:nvSpPr>
        <p:spPr>
          <a:xfrm>
            <a:off x="40901" y="5471237"/>
            <a:ext cx="8741196" cy="707886"/>
          </a:xfrm>
          <a:prstGeom prst="rect">
            <a:avLst/>
          </a:prstGeom>
          <a:noFill/>
        </p:spPr>
        <p:txBody>
          <a:bodyPr wrap="square">
            <a:spAutoFit/>
          </a:bodyPr>
          <a:lstStyle/>
          <a:p>
            <a:pPr>
              <a:spcBef>
                <a:spcPts val="600"/>
              </a:spcBef>
            </a:pPr>
            <a:r>
              <a:rPr lang="lv-LV" sz="2000" b="1" dirty="0"/>
              <a:t>Tomēr ne visas viņa darbības bija acīmredzamas. Dažkārt viņš rīkojās tā, ka Viņa roka netika pamanīta: "Tavas pēdas nebija manāmas" (Ps.77:20).</a:t>
            </a:r>
            <a:endParaRPr lang="es-ES" sz="2000" b="1" dirty="0"/>
          </a:p>
        </p:txBody>
      </p:sp>
      <p:sp>
        <p:nvSpPr>
          <p:cNvPr id="16" name="CuadroTexto 15">
            <a:extLst>
              <a:ext uri="{FF2B5EF4-FFF2-40B4-BE49-F238E27FC236}">
                <a16:creationId xmlns:a16="http://schemas.microsoft.com/office/drawing/2014/main" id="{278F5567-6A10-4513-76B0-8DBBC93149D5}"/>
              </a:ext>
            </a:extLst>
          </p:cNvPr>
          <p:cNvSpPr txBox="1"/>
          <p:nvPr/>
        </p:nvSpPr>
        <p:spPr>
          <a:xfrm>
            <a:off x="5026446" y="2619729"/>
            <a:ext cx="3271512" cy="2246769"/>
          </a:xfrm>
          <a:prstGeom prst="rect">
            <a:avLst/>
          </a:prstGeom>
          <a:noFill/>
        </p:spPr>
        <p:txBody>
          <a:bodyPr wrap="square">
            <a:spAutoFit/>
          </a:bodyPr>
          <a:lstStyle/>
          <a:p>
            <a:pPr>
              <a:spcBef>
                <a:spcPts val="600"/>
              </a:spcBef>
            </a:pPr>
            <a:r>
              <a:rPr lang="lv-LV" sz="2000" b="1" dirty="0"/>
              <a:t>Atbilde ir pagātnē (Ps.77:12-13; Joz.21:45). Dievs ir darījis brīnumus tautu priekšā (Ps.77:13-17). Viņš pavēra ceļu jūrā . Viņš vadīja Savu tautu ar Mozus un </a:t>
            </a:r>
            <a:r>
              <a:rPr lang="lv-LV" sz="2000" b="1" dirty="0" err="1"/>
              <a:t>Ārona</a:t>
            </a:r>
            <a:r>
              <a:rPr lang="lv-LV" sz="2000" b="1" dirty="0"/>
              <a:t> roku (Ps.77:20-21).</a:t>
            </a:r>
            <a:endParaRPr lang="es-ES" sz="2000" b="1" dirty="0"/>
          </a:p>
        </p:txBody>
      </p:sp>
      <p:sp>
        <p:nvSpPr>
          <p:cNvPr id="7" name="CuadroTexto 6">
            <a:extLst>
              <a:ext uri="{FF2B5EF4-FFF2-40B4-BE49-F238E27FC236}">
                <a16:creationId xmlns:a16="http://schemas.microsoft.com/office/drawing/2014/main" id="{0AC1CE85-AF56-687F-97C7-AA8FBDFECF45}"/>
              </a:ext>
            </a:extLst>
          </p:cNvPr>
          <p:cNvSpPr txBox="1"/>
          <p:nvPr/>
        </p:nvSpPr>
        <p:spPr>
          <a:xfrm>
            <a:off x="0" y="6200750"/>
            <a:ext cx="8741194" cy="707886"/>
          </a:xfrm>
          <a:prstGeom prst="rect">
            <a:avLst/>
          </a:prstGeom>
          <a:noFill/>
        </p:spPr>
        <p:txBody>
          <a:bodyPr wrap="square">
            <a:spAutoFit/>
          </a:bodyPr>
          <a:lstStyle/>
          <a:p>
            <a:pPr>
              <a:spcBef>
                <a:spcPts val="600"/>
              </a:spcBef>
            </a:pPr>
            <a:r>
              <a:rPr lang="lv-LV" sz="2000" b="1" dirty="0"/>
              <a:t>Neatkarīgi no tā, vai Viņš atklāj Sevi atklāti vai paliek apslēpts, Dievs darbojas. Uzticēsimies Viņam.</a:t>
            </a:r>
            <a:endParaRPr lang="es-ES" sz="2000" b="1" dirty="0"/>
          </a:p>
        </p:txBody>
      </p:sp>
    </p:spTree>
    <p:extLst>
      <p:ext uri="{BB962C8B-B14F-4D97-AF65-F5344CB8AC3E}">
        <p14:creationId xmlns:p14="http://schemas.microsoft.com/office/powerpoint/2010/main" val="8207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554110-B19D-7BFB-7A89-A03913105D6B}"/>
              </a:ext>
            </a:extLst>
          </p:cNvPr>
          <p:cNvSpPr txBox="1"/>
          <p:nvPr/>
        </p:nvSpPr>
        <p:spPr>
          <a:xfrm>
            <a:off x="3404796" y="-19050"/>
            <a:ext cx="8787204" cy="646331"/>
          </a:xfrm>
          <a:prstGeom prst="rect">
            <a:avLst/>
          </a:prstGeom>
          <a:noFill/>
        </p:spPr>
        <p:txBody>
          <a:bodyPr wrap="square">
            <a:spAutoFit/>
          </a:bodyPr>
          <a:lstStyle/>
          <a:p>
            <a:pPr algn="ctr"/>
            <a:r>
              <a:rPr lang="lv-LV"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KĀPĒC BEZDIEVĪGAJIEM KLĀJAS LABI</a:t>
            </a:r>
            <a:r>
              <a:rPr lang="es-E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 </a:t>
            </a:r>
          </a:p>
        </p:txBody>
      </p:sp>
      <p:sp>
        <p:nvSpPr>
          <p:cNvPr id="5" name="CuadroTexto 4">
            <a:extLst>
              <a:ext uri="{FF2B5EF4-FFF2-40B4-BE49-F238E27FC236}">
                <a16:creationId xmlns:a16="http://schemas.microsoft.com/office/drawing/2014/main" id="{7E3994A4-8BDD-B422-1529-E1D3E6CC2481}"/>
              </a:ext>
            </a:extLst>
          </p:cNvPr>
          <p:cNvSpPr txBox="1"/>
          <p:nvPr/>
        </p:nvSpPr>
        <p:spPr>
          <a:xfrm>
            <a:off x="3404795" y="649505"/>
            <a:ext cx="8787204" cy="646331"/>
          </a:xfrm>
          <a:prstGeom prst="rect">
            <a:avLst/>
          </a:prstGeom>
          <a:noFill/>
        </p:spPr>
        <p:txBody>
          <a:bodyPr wrap="square">
            <a:spAutoFit/>
          </a:bodyPr>
          <a:lstStyle/>
          <a:p>
            <a:pPr algn="ctr"/>
            <a:r>
              <a:rPr lang="lv-LV" b="1" dirty="0">
                <a:latin typeface="Comic Sans MS" panose="030F0702030302020204" pitchFamily="66" charset="0"/>
              </a:rPr>
              <a:t>“jo es dusmojos par lielīgajiem, kad es redzu, ka bezdievjiem tik labi klājas.” </a:t>
            </a:r>
            <a:r>
              <a:rPr lang="lv-LV" sz="1400" b="1" dirty="0">
                <a:latin typeface="Comic Sans MS" panose="030F0702030302020204" pitchFamily="66" charset="0"/>
              </a:rPr>
              <a:t>(</a:t>
            </a:r>
            <a:r>
              <a:rPr lang="lv-LV" sz="1400" b="1" dirty="0"/>
              <a:t>Ps.</a:t>
            </a:r>
            <a:r>
              <a:rPr lang="lv-LV" sz="1400" b="1" dirty="0">
                <a:latin typeface="Comic Sans MS" panose="030F0702030302020204" pitchFamily="66" charset="0"/>
              </a:rPr>
              <a:t>73:3)</a:t>
            </a:r>
            <a:endParaRPr lang="lv-LV" b="1" dirty="0">
              <a:latin typeface="Comic Sans MS" panose="030F0702030302020204" pitchFamily="66" charset="0"/>
            </a:endParaRPr>
          </a:p>
        </p:txBody>
      </p:sp>
      <p:sp>
        <p:nvSpPr>
          <p:cNvPr id="6" name="CuadroTexto 5">
            <a:extLst>
              <a:ext uri="{FF2B5EF4-FFF2-40B4-BE49-F238E27FC236}">
                <a16:creationId xmlns:a16="http://schemas.microsoft.com/office/drawing/2014/main" id="{8B916FEF-6156-9FE7-FAD8-00B1522D8EB2}"/>
              </a:ext>
            </a:extLst>
          </p:cNvPr>
          <p:cNvSpPr txBox="1"/>
          <p:nvPr/>
        </p:nvSpPr>
        <p:spPr>
          <a:xfrm>
            <a:off x="3404798" y="1232869"/>
            <a:ext cx="8589979" cy="1015663"/>
          </a:xfrm>
          <a:prstGeom prst="rect">
            <a:avLst/>
          </a:prstGeom>
          <a:noFill/>
        </p:spPr>
        <p:txBody>
          <a:bodyPr wrap="square" rtlCol="0">
            <a:spAutoFit/>
          </a:bodyPr>
          <a:lstStyle/>
          <a:p>
            <a:pPr>
              <a:spcBef>
                <a:spcPts val="600"/>
              </a:spcBef>
            </a:pPr>
            <a:r>
              <a:rPr lang="lv-LV" sz="2000" b="1" dirty="0">
                <a:solidFill>
                  <a:schemeClr val="bg1"/>
                </a:solidFill>
              </a:rPr>
              <a:t>Teorija ir šāda: "Kas nevainīgs ir pazudis un kur ir iznīcināti taisnie? Es redzu, ka tie, kas nelaimei vagu dzinuši un kas varas darbus sējuši, tie tos dabūjuši arī pļaut" (Ījaba 4:7-8).</a:t>
            </a:r>
            <a:endParaRPr lang="es-ES" sz="2000" b="1" dirty="0">
              <a:solidFill>
                <a:schemeClr val="bg1"/>
              </a:solidFill>
            </a:endParaRPr>
          </a:p>
        </p:txBody>
      </p:sp>
      <p:pic>
        <p:nvPicPr>
          <p:cNvPr id="10" name="Imagen 9" descr="Un grupo de personas en medio de cuarto&#10;&#10;Descripción generada automáticamente con confianza baja">
            <a:extLst>
              <a:ext uri="{FF2B5EF4-FFF2-40B4-BE49-F238E27FC236}">
                <a16:creationId xmlns:a16="http://schemas.microsoft.com/office/drawing/2014/main" id="{D7F51725-3934-C9EA-710A-61EFF371E5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071" y="258292"/>
            <a:ext cx="3207575" cy="2405681"/>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ersona, interior, hombre, tabla&#10;&#10;Descripción generada automáticamente">
            <a:extLst>
              <a:ext uri="{FF2B5EF4-FFF2-40B4-BE49-F238E27FC236}">
                <a16:creationId xmlns:a16="http://schemas.microsoft.com/office/drawing/2014/main" id="{F1DE6621-B950-0E83-1A1C-CFF00EF6A9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072" y="2992584"/>
            <a:ext cx="3207575" cy="2405681"/>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 grupo de personas en una roca&#10;&#10;Descripción generada automáticamente con confianza baja">
            <a:extLst>
              <a:ext uri="{FF2B5EF4-FFF2-40B4-BE49-F238E27FC236}">
                <a16:creationId xmlns:a16="http://schemas.microsoft.com/office/drawing/2014/main" id="{7D55D78F-142A-02B3-BE01-99BFA9FD48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29832" y="4191000"/>
            <a:ext cx="3864946" cy="2505693"/>
          </a:xfrm>
          <a:prstGeom prst="snip2DiagRect">
            <a:avLst>
              <a:gd name="adj1" fmla="val 12924"/>
              <a:gd name="adj2" fmla="val 12866"/>
            </a:avLst>
          </a:prstGeom>
          <a:solidFill>
            <a:srgbClr val="FFFFFF">
              <a:shade val="85000"/>
            </a:srgbClr>
          </a:solidFill>
          <a:ln w="88900" cap="sq">
            <a:gradFill flip="none" rotWithShape="1">
              <a:gsLst>
                <a:gs pos="0">
                  <a:schemeClr val="accent1">
                    <a:lumMod val="60000"/>
                    <a:lumOff val="40000"/>
                  </a:schemeClr>
                </a:gs>
                <a:gs pos="36000">
                  <a:schemeClr val="accent1">
                    <a:lumMod val="75000"/>
                  </a:schemeClr>
                </a:gs>
                <a:gs pos="73000">
                  <a:schemeClr val="accent5">
                    <a:lumMod val="75000"/>
                  </a:schemeClr>
                </a:gs>
                <a:gs pos="100000">
                  <a:schemeClr val="accent5">
                    <a:lumMod val="60000"/>
                    <a:lumOff val="40000"/>
                  </a:schemeClr>
                </a:gs>
              </a:gsLst>
              <a:lin ang="108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CC945C67-3FEF-0251-D1AF-6C3A66BB41A1}"/>
              </a:ext>
            </a:extLst>
          </p:cNvPr>
          <p:cNvSpPr txBox="1"/>
          <p:nvPr/>
        </p:nvSpPr>
        <p:spPr>
          <a:xfrm>
            <a:off x="3404798" y="4198553"/>
            <a:ext cx="4653351" cy="1323439"/>
          </a:xfrm>
          <a:prstGeom prst="rect">
            <a:avLst/>
          </a:prstGeom>
          <a:noFill/>
        </p:spPr>
        <p:txBody>
          <a:bodyPr wrap="square">
            <a:spAutoFit/>
          </a:bodyPr>
          <a:lstStyle/>
          <a:p>
            <a:pPr>
              <a:spcBef>
                <a:spcPts val="600"/>
              </a:spcBef>
            </a:pPr>
            <a:r>
              <a:rPr lang="lv-LV" sz="2000" b="1" dirty="0">
                <a:solidFill>
                  <a:schemeClr val="bg1"/>
                </a:solidFill>
              </a:rPr>
              <a:t>Tas </a:t>
            </a:r>
            <a:r>
              <a:rPr lang="lv-LV" sz="2000" b="1" dirty="0" err="1">
                <a:solidFill>
                  <a:schemeClr val="bg1"/>
                </a:solidFill>
              </a:rPr>
              <a:t>Asafam</a:t>
            </a:r>
            <a:r>
              <a:rPr lang="lv-LV" sz="2000" b="1" dirty="0">
                <a:solidFill>
                  <a:schemeClr val="bg1"/>
                </a:solidFill>
              </a:rPr>
              <a:t> gandrīz lika  paklupt  un slīdēt viņa kājām (Ps.73:2). Bet, kad Dievs viņu ieveda svētnīcā, viņš beidzot visu saprata (Ps.73:17).</a:t>
            </a:r>
            <a:endParaRPr lang="es-ES" sz="2000" b="1" dirty="0">
              <a:solidFill>
                <a:schemeClr val="bg1"/>
              </a:solidFill>
            </a:endParaRPr>
          </a:p>
        </p:txBody>
      </p:sp>
      <p:sp>
        <p:nvSpPr>
          <p:cNvPr id="20" name="CuadroTexto 19">
            <a:extLst>
              <a:ext uri="{FF2B5EF4-FFF2-40B4-BE49-F238E27FC236}">
                <a16:creationId xmlns:a16="http://schemas.microsoft.com/office/drawing/2014/main" id="{514B18F6-D902-47D2-081C-CB84D50408A3}"/>
              </a:ext>
            </a:extLst>
          </p:cNvPr>
          <p:cNvSpPr txBox="1"/>
          <p:nvPr/>
        </p:nvSpPr>
        <p:spPr>
          <a:xfrm>
            <a:off x="181760" y="5522438"/>
            <a:ext cx="7876389" cy="1323439"/>
          </a:xfrm>
          <a:prstGeom prst="rect">
            <a:avLst/>
          </a:prstGeom>
          <a:noFill/>
        </p:spPr>
        <p:txBody>
          <a:bodyPr wrap="square">
            <a:spAutoFit/>
          </a:bodyPr>
          <a:lstStyle/>
          <a:p>
            <a:pPr>
              <a:spcBef>
                <a:spcPts val="600"/>
              </a:spcBef>
            </a:pPr>
            <a:r>
              <a:rPr lang="lv-LV" sz="2000" b="1" dirty="0">
                <a:solidFill>
                  <a:schemeClr val="bg1"/>
                </a:solidFill>
              </a:rPr>
              <a:t>Mums ir jāsaredz  bezdievīgo labklājība tās patiesajā būtībā. Mums nav jāskatās uz  to, kas notiek "šodien", bet uz "noslēgumu".  Bezdievīgie saņems dievišķo sodu.  Viņi  pārtrauks eksistēt,  un pazaudēs  jauko mūžību, ko piedzīvos  taisnie.</a:t>
            </a:r>
            <a:endParaRPr lang="es-ES" sz="2000" b="1" dirty="0">
              <a:solidFill>
                <a:schemeClr val="bg1"/>
              </a:solidFill>
            </a:endParaRPr>
          </a:p>
        </p:txBody>
      </p:sp>
      <p:sp>
        <p:nvSpPr>
          <p:cNvPr id="4" name="CuadroTexto 3">
            <a:extLst>
              <a:ext uri="{FF2B5EF4-FFF2-40B4-BE49-F238E27FC236}">
                <a16:creationId xmlns:a16="http://schemas.microsoft.com/office/drawing/2014/main" id="{01A3398B-B6B1-9717-8400-F555CAFC8070}"/>
              </a:ext>
            </a:extLst>
          </p:cNvPr>
          <p:cNvSpPr txBox="1"/>
          <p:nvPr/>
        </p:nvSpPr>
        <p:spPr>
          <a:xfrm>
            <a:off x="3419329" y="3248805"/>
            <a:ext cx="8772669" cy="707886"/>
          </a:xfrm>
          <a:prstGeom prst="rect">
            <a:avLst/>
          </a:prstGeom>
          <a:noFill/>
        </p:spPr>
        <p:txBody>
          <a:bodyPr wrap="square">
            <a:spAutoFit/>
          </a:bodyPr>
          <a:lstStyle/>
          <a:p>
            <a:pPr>
              <a:spcBef>
                <a:spcPts val="600"/>
              </a:spcBef>
            </a:pPr>
            <a:r>
              <a:rPr lang="lv-LV" sz="2000" b="1" dirty="0">
                <a:solidFill>
                  <a:schemeClr val="bg1"/>
                </a:solidFill>
              </a:rPr>
              <a:t>Atzīsim, ka šajā pasaulē "bauslība ir  kļuvusi maznozīmīga, tiesa sagrozīta, bezdievīgie uzveic taisno, taisnība nevar kļūt par uzvarētāju" (Hab.1:4).</a:t>
            </a:r>
            <a:endParaRPr lang="es-ES" sz="2000" b="1" dirty="0">
              <a:solidFill>
                <a:schemeClr val="bg1"/>
              </a:solidFill>
            </a:endParaRPr>
          </a:p>
        </p:txBody>
      </p:sp>
      <p:sp>
        <p:nvSpPr>
          <p:cNvPr id="8" name="CuadroTexto 7">
            <a:extLst>
              <a:ext uri="{FF2B5EF4-FFF2-40B4-BE49-F238E27FC236}">
                <a16:creationId xmlns:a16="http://schemas.microsoft.com/office/drawing/2014/main" id="{10468CC9-362A-7854-3F63-961EB90A67A2}"/>
              </a:ext>
            </a:extLst>
          </p:cNvPr>
          <p:cNvSpPr txBox="1"/>
          <p:nvPr/>
        </p:nvSpPr>
        <p:spPr>
          <a:xfrm>
            <a:off x="3404795" y="2248532"/>
            <a:ext cx="8772668" cy="1015663"/>
          </a:xfrm>
          <a:prstGeom prst="rect">
            <a:avLst/>
          </a:prstGeom>
          <a:noFill/>
        </p:spPr>
        <p:txBody>
          <a:bodyPr wrap="square">
            <a:spAutoFit/>
          </a:bodyPr>
          <a:lstStyle/>
          <a:p>
            <a:pPr>
              <a:spcBef>
                <a:spcPts val="600"/>
              </a:spcBef>
            </a:pPr>
            <a:r>
              <a:rPr lang="lv-LV" sz="2000" b="1" dirty="0">
                <a:solidFill>
                  <a:schemeClr val="bg1"/>
                </a:solidFill>
              </a:rPr>
              <a:t>Tomēr realitāte ir citāda. Daudziem ļaundariem klājas labi, viņiem nav nekādu bēdu, un Dievs ir tālu no viņu dzīves (Ps.73:3-9); bet tie, kas cenšas kalpot Dievam, nepārtraukti  cieš un cieš (Ps.73:13-14).</a:t>
            </a:r>
            <a:endParaRPr lang="es-ES" sz="2000" b="1" dirty="0">
              <a:solidFill>
                <a:schemeClr val="bg1"/>
              </a:solidFill>
            </a:endParaRPr>
          </a:p>
        </p:txBody>
      </p:sp>
    </p:spTree>
    <p:extLst>
      <p:ext uri="{BB962C8B-B14F-4D97-AF65-F5344CB8AC3E}">
        <p14:creationId xmlns:p14="http://schemas.microsoft.com/office/powerpoint/2010/main" val="35316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E24D2B-823F-C409-D6AB-61E346FF89FE}"/>
              </a:ext>
            </a:extLst>
          </p:cNvPr>
          <p:cNvSpPr>
            <a:spLocks noGrp="1" noRot="1" noMove="1" noResize="1" noEditPoints="1" noAdjustHandles="1" noChangeArrowheads="1" noChangeShapeType="1"/>
          </p:cNvSpPr>
          <p:nvPr/>
        </p:nvSpPr>
        <p:spPr>
          <a:xfrm>
            <a:off x="0" y="0"/>
            <a:ext cx="7858684"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383812DD-1A7A-6AED-AB88-677125692645}"/>
              </a:ext>
            </a:extLst>
          </p:cNvPr>
          <p:cNvSpPr>
            <a:spLocks noGrp="1" noRot="1" noMove="1" noResize="1" noEditPoints="1" noAdjustHandles="1" noChangeArrowheads="1" noChangeShapeType="1"/>
          </p:cNvSpPr>
          <p:nvPr/>
        </p:nvSpPr>
        <p:spPr>
          <a:xfrm>
            <a:off x="7858684" y="0"/>
            <a:ext cx="4333316" cy="6858000"/>
          </a:xfrm>
          <a:prstGeom prst="rect">
            <a:avLst/>
          </a:prstGeom>
          <a:blipFill>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 name="Grupo 13">
            <a:extLst>
              <a:ext uri="{FF2B5EF4-FFF2-40B4-BE49-F238E27FC236}">
                <a16:creationId xmlns:a16="http://schemas.microsoft.com/office/drawing/2014/main" id="{D61E57B3-99F0-B0EB-042A-6187D8F17D48}"/>
              </a:ext>
            </a:extLst>
          </p:cNvPr>
          <p:cNvGrpSpPr>
            <a:grpSpLocks noGrp="1" noUngrp="1" noRot="1" noMove="1" noResize="1"/>
          </p:cNvGrpSpPr>
          <p:nvPr/>
        </p:nvGrpSpPr>
        <p:grpSpPr>
          <a:xfrm>
            <a:off x="-3" y="0"/>
            <a:ext cx="12221631" cy="6858000"/>
            <a:chOff x="-3" y="0"/>
            <a:chExt cx="12221631" cy="6858000"/>
          </a:xfrm>
        </p:grpSpPr>
        <p:sp>
          <p:nvSpPr>
            <p:cNvPr id="8" name="Rectángulo 7">
              <a:extLst>
                <a:ext uri="{FF2B5EF4-FFF2-40B4-BE49-F238E27FC236}">
                  <a16:creationId xmlns:a16="http://schemas.microsoft.com/office/drawing/2014/main" id="{4CD61DB6-911C-6947-33C5-B014132C6255}"/>
                </a:ext>
              </a:extLst>
            </p:cNvPr>
            <p:cNvSpPr>
              <a:spLocks noGrp="1" noRot="1" noMove="1" noResize="1" noEditPoints="1" noAdjustHandles="1" noChangeArrowheads="1" noChangeShapeType="1"/>
            </p:cNvSpPr>
            <p:nvPr/>
          </p:nvSpPr>
          <p:spPr>
            <a:xfrm>
              <a:off x="7783538"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6BC4F94F-FF6E-0C66-8F9F-59F76BBD0573}"/>
                </a:ext>
              </a:extLst>
            </p:cNvPr>
            <p:cNvSpPr>
              <a:spLocks noGrp="1" noRot="1" noMove="1" noResize="1" noEditPoints="1" noAdjustHandles="1" noChangeArrowheads="1" noChangeShapeType="1"/>
            </p:cNvSpPr>
            <p:nvPr/>
          </p:nvSpPr>
          <p:spPr>
            <a:xfrm rot="5400000">
              <a:off x="6043231" y="667122"/>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6F699F2-4D7A-8CF4-C9A5-7D4931FEF2A1}"/>
                </a:ext>
              </a:extLst>
            </p:cNvPr>
            <p:cNvSpPr>
              <a:spLocks noGrp="1" noRot="1" noMove="1" noResize="1" noEditPoints="1" noAdjustHandles="1" noChangeArrowheads="1" noChangeShapeType="1"/>
            </p:cNvSpPr>
            <p:nvPr/>
          </p:nvSpPr>
          <p:spPr>
            <a:xfrm rot="5400000">
              <a:off x="6036079" y="-6025906"/>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E2BCAD6D-B81A-F9DA-4F2E-488231BE642F}"/>
                </a:ext>
              </a:extLst>
            </p:cNvPr>
            <p:cNvSpPr>
              <a:spLocks noGrp="1" noRot="1" noMove="1" noResize="1" noEditPoints="1" noAdjustHandles="1" noChangeArrowheads="1" noChangeShapeType="1"/>
            </p:cNvSpPr>
            <p:nvPr/>
          </p:nvSpPr>
          <p:spPr>
            <a:xfrm>
              <a:off x="-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ACB6C4EA-FBB6-B61A-EC88-9E1A8722B547}"/>
                </a:ext>
              </a:extLst>
            </p:cNvPr>
            <p:cNvSpPr>
              <a:spLocks noGrp="1" noRot="1" noMove="1" noResize="1" noEditPoints="1" noAdjustHandles="1" noChangeArrowheads="1" noChangeShapeType="1"/>
            </p:cNvSpPr>
            <p:nvPr/>
          </p:nvSpPr>
          <p:spPr>
            <a:xfrm>
              <a:off x="1207216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grpSp>
      <p:sp>
        <p:nvSpPr>
          <p:cNvPr id="3" name="CuadroTexto 2">
            <a:extLst>
              <a:ext uri="{FF2B5EF4-FFF2-40B4-BE49-F238E27FC236}">
                <a16:creationId xmlns:a16="http://schemas.microsoft.com/office/drawing/2014/main" id="{1E286306-744D-F58E-5179-45687AF5F990}"/>
              </a:ext>
            </a:extLst>
          </p:cNvPr>
          <p:cNvSpPr txBox="1"/>
          <p:nvPr/>
        </p:nvSpPr>
        <p:spPr>
          <a:xfrm>
            <a:off x="243750" y="558622"/>
            <a:ext cx="7458635" cy="489364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2400" b="1" dirty="0">
                <a:latin typeface="Constantia" panose="02030602050306030303" pitchFamily="18" charset="0"/>
              </a:rPr>
              <a:t>"Liela ir žēlsirdīgā laipnība, ar kādu Kungs izturas pret mums. Viņš nekad neatstās un neaizmirsīs tos, kas Viņam uzticas. [...] Mani brāļi, ja domājat, ka atrodaties tumšā ceļā un tāpat kā Bābeles gūstekņiem, ir jāpakar savas arfas vītolos, tiks pārbaudījumi pārvērsti par prieka dziesmu. Jūs varētu sacīt: Kā varu dziedāt, ja man priekšā ir tik tumša nakts, ja manā dvēselē ir šī ciešanu un bēdu nasta? [...] Kad nesam savus lūgumus pie žēlastības troņa, neaizmirsīsim arī pienest slavas un pateicības himnas. [...] Mūsu Glābēja mūžīgā dzīvība dod mums pastāvīgu pamatu pateicībai un slavēšanai." </a:t>
            </a:r>
          </a:p>
        </p:txBody>
      </p:sp>
      <p:sp>
        <p:nvSpPr>
          <p:cNvPr id="4" name="CuadroTexto 3">
            <a:extLst>
              <a:ext uri="{FF2B5EF4-FFF2-40B4-BE49-F238E27FC236}">
                <a16:creationId xmlns:a16="http://schemas.microsoft.com/office/drawing/2014/main" id="{25E7C0C6-FC98-01A7-D31F-74B70B550260}"/>
              </a:ext>
            </a:extLst>
          </p:cNvPr>
          <p:cNvSpPr txBox="1"/>
          <p:nvPr/>
        </p:nvSpPr>
        <p:spPr>
          <a:xfrm>
            <a:off x="142315" y="6144093"/>
            <a:ext cx="7618746" cy="307777"/>
          </a:xfrm>
          <a:prstGeom prst="rect">
            <a:avLst/>
          </a:prstGeom>
          <a:noFill/>
        </p:spPr>
        <p:txBody>
          <a:bodyPr wrap="square" rtlCol="0">
            <a:spAutoFit/>
          </a:bodyPr>
          <a:lstStyle/>
          <a:p>
            <a:pPr algn="ctr"/>
            <a:r>
              <a:rPr lang="lv-LV" sz="1400" b="1" dirty="0"/>
              <a:t>E. G. V.  (Atlasītie ziņojumi, 2. sējums, 307. lpp.)</a:t>
            </a:r>
            <a:endParaRPr lang="es-ES" sz="1400" b="1" dirty="0"/>
          </a:p>
        </p:txBody>
      </p:sp>
      <p:sp>
        <p:nvSpPr>
          <p:cNvPr id="2" name="CuadroTexto 1">
            <a:extLst>
              <a:ext uri="{FF2B5EF4-FFF2-40B4-BE49-F238E27FC236}">
                <a16:creationId xmlns:a16="http://schemas.microsoft.com/office/drawing/2014/main" id="{2BA5639D-28C4-D59C-082D-962FAFD1C6A0}"/>
              </a:ext>
            </a:extLst>
          </p:cNvPr>
          <p:cNvSpPr txBox="1"/>
          <p:nvPr/>
        </p:nvSpPr>
        <p:spPr>
          <a:xfrm>
            <a:off x="8034610" y="558622"/>
            <a:ext cx="3938701" cy="489364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2400" b="1" dirty="0">
                <a:latin typeface="Constantia" panose="02030602050306030303" pitchFamily="18" charset="0"/>
              </a:rPr>
              <a:t>"Mums vajadzētu atcerēties ikkatru asaru, ko Kungs noslaucījis, no mūsu vaigiem, ikkatras sāpes, ko Viņš klusinājis, visas novērstās rūpes, visas izkliedētās bailes, visas piepildītās vajadzības un visas dāvinātās žēlastības dāvanas, lai stiprinātu priekšā stāvošiem notikumiem."</a:t>
            </a:r>
          </a:p>
        </p:txBody>
      </p:sp>
      <p:sp>
        <p:nvSpPr>
          <p:cNvPr id="5" name="CuadroTexto 4">
            <a:extLst>
              <a:ext uri="{FF2B5EF4-FFF2-40B4-BE49-F238E27FC236}">
                <a16:creationId xmlns:a16="http://schemas.microsoft.com/office/drawing/2014/main" id="{BB9EE60F-0493-E768-9933-EF978B6A3C81}"/>
              </a:ext>
            </a:extLst>
          </p:cNvPr>
          <p:cNvSpPr txBox="1"/>
          <p:nvPr/>
        </p:nvSpPr>
        <p:spPr>
          <a:xfrm>
            <a:off x="7925855" y="6144093"/>
            <a:ext cx="4142714" cy="307777"/>
          </a:xfrm>
          <a:prstGeom prst="rect">
            <a:avLst/>
          </a:prstGeom>
          <a:noFill/>
        </p:spPr>
        <p:txBody>
          <a:bodyPr wrap="square" rtlCol="0">
            <a:spAutoFit/>
          </a:bodyPr>
          <a:lstStyle/>
          <a:p>
            <a:pPr algn="ctr"/>
            <a:r>
              <a:rPr lang="pt-BR" sz="1400" b="1" dirty="0"/>
              <a:t>E. G. </a:t>
            </a:r>
            <a:r>
              <a:rPr lang="lv-LV" sz="1400" b="1" dirty="0"/>
              <a:t>V</a:t>
            </a:r>
            <a:r>
              <a:rPr lang="pt-BR" sz="1400" b="1" dirty="0"/>
              <a:t>. (</a:t>
            </a:r>
            <a:r>
              <a:rPr lang="lv-LV" sz="1400" b="1" dirty="0"/>
              <a:t>Viena</a:t>
            </a:r>
            <a:r>
              <a:rPr lang="pt-BR" sz="1400" b="1" dirty="0"/>
              <a:t> diena ar Dievu, 19. februāris)</a:t>
            </a:r>
            <a:endParaRPr lang="es-ES" sz="1400" b="1" dirty="0"/>
          </a:p>
        </p:txBody>
      </p:sp>
    </p:spTree>
    <p:extLst>
      <p:ext uri="{BB962C8B-B14F-4D97-AF65-F5344CB8AC3E}">
        <p14:creationId xmlns:p14="http://schemas.microsoft.com/office/powerpoint/2010/main" val="38578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1266</Words>
  <Application>Microsoft Office PowerPoint</Application>
  <PresentationFormat>Panorámica</PresentationFormat>
  <Paragraphs>54</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Calibri Light</vt:lpstr>
      <vt:lpstr>Aptos Display</vt:lpstr>
      <vt:lpstr>Calibri</vt:lpstr>
      <vt:lpstr>Constantia</vt:lpstr>
      <vt:lpstr>Comic Sans MS</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2024-01-14T15:39:21Z</dcterms:created>
  <dcterms:modified xsi:type="dcterms:W3CDTF">2024-01-21T15:39:57Z</dcterms:modified>
</cp:coreProperties>
</file>