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9" r:id="rId3"/>
    <p:sldId id="301" r:id="rId4"/>
    <p:sldId id="257" r:id="rId5"/>
    <p:sldId id="307" r:id="rId6"/>
    <p:sldId id="259" r:id="rId7"/>
    <p:sldId id="260" r:id="rId8"/>
    <p:sldId id="261" r:id="rId9"/>
    <p:sldId id="262" r:id="rId10"/>
    <p:sldId id="263" r:id="rId11"/>
    <p:sldId id="264" r:id="rId12"/>
    <p:sldId id="302"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585D"/>
    <a:srgbClr val="824A94"/>
    <a:srgbClr val="583264"/>
    <a:srgbClr val="442751"/>
    <a:srgbClr val="8C240A"/>
    <a:srgbClr val="0E356A"/>
    <a:srgbClr val="FCF8D0"/>
    <a:srgbClr val="FCF7C4"/>
    <a:srgbClr val="FEFCEC"/>
    <a:srgbClr val="FBF5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1" d="100"/>
          <a:sy n="31" d="100"/>
        </p:scale>
        <p:origin x="60" y="14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F5A2BD-E9DB-5869-689E-5DA22277F0E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BF8AFDA-3EEC-E1CC-7D63-C5685C1AB6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3F17DA5-0A9C-28C2-224D-D262BC76D535}"/>
              </a:ext>
            </a:extLst>
          </p:cNvPr>
          <p:cNvSpPr>
            <a:spLocks noGrp="1"/>
          </p:cNvSpPr>
          <p:nvPr>
            <p:ph type="dt" sz="half" idx="10"/>
          </p:nvPr>
        </p:nvSpPr>
        <p:spPr/>
        <p:txBody>
          <a:bodyPr/>
          <a:lstStyle/>
          <a:p>
            <a:fld id="{AD714C0B-CA40-4302-A50D-3E3CA6A9D9BC}" type="datetimeFigureOut">
              <a:rPr lang="es-ES" smtClean="0"/>
              <a:t>29/01/2024</a:t>
            </a:fld>
            <a:endParaRPr lang="es-ES"/>
          </a:p>
        </p:txBody>
      </p:sp>
      <p:sp>
        <p:nvSpPr>
          <p:cNvPr id="5" name="Marcador de pie de página 4">
            <a:extLst>
              <a:ext uri="{FF2B5EF4-FFF2-40B4-BE49-F238E27FC236}">
                <a16:creationId xmlns:a16="http://schemas.microsoft.com/office/drawing/2014/main" id="{E25663F5-F2CB-2815-44AB-3BD54F0C53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09B31B-A442-A6A1-5876-012BFD19B549}"/>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51663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374C7D-DDE9-2F2F-BF4E-80C26556710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396727-471D-7D7A-3F65-749BF30B1F5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B74DF2-F0CB-A0E4-C68C-BA6DA561325E}"/>
              </a:ext>
            </a:extLst>
          </p:cNvPr>
          <p:cNvSpPr>
            <a:spLocks noGrp="1"/>
          </p:cNvSpPr>
          <p:nvPr>
            <p:ph type="dt" sz="half" idx="10"/>
          </p:nvPr>
        </p:nvSpPr>
        <p:spPr/>
        <p:txBody>
          <a:bodyPr/>
          <a:lstStyle/>
          <a:p>
            <a:fld id="{AD714C0B-CA40-4302-A50D-3E3CA6A9D9BC}" type="datetimeFigureOut">
              <a:rPr lang="es-ES" smtClean="0"/>
              <a:t>29/01/2024</a:t>
            </a:fld>
            <a:endParaRPr lang="es-ES"/>
          </a:p>
        </p:txBody>
      </p:sp>
      <p:sp>
        <p:nvSpPr>
          <p:cNvPr id="5" name="Marcador de pie de página 4">
            <a:extLst>
              <a:ext uri="{FF2B5EF4-FFF2-40B4-BE49-F238E27FC236}">
                <a16:creationId xmlns:a16="http://schemas.microsoft.com/office/drawing/2014/main" id="{28D35A5D-2E97-8C84-EC80-A322833AA0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5DECB1-E756-1934-ABF9-D3278A104C20}"/>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216844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193A0C-C75C-36A0-03E7-7A2DCA7463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20C7814-8EBB-F44C-6F93-B6E5E3068DF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462735-80A5-327B-703E-2020ED9ABEA8}"/>
              </a:ext>
            </a:extLst>
          </p:cNvPr>
          <p:cNvSpPr>
            <a:spLocks noGrp="1"/>
          </p:cNvSpPr>
          <p:nvPr>
            <p:ph type="dt" sz="half" idx="10"/>
          </p:nvPr>
        </p:nvSpPr>
        <p:spPr/>
        <p:txBody>
          <a:bodyPr/>
          <a:lstStyle/>
          <a:p>
            <a:fld id="{AD714C0B-CA40-4302-A50D-3E3CA6A9D9BC}" type="datetimeFigureOut">
              <a:rPr lang="es-ES" smtClean="0"/>
              <a:t>29/01/2024</a:t>
            </a:fld>
            <a:endParaRPr lang="es-ES"/>
          </a:p>
        </p:txBody>
      </p:sp>
      <p:sp>
        <p:nvSpPr>
          <p:cNvPr id="5" name="Marcador de pie de página 4">
            <a:extLst>
              <a:ext uri="{FF2B5EF4-FFF2-40B4-BE49-F238E27FC236}">
                <a16:creationId xmlns:a16="http://schemas.microsoft.com/office/drawing/2014/main" id="{0095347B-1F28-5A20-0FBA-54421B68F0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7AFE3E-D6FB-D4C3-8843-3AFAA495552E}"/>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204470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26566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27276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70551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07177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88495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30123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20516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6817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E6A449-5CBF-F0A5-40D2-FCBFF8B27B1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DF3A49-9C28-46F3-7EB2-77094D6A41A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1E1CFBC-ACE6-63FD-6F25-48480A6AE54F}"/>
              </a:ext>
            </a:extLst>
          </p:cNvPr>
          <p:cNvSpPr>
            <a:spLocks noGrp="1"/>
          </p:cNvSpPr>
          <p:nvPr>
            <p:ph type="dt" sz="half" idx="10"/>
          </p:nvPr>
        </p:nvSpPr>
        <p:spPr/>
        <p:txBody>
          <a:bodyPr/>
          <a:lstStyle/>
          <a:p>
            <a:fld id="{AD714C0B-CA40-4302-A50D-3E3CA6A9D9BC}" type="datetimeFigureOut">
              <a:rPr lang="es-ES" smtClean="0"/>
              <a:t>29/01/2024</a:t>
            </a:fld>
            <a:endParaRPr lang="es-ES"/>
          </a:p>
        </p:txBody>
      </p:sp>
      <p:sp>
        <p:nvSpPr>
          <p:cNvPr id="5" name="Marcador de pie de página 4">
            <a:extLst>
              <a:ext uri="{FF2B5EF4-FFF2-40B4-BE49-F238E27FC236}">
                <a16:creationId xmlns:a16="http://schemas.microsoft.com/office/drawing/2014/main" id="{6A4F0FB8-4CB9-91B9-03A1-C5BF73210CD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C16BE8F-34BE-2358-D153-97D3776602F6}"/>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51951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24134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49435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09629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17EE67-53CC-B7D3-DBCB-9BEB096332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F3591BA-D889-07F5-2B50-3C55BBCE96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616F7DE-720B-C349-CF5D-3FE5C5F8EFD2}"/>
              </a:ext>
            </a:extLst>
          </p:cNvPr>
          <p:cNvSpPr>
            <a:spLocks noGrp="1"/>
          </p:cNvSpPr>
          <p:nvPr>
            <p:ph type="dt" sz="half" idx="10"/>
          </p:nvPr>
        </p:nvSpPr>
        <p:spPr/>
        <p:txBody>
          <a:bodyPr/>
          <a:lstStyle/>
          <a:p>
            <a:fld id="{AD714C0B-CA40-4302-A50D-3E3CA6A9D9BC}" type="datetimeFigureOut">
              <a:rPr lang="es-ES" smtClean="0"/>
              <a:t>29/01/2024</a:t>
            </a:fld>
            <a:endParaRPr lang="es-ES"/>
          </a:p>
        </p:txBody>
      </p:sp>
      <p:sp>
        <p:nvSpPr>
          <p:cNvPr id="5" name="Marcador de pie de página 4">
            <a:extLst>
              <a:ext uri="{FF2B5EF4-FFF2-40B4-BE49-F238E27FC236}">
                <a16:creationId xmlns:a16="http://schemas.microsoft.com/office/drawing/2014/main" id="{64878A2E-6B60-EA9F-708C-31102AD1F9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6F464-0BDB-0C50-9427-8862822A7435}"/>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183040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DEB9F3-4E8F-3255-F53E-C50C2C80DE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C8855B6-D9BF-71A1-1C5D-56CFDCAD1F7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EDDD265-C46F-EC7A-7A7B-0FC15E1060F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A9EB085-B27C-E55F-D7A6-FE6CB7D1FCD1}"/>
              </a:ext>
            </a:extLst>
          </p:cNvPr>
          <p:cNvSpPr>
            <a:spLocks noGrp="1"/>
          </p:cNvSpPr>
          <p:nvPr>
            <p:ph type="dt" sz="half" idx="10"/>
          </p:nvPr>
        </p:nvSpPr>
        <p:spPr/>
        <p:txBody>
          <a:bodyPr/>
          <a:lstStyle/>
          <a:p>
            <a:fld id="{AD714C0B-CA40-4302-A50D-3E3CA6A9D9BC}" type="datetimeFigureOut">
              <a:rPr lang="es-ES" smtClean="0"/>
              <a:t>29/01/2024</a:t>
            </a:fld>
            <a:endParaRPr lang="es-ES"/>
          </a:p>
        </p:txBody>
      </p:sp>
      <p:sp>
        <p:nvSpPr>
          <p:cNvPr id="6" name="Marcador de pie de página 5">
            <a:extLst>
              <a:ext uri="{FF2B5EF4-FFF2-40B4-BE49-F238E27FC236}">
                <a16:creationId xmlns:a16="http://schemas.microsoft.com/office/drawing/2014/main" id="{B06CEB3C-F0AA-B8B3-6B3B-B910AEBB4E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B6B4C4F-B6FC-D8AE-2C1C-C40D31A4A42A}"/>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424466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D06D80-810F-3806-3B14-907AE89CB85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8FA06D-A52D-9AEC-A415-06E1FA65B1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4052545-856F-4500-AFA7-EE7BBA4057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0D89BE-52CA-DDB9-58F8-60420C6E4D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76505B-F132-0ACA-683F-08158E597C0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4629C94-7084-DE1A-2059-D3CF81E58E1E}"/>
              </a:ext>
            </a:extLst>
          </p:cNvPr>
          <p:cNvSpPr>
            <a:spLocks noGrp="1"/>
          </p:cNvSpPr>
          <p:nvPr>
            <p:ph type="dt" sz="half" idx="10"/>
          </p:nvPr>
        </p:nvSpPr>
        <p:spPr/>
        <p:txBody>
          <a:bodyPr/>
          <a:lstStyle/>
          <a:p>
            <a:fld id="{AD714C0B-CA40-4302-A50D-3E3CA6A9D9BC}" type="datetimeFigureOut">
              <a:rPr lang="es-ES" smtClean="0"/>
              <a:t>29/01/2024</a:t>
            </a:fld>
            <a:endParaRPr lang="es-ES"/>
          </a:p>
        </p:txBody>
      </p:sp>
      <p:sp>
        <p:nvSpPr>
          <p:cNvPr id="8" name="Marcador de pie de página 7">
            <a:extLst>
              <a:ext uri="{FF2B5EF4-FFF2-40B4-BE49-F238E27FC236}">
                <a16:creationId xmlns:a16="http://schemas.microsoft.com/office/drawing/2014/main" id="{D4B5C784-ECB8-8683-9D41-BF759CD5032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BEABEF0-D178-633E-D51A-168E5D83F0C4}"/>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255016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34277B-D909-B193-35E4-D021872FF21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676901D-61B4-FCEB-393A-2178D28C90F5}"/>
              </a:ext>
            </a:extLst>
          </p:cNvPr>
          <p:cNvSpPr>
            <a:spLocks noGrp="1"/>
          </p:cNvSpPr>
          <p:nvPr>
            <p:ph type="dt" sz="half" idx="10"/>
          </p:nvPr>
        </p:nvSpPr>
        <p:spPr/>
        <p:txBody>
          <a:bodyPr/>
          <a:lstStyle/>
          <a:p>
            <a:fld id="{AD714C0B-CA40-4302-A50D-3E3CA6A9D9BC}" type="datetimeFigureOut">
              <a:rPr lang="es-ES" smtClean="0"/>
              <a:t>29/01/2024</a:t>
            </a:fld>
            <a:endParaRPr lang="es-ES"/>
          </a:p>
        </p:txBody>
      </p:sp>
      <p:sp>
        <p:nvSpPr>
          <p:cNvPr id="4" name="Marcador de pie de página 3">
            <a:extLst>
              <a:ext uri="{FF2B5EF4-FFF2-40B4-BE49-F238E27FC236}">
                <a16:creationId xmlns:a16="http://schemas.microsoft.com/office/drawing/2014/main" id="{32DD01D2-CA58-FDD1-A943-BA6EAC58B7D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23DD0A8-0C21-CDCC-E6E6-233E6BCE0853}"/>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130692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C1E38F-11F4-74D7-8475-9904F5181BD0}"/>
              </a:ext>
            </a:extLst>
          </p:cNvPr>
          <p:cNvSpPr>
            <a:spLocks noGrp="1"/>
          </p:cNvSpPr>
          <p:nvPr>
            <p:ph type="dt" sz="half" idx="10"/>
          </p:nvPr>
        </p:nvSpPr>
        <p:spPr/>
        <p:txBody>
          <a:bodyPr/>
          <a:lstStyle/>
          <a:p>
            <a:fld id="{AD714C0B-CA40-4302-A50D-3E3CA6A9D9BC}" type="datetimeFigureOut">
              <a:rPr lang="es-ES" smtClean="0"/>
              <a:t>29/01/2024</a:t>
            </a:fld>
            <a:endParaRPr lang="es-ES"/>
          </a:p>
        </p:txBody>
      </p:sp>
      <p:sp>
        <p:nvSpPr>
          <p:cNvPr id="3" name="Marcador de pie de página 2">
            <a:extLst>
              <a:ext uri="{FF2B5EF4-FFF2-40B4-BE49-F238E27FC236}">
                <a16:creationId xmlns:a16="http://schemas.microsoft.com/office/drawing/2014/main" id="{0D75AAC8-90C8-0FE7-9148-CC837E0ABE3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72E1538-D635-5F5B-3B4A-E79E3F3802D5}"/>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181587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FEC0B-D0ED-4F87-1BD8-1B45E15E0E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087A9A9-9AB8-9823-69B2-6B70DF41EC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F024555-AF41-14CA-FD42-4095827A0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4DE4AA-54ED-6CA0-63A2-4CEA7295993F}"/>
              </a:ext>
            </a:extLst>
          </p:cNvPr>
          <p:cNvSpPr>
            <a:spLocks noGrp="1"/>
          </p:cNvSpPr>
          <p:nvPr>
            <p:ph type="dt" sz="half" idx="10"/>
          </p:nvPr>
        </p:nvSpPr>
        <p:spPr/>
        <p:txBody>
          <a:bodyPr/>
          <a:lstStyle/>
          <a:p>
            <a:fld id="{AD714C0B-CA40-4302-A50D-3E3CA6A9D9BC}" type="datetimeFigureOut">
              <a:rPr lang="es-ES" smtClean="0"/>
              <a:t>29/01/2024</a:t>
            </a:fld>
            <a:endParaRPr lang="es-ES"/>
          </a:p>
        </p:txBody>
      </p:sp>
      <p:sp>
        <p:nvSpPr>
          <p:cNvPr id="6" name="Marcador de pie de página 5">
            <a:extLst>
              <a:ext uri="{FF2B5EF4-FFF2-40B4-BE49-F238E27FC236}">
                <a16:creationId xmlns:a16="http://schemas.microsoft.com/office/drawing/2014/main" id="{FDCCDF37-1829-1C86-9D26-E8ACA4C9D86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90F0A9B-6D91-2EDD-F998-CF08CC443E5E}"/>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257025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7D0848-1592-3E6D-280C-82F4EDBF8C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862371B-67B5-7D92-8963-B4DD90E67B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BE1CBDA-9E8D-E17F-524F-24CF84CEFD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BE9E8B-2B4F-CC76-276A-EFF1D66B4AC1}"/>
              </a:ext>
            </a:extLst>
          </p:cNvPr>
          <p:cNvSpPr>
            <a:spLocks noGrp="1"/>
          </p:cNvSpPr>
          <p:nvPr>
            <p:ph type="dt" sz="half" idx="10"/>
          </p:nvPr>
        </p:nvSpPr>
        <p:spPr/>
        <p:txBody>
          <a:bodyPr/>
          <a:lstStyle/>
          <a:p>
            <a:fld id="{AD714C0B-CA40-4302-A50D-3E3CA6A9D9BC}" type="datetimeFigureOut">
              <a:rPr lang="es-ES" smtClean="0"/>
              <a:t>29/01/2024</a:t>
            </a:fld>
            <a:endParaRPr lang="es-ES"/>
          </a:p>
        </p:txBody>
      </p:sp>
      <p:sp>
        <p:nvSpPr>
          <p:cNvPr id="6" name="Marcador de pie de página 5">
            <a:extLst>
              <a:ext uri="{FF2B5EF4-FFF2-40B4-BE49-F238E27FC236}">
                <a16:creationId xmlns:a16="http://schemas.microsoft.com/office/drawing/2014/main" id="{FDD65B75-F2BA-2F32-F1FF-59016F477D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514FB4C-3AB8-07DA-71CA-150D30D75EDD}"/>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63197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0D50AA0-31E2-34D5-D9FC-56EB027E96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A59DE5-EFE8-BE17-B07F-79ADB965A0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32931C-C39D-D3F3-6682-0C333BDC2C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D714C0B-CA40-4302-A50D-3E3CA6A9D9BC}" type="datetimeFigureOut">
              <a:rPr lang="es-ES" smtClean="0"/>
              <a:t>29/01/2024</a:t>
            </a:fld>
            <a:endParaRPr lang="es-ES"/>
          </a:p>
        </p:txBody>
      </p:sp>
      <p:sp>
        <p:nvSpPr>
          <p:cNvPr id="5" name="Marcador de pie de página 4">
            <a:extLst>
              <a:ext uri="{FF2B5EF4-FFF2-40B4-BE49-F238E27FC236}">
                <a16:creationId xmlns:a16="http://schemas.microsoft.com/office/drawing/2014/main" id="{AC30C099-9814-7401-842B-FD7323C49C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0ACA7FB-34CE-9414-C43F-E047F0C7F8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C975E3-18A9-4113-8A0B-8F1AB0BEE215}" type="slidenum">
              <a:rPr lang="es-ES" smtClean="0"/>
              <a:t>‹Nº›</a:t>
            </a:fld>
            <a:endParaRPr lang="es-ES"/>
          </a:p>
        </p:txBody>
      </p:sp>
    </p:spTree>
    <p:extLst>
      <p:ext uri="{BB962C8B-B14F-4D97-AF65-F5344CB8AC3E}">
        <p14:creationId xmlns:p14="http://schemas.microsoft.com/office/powerpoint/2010/main" val="381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29/01/2024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1950011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4.jpeg"/><Relationship Id="rId7"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6.jpg"/><Relationship Id="rId5" Type="http://schemas.microsoft.com/office/2007/relationships/hdphoto" Target="../media/hdphoto1.wdp"/><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DB6BC413-07C1-E945-E8CB-D0C62108FBFC}"/>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a:ext>
            </a:extLst>
          </a:blip>
          <a:srcRect/>
          <a:stretch/>
        </p:blipFill>
        <p:spPr>
          <a:xfrm>
            <a:off x="1319753" y="10"/>
            <a:ext cx="10872249"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14" name="Freeform: Shape 13">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3032226"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blipFill dpi="0"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w="9525">
            <a:solidFill>
              <a:srgbClr val="D5D5D5"/>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3026003"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blipFill dpi="0"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w="9525">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1C4B15FA-7224-BC37-9E52-AD3D3010755C}"/>
              </a:ext>
            </a:extLst>
          </p:cNvPr>
          <p:cNvSpPr txBox="1"/>
          <p:nvPr/>
        </p:nvSpPr>
        <p:spPr>
          <a:xfrm rot="5400000">
            <a:off x="-1891710" y="2688726"/>
            <a:ext cx="6454956" cy="1504223"/>
          </a:xfrm>
          <a:prstGeom prst="rect">
            <a:avLst/>
          </a:prstGeom>
          <a:noFill/>
        </p:spPr>
        <p:txBody>
          <a:bodyPr vert="wordArtVert" wrap="none" rtlCol="0">
            <a:prstTxWarp prst="textTriangle">
              <a:avLst/>
            </a:prstTxWarp>
            <a:spAutoFit/>
          </a:bodyPr>
          <a:lstStyle/>
          <a:p>
            <a:pPr algn="ctr"/>
            <a:r>
              <a:rPr lang="lv-LV" sz="4000" b="1" dirty="0">
                <a:ln w="9525">
                  <a:solidFill>
                    <a:schemeClr val="bg1"/>
                  </a:solidFill>
                  <a:prstDash val="solid"/>
                </a:ln>
                <a:solidFill>
                  <a:srgbClr val="8C240A"/>
                </a:solidFill>
                <a:effectLst>
                  <a:outerShdw blurRad="12700" dist="38100" dir="2700000" algn="tl" rotWithShape="0">
                    <a:schemeClr val="bg1">
                      <a:lumMod val="50000"/>
                    </a:schemeClr>
                  </a:outerShdw>
                </a:effectLst>
              </a:rPr>
              <a:t>ES CELŠOS</a:t>
            </a:r>
            <a:endParaRPr lang="es-ES" sz="4000" b="1" dirty="0">
              <a:ln w="9525">
                <a:solidFill>
                  <a:schemeClr val="bg1"/>
                </a:solidFill>
                <a:prstDash val="solid"/>
              </a:ln>
              <a:solidFill>
                <a:srgbClr val="8C240A"/>
              </a:solidFill>
              <a:effectLst>
                <a:outerShdw blurRad="12700" dist="38100" dir="2700000" algn="tl" rotWithShape="0">
                  <a:schemeClr val="bg1">
                    <a:lumMod val="50000"/>
                  </a:schemeClr>
                </a:outerShdw>
              </a:effectLst>
            </a:endParaRPr>
          </a:p>
        </p:txBody>
      </p:sp>
      <p:sp>
        <p:nvSpPr>
          <p:cNvPr id="11" name="CuadroTexto 10">
            <a:extLst>
              <a:ext uri="{FF2B5EF4-FFF2-40B4-BE49-F238E27FC236}">
                <a16:creationId xmlns:a16="http://schemas.microsoft.com/office/drawing/2014/main" id="{0073856C-292E-F8DF-2E2E-6772B8B18C56}"/>
              </a:ext>
            </a:extLst>
          </p:cNvPr>
          <p:cNvSpPr txBox="1"/>
          <p:nvPr/>
        </p:nvSpPr>
        <p:spPr>
          <a:xfrm>
            <a:off x="3832474" y="6499039"/>
            <a:ext cx="2390719" cy="338554"/>
          </a:xfrm>
          <a:prstGeom prst="rect">
            <a:avLst/>
          </a:prstGeom>
          <a:noFill/>
        </p:spPr>
        <p:txBody>
          <a:bodyPr wrap="none" rtlCol="0">
            <a:spAutoFit/>
          </a:bodyPr>
          <a:lstStyle/>
          <a:p>
            <a:pPr algn="r"/>
            <a:r>
              <a:rPr lang="es-ES" sz="1600" b="1" dirty="0">
                <a:solidFill>
                  <a:srgbClr val="74585D"/>
                </a:solidFill>
              </a:rPr>
              <a:t>6</a:t>
            </a:r>
            <a:r>
              <a:rPr lang="lv-LV" sz="1600" b="1" dirty="0">
                <a:solidFill>
                  <a:srgbClr val="74585D"/>
                </a:solidFill>
              </a:rPr>
              <a:t>.tēma</a:t>
            </a:r>
            <a:r>
              <a:rPr lang="es-ES" sz="1600" b="1" dirty="0">
                <a:solidFill>
                  <a:srgbClr val="74585D"/>
                </a:solidFill>
              </a:rPr>
              <a:t>  10</a:t>
            </a:r>
            <a:r>
              <a:rPr lang="lv-LV" sz="1600" b="1" dirty="0">
                <a:solidFill>
                  <a:srgbClr val="74585D"/>
                </a:solidFill>
              </a:rPr>
              <a:t>.februārī,</a:t>
            </a:r>
            <a:r>
              <a:rPr lang="es-ES" sz="1600" b="1" dirty="0">
                <a:solidFill>
                  <a:srgbClr val="74585D"/>
                </a:solidFill>
              </a:rPr>
              <a:t> 2024</a:t>
            </a:r>
          </a:p>
        </p:txBody>
      </p:sp>
    </p:spTree>
    <p:extLst>
      <p:ext uri="{BB962C8B-B14F-4D97-AF65-F5344CB8AC3E}">
        <p14:creationId xmlns:p14="http://schemas.microsoft.com/office/powerpoint/2010/main" val="125033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272D6F6-7600-B71B-E6FF-8E3257DE1C1F}"/>
              </a:ext>
            </a:extLst>
          </p:cNvPr>
          <p:cNvSpPr txBox="1"/>
          <p:nvPr/>
        </p:nvSpPr>
        <p:spPr>
          <a:xfrm>
            <a:off x="0" y="0"/>
            <a:ext cx="12191999" cy="769441"/>
          </a:xfrm>
          <a:prstGeom prst="rect">
            <a:avLst/>
          </a:prstGeom>
          <a:noFill/>
        </p:spPr>
        <p:txBody>
          <a:bodyPr wrap="square">
            <a:spAutoFit/>
          </a:bodyPr>
          <a:lstStyle/>
          <a:p>
            <a:pPr algn="ctr"/>
            <a:r>
              <a:rPr lang="lv-LV" sz="4400" b="1" spc="300" dirty="0">
                <a:ln w="9525">
                  <a:solidFill>
                    <a:schemeClr val="bg1"/>
                  </a:solidFill>
                  <a:prstDash val="solid"/>
                </a:ln>
                <a:solidFill>
                  <a:schemeClr val="accent5"/>
                </a:solidFill>
                <a:effectLst>
                  <a:glow rad="63500">
                    <a:srgbClr val="C00000"/>
                  </a:glow>
                  <a:outerShdw blurRad="12700" dist="38100" dir="2700000" algn="tl" rotWithShape="0">
                    <a:schemeClr val="accent5">
                      <a:lumMod val="60000"/>
                      <a:lumOff val="40000"/>
                    </a:schemeClr>
                  </a:outerShdw>
                </a:effectLst>
              </a:rPr>
              <a:t>KUNGA TIESAS UN SVĒTNICA</a:t>
            </a:r>
            <a:endParaRPr lang="es-ES" sz="4400" b="1" spc="300" dirty="0">
              <a:ln w="9525">
                <a:solidFill>
                  <a:schemeClr val="bg1"/>
                </a:solidFill>
                <a:prstDash val="solid"/>
              </a:ln>
              <a:solidFill>
                <a:schemeClr val="accent5"/>
              </a:solidFill>
              <a:effectLst>
                <a:glow rad="63500">
                  <a:srgbClr val="C00000"/>
                </a:glow>
                <a:outerShdw blurRad="12700" dist="38100" dir="2700000" algn="tl" rotWithShape="0">
                  <a:schemeClr val="accent5">
                    <a:lumMod val="60000"/>
                    <a:lumOff val="40000"/>
                  </a:schemeClr>
                </a:outerShdw>
              </a:effectLst>
            </a:endParaRPr>
          </a:p>
        </p:txBody>
      </p:sp>
      <p:sp>
        <p:nvSpPr>
          <p:cNvPr id="6" name="CuadroTexto 5">
            <a:extLst>
              <a:ext uri="{FF2B5EF4-FFF2-40B4-BE49-F238E27FC236}">
                <a16:creationId xmlns:a16="http://schemas.microsoft.com/office/drawing/2014/main" id="{16067534-71FE-5208-E5B6-FA05B1E5C3D7}"/>
              </a:ext>
            </a:extLst>
          </p:cNvPr>
          <p:cNvSpPr txBox="1"/>
          <p:nvPr/>
        </p:nvSpPr>
        <p:spPr>
          <a:xfrm>
            <a:off x="206190" y="678080"/>
            <a:ext cx="11779620" cy="369332"/>
          </a:xfrm>
          <a:prstGeom prst="rect">
            <a:avLst/>
          </a:prstGeom>
          <a:noFill/>
        </p:spPr>
        <p:txBody>
          <a:bodyPr wrap="square">
            <a:spAutoFit/>
          </a:bodyPr>
          <a:lstStyle/>
          <a:p>
            <a:pPr algn="ctr"/>
            <a:r>
              <a:rPr lang="es-ES"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lv-LV" b="1"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Tiekāms</a:t>
            </a:r>
            <a:r>
              <a:rPr lang="lv-LV"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es iedziļinājos Dieva noslēpumos un kļuvu uzmanīgs uz to, kāds gals viņus sagaida.</a:t>
            </a:r>
            <a:r>
              <a:rPr lang="es-ES"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lv-LV" sz="1400" b="1"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Ps</a:t>
            </a:r>
            <a:r>
              <a:rPr lang="lv-LV" sz="1400"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s-ES" sz="1400"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73:17)</a:t>
            </a:r>
            <a:endParaRPr lang="es-ES"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7" name="CuadroTexto 6">
            <a:extLst>
              <a:ext uri="{FF2B5EF4-FFF2-40B4-BE49-F238E27FC236}">
                <a16:creationId xmlns:a16="http://schemas.microsoft.com/office/drawing/2014/main" id="{3C74B038-1F6E-C27A-EA1F-69168514BEF7}"/>
              </a:ext>
            </a:extLst>
          </p:cNvPr>
          <p:cNvSpPr txBox="1"/>
          <p:nvPr/>
        </p:nvSpPr>
        <p:spPr>
          <a:xfrm>
            <a:off x="206189" y="1210235"/>
            <a:ext cx="8547285" cy="707886"/>
          </a:xfrm>
          <a:prstGeom prst="rect">
            <a:avLst/>
          </a:prstGeom>
          <a:noFill/>
        </p:spPr>
        <p:txBody>
          <a:bodyPr wrap="square" rtlCol="0">
            <a:spAutoFit/>
          </a:bodyPr>
          <a:lstStyle/>
          <a:p>
            <a:pPr>
              <a:spcBef>
                <a:spcPts val="600"/>
              </a:spcBef>
            </a:pPr>
            <a:r>
              <a:rPr lang="lv-LV" sz="2000" b="1" dirty="0"/>
              <a:t>Debesu svētnīca ir cieši saistīta ar tiesu. Vissvētākajā vietā, kur Kungs valda "sēdēdams uz ķerubiem" (</a:t>
            </a:r>
            <a:r>
              <a:rPr lang="lv-LV" sz="2000" b="1" dirty="0" err="1"/>
              <a:t>Ps</a:t>
            </a:r>
            <a:r>
              <a:rPr lang="lv-LV" sz="2000" b="1" dirty="0"/>
              <a:t> .99:1), notiek tiesas darbs (Dan.7:9-10).</a:t>
            </a:r>
            <a:endParaRPr lang="es-ES" sz="2000" b="1" dirty="0"/>
          </a:p>
        </p:txBody>
      </p:sp>
      <p:pic>
        <p:nvPicPr>
          <p:cNvPr id="4" name="Imagen 3" descr="Una imagen de un videojuego&#10;&#10;Descripción generada automáticamente con confianza baja">
            <a:extLst>
              <a:ext uri="{FF2B5EF4-FFF2-40B4-BE49-F238E27FC236}">
                <a16:creationId xmlns:a16="http://schemas.microsoft.com/office/drawing/2014/main" id="{F23A830F-9177-6642-F6A0-DC4BE72A8A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33930" y="1257860"/>
            <a:ext cx="3051880" cy="4410075"/>
          </a:xfrm>
          <a:prstGeom prst="ellipse">
            <a:avLst/>
          </a:prstGeom>
          <a:ln w="635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pic>
        <p:nvPicPr>
          <p:cNvPr id="5" name="Imagen 4">
            <a:extLst>
              <a:ext uri="{FF2B5EF4-FFF2-40B4-BE49-F238E27FC236}">
                <a16:creationId xmlns:a16="http://schemas.microsoft.com/office/drawing/2014/main" id="{1199CC46-E9E7-471B-7070-D5138D38077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72076" y="2064352"/>
            <a:ext cx="4403911" cy="2146276"/>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B9D75075-D8B9-2740-C542-87EF8F98221D}"/>
              </a:ext>
            </a:extLst>
          </p:cNvPr>
          <p:cNvSpPr txBox="1"/>
          <p:nvPr/>
        </p:nvSpPr>
        <p:spPr>
          <a:xfrm>
            <a:off x="4790556" y="2167994"/>
            <a:ext cx="4096269" cy="1938992"/>
          </a:xfrm>
          <a:prstGeom prst="rect">
            <a:avLst/>
          </a:prstGeom>
          <a:noFill/>
        </p:spPr>
        <p:txBody>
          <a:bodyPr wrap="square">
            <a:spAutoFit/>
          </a:bodyPr>
          <a:lstStyle/>
          <a:p>
            <a:pPr>
              <a:spcBef>
                <a:spcPts val="600"/>
              </a:spcBef>
            </a:pPr>
            <a:r>
              <a:rPr lang="lv-LV" sz="2000" b="1" dirty="0"/>
              <a:t>Tā ir vieta, kur notiek grēku piedošana un taisnības atjaunošana. Tas ietver gan to cilvēku attaisnošanu, kuri turas pie Glābēja, gan to cilvēku nosodīšanu, kuri Viņu noraida (Ps.1:5-6).</a:t>
            </a:r>
            <a:endParaRPr lang="es-ES" sz="2000" b="1" dirty="0"/>
          </a:p>
        </p:txBody>
      </p:sp>
      <p:sp>
        <p:nvSpPr>
          <p:cNvPr id="11" name="CuadroTexto 10">
            <a:extLst>
              <a:ext uri="{FF2B5EF4-FFF2-40B4-BE49-F238E27FC236}">
                <a16:creationId xmlns:a16="http://schemas.microsoft.com/office/drawing/2014/main" id="{29381D9E-A00C-BDB6-B9C9-F58EB4C47A47}"/>
              </a:ext>
            </a:extLst>
          </p:cNvPr>
          <p:cNvSpPr txBox="1"/>
          <p:nvPr/>
        </p:nvSpPr>
        <p:spPr>
          <a:xfrm>
            <a:off x="3258071" y="4490561"/>
            <a:ext cx="5628754" cy="1015663"/>
          </a:xfrm>
          <a:prstGeom prst="rect">
            <a:avLst/>
          </a:prstGeom>
          <a:noFill/>
        </p:spPr>
        <p:txBody>
          <a:bodyPr wrap="square">
            <a:spAutoFit/>
          </a:bodyPr>
          <a:lstStyle/>
          <a:p>
            <a:pPr>
              <a:spcBef>
                <a:spcPts val="600"/>
              </a:spcBef>
            </a:pPr>
            <a:r>
              <a:rPr lang="lv-LV" sz="2000" b="1" dirty="0"/>
              <a:t>Kā to skaidri simbolizē liecības šķirsts, spriedums ir balstīts uz Dieva likuma - desmit baušļu - izpildi vai pārkāpšanu.</a:t>
            </a:r>
            <a:endParaRPr lang="es-ES" sz="2000" b="1" dirty="0"/>
          </a:p>
        </p:txBody>
      </p:sp>
      <p:sp>
        <p:nvSpPr>
          <p:cNvPr id="13" name="CuadroTexto 12">
            <a:extLst>
              <a:ext uri="{FF2B5EF4-FFF2-40B4-BE49-F238E27FC236}">
                <a16:creationId xmlns:a16="http://schemas.microsoft.com/office/drawing/2014/main" id="{D20CADA1-1B70-C925-527F-6637D6F2D7CA}"/>
              </a:ext>
            </a:extLst>
          </p:cNvPr>
          <p:cNvSpPr txBox="1"/>
          <p:nvPr/>
        </p:nvSpPr>
        <p:spPr>
          <a:xfrm>
            <a:off x="3258072" y="5602730"/>
            <a:ext cx="8933928" cy="1015663"/>
          </a:xfrm>
          <a:prstGeom prst="rect">
            <a:avLst/>
          </a:prstGeom>
          <a:noFill/>
        </p:spPr>
        <p:txBody>
          <a:bodyPr wrap="square">
            <a:spAutoFit/>
          </a:bodyPr>
          <a:lstStyle/>
          <a:p>
            <a:pPr>
              <a:spcBef>
                <a:spcPts val="600"/>
              </a:spcBef>
            </a:pPr>
            <a:r>
              <a:rPr lang="lv-LV" sz="2000" b="1" dirty="0"/>
              <a:t>Pārliecināti par dievišķo piedošanu, Dieva kalpi ilgojas pēc tiesas stundas un sauc par tās atnākšanu, lai beidzot varētu piepildīt taisnīgumu (Ps.7:6-8; 9:20; 67:5; 99:4; 135:14).</a:t>
            </a:r>
            <a:endParaRPr lang="es-ES" sz="2000" b="1" dirty="0"/>
          </a:p>
        </p:txBody>
      </p:sp>
      <p:pic>
        <p:nvPicPr>
          <p:cNvPr id="15" name="Imagen 14" descr="Imagen que contiene interior, tabla, pequeño, cuarto&#10;&#10;Descripción generada automáticamente">
            <a:extLst>
              <a:ext uri="{FF2B5EF4-FFF2-40B4-BE49-F238E27FC236}">
                <a16:creationId xmlns:a16="http://schemas.microsoft.com/office/drawing/2014/main" id="{51E67664-DC4E-127B-1451-376212BE789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06188" y="4490561"/>
            <a:ext cx="3004777" cy="2146276"/>
          </a:xfrm>
          <a:prstGeom prst="rect">
            <a:avLst/>
          </a:prstGeom>
          <a:ln w="38100" cap="sq">
            <a:solidFill>
              <a:srgbClr val="E7915D"/>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9013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1000"/>
                                        <p:tgtEl>
                                          <p:spTgt spid="4"/>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fltVal val="0"/>
                                          </p:val>
                                        </p:tav>
                                        <p:tav tm="100000">
                                          <p:val>
                                            <p:strVal val="#ppt_w"/>
                                          </p:val>
                                        </p:tav>
                                      </p:tavLst>
                                    </p:anim>
                                    <p:anim calcmode="lin" valueType="num">
                                      <p:cBhvr>
                                        <p:cTn id="43" dur="1000" fill="hold"/>
                                        <p:tgtEl>
                                          <p:spTgt spid="15"/>
                                        </p:tgtEl>
                                        <p:attrNameLst>
                                          <p:attrName>ppt_h</p:attrName>
                                        </p:attrNameLst>
                                      </p:cBhvr>
                                      <p:tavLst>
                                        <p:tav tm="0">
                                          <p:val>
                                            <p:fltVal val="0"/>
                                          </p:val>
                                        </p:tav>
                                        <p:tav tm="100000">
                                          <p:val>
                                            <p:strVal val="#ppt_h"/>
                                          </p:val>
                                        </p:tav>
                                      </p:tavLst>
                                    </p:anim>
                                    <p:anim calcmode="lin" valueType="num">
                                      <p:cBhvr>
                                        <p:cTn id="44" dur="1000" fill="hold"/>
                                        <p:tgtEl>
                                          <p:spTgt spid="15"/>
                                        </p:tgtEl>
                                        <p:attrNameLst>
                                          <p:attrName>style.rotation</p:attrName>
                                        </p:attrNameLst>
                                      </p:cBhvr>
                                      <p:tavLst>
                                        <p:tav tm="0">
                                          <p:val>
                                            <p:fltVal val="90"/>
                                          </p:val>
                                        </p:tav>
                                        <p:tav tm="100000">
                                          <p:val>
                                            <p:fltVal val="0"/>
                                          </p:val>
                                        </p:tav>
                                      </p:tavLst>
                                    </p:anim>
                                    <p:animEffect transition="in" filter="fade">
                                      <p:cBhvr>
                                        <p:cTn id="45" dur="1000"/>
                                        <p:tgtEl>
                                          <p:spTgt spid="15"/>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EA1681-1E77-83AD-1C04-5F493CC91976}"/>
              </a:ext>
            </a:extLst>
          </p:cNvPr>
          <p:cNvSpPr txBox="1"/>
          <p:nvPr/>
        </p:nvSpPr>
        <p:spPr>
          <a:xfrm>
            <a:off x="2685326" y="1656989"/>
            <a:ext cx="9278073" cy="3970318"/>
          </a:xfrm>
          <a:prstGeom prst="rect">
            <a:avLst/>
          </a:prstGeom>
          <a:solidFill>
            <a:schemeClr val="accent4">
              <a:lumMod val="20000"/>
              <a:lumOff val="80000"/>
              <a:alpha val="65000"/>
            </a:scheme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spcBef>
                <a:spcPts val="600"/>
              </a:spcBef>
            </a:pPr>
            <a:r>
              <a:rPr lang="lv-LV" sz="2800" b="1" dirty="0">
                <a:latin typeface="Constantia" panose="02030602050306030303" pitchFamily="18" charset="0"/>
              </a:rPr>
              <a:t>"Tāpat kā varavīksne veidojas mākoņos, apvienojoties saules stariem un lietus pilieniem, tā arī varavīksne ap troni simbolizē žēlastības un taisnīguma apvienoto spēku. Nedrīkst apliecināt tikai taisnīgumu, jo tas aizēnotu apsolījuma varavīksnes godību virs troņa; cilvēki redzētu tikai likuma nosodījumu. Ja nebūtu taisnīguma un sankciju, Dieva valdībai trūktu stabilitātes. Taisnīguma un žēlastības savienība pilnveido pestīšanu."</a:t>
            </a:r>
          </a:p>
        </p:txBody>
      </p:sp>
      <p:sp>
        <p:nvSpPr>
          <p:cNvPr id="4" name="CuadroTexto 3">
            <a:extLst>
              <a:ext uri="{FF2B5EF4-FFF2-40B4-BE49-F238E27FC236}">
                <a16:creationId xmlns:a16="http://schemas.microsoft.com/office/drawing/2014/main" id="{EDBC2816-4317-5B28-E069-0C43D5CFF784}"/>
              </a:ext>
            </a:extLst>
          </p:cNvPr>
          <p:cNvSpPr txBox="1"/>
          <p:nvPr/>
        </p:nvSpPr>
        <p:spPr>
          <a:xfrm>
            <a:off x="7308400" y="6347634"/>
            <a:ext cx="4762971" cy="307777"/>
          </a:xfrm>
          <a:prstGeom prst="rect">
            <a:avLst/>
          </a:prstGeom>
          <a:noFill/>
        </p:spPr>
        <p:txBody>
          <a:bodyPr wrap="none" rtlCol="0">
            <a:spAutoFit/>
          </a:bodyPr>
          <a:lstStyle/>
          <a:p>
            <a:pPr algn="r"/>
            <a:r>
              <a:rPr lang="lv-LV" sz="1400" b="1" dirty="0"/>
              <a:t>E. G. V. (</a:t>
            </a:r>
            <a:r>
              <a:rPr lang="lv-LV" sz="1400" b="1" dirty="0" err="1"/>
              <a:t>Maranatha</a:t>
            </a:r>
            <a:r>
              <a:rPr lang="lv-LV" sz="1400" b="1" dirty="0"/>
              <a:t>: Kungs nāk, 2001. gada 14. novembris)</a:t>
            </a:r>
          </a:p>
        </p:txBody>
      </p:sp>
    </p:spTree>
    <p:extLst>
      <p:ext uri="{BB962C8B-B14F-4D97-AF65-F5344CB8AC3E}">
        <p14:creationId xmlns:p14="http://schemas.microsoft.com/office/powerpoint/2010/main" val="280048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n 1" descr="Imagen que contiene edificio, hombre, frente, joven&#10;&#10;Descripción generada automáticamente">
            <a:extLst>
              <a:ext uri="{FF2B5EF4-FFF2-40B4-BE49-F238E27FC236}">
                <a16:creationId xmlns:a16="http://schemas.microsoft.com/office/drawing/2014/main" id="{AB9F0B21-FDCC-2CE1-2D9C-C4DB636A9117}"/>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a:ext>
            </a:extLst>
          </a:blip>
          <a:srcRect/>
          <a:stretch/>
        </p:blipFill>
        <p:spPr>
          <a:xfrm>
            <a:off x="1"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Conector recto 8">
            <a:extLst>
              <a:ext uri="{FF2B5EF4-FFF2-40B4-BE49-F238E27FC236}">
                <a16:creationId xmlns:a16="http://schemas.microsoft.com/office/drawing/2014/main" id="{F9AB3E1C-A701-7E61-249D-4BE96098BFBC}"/>
              </a:ext>
            </a:extLst>
          </p:cNvPr>
          <p:cNvCxnSpPr>
            <a:cxnSpLocks noGrp="1" noRot="1" noMove="1" noResize="1" noEditPoints="1" noAdjustHandles="1" noChangeArrowheads="1" noChangeShapeType="1"/>
          </p:cNvCxnSpPr>
          <p:nvPr/>
        </p:nvCxnSpPr>
        <p:spPr>
          <a:xfrm>
            <a:off x="8495947" y="386499"/>
            <a:ext cx="3115570" cy="0"/>
          </a:xfrm>
          <a:prstGeom prst="line">
            <a:avLst/>
          </a:prstGeom>
          <a:ln w="76200">
            <a:solidFill>
              <a:srgbClr val="41938B"/>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988D4598-1435-3019-164E-155D6BCBE652}"/>
              </a:ext>
            </a:extLst>
          </p:cNvPr>
          <p:cNvCxnSpPr>
            <a:cxnSpLocks noGrp="1" noRot="1" noMove="1" noResize="1" noEditPoints="1" noAdjustHandles="1" noChangeArrowheads="1" noChangeShapeType="1"/>
          </p:cNvCxnSpPr>
          <p:nvPr/>
        </p:nvCxnSpPr>
        <p:spPr>
          <a:xfrm>
            <a:off x="8495947" y="6468361"/>
            <a:ext cx="3115570" cy="0"/>
          </a:xfrm>
          <a:prstGeom prst="line">
            <a:avLst/>
          </a:prstGeom>
          <a:ln w="76200">
            <a:solidFill>
              <a:srgbClr val="41938B"/>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E4644BC6-DAC1-9BD1-56B8-7CA3C1DA4F8A}"/>
              </a:ext>
            </a:extLst>
          </p:cNvPr>
          <p:cNvSpPr txBox="1"/>
          <p:nvPr/>
        </p:nvSpPr>
        <p:spPr>
          <a:xfrm>
            <a:off x="7351463" y="905237"/>
            <a:ext cx="4840537" cy="5047536"/>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s-ES" sz="3600" b="1" i="0" u="none" strike="noStrike" kern="1200" cap="none" spc="0" normalizeH="0" baseline="0" noProof="0" dirty="0">
                <a:ln w="0"/>
                <a:solidFill>
                  <a:srgbClr val="41938B"/>
                </a:solidFill>
                <a:effectLst/>
                <a:uLnTx/>
                <a:uFillTx/>
                <a:latin typeface="Comic Sans MS" panose="030F0702030302020204" pitchFamily="66" charset="0"/>
                <a:ea typeface="+mn-ea"/>
                <a:cs typeface="+mn-cs"/>
              </a:rPr>
              <a:t>“</a:t>
            </a:r>
            <a:r>
              <a:rPr lang="lv-LV" sz="3600" b="1" dirty="0">
                <a:ln w="0"/>
                <a:solidFill>
                  <a:srgbClr val="41938B"/>
                </a:solidFill>
                <a:latin typeface="Comic Sans MS" panose="030F0702030302020204" pitchFamily="66" charset="0"/>
              </a:rPr>
              <a:t>Tad nu posta dēļ, kas nācis pār apspiestajiem, un grūtdieņu nopūtu dēļ Es celšos," saka Tas Kungs, "un gādāšu pestīšanu tam, kas pēc tās ilgojas!"</a:t>
            </a:r>
            <a:r>
              <a:rPr kumimoji="0" lang="es-ES" sz="3600" b="1" i="0" u="none" strike="noStrike" kern="1200" cap="none" spc="0" normalizeH="0" baseline="0" noProof="0" dirty="0">
                <a:ln w="0"/>
                <a:solidFill>
                  <a:srgbClr val="41938B"/>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dirty="0">
                <a:ln w="0"/>
                <a:solidFill>
                  <a:srgbClr val="41938B"/>
                </a:solidFill>
                <a:effectLst/>
                <a:uLnTx/>
                <a:uFillTx/>
                <a:latin typeface="Comic Sans MS" panose="030F0702030302020204" pitchFamily="66" charset="0"/>
                <a:ea typeface="+mn-ea"/>
                <a:cs typeface="+mn-cs"/>
              </a:rPr>
              <a:t>(</a:t>
            </a:r>
            <a:r>
              <a:rPr kumimoji="0" lang="lv-LV" sz="2400" b="1" i="0" u="none" strike="noStrike" kern="1200" cap="none" spc="0" normalizeH="0" baseline="0" noProof="0" dirty="0" err="1">
                <a:ln w="0"/>
                <a:solidFill>
                  <a:srgbClr val="41938B"/>
                </a:solidFill>
                <a:effectLst/>
                <a:uLnTx/>
                <a:uFillTx/>
                <a:latin typeface="Comic Sans MS" panose="030F0702030302020204" pitchFamily="66" charset="0"/>
                <a:ea typeface="+mn-ea"/>
                <a:cs typeface="+mn-cs"/>
              </a:rPr>
              <a:t>Ps</a:t>
            </a:r>
            <a:r>
              <a:rPr kumimoji="0" lang="es-ES" sz="2400" b="1" i="0" u="none" strike="noStrike" kern="1200" cap="none" spc="0" normalizeH="0" baseline="0" noProof="0" dirty="0" err="1">
                <a:ln w="0"/>
                <a:solidFill>
                  <a:srgbClr val="41938B"/>
                </a:solidFill>
                <a:effectLst/>
                <a:uLnTx/>
                <a:uFillTx/>
                <a:latin typeface="Comic Sans MS" panose="030F0702030302020204" pitchFamily="66" charset="0"/>
                <a:ea typeface="+mn-ea"/>
                <a:cs typeface="+mn-cs"/>
              </a:rPr>
              <a:t>alm</a:t>
            </a:r>
            <a:r>
              <a:rPr kumimoji="0" lang="lv-LV" sz="2400" b="1" i="0" u="none" strike="noStrike" kern="1200" cap="none" spc="0" normalizeH="0" baseline="0" noProof="0" dirty="0">
                <a:ln w="0"/>
                <a:solidFill>
                  <a:srgbClr val="41938B"/>
                </a:solidFill>
                <a:effectLst/>
                <a:uLnTx/>
                <a:uFillTx/>
                <a:latin typeface="Comic Sans MS" panose="030F0702030302020204" pitchFamily="66" charset="0"/>
                <a:ea typeface="+mn-ea"/>
                <a:cs typeface="+mn-cs"/>
              </a:rPr>
              <a:t>s</a:t>
            </a:r>
            <a:r>
              <a:rPr kumimoji="0" lang="es-ES" sz="2400" b="1" i="0" u="none" strike="noStrike" kern="1200" cap="none" spc="0" normalizeH="0" baseline="0" noProof="0" dirty="0">
                <a:ln w="0"/>
                <a:solidFill>
                  <a:srgbClr val="41938B"/>
                </a:solidFill>
                <a:effectLst/>
                <a:uLnTx/>
                <a:uFillTx/>
                <a:latin typeface="Comic Sans MS" panose="030F0702030302020204" pitchFamily="66" charset="0"/>
                <a:ea typeface="+mn-ea"/>
                <a:cs typeface="+mn-cs"/>
              </a:rPr>
              <a:t> 12:</a:t>
            </a:r>
            <a:r>
              <a:rPr kumimoji="0" lang="lv-LV" sz="2400" b="1" i="0" u="none" strike="noStrike" kern="1200" cap="none" spc="0" normalizeH="0" baseline="0" noProof="0" dirty="0">
                <a:ln w="0"/>
                <a:solidFill>
                  <a:srgbClr val="41938B"/>
                </a:solidFill>
                <a:effectLst/>
                <a:uLnTx/>
                <a:uFillTx/>
                <a:latin typeface="Comic Sans MS" panose="030F0702030302020204" pitchFamily="66" charset="0"/>
                <a:ea typeface="+mn-ea"/>
                <a:cs typeface="+mn-cs"/>
              </a:rPr>
              <a:t>6</a:t>
            </a:r>
            <a:r>
              <a:rPr kumimoji="0" lang="es-ES" sz="2400" b="1" i="0" u="none" strike="noStrike" kern="1200" cap="none" spc="0" normalizeH="0" baseline="0" noProof="0" dirty="0">
                <a:ln w="0"/>
                <a:solidFill>
                  <a:srgbClr val="41938B"/>
                </a:solidFill>
                <a:effectLst/>
                <a:uLnTx/>
                <a:uFillTx/>
                <a:latin typeface="Comic Sans MS" panose="030F0702030302020204" pitchFamily="66" charset="0"/>
                <a:ea typeface="+mn-ea"/>
                <a:cs typeface="+mn-cs"/>
              </a:rPr>
              <a:t>)</a:t>
            </a:r>
            <a:endParaRPr kumimoji="0" lang="es-ES" sz="3600" b="1" i="0" u="none" strike="noStrike" kern="1200" cap="none" spc="0" normalizeH="0" baseline="0" noProof="0" dirty="0">
              <a:ln w="0"/>
              <a:solidFill>
                <a:srgbClr val="41938B"/>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27985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2A17356-2065-EA82-2A65-3CC961C67405}"/>
              </a:ext>
            </a:extLst>
          </p:cNvPr>
          <p:cNvSpPr txBox="1"/>
          <p:nvPr/>
        </p:nvSpPr>
        <p:spPr>
          <a:xfrm>
            <a:off x="6912350" y="3646162"/>
            <a:ext cx="5289176" cy="3077766"/>
          </a:xfrm>
          <a:prstGeom prst="rect">
            <a:avLst/>
          </a:prstGeom>
          <a:noFill/>
        </p:spPr>
        <p:txBody>
          <a:bodyPr wrap="square" rtlCol="0">
            <a:spAutoFit/>
            <a:scene3d>
              <a:camera prst="orthographicFront"/>
              <a:lightRig rig="threePt" dir="t"/>
            </a:scene3d>
            <a:sp3d extrusionH="57150">
              <a:bevelT w="38100" h="38100" prst="convex"/>
            </a:sp3d>
          </a:bodyPr>
          <a:lstStyle/>
          <a:p>
            <a:pPr>
              <a:tabLst>
                <a:tab pos="538163" algn="l"/>
              </a:tabLst>
            </a:pPr>
            <a:r>
              <a:rPr lang="lv-LV" sz="2600" b="1" dirty="0">
                <a:solidFill>
                  <a:srgbClr val="FE4848"/>
                </a:solidFill>
                <a:effectLst>
                  <a:outerShdw blurRad="38100" dist="38100" dir="2700000" algn="tl">
                    <a:srgbClr val="000000">
                      <a:alpha val="43137"/>
                    </a:srgbClr>
                  </a:outerShdw>
                </a:effectLst>
              </a:rPr>
              <a:t>Varenais Karotājs</a:t>
            </a:r>
            <a:r>
              <a:rPr lang="es-ES" sz="2600" b="1" dirty="0">
                <a:solidFill>
                  <a:srgbClr val="FE4848"/>
                </a:solidFill>
                <a:effectLst>
                  <a:outerShdw blurRad="38100" dist="38100" dir="2700000" algn="tl">
                    <a:srgbClr val="000000">
                      <a:alpha val="43137"/>
                    </a:srgbClr>
                  </a:outerShdw>
                </a:effectLst>
              </a:rPr>
              <a:t> (</a:t>
            </a:r>
            <a:r>
              <a:rPr lang="lv-LV" sz="2600" b="1" dirty="0">
                <a:solidFill>
                  <a:srgbClr val="FE4848"/>
                </a:solidFill>
                <a:effectLst>
                  <a:outerShdw blurRad="38100" dist="38100" dir="2700000" algn="tl">
                    <a:srgbClr val="000000">
                      <a:alpha val="43137"/>
                    </a:srgbClr>
                  </a:outerShdw>
                </a:effectLst>
              </a:rPr>
              <a:t>Psalms </a:t>
            </a:r>
            <a:r>
              <a:rPr lang="es-ES" sz="2600" b="1" dirty="0">
                <a:solidFill>
                  <a:srgbClr val="FE4848"/>
                </a:solidFill>
                <a:effectLst>
                  <a:outerShdw blurRad="38100" dist="38100" dir="2700000" algn="tl">
                    <a:srgbClr val="000000">
                      <a:alpha val="43137"/>
                    </a:srgbClr>
                  </a:outerShdw>
                </a:effectLst>
              </a:rPr>
              <a:t>18).</a:t>
            </a:r>
          </a:p>
          <a:p>
            <a:pPr>
              <a:spcBef>
                <a:spcPts val="1200"/>
              </a:spcBef>
              <a:tabLst>
                <a:tab pos="538163" algn="l"/>
              </a:tabLst>
            </a:pPr>
            <a:r>
              <a:rPr lang="lv-LV" sz="2600" b="1" dirty="0">
                <a:solidFill>
                  <a:schemeClr val="accent5">
                    <a:lumMod val="60000"/>
                    <a:lumOff val="40000"/>
                  </a:schemeClr>
                </a:solidFill>
                <a:effectLst>
                  <a:outerShdw blurRad="38100" dist="38100" dir="2700000" algn="tl">
                    <a:srgbClr val="000000">
                      <a:alpha val="43137"/>
                    </a:srgbClr>
                  </a:outerShdw>
                </a:effectLst>
              </a:rPr>
              <a:t>Taisnīgums</a:t>
            </a:r>
            <a:r>
              <a:rPr lang="es-ES" sz="2600" b="1" dirty="0">
                <a:solidFill>
                  <a:schemeClr val="accent5">
                    <a:lumMod val="60000"/>
                    <a:lumOff val="40000"/>
                  </a:schemeClr>
                </a:solidFill>
                <a:effectLst>
                  <a:outerShdw blurRad="38100" dist="38100" dir="2700000" algn="tl">
                    <a:srgbClr val="000000">
                      <a:alpha val="43137"/>
                    </a:srgbClr>
                  </a:outerShdw>
                </a:effectLst>
              </a:rPr>
              <a:t>:</a:t>
            </a:r>
          </a:p>
          <a:p>
            <a:pPr>
              <a:tabLst>
                <a:tab pos="538163" algn="l"/>
              </a:tabLst>
            </a:pPr>
            <a:r>
              <a:rPr lang="es-ES" sz="2400" b="1" dirty="0">
                <a:solidFill>
                  <a:srgbClr val="F6BCE7"/>
                </a:solidFill>
                <a:effectLst>
                  <a:outerShdw blurRad="38100" dist="38100" dir="2700000" algn="tl">
                    <a:srgbClr val="000000"/>
                  </a:outerShdw>
                </a:effectLst>
              </a:rPr>
              <a:t>	</a:t>
            </a:r>
            <a:r>
              <a:rPr lang="lv-LV" sz="2400" b="1" dirty="0">
                <a:solidFill>
                  <a:srgbClr val="F6BCE7"/>
                </a:solidFill>
                <a:effectLst>
                  <a:outerShdw blurRad="38100" dist="38100" dir="2700000" algn="tl">
                    <a:srgbClr val="000000"/>
                  </a:outerShdw>
                </a:effectLst>
              </a:rPr>
              <a:t>Tiesa apspiestajiem </a:t>
            </a:r>
            <a:r>
              <a:rPr lang="es-ES" sz="2400" b="1" dirty="0">
                <a:solidFill>
                  <a:srgbClr val="F6BCE7"/>
                </a:solidFill>
                <a:effectLst>
                  <a:outerShdw blurRad="38100" dist="38100" dir="2700000" algn="tl">
                    <a:srgbClr val="000000"/>
                  </a:outerShdw>
                </a:effectLst>
              </a:rPr>
              <a:t>(</a:t>
            </a:r>
            <a:r>
              <a:rPr lang="lv-LV" sz="2400" b="1" dirty="0" err="1">
                <a:solidFill>
                  <a:srgbClr val="F6BCE7"/>
                </a:solidFill>
                <a:effectLst>
                  <a:outerShdw blurRad="38100" dist="38100" dir="2700000" algn="tl">
                    <a:srgbClr val="000000"/>
                  </a:outerShdw>
                </a:effectLst>
              </a:rPr>
              <a:t>Ps</a:t>
            </a:r>
            <a:r>
              <a:rPr lang="lv-LV" sz="2400" b="1" dirty="0">
                <a:solidFill>
                  <a:srgbClr val="F6BCE7"/>
                </a:solidFill>
                <a:effectLst>
                  <a:outerShdw blurRad="38100" dist="38100" dir="2700000" algn="tl">
                    <a:srgbClr val="000000"/>
                  </a:outerShdw>
                </a:effectLst>
              </a:rPr>
              <a:t>.</a:t>
            </a:r>
            <a:r>
              <a:rPr lang="es-ES" sz="2400" b="1" dirty="0">
                <a:solidFill>
                  <a:srgbClr val="F6BCE7"/>
                </a:solidFill>
                <a:effectLst>
                  <a:outerShdw blurRad="38100" dist="38100" dir="2700000" algn="tl">
                    <a:srgbClr val="000000"/>
                  </a:outerShdw>
                </a:effectLst>
              </a:rPr>
              <a:t> 41).</a:t>
            </a:r>
          </a:p>
          <a:p>
            <a:pPr>
              <a:tabLst>
                <a:tab pos="538163" algn="l"/>
              </a:tabLst>
            </a:pPr>
            <a:r>
              <a:rPr lang="es-ES" sz="2400" b="1" dirty="0">
                <a:solidFill>
                  <a:srgbClr val="FEE0A4"/>
                </a:solidFill>
                <a:effectLst>
                  <a:outerShdw blurRad="38100" dist="38100" dir="2700000" algn="tl">
                    <a:srgbClr val="000000"/>
                  </a:outerShdw>
                </a:effectLst>
              </a:rPr>
              <a:t>	</a:t>
            </a:r>
            <a:r>
              <a:rPr lang="lv-LV" sz="2400" b="1" dirty="0">
                <a:solidFill>
                  <a:srgbClr val="FEE0A4"/>
                </a:solidFill>
                <a:effectLst>
                  <a:outerShdw blurRad="38100" dist="38100" dir="2700000" algn="tl">
                    <a:srgbClr val="000000"/>
                  </a:outerShdw>
                </a:effectLst>
              </a:rPr>
              <a:t>Cilvēcīgais taisnīgums</a:t>
            </a:r>
            <a:r>
              <a:rPr lang="es-ES" sz="2400" b="1" dirty="0">
                <a:solidFill>
                  <a:srgbClr val="FEE0A4"/>
                </a:solidFill>
                <a:effectLst>
                  <a:outerShdw blurRad="38100" dist="38100" dir="2700000" algn="tl">
                    <a:srgbClr val="000000"/>
                  </a:outerShdw>
                </a:effectLst>
              </a:rPr>
              <a:t> (</a:t>
            </a:r>
            <a:r>
              <a:rPr lang="lv-LV" sz="2400" b="1" dirty="0" err="1">
                <a:solidFill>
                  <a:srgbClr val="FEE0A4"/>
                </a:solidFill>
                <a:effectLst>
                  <a:outerShdw blurRad="38100" dist="38100" dir="2700000" algn="tl">
                    <a:srgbClr val="000000"/>
                  </a:outerShdw>
                </a:effectLst>
              </a:rPr>
              <a:t>Ps</a:t>
            </a:r>
            <a:r>
              <a:rPr lang="lv-LV" sz="2400" b="1" dirty="0">
                <a:solidFill>
                  <a:srgbClr val="FEE0A4"/>
                </a:solidFill>
                <a:effectLst>
                  <a:outerShdw blurRad="38100" dist="38100" dir="2700000" algn="tl">
                    <a:srgbClr val="000000"/>
                  </a:outerShdw>
                </a:effectLst>
              </a:rPr>
              <a:t>. </a:t>
            </a:r>
            <a:r>
              <a:rPr lang="es-ES" sz="2400" b="1" dirty="0">
                <a:solidFill>
                  <a:srgbClr val="FEE0A4"/>
                </a:solidFill>
                <a:effectLst>
                  <a:outerShdw blurRad="38100" dist="38100" dir="2700000" algn="tl">
                    <a:srgbClr val="000000"/>
                  </a:outerShdw>
                </a:effectLst>
              </a:rPr>
              <a:t>82).</a:t>
            </a:r>
          </a:p>
          <a:p>
            <a:pPr>
              <a:spcBef>
                <a:spcPts val="1200"/>
              </a:spcBef>
              <a:tabLst>
                <a:tab pos="538163" algn="l"/>
              </a:tabLst>
            </a:pPr>
            <a:r>
              <a:rPr lang="lv-LV" sz="2600" b="1" dirty="0">
                <a:solidFill>
                  <a:srgbClr val="C7B4D6"/>
                </a:solidFill>
                <a:effectLst>
                  <a:outerShdw blurRad="38100" dist="38100" dir="2700000" algn="tl">
                    <a:srgbClr val="000000">
                      <a:alpha val="93000"/>
                    </a:srgbClr>
                  </a:outerShdw>
                </a:effectLst>
              </a:rPr>
              <a:t>Tiesa</a:t>
            </a:r>
            <a:r>
              <a:rPr lang="es-ES" sz="2600" b="1" dirty="0">
                <a:solidFill>
                  <a:srgbClr val="C7B4D6"/>
                </a:solidFill>
                <a:effectLst>
                  <a:outerShdw blurRad="38100" dist="38100" dir="2700000" algn="tl">
                    <a:srgbClr val="000000">
                      <a:alpha val="93000"/>
                    </a:srgbClr>
                  </a:outerShdw>
                </a:effectLst>
              </a:rPr>
              <a:t>:</a:t>
            </a:r>
          </a:p>
          <a:p>
            <a:pPr>
              <a:tabLst>
                <a:tab pos="538163" algn="l"/>
              </a:tabLst>
            </a:pPr>
            <a:r>
              <a:rPr lang="es-ES" sz="2400" b="1" dirty="0">
                <a:solidFill>
                  <a:srgbClr val="A3FBFF"/>
                </a:solidFill>
                <a:effectLst>
                  <a:outerShdw blurRad="38100" dist="38100" dir="2700000" algn="tl">
                    <a:srgbClr val="000000"/>
                  </a:outerShdw>
                </a:effectLst>
              </a:rPr>
              <a:t>	</a:t>
            </a:r>
            <a:r>
              <a:rPr lang="lv-LV" sz="2400" b="1" dirty="0">
                <a:solidFill>
                  <a:srgbClr val="A3FBFF"/>
                </a:solidFill>
                <a:effectLst>
                  <a:outerShdw blurRad="38100" dist="38100" dir="2700000" algn="tl">
                    <a:srgbClr val="000000"/>
                  </a:outerShdw>
                </a:effectLst>
              </a:rPr>
              <a:t>Dievišķās dusmas</a:t>
            </a:r>
            <a:r>
              <a:rPr lang="es-ES" sz="2400" b="1" dirty="0">
                <a:solidFill>
                  <a:srgbClr val="A3FBFF"/>
                </a:solidFill>
                <a:effectLst>
                  <a:outerShdw blurRad="38100" dist="38100" dir="2700000" algn="tl">
                    <a:srgbClr val="000000"/>
                  </a:outerShdw>
                </a:effectLst>
              </a:rPr>
              <a:t>.</a:t>
            </a:r>
          </a:p>
          <a:p>
            <a:pPr>
              <a:tabLst>
                <a:tab pos="538163" algn="l"/>
              </a:tabLst>
            </a:pPr>
            <a:r>
              <a:rPr lang="es-ES" sz="2400" b="1" dirty="0">
                <a:solidFill>
                  <a:srgbClr val="FAC5A4"/>
                </a:solidFill>
                <a:effectLst>
                  <a:outerShdw blurRad="38100" dist="38100" dir="2700000" algn="tl">
                    <a:srgbClr val="000000"/>
                  </a:outerShdw>
                </a:effectLst>
              </a:rPr>
              <a:t>	</a:t>
            </a:r>
            <a:r>
              <a:rPr lang="lv-LV" sz="2400" b="1" dirty="0">
                <a:solidFill>
                  <a:srgbClr val="FAC5A4"/>
                </a:solidFill>
                <a:effectLst>
                  <a:outerShdw blurRad="38100" dist="38100" dir="2700000" algn="tl">
                    <a:srgbClr val="000000"/>
                  </a:outerShdw>
                </a:effectLst>
              </a:rPr>
              <a:t>Kunga tiesas un </a:t>
            </a:r>
            <a:r>
              <a:rPr lang="es-ES" sz="2400" b="1" dirty="0">
                <a:solidFill>
                  <a:srgbClr val="FAC5A4"/>
                </a:solidFill>
                <a:effectLst>
                  <a:outerShdw blurRad="38100" dist="38100" dir="2700000" algn="tl">
                    <a:srgbClr val="000000"/>
                  </a:outerShdw>
                </a:effectLst>
              </a:rPr>
              <a:t>S</a:t>
            </a:r>
            <a:r>
              <a:rPr lang="lv-LV" sz="2400" b="1" dirty="0" err="1">
                <a:solidFill>
                  <a:srgbClr val="FAC5A4"/>
                </a:solidFill>
                <a:effectLst>
                  <a:outerShdw blurRad="38100" dist="38100" dir="2700000" algn="tl">
                    <a:srgbClr val="000000"/>
                  </a:outerShdw>
                </a:effectLst>
              </a:rPr>
              <a:t>vētnīca</a:t>
            </a:r>
            <a:r>
              <a:rPr lang="es-ES" sz="2400" b="1" dirty="0">
                <a:solidFill>
                  <a:srgbClr val="FAC5A4"/>
                </a:solidFill>
                <a:effectLst>
                  <a:outerShdw blurRad="38100" dist="38100" dir="2700000" algn="tl">
                    <a:srgbClr val="000000"/>
                  </a:outerShdw>
                </a:effectLst>
              </a:rPr>
              <a:t> (</a:t>
            </a:r>
            <a:r>
              <a:rPr lang="lv-LV" sz="2400" b="1" dirty="0" err="1">
                <a:solidFill>
                  <a:srgbClr val="FAC5A4"/>
                </a:solidFill>
                <a:effectLst>
                  <a:outerShdw blurRad="38100" dist="38100" dir="2700000" algn="tl">
                    <a:srgbClr val="000000"/>
                  </a:outerShdw>
                </a:effectLst>
              </a:rPr>
              <a:t>Ps</a:t>
            </a:r>
            <a:r>
              <a:rPr lang="lv-LV" sz="2400" b="1" dirty="0">
                <a:solidFill>
                  <a:srgbClr val="FAC5A4"/>
                </a:solidFill>
                <a:effectLst>
                  <a:outerShdw blurRad="38100" dist="38100" dir="2700000" algn="tl">
                    <a:srgbClr val="000000"/>
                  </a:outerShdw>
                </a:effectLst>
              </a:rPr>
              <a:t>. </a:t>
            </a:r>
            <a:r>
              <a:rPr lang="es-ES" sz="2400" b="1" dirty="0">
                <a:solidFill>
                  <a:srgbClr val="FAC5A4"/>
                </a:solidFill>
                <a:effectLst>
                  <a:outerShdw blurRad="38100" dist="38100" dir="2700000" algn="tl">
                    <a:srgbClr val="000000"/>
                  </a:outerShdw>
                </a:effectLst>
              </a:rPr>
              <a:t>99).</a:t>
            </a:r>
          </a:p>
        </p:txBody>
      </p:sp>
      <p:sp>
        <p:nvSpPr>
          <p:cNvPr id="3" name="CuadroTexto 2">
            <a:extLst>
              <a:ext uri="{FF2B5EF4-FFF2-40B4-BE49-F238E27FC236}">
                <a16:creationId xmlns:a16="http://schemas.microsoft.com/office/drawing/2014/main" id="{653A4E5F-A9AA-53A1-3E8D-39D37DB4DFBB}"/>
              </a:ext>
            </a:extLst>
          </p:cNvPr>
          <p:cNvSpPr txBox="1"/>
          <p:nvPr/>
        </p:nvSpPr>
        <p:spPr>
          <a:xfrm>
            <a:off x="170999" y="177776"/>
            <a:ext cx="6481481" cy="1200329"/>
          </a:xfrm>
          <a:prstGeom prst="rect">
            <a:avLst/>
          </a:prstGeom>
          <a:noFill/>
        </p:spPr>
        <p:txBody>
          <a:bodyPr wrap="square" rtlCol="0">
            <a:spAutoFit/>
          </a:bodyPr>
          <a:lstStyle/>
          <a:p>
            <a:pPr>
              <a:spcBef>
                <a:spcPts val="600"/>
              </a:spcBef>
            </a:pPr>
            <a:r>
              <a:rPr lang="lv-LV" sz="2400" b="1" dirty="0">
                <a:solidFill>
                  <a:schemeClr val="bg1"/>
                </a:solidFill>
                <a:effectLst>
                  <a:glow rad="127000">
                    <a:srgbClr val="004A47"/>
                  </a:glow>
                  <a:outerShdw blurRad="38100" dist="38100" dir="2700000" algn="tl">
                    <a:srgbClr val="000000">
                      <a:alpha val="43137"/>
                    </a:srgbClr>
                  </a:outerShdw>
                </a:effectLst>
              </a:rPr>
              <a:t>Kad psalmistu piemeklē grūtības vai netaisnība, viņš sauc: "Celies, Kungs!" </a:t>
            </a:r>
            <a:r>
              <a:rPr lang="es-ES" sz="2400" b="1" dirty="0">
                <a:solidFill>
                  <a:schemeClr val="bg1"/>
                </a:solidFill>
                <a:effectLst>
                  <a:glow rad="127000">
                    <a:srgbClr val="004A47"/>
                  </a:glow>
                  <a:outerShdw blurRad="38100" dist="38100" dir="2700000" algn="tl">
                    <a:srgbClr val="000000">
                      <a:alpha val="43137"/>
                    </a:srgbClr>
                  </a:outerShdw>
                </a:effectLst>
              </a:rPr>
              <a:t>(</a:t>
            </a:r>
            <a:r>
              <a:rPr lang="lv-LV" sz="2400" b="1" dirty="0" err="1">
                <a:solidFill>
                  <a:schemeClr val="bg1"/>
                </a:solidFill>
                <a:effectLst>
                  <a:glow rad="127000">
                    <a:srgbClr val="004A47"/>
                  </a:glow>
                  <a:outerShdw blurRad="38100" dist="38100" dir="2700000" algn="tl">
                    <a:srgbClr val="000000">
                      <a:alpha val="43137"/>
                    </a:srgbClr>
                  </a:outerShdw>
                </a:effectLst>
              </a:rPr>
              <a:t>Ps</a:t>
            </a:r>
            <a:r>
              <a:rPr lang="es-ES" sz="2400" b="1" dirty="0">
                <a:solidFill>
                  <a:schemeClr val="bg1"/>
                </a:solidFill>
                <a:effectLst>
                  <a:glow rad="127000">
                    <a:srgbClr val="004A47"/>
                  </a:glow>
                  <a:outerShdw blurRad="38100" dist="38100" dir="2700000" algn="tl">
                    <a:srgbClr val="000000">
                      <a:alpha val="43137"/>
                    </a:srgbClr>
                  </a:outerShdw>
                </a:effectLst>
              </a:rPr>
              <a:t>. 3:</a:t>
            </a:r>
            <a:r>
              <a:rPr lang="lv-LV" sz="2400" b="1" dirty="0">
                <a:solidFill>
                  <a:schemeClr val="bg1"/>
                </a:solidFill>
                <a:effectLst>
                  <a:glow rad="127000">
                    <a:srgbClr val="004A47"/>
                  </a:glow>
                  <a:outerShdw blurRad="38100" dist="38100" dir="2700000" algn="tl">
                    <a:srgbClr val="000000">
                      <a:alpha val="43137"/>
                    </a:srgbClr>
                  </a:outerShdw>
                </a:effectLst>
              </a:rPr>
              <a:t>8</a:t>
            </a:r>
            <a:r>
              <a:rPr lang="es-ES" sz="2400" b="1" dirty="0">
                <a:solidFill>
                  <a:schemeClr val="bg1"/>
                </a:solidFill>
                <a:effectLst>
                  <a:glow rad="127000">
                    <a:srgbClr val="004A47"/>
                  </a:glow>
                  <a:outerShdw blurRad="38100" dist="38100" dir="2700000" algn="tl">
                    <a:srgbClr val="000000">
                      <a:alpha val="43137"/>
                    </a:srgbClr>
                  </a:outerShdw>
                </a:effectLst>
              </a:rPr>
              <a:t>; 7:</a:t>
            </a:r>
            <a:r>
              <a:rPr lang="lv-LV" sz="2400" b="1" dirty="0">
                <a:solidFill>
                  <a:schemeClr val="bg1"/>
                </a:solidFill>
                <a:effectLst>
                  <a:glow rad="127000">
                    <a:srgbClr val="004A47"/>
                  </a:glow>
                  <a:outerShdw blurRad="38100" dist="38100" dir="2700000" algn="tl">
                    <a:srgbClr val="000000">
                      <a:alpha val="43137"/>
                    </a:srgbClr>
                  </a:outerShdw>
                </a:effectLst>
              </a:rPr>
              <a:t>7</a:t>
            </a:r>
            <a:r>
              <a:rPr lang="es-ES" sz="2400" b="1" dirty="0">
                <a:solidFill>
                  <a:schemeClr val="bg1"/>
                </a:solidFill>
                <a:effectLst>
                  <a:glow rad="127000">
                    <a:srgbClr val="004A47"/>
                  </a:glow>
                  <a:outerShdw blurRad="38100" dist="38100" dir="2700000" algn="tl">
                    <a:srgbClr val="000000">
                      <a:alpha val="43137"/>
                    </a:srgbClr>
                  </a:outerShdw>
                </a:effectLst>
              </a:rPr>
              <a:t>; 9:</a:t>
            </a:r>
            <a:r>
              <a:rPr lang="lv-LV" sz="2400" b="1" dirty="0">
                <a:solidFill>
                  <a:schemeClr val="bg1"/>
                </a:solidFill>
                <a:effectLst>
                  <a:glow rad="127000">
                    <a:srgbClr val="004A47"/>
                  </a:glow>
                  <a:outerShdw blurRad="38100" dist="38100" dir="2700000" algn="tl">
                    <a:srgbClr val="000000">
                      <a:alpha val="43137"/>
                    </a:srgbClr>
                  </a:outerShdw>
                </a:effectLst>
              </a:rPr>
              <a:t>20</a:t>
            </a:r>
            <a:r>
              <a:rPr lang="es-ES" sz="2400" b="1" dirty="0">
                <a:solidFill>
                  <a:schemeClr val="bg1"/>
                </a:solidFill>
                <a:effectLst>
                  <a:glow rad="127000">
                    <a:srgbClr val="004A47"/>
                  </a:glow>
                  <a:outerShdw blurRad="38100" dist="38100" dir="2700000" algn="tl">
                    <a:srgbClr val="000000">
                      <a:alpha val="43137"/>
                    </a:srgbClr>
                  </a:outerShdw>
                </a:effectLst>
              </a:rPr>
              <a:t>; 10:12; 17:13; 35:2; 44:2</a:t>
            </a:r>
            <a:r>
              <a:rPr lang="lv-LV" sz="2400" b="1" dirty="0">
                <a:solidFill>
                  <a:schemeClr val="bg1"/>
                </a:solidFill>
                <a:effectLst>
                  <a:glow rad="127000">
                    <a:srgbClr val="004A47"/>
                  </a:glow>
                  <a:outerShdw blurRad="38100" dist="38100" dir="2700000" algn="tl">
                    <a:srgbClr val="000000">
                      <a:alpha val="43137"/>
                    </a:srgbClr>
                  </a:outerShdw>
                </a:effectLst>
              </a:rPr>
              <a:t>7</a:t>
            </a:r>
            <a:r>
              <a:rPr lang="es-ES" sz="2400" b="1" dirty="0">
                <a:solidFill>
                  <a:schemeClr val="bg1"/>
                </a:solidFill>
                <a:effectLst>
                  <a:glow rad="127000">
                    <a:srgbClr val="004A47"/>
                  </a:glow>
                  <a:outerShdw blurRad="38100" dist="38100" dir="2700000" algn="tl">
                    <a:srgbClr val="000000">
                      <a:alpha val="43137"/>
                    </a:srgbClr>
                  </a:outerShdw>
                </a:effectLst>
              </a:rPr>
              <a:t>; 74:22; 82:8; 1</a:t>
            </a:r>
            <a:r>
              <a:rPr lang="lv-LV" sz="2400" b="1" dirty="0">
                <a:solidFill>
                  <a:schemeClr val="bg1"/>
                </a:solidFill>
                <a:effectLst>
                  <a:glow rad="127000">
                    <a:srgbClr val="004A47"/>
                  </a:glow>
                  <a:outerShdw blurRad="38100" dist="38100" dir="2700000" algn="tl">
                    <a:srgbClr val="000000">
                      <a:alpha val="43137"/>
                    </a:srgbClr>
                  </a:outerShdw>
                </a:effectLst>
              </a:rPr>
              <a:t>44:5-7</a:t>
            </a:r>
            <a:r>
              <a:rPr lang="es-ES" sz="2400" b="1" dirty="0">
                <a:solidFill>
                  <a:schemeClr val="bg1"/>
                </a:solidFill>
                <a:effectLst>
                  <a:glow rad="127000">
                    <a:srgbClr val="004A47"/>
                  </a:glow>
                  <a:outerShdw blurRad="38100" dist="38100" dir="2700000" algn="tl">
                    <a:srgbClr val="000000">
                      <a:alpha val="43137"/>
                    </a:srgbClr>
                  </a:outerShdw>
                </a:effectLst>
              </a:rPr>
              <a:t>.</a:t>
            </a:r>
          </a:p>
        </p:txBody>
      </p:sp>
      <p:pic>
        <p:nvPicPr>
          <p:cNvPr id="7" name="Imagen 6" descr="Una caricatura de una persona&#10;&#10;Descripción generada automáticamente con confianza baja">
            <a:extLst>
              <a:ext uri="{FF2B5EF4-FFF2-40B4-BE49-F238E27FC236}">
                <a16:creationId xmlns:a16="http://schemas.microsoft.com/office/drawing/2014/main" id="{5761D635-5F33-CDCE-CD3F-B4CE878CD1C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96400" y="177776"/>
            <a:ext cx="2724601" cy="3406583"/>
          </a:xfrm>
          <a:prstGeom prst="round2DiagRect">
            <a:avLst>
              <a:gd name="adj1" fmla="val 16667"/>
              <a:gd name="adj2" fmla="val 0"/>
            </a:avLst>
          </a:prstGeom>
          <a:ln w="57150" cap="sq">
            <a:solidFill>
              <a:schemeClr val="accent1">
                <a:lumMod val="25000"/>
                <a:lumOff val="75000"/>
              </a:schemeClr>
            </a:solidFill>
            <a:miter lim="800000"/>
          </a:ln>
          <a:effectLst>
            <a:outerShdw blurRad="254000" algn="tl" rotWithShape="0">
              <a:srgbClr val="000000">
                <a:alpha val="43000"/>
              </a:srgbClr>
            </a:outerShdw>
          </a:effectLst>
        </p:spPr>
      </p:pic>
      <p:pic>
        <p:nvPicPr>
          <p:cNvPr id="11" name="Imagen 10" descr="Imagen que contiene hombre, viendo, vistiendo, parado&#10;&#10;Descripción generada automáticamente">
            <a:extLst>
              <a:ext uri="{FF2B5EF4-FFF2-40B4-BE49-F238E27FC236}">
                <a16:creationId xmlns:a16="http://schemas.microsoft.com/office/drawing/2014/main" id="{10CE79C1-0EA8-0015-783E-4B6C4B1C0D7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6996409" y="177775"/>
            <a:ext cx="2052502" cy="3406583"/>
          </a:xfrm>
          <a:prstGeom prst="round2DiagRect">
            <a:avLst>
              <a:gd name="adj1" fmla="val 16667"/>
              <a:gd name="adj2" fmla="val 0"/>
            </a:avLst>
          </a:prstGeom>
          <a:ln w="57150" cap="sq">
            <a:solidFill>
              <a:schemeClr val="accent2">
                <a:lumMod val="60000"/>
                <a:lumOff val="40000"/>
              </a:schemeClr>
            </a:solidFill>
            <a:miter lim="800000"/>
          </a:ln>
          <a:effectLst>
            <a:outerShdw blurRad="254000" algn="tl" rotWithShape="0">
              <a:srgbClr val="000000">
                <a:alpha val="43000"/>
              </a:srgbClr>
            </a:outerShdw>
          </a:effectLst>
        </p:spPr>
      </p:pic>
      <p:pic>
        <p:nvPicPr>
          <p:cNvPr id="13" name="Imagen 12" descr="Dibujo de una persona con la boca abierta&#10;&#10;Descripción generada automáticamente con confianza baja">
            <a:extLst>
              <a:ext uri="{FF2B5EF4-FFF2-40B4-BE49-F238E27FC236}">
                <a16:creationId xmlns:a16="http://schemas.microsoft.com/office/drawing/2014/main" id="{E4A9918C-9367-6A04-70E8-F94337CEBA2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11728" y="3289080"/>
            <a:ext cx="2008478" cy="3251224"/>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5" name="CuadroTexto 14">
            <a:extLst>
              <a:ext uri="{FF2B5EF4-FFF2-40B4-BE49-F238E27FC236}">
                <a16:creationId xmlns:a16="http://schemas.microsoft.com/office/drawing/2014/main" id="{B34392BF-A5E4-47E7-8ABE-5F8AE6757529}"/>
              </a:ext>
            </a:extLst>
          </p:cNvPr>
          <p:cNvSpPr txBox="1"/>
          <p:nvPr/>
        </p:nvSpPr>
        <p:spPr>
          <a:xfrm>
            <a:off x="170999" y="3282806"/>
            <a:ext cx="3486601" cy="3046988"/>
          </a:xfrm>
          <a:prstGeom prst="rect">
            <a:avLst/>
          </a:prstGeom>
          <a:noFill/>
        </p:spPr>
        <p:txBody>
          <a:bodyPr wrap="square">
            <a:spAutoFit/>
          </a:bodyPr>
          <a:lstStyle/>
          <a:p>
            <a:pPr>
              <a:spcBef>
                <a:spcPts val="600"/>
              </a:spcBef>
            </a:pPr>
            <a:r>
              <a:rPr lang="lv-LV" sz="2400" b="1" dirty="0">
                <a:solidFill>
                  <a:schemeClr val="bg1"/>
                </a:solidFill>
                <a:effectLst>
                  <a:glow rad="127000">
                    <a:srgbClr val="004A47"/>
                  </a:glow>
                  <a:outerShdw blurRad="38100" dist="38100" dir="2700000" algn="tl">
                    <a:srgbClr val="000000">
                      <a:alpha val="43137"/>
                    </a:srgbClr>
                  </a:outerShdw>
                </a:effectLst>
              </a:rPr>
              <a:t>Arī Dievam ir noteikts laiks, kad celties no Savas vietas svētnīcā, lai izpildītu Savās dusmās  - Savu "neparasto nodomu" (Jes.28:21) - un apžēlotos par  </a:t>
            </a:r>
            <a:r>
              <a:rPr lang="lv-LV" sz="2400" b="1" dirty="0" err="1">
                <a:solidFill>
                  <a:schemeClr val="bg1"/>
                </a:solidFill>
                <a:effectLst>
                  <a:glow rad="127000">
                    <a:srgbClr val="004A47"/>
                  </a:glow>
                  <a:outerShdw blurRad="38100" dist="38100" dir="2700000" algn="tl">
                    <a:srgbClr val="000000">
                      <a:alpha val="43137"/>
                    </a:srgbClr>
                  </a:outerShdw>
                </a:effectLst>
              </a:rPr>
              <a:t>Cianu</a:t>
            </a:r>
            <a:r>
              <a:rPr lang="lv-LV" sz="2400" b="1" dirty="0">
                <a:solidFill>
                  <a:schemeClr val="bg1"/>
                </a:solidFill>
                <a:effectLst>
                  <a:glow rad="127000">
                    <a:srgbClr val="004A47"/>
                  </a:glow>
                  <a:outerShdw blurRad="38100" dist="38100" dir="2700000" algn="tl">
                    <a:srgbClr val="000000">
                      <a:alpha val="43137"/>
                    </a:srgbClr>
                  </a:outerShdw>
                </a:effectLst>
              </a:rPr>
              <a:t>, Savu tautu (Ps.102:14).</a:t>
            </a:r>
          </a:p>
        </p:txBody>
      </p:sp>
      <p:pic>
        <p:nvPicPr>
          <p:cNvPr id="17" name="Imagen 16" descr="Forma&#10;&#10;Descripción generada automáticamente">
            <a:extLst>
              <a:ext uri="{FF2B5EF4-FFF2-40B4-BE49-F238E27FC236}">
                <a16:creationId xmlns:a16="http://schemas.microsoft.com/office/drawing/2014/main" id="{799786BA-D832-F398-0908-F29199BE156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032424" y="6240432"/>
            <a:ext cx="432214" cy="387953"/>
          </a:xfrm>
          <a:prstGeom prst="rect">
            <a:avLst/>
          </a:prstGeom>
        </p:spPr>
      </p:pic>
      <p:pic>
        <p:nvPicPr>
          <p:cNvPr id="18" name="Imagen 17" descr="Forma&#10;&#10;Descripción generada automáticamente">
            <a:extLst>
              <a:ext uri="{FF2B5EF4-FFF2-40B4-BE49-F238E27FC236}">
                <a16:creationId xmlns:a16="http://schemas.microsoft.com/office/drawing/2014/main" id="{A8A3E326-04A0-4934-4D24-9E573DDDEE1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032424" y="4623409"/>
            <a:ext cx="432214" cy="387953"/>
          </a:xfrm>
          <a:prstGeom prst="rect">
            <a:avLst/>
          </a:prstGeom>
        </p:spPr>
      </p:pic>
      <p:pic>
        <p:nvPicPr>
          <p:cNvPr id="19" name="Imagen 18" descr="Forma&#10;&#10;Descripción generada automáticamente">
            <a:extLst>
              <a:ext uri="{FF2B5EF4-FFF2-40B4-BE49-F238E27FC236}">
                <a16:creationId xmlns:a16="http://schemas.microsoft.com/office/drawing/2014/main" id="{B2F0C152-6FB4-D565-9F58-31FEBB8E350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032424" y="5885659"/>
            <a:ext cx="432214" cy="387953"/>
          </a:xfrm>
          <a:prstGeom prst="rect">
            <a:avLst/>
          </a:prstGeom>
        </p:spPr>
      </p:pic>
      <p:pic>
        <p:nvPicPr>
          <p:cNvPr id="20" name="Imagen 19" descr="Forma&#10;&#10;Descripción generada automáticamente">
            <a:extLst>
              <a:ext uri="{FF2B5EF4-FFF2-40B4-BE49-F238E27FC236}">
                <a16:creationId xmlns:a16="http://schemas.microsoft.com/office/drawing/2014/main" id="{23F355BD-F338-823F-3D8D-1269C8F7EC82}"/>
              </a:ext>
            </a:extLst>
          </p:cNvPr>
          <p:cNvPicPr>
            <a:picLocks/>
          </p:cNvPicPr>
          <p:nvPr/>
        </p:nvPicPr>
        <p:blipFill>
          <a:blip r:embed="rId9" cstate="print">
            <a:extLst>
              <a:ext uri="{28A0092B-C50C-407E-A947-70E740481C1C}">
                <a14:useLocalDpi xmlns:a14="http://schemas.microsoft.com/office/drawing/2010/main"/>
              </a:ext>
            </a:extLst>
          </a:blip>
          <a:stretch>
            <a:fillRect/>
          </a:stretch>
        </p:blipFill>
        <p:spPr>
          <a:xfrm>
            <a:off x="7032424" y="4986847"/>
            <a:ext cx="432000" cy="388800"/>
          </a:xfrm>
          <a:prstGeom prst="rect">
            <a:avLst/>
          </a:prstGeom>
        </p:spPr>
      </p:pic>
      <p:pic>
        <p:nvPicPr>
          <p:cNvPr id="23" name="Imagen 22" descr="Logotipo&#10;&#10;Descripción generada automáticamente con confianza media">
            <a:extLst>
              <a:ext uri="{FF2B5EF4-FFF2-40B4-BE49-F238E27FC236}">
                <a16:creationId xmlns:a16="http://schemas.microsoft.com/office/drawing/2014/main" id="{3815DEF5-1DB4-5E4F-B7EC-88DAFE2DB32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257926" y="3780368"/>
            <a:ext cx="654424" cy="405718"/>
          </a:xfrm>
          <a:prstGeom prst="rect">
            <a:avLst/>
          </a:prstGeom>
        </p:spPr>
      </p:pic>
      <p:pic>
        <p:nvPicPr>
          <p:cNvPr id="24" name="Imagen 23" descr="Logotipo&#10;&#10;Descripción generada automáticamente con confianza media">
            <a:extLst>
              <a:ext uri="{FF2B5EF4-FFF2-40B4-BE49-F238E27FC236}">
                <a16:creationId xmlns:a16="http://schemas.microsoft.com/office/drawing/2014/main" id="{FD4D30EE-786B-45B1-160C-80EAF65AAB73}"/>
              </a:ext>
            </a:extLst>
          </p:cNvPr>
          <p:cNvPicPr>
            <a:picLocks noChangeAspect="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257926" y="4334470"/>
            <a:ext cx="654424" cy="405718"/>
          </a:xfrm>
          <a:prstGeom prst="rect">
            <a:avLst/>
          </a:prstGeom>
        </p:spPr>
      </p:pic>
      <p:pic>
        <p:nvPicPr>
          <p:cNvPr id="25" name="Imagen 24" descr="Logotipo&#10;&#10;Descripción generada automáticamente con confianza media">
            <a:extLst>
              <a:ext uri="{FF2B5EF4-FFF2-40B4-BE49-F238E27FC236}">
                <a16:creationId xmlns:a16="http://schemas.microsoft.com/office/drawing/2014/main" id="{95A2D555-4986-A17A-B7C7-1A70FB32391A}"/>
              </a:ext>
            </a:extLst>
          </p:cNvPr>
          <p:cNvPicPr>
            <a:picLocks noChangeAspect="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257926" y="5580593"/>
            <a:ext cx="654424" cy="405718"/>
          </a:xfrm>
          <a:prstGeom prst="rect">
            <a:avLst/>
          </a:prstGeom>
        </p:spPr>
      </p:pic>
      <p:sp>
        <p:nvSpPr>
          <p:cNvPr id="5" name="CuadroTexto 4">
            <a:extLst>
              <a:ext uri="{FF2B5EF4-FFF2-40B4-BE49-F238E27FC236}">
                <a16:creationId xmlns:a16="http://schemas.microsoft.com/office/drawing/2014/main" id="{05045ECC-E928-1CBF-9783-141B78B22954}"/>
              </a:ext>
            </a:extLst>
          </p:cNvPr>
          <p:cNvSpPr txBox="1"/>
          <p:nvPr/>
        </p:nvSpPr>
        <p:spPr>
          <a:xfrm>
            <a:off x="170999" y="1378105"/>
            <a:ext cx="6481481" cy="1200329"/>
          </a:xfrm>
          <a:prstGeom prst="rect">
            <a:avLst/>
          </a:prstGeom>
          <a:noFill/>
        </p:spPr>
        <p:txBody>
          <a:bodyPr wrap="square">
            <a:spAutoFit/>
          </a:bodyPr>
          <a:lstStyle/>
          <a:p>
            <a:pPr>
              <a:spcBef>
                <a:spcPts val="600"/>
              </a:spcBef>
            </a:pPr>
            <a:r>
              <a:rPr lang="lv-LV" sz="2400" b="1" dirty="0">
                <a:solidFill>
                  <a:schemeClr val="bg1"/>
                </a:solidFill>
                <a:effectLst>
                  <a:glow rad="127000">
                    <a:srgbClr val="004A47"/>
                  </a:glow>
                  <a:outerShdw blurRad="38100" dist="38100" dir="2700000" algn="tl">
                    <a:srgbClr val="000000">
                      <a:alpha val="43137"/>
                    </a:srgbClr>
                  </a:outerShdw>
                </a:effectLst>
              </a:rPr>
              <a:t>Pēc sauciena Tas Kungs ceļas kā karotājs, lai aizstāvētu neaizsargātos (Ps.12:6), lai tiesātu un glābtu " visus  apspiestos"! (Ps.76,9).</a:t>
            </a:r>
            <a:endParaRPr lang="es-ES" sz="2400" b="1" dirty="0">
              <a:solidFill>
                <a:schemeClr val="bg1"/>
              </a:solidFill>
              <a:effectLst>
                <a:glow rad="127000">
                  <a:srgbClr val="004A47"/>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60810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900" decel="100000" fill="hold"/>
                                        <p:tgtEl>
                                          <p:spTgt spid="13"/>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ppt_w/2"/>
                                          </p:val>
                                        </p:tav>
                                        <p:tav tm="100000">
                                          <p:val>
                                            <p:strVal val="#ppt_x"/>
                                          </p:val>
                                        </p:tav>
                                      </p:tavLst>
                                    </p:anim>
                                    <p:anim calcmode="lin" valueType="num">
                                      <p:cBhvr>
                                        <p:cTn id="50" dur="500" fill="hold"/>
                                        <p:tgtEl>
                                          <p:spTgt spid="23"/>
                                        </p:tgtEl>
                                        <p:attrNameLst>
                                          <p:attrName>ppt_y</p:attrName>
                                        </p:attrNameLst>
                                      </p:cBhvr>
                                      <p:tavLst>
                                        <p:tav tm="0">
                                          <p:val>
                                            <p:strVal val="#ppt_y"/>
                                          </p:val>
                                        </p:tav>
                                        <p:tav tm="100000">
                                          <p:val>
                                            <p:strVal val="#ppt_y"/>
                                          </p:val>
                                        </p:tav>
                                      </p:tavLst>
                                    </p:anim>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0" end="0"/>
                                            </p:txEl>
                                          </p:spTgt>
                                        </p:tgtEl>
                                        <p:attrNameLst>
                                          <p:attrName>style.visibility</p:attrName>
                                        </p:attrNameLst>
                                      </p:cBhvr>
                                      <p:to>
                                        <p:strVal val="visible"/>
                                      </p:to>
                                    </p:set>
                                    <p:animEffect transition="in" filter="wipe(left)">
                                      <p:cBhvr>
                                        <p:cTn id="56" dur="500"/>
                                        <p:tgtEl>
                                          <p:spTgt spid="2">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ppt_x</p:attrName>
                                        </p:attrNameLst>
                                      </p:cBhvr>
                                      <p:tavLst>
                                        <p:tav tm="0">
                                          <p:val>
                                            <p:strVal val="#ppt_x-#ppt_w/2"/>
                                          </p:val>
                                        </p:tav>
                                        <p:tav tm="100000">
                                          <p:val>
                                            <p:strVal val="#ppt_x"/>
                                          </p:val>
                                        </p:tav>
                                      </p:tavLst>
                                    </p:anim>
                                    <p:anim calcmode="lin" valueType="num">
                                      <p:cBhvr>
                                        <p:cTn id="62" dur="500" fill="hold"/>
                                        <p:tgtEl>
                                          <p:spTgt spid="24"/>
                                        </p:tgtEl>
                                        <p:attrNameLst>
                                          <p:attrName>ppt_y</p:attrName>
                                        </p:attrNameLst>
                                      </p:cBhvr>
                                      <p:tavLst>
                                        <p:tav tm="0">
                                          <p:val>
                                            <p:strVal val="#ppt_y"/>
                                          </p:val>
                                        </p:tav>
                                        <p:tav tm="100000">
                                          <p:val>
                                            <p:strVal val="#ppt_y"/>
                                          </p:val>
                                        </p:tav>
                                      </p:tavLst>
                                    </p:anim>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1" end="1"/>
                                            </p:txEl>
                                          </p:spTgt>
                                        </p:tgtEl>
                                        <p:attrNameLst>
                                          <p:attrName>style.visibility</p:attrName>
                                        </p:attrNameLst>
                                      </p:cBhvr>
                                      <p:to>
                                        <p:strVal val="visible"/>
                                      </p:to>
                                    </p:set>
                                    <p:animEffect transition="in" filter="wipe(left)">
                                      <p:cBhvr>
                                        <p:cTn id="68" dur="500"/>
                                        <p:tgtEl>
                                          <p:spTgt spid="2">
                                            <p:txEl>
                                              <p:pRg st="1" end="1"/>
                                            </p:txEl>
                                          </p:spTgt>
                                        </p:tgtEl>
                                      </p:cBhvr>
                                    </p:animEffect>
                                  </p:childTnLst>
                                </p:cTn>
                              </p:par>
                            </p:childTnLst>
                          </p:cTn>
                        </p:par>
                        <p:par>
                          <p:cTn id="69" fill="hold">
                            <p:stCondLst>
                              <p:cond delay="1000"/>
                            </p:stCondLst>
                            <p:childTnLst>
                              <p:par>
                                <p:cTn id="70" presetID="49" presetClass="entr" presetSubtype="0" decel="100000"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 calcmode="lin" valueType="num">
                                      <p:cBhvr>
                                        <p:cTn id="74" dur="500" fill="hold"/>
                                        <p:tgtEl>
                                          <p:spTgt spid="18"/>
                                        </p:tgtEl>
                                        <p:attrNameLst>
                                          <p:attrName>style.rotation</p:attrName>
                                        </p:attrNameLst>
                                      </p:cBhvr>
                                      <p:tavLst>
                                        <p:tav tm="0">
                                          <p:val>
                                            <p:fltVal val="360"/>
                                          </p:val>
                                        </p:tav>
                                        <p:tav tm="100000">
                                          <p:val>
                                            <p:fltVal val="0"/>
                                          </p:val>
                                        </p:tav>
                                      </p:tavLst>
                                    </p:anim>
                                    <p:animEffect transition="in" filter="fade">
                                      <p:cBhvr>
                                        <p:cTn id="75" dur="500"/>
                                        <p:tgtEl>
                                          <p:spTgt spid="18"/>
                                        </p:tgtEl>
                                      </p:cBhvr>
                                    </p:animEffect>
                                  </p:childTnLst>
                                </p:cTn>
                              </p:par>
                            </p:childTnLst>
                          </p:cTn>
                        </p:par>
                        <p:par>
                          <p:cTn id="76" fill="hold">
                            <p:stCondLst>
                              <p:cond delay="1500"/>
                            </p:stCondLst>
                            <p:childTnLst>
                              <p:par>
                                <p:cTn id="77" presetID="22" presetClass="entr" presetSubtype="8" fill="hold" grpId="0" nodeType="afterEffect">
                                  <p:stCondLst>
                                    <p:cond delay="0"/>
                                  </p:stCondLst>
                                  <p:childTnLst>
                                    <p:set>
                                      <p:cBhvr>
                                        <p:cTn id="78" dur="1" fill="hold">
                                          <p:stCondLst>
                                            <p:cond delay="0"/>
                                          </p:stCondLst>
                                        </p:cTn>
                                        <p:tgtEl>
                                          <p:spTgt spid="2">
                                            <p:txEl>
                                              <p:pRg st="2" end="2"/>
                                            </p:txEl>
                                          </p:spTgt>
                                        </p:tgtEl>
                                        <p:attrNameLst>
                                          <p:attrName>style.visibility</p:attrName>
                                        </p:attrNameLst>
                                      </p:cBhvr>
                                      <p:to>
                                        <p:strVal val="visible"/>
                                      </p:to>
                                    </p:set>
                                    <p:animEffect transition="in" filter="wipe(left)">
                                      <p:cBhvr>
                                        <p:cTn id="79" dur="500"/>
                                        <p:tgtEl>
                                          <p:spTgt spid="2">
                                            <p:txEl>
                                              <p:pRg st="2" end="2"/>
                                            </p:txEl>
                                          </p:spTgt>
                                        </p:tgtEl>
                                      </p:cBhvr>
                                    </p:animEffect>
                                  </p:childTnLst>
                                </p:cTn>
                              </p:par>
                            </p:childTnLst>
                          </p:cTn>
                        </p:par>
                        <p:par>
                          <p:cTn id="80" fill="hold">
                            <p:stCondLst>
                              <p:cond delay="2000"/>
                            </p:stCondLst>
                            <p:childTnLst>
                              <p:par>
                                <p:cTn id="81" presetID="49" presetClass="entr" presetSubtype="0" decel="100000"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 calcmode="lin" valueType="num">
                                      <p:cBhvr>
                                        <p:cTn id="85" dur="500" fill="hold"/>
                                        <p:tgtEl>
                                          <p:spTgt spid="20"/>
                                        </p:tgtEl>
                                        <p:attrNameLst>
                                          <p:attrName>style.rotation</p:attrName>
                                        </p:attrNameLst>
                                      </p:cBhvr>
                                      <p:tavLst>
                                        <p:tav tm="0">
                                          <p:val>
                                            <p:fltVal val="360"/>
                                          </p:val>
                                        </p:tav>
                                        <p:tav tm="100000">
                                          <p:val>
                                            <p:fltVal val="0"/>
                                          </p:val>
                                        </p:tav>
                                      </p:tavLst>
                                    </p:anim>
                                    <p:animEffect transition="in" filter="fade">
                                      <p:cBhvr>
                                        <p:cTn id="86" dur="500"/>
                                        <p:tgtEl>
                                          <p:spTgt spid="20"/>
                                        </p:tgtEl>
                                      </p:cBhvr>
                                    </p:animEffect>
                                  </p:childTnLst>
                                </p:cTn>
                              </p:par>
                            </p:childTnLst>
                          </p:cTn>
                        </p:par>
                        <p:par>
                          <p:cTn id="87" fill="hold">
                            <p:stCondLst>
                              <p:cond delay="2500"/>
                            </p:stCondLst>
                            <p:childTnLst>
                              <p:par>
                                <p:cTn id="88" presetID="22" presetClass="entr" presetSubtype="8" fill="hold" grpId="0" nodeType="afterEffect">
                                  <p:stCondLst>
                                    <p:cond delay="0"/>
                                  </p:stCondLst>
                                  <p:childTnLst>
                                    <p:set>
                                      <p:cBhvr>
                                        <p:cTn id="89" dur="1" fill="hold">
                                          <p:stCondLst>
                                            <p:cond delay="0"/>
                                          </p:stCondLst>
                                        </p:cTn>
                                        <p:tgtEl>
                                          <p:spTgt spid="2">
                                            <p:txEl>
                                              <p:pRg st="3" end="3"/>
                                            </p:txEl>
                                          </p:spTgt>
                                        </p:tgtEl>
                                        <p:attrNameLst>
                                          <p:attrName>style.visibility</p:attrName>
                                        </p:attrNameLst>
                                      </p:cBhvr>
                                      <p:to>
                                        <p:strVal val="visible"/>
                                      </p:to>
                                    </p:set>
                                    <p:animEffect transition="in" filter="wipe(left)">
                                      <p:cBhvr>
                                        <p:cTn id="90" dur="500"/>
                                        <p:tgtEl>
                                          <p:spTgt spid="2">
                                            <p:txEl>
                                              <p:pRg st="3" end="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7" presetClass="entr" presetSubtype="8" fill="hold" nodeType="click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ppt_x</p:attrName>
                                        </p:attrNameLst>
                                      </p:cBhvr>
                                      <p:tavLst>
                                        <p:tav tm="0">
                                          <p:val>
                                            <p:strVal val="#ppt_x-#ppt_w/2"/>
                                          </p:val>
                                        </p:tav>
                                        <p:tav tm="100000">
                                          <p:val>
                                            <p:strVal val="#ppt_x"/>
                                          </p:val>
                                        </p:tav>
                                      </p:tavLst>
                                    </p:anim>
                                    <p:anim calcmode="lin" valueType="num">
                                      <p:cBhvr>
                                        <p:cTn id="96" dur="500" fill="hold"/>
                                        <p:tgtEl>
                                          <p:spTgt spid="25"/>
                                        </p:tgtEl>
                                        <p:attrNameLst>
                                          <p:attrName>ppt_y</p:attrName>
                                        </p:attrNameLst>
                                      </p:cBhvr>
                                      <p:tavLst>
                                        <p:tav tm="0">
                                          <p:val>
                                            <p:strVal val="#ppt_y"/>
                                          </p:val>
                                        </p:tav>
                                        <p:tav tm="100000">
                                          <p:val>
                                            <p:strVal val="#ppt_y"/>
                                          </p:val>
                                        </p:tav>
                                      </p:tavLst>
                                    </p:anim>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strVal val="#ppt_h"/>
                                          </p:val>
                                        </p:tav>
                                        <p:tav tm="100000">
                                          <p:val>
                                            <p:strVal val="#ppt_h"/>
                                          </p:val>
                                        </p:tav>
                                      </p:tavLst>
                                    </p:anim>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
                                            <p:txEl>
                                              <p:pRg st="4" end="4"/>
                                            </p:txEl>
                                          </p:spTgt>
                                        </p:tgtEl>
                                        <p:attrNameLst>
                                          <p:attrName>style.visibility</p:attrName>
                                        </p:attrNameLst>
                                      </p:cBhvr>
                                      <p:to>
                                        <p:strVal val="visible"/>
                                      </p:to>
                                    </p:set>
                                    <p:animEffect transition="in" filter="wipe(left)">
                                      <p:cBhvr>
                                        <p:cTn id="102" dur="500"/>
                                        <p:tgtEl>
                                          <p:spTgt spid="2">
                                            <p:txEl>
                                              <p:pRg st="4" end="4"/>
                                            </p:txEl>
                                          </p:spTgt>
                                        </p:tgtEl>
                                      </p:cBhvr>
                                    </p:animEffect>
                                  </p:childTnLst>
                                </p:cTn>
                              </p:par>
                            </p:childTnLst>
                          </p:cTn>
                        </p:par>
                        <p:par>
                          <p:cTn id="103" fill="hold">
                            <p:stCondLst>
                              <p:cond delay="1000"/>
                            </p:stCondLst>
                            <p:childTnLst>
                              <p:par>
                                <p:cTn id="104" presetID="49" presetClass="entr" presetSubtype="0" decel="100000" fill="hold" nodeType="afterEffect">
                                  <p:stCondLst>
                                    <p:cond delay="0"/>
                                  </p:stCondLst>
                                  <p:childTnLst>
                                    <p:set>
                                      <p:cBhvr>
                                        <p:cTn id="105" dur="1" fill="hold">
                                          <p:stCondLst>
                                            <p:cond delay="0"/>
                                          </p:stCondLst>
                                        </p:cTn>
                                        <p:tgtEl>
                                          <p:spTgt spid="19"/>
                                        </p:tgtEl>
                                        <p:attrNameLst>
                                          <p:attrName>style.visibility</p:attrName>
                                        </p:attrNameLst>
                                      </p:cBhvr>
                                      <p:to>
                                        <p:strVal val="visible"/>
                                      </p:to>
                                    </p:set>
                                    <p:anim calcmode="lin" valueType="num">
                                      <p:cBhvr>
                                        <p:cTn id="106" dur="500" fill="hold"/>
                                        <p:tgtEl>
                                          <p:spTgt spid="19"/>
                                        </p:tgtEl>
                                        <p:attrNameLst>
                                          <p:attrName>ppt_w</p:attrName>
                                        </p:attrNameLst>
                                      </p:cBhvr>
                                      <p:tavLst>
                                        <p:tav tm="0">
                                          <p:val>
                                            <p:fltVal val="0"/>
                                          </p:val>
                                        </p:tav>
                                        <p:tav tm="100000">
                                          <p:val>
                                            <p:strVal val="#ppt_w"/>
                                          </p:val>
                                        </p:tav>
                                      </p:tavLst>
                                    </p:anim>
                                    <p:anim calcmode="lin" valueType="num">
                                      <p:cBhvr>
                                        <p:cTn id="107" dur="500" fill="hold"/>
                                        <p:tgtEl>
                                          <p:spTgt spid="19"/>
                                        </p:tgtEl>
                                        <p:attrNameLst>
                                          <p:attrName>ppt_h</p:attrName>
                                        </p:attrNameLst>
                                      </p:cBhvr>
                                      <p:tavLst>
                                        <p:tav tm="0">
                                          <p:val>
                                            <p:fltVal val="0"/>
                                          </p:val>
                                        </p:tav>
                                        <p:tav tm="100000">
                                          <p:val>
                                            <p:strVal val="#ppt_h"/>
                                          </p:val>
                                        </p:tav>
                                      </p:tavLst>
                                    </p:anim>
                                    <p:anim calcmode="lin" valueType="num">
                                      <p:cBhvr>
                                        <p:cTn id="108" dur="500" fill="hold"/>
                                        <p:tgtEl>
                                          <p:spTgt spid="19"/>
                                        </p:tgtEl>
                                        <p:attrNameLst>
                                          <p:attrName>style.rotation</p:attrName>
                                        </p:attrNameLst>
                                      </p:cBhvr>
                                      <p:tavLst>
                                        <p:tav tm="0">
                                          <p:val>
                                            <p:fltVal val="360"/>
                                          </p:val>
                                        </p:tav>
                                        <p:tav tm="100000">
                                          <p:val>
                                            <p:fltVal val="0"/>
                                          </p:val>
                                        </p:tav>
                                      </p:tavLst>
                                    </p:anim>
                                    <p:animEffect transition="in" filter="fade">
                                      <p:cBhvr>
                                        <p:cTn id="109" dur="500"/>
                                        <p:tgtEl>
                                          <p:spTgt spid="19"/>
                                        </p:tgtEl>
                                      </p:cBhvr>
                                    </p:animEffect>
                                  </p:childTnLst>
                                </p:cTn>
                              </p:par>
                            </p:childTnLst>
                          </p:cTn>
                        </p:par>
                        <p:par>
                          <p:cTn id="110" fill="hold">
                            <p:stCondLst>
                              <p:cond delay="1500"/>
                            </p:stCondLst>
                            <p:childTnLst>
                              <p:par>
                                <p:cTn id="111" presetID="22" presetClass="entr" presetSubtype="8" fill="hold" grpId="0" nodeType="afterEffect">
                                  <p:stCondLst>
                                    <p:cond delay="0"/>
                                  </p:stCondLst>
                                  <p:childTnLst>
                                    <p:set>
                                      <p:cBhvr>
                                        <p:cTn id="112" dur="1" fill="hold">
                                          <p:stCondLst>
                                            <p:cond delay="0"/>
                                          </p:stCondLst>
                                        </p:cTn>
                                        <p:tgtEl>
                                          <p:spTgt spid="2">
                                            <p:txEl>
                                              <p:pRg st="5" end="5"/>
                                            </p:txEl>
                                          </p:spTgt>
                                        </p:tgtEl>
                                        <p:attrNameLst>
                                          <p:attrName>style.visibility</p:attrName>
                                        </p:attrNameLst>
                                      </p:cBhvr>
                                      <p:to>
                                        <p:strVal val="visible"/>
                                      </p:to>
                                    </p:set>
                                    <p:animEffect transition="in" filter="wipe(left)">
                                      <p:cBhvr>
                                        <p:cTn id="113" dur="500"/>
                                        <p:tgtEl>
                                          <p:spTgt spid="2">
                                            <p:txEl>
                                              <p:pRg st="5" end="5"/>
                                            </p:txEl>
                                          </p:spTgt>
                                        </p:tgtEl>
                                      </p:cBhvr>
                                    </p:animEffect>
                                  </p:childTnLst>
                                </p:cTn>
                              </p:par>
                            </p:childTnLst>
                          </p:cTn>
                        </p:par>
                        <p:par>
                          <p:cTn id="114" fill="hold">
                            <p:stCondLst>
                              <p:cond delay="2000"/>
                            </p:stCondLst>
                            <p:childTnLst>
                              <p:par>
                                <p:cTn id="115" presetID="49" presetClass="entr" presetSubtype="0" decel="100000" fill="hold" nodeType="after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fill="hold"/>
                                        <p:tgtEl>
                                          <p:spTgt spid="17"/>
                                        </p:tgtEl>
                                        <p:attrNameLst>
                                          <p:attrName>ppt_w</p:attrName>
                                        </p:attrNameLst>
                                      </p:cBhvr>
                                      <p:tavLst>
                                        <p:tav tm="0">
                                          <p:val>
                                            <p:fltVal val="0"/>
                                          </p:val>
                                        </p:tav>
                                        <p:tav tm="100000">
                                          <p:val>
                                            <p:strVal val="#ppt_w"/>
                                          </p:val>
                                        </p:tav>
                                      </p:tavLst>
                                    </p:anim>
                                    <p:anim calcmode="lin" valueType="num">
                                      <p:cBhvr>
                                        <p:cTn id="118" dur="500" fill="hold"/>
                                        <p:tgtEl>
                                          <p:spTgt spid="17"/>
                                        </p:tgtEl>
                                        <p:attrNameLst>
                                          <p:attrName>ppt_h</p:attrName>
                                        </p:attrNameLst>
                                      </p:cBhvr>
                                      <p:tavLst>
                                        <p:tav tm="0">
                                          <p:val>
                                            <p:fltVal val="0"/>
                                          </p:val>
                                        </p:tav>
                                        <p:tav tm="100000">
                                          <p:val>
                                            <p:strVal val="#ppt_h"/>
                                          </p:val>
                                        </p:tav>
                                      </p:tavLst>
                                    </p:anim>
                                    <p:anim calcmode="lin" valueType="num">
                                      <p:cBhvr>
                                        <p:cTn id="119" dur="500" fill="hold"/>
                                        <p:tgtEl>
                                          <p:spTgt spid="17"/>
                                        </p:tgtEl>
                                        <p:attrNameLst>
                                          <p:attrName>style.rotation</p:attrName>
                                        </p:attrNameLst>
                                      </p:cBhvr>
                                      <p:tavLst>
                                        <p:tav tm="0">
                                          <p:val>
                                            <p:fltVal val="360"/>
                                          </p:val>
                                        </p:tav>
                                        <p:tav tm="100000">
                                          <p:val>
                                            <p:fltVal val="0"/>
                                          </p:val>
                                        </p:tav>
                                      </p:tavLst>
                                    </p:anim>
                                    <p:animEffect transition="in" filter="fade">
                                      <p:cBhvr>
                                        <p:cTn id="120" dur="500"/>
                                        <p:tgtEl>
                                          <p:spTgt spid="17"/>
                                        </p:tgtEl>
                                      </p:cBhvr>
                                    </p:animEffect>
                                  </p:childTnLst>
                                </p:cTn>
                              </p:par>
                            </p:childTnLst>
                          </p:cTn>
                        </p:par>
                        <p:par>
                          <p:cTn id="121" fill="hold">
                            <p:stCondLst>
                              <p:cond delay="2500"/>
                            </p:stCondLst>
                            <p:childTnLst>
                              <p:par>
                                <p:cTn id="122" presetID="22" presetClass="entr" presetSubtype="8" fill="hold" grpId="0" nodeType="afterEffect">
                                  <p:stCondLst>
                                    <p:cond delay="0"/>
                                  </p:stCondLst>
                                  <p:childTnLst>
                                    <p:set>
                                      <p:cBhvr>
                                        <p:cTn id="123" dur="1" fill="hold">
                                          <p:stCondLst>
                                            <p:cond delay="0"/>
                                          </p:stCondLst>
                                        </p:cTn>
                                        <p:tgtEl>
                                          <p:spTgt spid="2">
                                            <p:txEl>
                                              <p:pRg st="6" end="6"/>
                                            </p:txEl>
                                          </p:spTgt>
                                        </p:tgtEl>
                                        <p:attrNameLst>
                                          <p:attrName>style.visibility</p:attrName>
                                        </p:attrNameLst>
                                      </p:cBhvr>
                                      <p:to>
                                        <p:strVal val="visible"/>
                                      </p:to>
                                    </p:set>
                                    <p:animEffect transition="in" filter="wipe(left)">
                                      <p:cBhvr>
                                        <p:cTn id="1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5"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307654-471F-A608-08EA-D36A4C9D7534}"/>
              </a:ext>
            </a:extLst>
          </p:cNvPr>
          <p:cNvSpPr txBox="1"/>
          <p:nvPr/>
        </p:nvSpPr>
        <p:spPr>
          <a:xfrm>
            <a:off x="0" y="-95250"/>
            <a:ext cx="8331287" cy="769441"/>
          </a:xfrm>
          <a:prstGeom prst="rect">
            <a:avLst/>
          </a:prstGeom>
          <a:noFill/>
        </p:spPr>
        <p:txBody>
          <a:bodyPr wrap="square">
            <a:spAutoFit/>
            <a:scene3d>
              <a:camera prst="orthographicFront"/>
              <a:lightRig rig="threePt" dir="t"/>
            </a:scene3d>
            <a:sp3d extrusionH="57150" contourW="19050">
              <a:bevelT w="38100" h="38100"/>
              <a:contourClr>
                <a:schemeClr val="bg1"/>
              </a:contourClr>
            </a:sp3d>
          </a:bodyPr>
          <a:lstStyle/>
          <a:p>
            <a:pPr algn="ctr"/>
            <a:r>
              <a:rPr lang="lv-LV" sz="4400" b="1" spc="300" dirty="0">
                <a:ln w="9525">
                  <a:noFill/>
                  <a:prstDash val="solid"/>
                </a:ln>
                <a:solidFill>
                  <a:schemeClr val="accent5"/>
                </a:solidFill>
                <a:effectLst>
                  <a:outerShdw blurRad="38100" dist="38100" dir="2700000" algn="tl">
                    <a:srgbClr val="000000">
                      <a:alpha val="43137"/>
                    </a:srgbClr>
                  </a:outerShdw>
                </a:effectLst>
              </a:rPr>
              <a:t>VARENAIS KAROTĀJS</a:t>
            </a:r>
            <a:endParaRPr lang="es-ES" sz="4400" b="1" spc="300" dirty="0">
              <a:ln w="9525">
                <a:noFill/>
                <a:prstDash val="solid"/>
              </a:ln>
              <a:solidFill>
                <a:schemeClr val="accent5"/>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9B567207-ED4F-A8FA-A471-049453D56FBE}"/>
              </a:ext>
            </a:extLst>
          </p:cNvPr>
          <p:cNvSpPr txBox="1"/>
          <p:nvPr/>
        </p:nvSpPr>
        <p:spPr>
          <a:xfrm>
            <a:off x="129505" y="498226"/>
            <a:ext cx="7820222" cy="646331"/>
          </a:xfrm>
          <a:prstGeom prst="rect">
            <a:avLst/>
          </a:prstGeom>
          <a:noFill/>
        </p:spPr>
        <p:txBody>
          <a:bodyPr wrap="square">
            <a:spAutoFit/>
          </a:bodyPr>
          <a:lstStyle/>
          <a:p>
            <a:pPr algn="ctr"/>
            <a:r>
              <a:rPr lang="es-E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r>
              <a:rPr lang="lv-LV"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Viņš mani izrāva no stipra pretinieka rokām, no maniem naidniekiem, kas mani, pārmērīgi stipri būdami, māca." (Ps.18:18)</a:t>
            </a:r>
          </a:p>
        </p:txBody>
      </p:sp>
      <p:sp>
        <p:nvSpPr>
          <p:cNvPr id="6" name="CuadroTexto 5">
            <a:extLst>
              <a:ext uri="{FF2B5EF4-FFF2-40B4-BE49-F238E27FC236}">
                <a16:creationId xmlns:a16="http://schemas.microsoft.com/office/drawing/2014/main" id="{512EC0F1-0316-6456-7245-EE71BD6EBFB5}"/>
              </a:ext>
            </a:extLst>
          </p:cNvPr>
          <p:cNvSpPr txBox="1"/>
          <p:nvPr/>
        </p:nvSpPr>
        <p:spPr>
          <a:xfrm>
            <a:off x="276519" y="1330020"/>
            <a:ext cx="8420100" cy="400110"/>
          </a:xfrm>
          <a:prstGeom prst="rect">
            <a:avLst/>
          </a:prstGeom>
          <a:noFill/>
        </p:spPr>
        <p:txBody>
          <a:bodyPr wrap="square" rtlCol="0">
            <a:spAutoFit/>
          </a:bodyPr>
          <a:lstStyle/>
          <a:p>
            <a:pPr>
              <a:spcBef>
                <a:spcPts val="600"/>
              </a:spcBef>
            </a:pPr>
            <a:r>
              <a:rPr lang="lv-LV" sz="2000" b="1" dirty="0"/>
              <a:t>Vai Dievam ir spēks mūs aizstāvēt? Protams (Ps.18:3).</a:t>
            </a:r>
          </a:p>
        </p:txBody>
      </p:sp>
      <p:pic>
        <p:nvPicPr>
          <p:cNvPr id="2" name="Imagen 1" descr="Un dibujo de una persona con un caballo&#10;&#10;Descripción generada automáticamente con confianza media">
            <a:extLst>
              <a:ext uri="{FF2B5EF4-FFF2-40B4-BE49-F238E27FC236}">
                <a16:creationId xmlns:a16="http://schemas.microsoft.com/office/drawing/2014/main" id="{C2A925AE-0DD7-B848-1A8F-A2EC7A08AC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72525" y="142875"/>
            <a:ext cx="3255035" cy="6575485"/>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6920807C-0941-6443-2D69-7595FB15D428}"/>
              </a:ext>
            </a:extLst>
          </p:cNvPr>
          <p:cNvSpPr txBox="1"/>
          <p:nvPr/>
        </p:nvSpPr>
        <p:spPr>
          <a:xfrm>
            <a:off x="4314825" y="3053569"/>
            <a:ext cx="4464136" cy="1938992"/>
          </a:xfrm>
          <a:prstGeom prst="rect">
            <a:avLst/>
          </a:prstGeom>
          <a:noFill/>
        </p:spPr>
        <p:txBody>
          <a:bodyPr wrap="square">
            <a:spAutoFit/>
          </a:bodyPr>
          <a:lstStyle/>
          <a:p>
            <a:pPr>
              <a:spcBef>
                <a:spcPts val="600"/>
              </a:spcBef>
            </a:pPr>
            <a:r>
              <a:rPr lang="lv-LV" sz="2000" b="1" dirty="0"/>
              <a:t>Lai gan Dāvids bija karotājs, kurš bija pieradis cīnīties, viņš nekad nepaļāvās uz savu spēku, prātu vai prasmi rīkoties ar ieročiem. Viņš par visām savām uzvarām bija pateicīgs Dievam, kurš vienmēr cīnījās viņa labā (Ps.18:47-48).</a:t>
            </a:r>
            <a:endParaRPr lang="es-ES" sz="2000" b="1" dirty="0"/>
          </a:p>
        </p:txBody>
      </p:sp>
      <p:pic>
        <p:nvPicPr>
          <p:cNvPr id="10" name="Imagen 9">
            <a:extLst>
              <a:ext uri="{FF2B5EF4-FFF2-40B4-BE49-F238E27FC236}">
                <a16:creationId xmlns:a16="http://schemas.microsoft.com/office/drawing/2014/main" id="{57313FE9-DFD4-4ADF-5785-D613B067B644}"/>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29504" y="3145087"/>
            <a:ext cx="2559136" cy="3581400"/>
          </a:xfrm>
          <a:prstGeom prst="rect">
            <a:avLst/>
          </a:prstGeom>
          <a:solidFill>
            <a:srgbClr val="FFFFFF">
              <a:shade val="85000"/>
            </a:srgbClr>
          </a:solidFill>
          <a:ln w="38100" cap="sq">
            <a:solidFill>
              <a:srgbClr val="7332A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E3A70865-4C8C-60AE-FDBD-D138CDF1C7EC}"/>
              </a:ext>
            </a:extLst>
          </p:cNvPr>
          <p:cNvSpPr txBox="1"/>
          <p:nvPr/>
        </p:nvSpPr>
        <p:spPr>
          <a:xfrm>
            <a:off x="2827668" y="5164683"/>
            <a:ext cx="5944857" cy="1323439"/>
          </a:xfrm>
          <a:prstGeom prst="rect">
            <a:avLst/>
          </a:prstGeom>
          <a:noFill/>
        </p:spPr>
        <p:txBody>
          <a:bodyPr wrap="square">
            <a:spAutoFit/>
          </a:bodyPr>
          <a:lstStyle/>
          <a:p>
            <a:pPr>
              <a:spcBef>
                <a:spcPts val="600"/>
              </a:spcBef>
            </a:pPr>
            <a:r>
              <a:rPr lang="lv-LV" sz="2000" b="1" dirty="0"/>
              <a:t>Dieva rīcības apņēmībai un apjomam vajadzētu kliedēt jebkādas šaubas par Dieva lielo gādību un līdzjūtību pret cietušajiem vai Viņa spēju uzvarēt ļaunumu. Mums tikai jāgaida, kad Viņš rīkosies.</a:t>
            </a:r>
            <a:endParaRPr lang="es-ES" sz="2000" b="1" dirty="0"/>
          </a:p>
        </p:txBody>
      </p:sp>
      <p:pic>
        <p:nvPicPr>
          <p:cNvPr id="12" name="Imagen 11" descr="Dibujo de un hombre&#10;&#10;Descripción generada automáticamente con confianza baja">
            <a:extLst>
              <a:ext uri="{FF2B5EF4-FFF2-40B4-BE49-F238E27FC236}">
                <a16:creationId xmlns:a16="http://schemas.microsoft.com/office/drawing/2014/main" id="{760787CE-1C94-D4BA-01E2-59BA3DA22DD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02938" y="3145086"/>
            <a:ext cx="1454737" cy="2015935"/>
          </a:xfrm>
          <a:prstGeom prst="rect">
            <a:avLst/>
          </a:prstGeom>
          <a:solidFill>
            <a:srgbClr val="FFFFFF">
              <a:shade val="85000"/>
            </a:srgbClr>
          </a:solidFill>
          <a:ln w="57150" cap="sq">
            <a:solidFill>
              <a:srgbClr val="EE82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E6510570-8E4D-E7E8-7691-795658A74E7D}"/>
              </a:ext>
            </a:extLst>
          </p:cNvPr>
          <p:cNvSpPr txBox="1"/>
          <p:nvPr/>
        </p:nvSpPr>
        <p:spPr>
          <a:xfrm>
            <a:off x="247651" y="1730130"/>
            <a:ext cx="8420100" cy="1323439"/>
          </a:xfrm>
          <a:prstGeom prst="rect">
            <a:avLst/>
          </a:prstGeom>
          <a:noFill/>
        </p:spPr>
        <p:txBody>
          <a:bodyPr wrap="square">
            <a:spAutoFit/>
          </a:bodyPr>
          <a:lstStyle/>
          <a:p>
            <a:pPr>
              <a:spcBef>
                <a:spcPts val="600"/>
              </a:spcBef>
            </a:pPr>
            <a:r>
              <a:rPr lang="lv-LV" sz="2000" b="1" dirty="0"/>
              <a:t>Mēs redzam, ka Dievs parādās kā karavīrs, kas jāj zirga mugurā, liek zemei drebēt, paceļot dūmus un uguni, paralizē ienaidnieku ar Savu vareno balsi, izmanto dabas spēkus kā savas bultas un tādējādi atbrīvo tos, kas Viņu sauc (Ps.18:7-18).</a:t>
            </a:r>
            <a:endParaRPr lang="es-ES" sz="2000" b="1" dirty="0"/>
          </a:p>
        </p:txBody>
      </p:sp>
    </p:spTree>
    <p:extLst>
      <p:ext uri="{BB962C8B-B14F-4D97-AF65-F5344CB8AC3E}">
        <p14:creationId xmlns:p14="http://schemas.microsoft.com/office/powerpoint/2010/main" val="346598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8)">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strVal val="#ppt_w+.3"/>
                                          </p:val>
                                        </p:tav>
                                        <p:tav tm="100000">
                                          <p:val>
                                            <p:strVal val="#ppt_w"/>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animEffect transition="in" filter="fade">
                                      <p:cBhvr>
                                        <p:cTn id="35" dur="1000"/>
                                        <p:tgtEl>
                                          <p:spTgt spid="2"/>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12"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0-#ppt_w/2"/>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0-#ppt_w/2"/>
                                          </p:val>
                                        </p:tav>
                                        <p:tav tm="100000">
                                          <p:val>
                                            <p:strVal val="#ppt_x"/>
                                          </p:val>
                                        </p:tav>
                                      </p:tavLst>
                                    </p:anim>
                                    <p:anim calcmode="lin" valueType="num">
                                      <p:cBhvr additive="base">
                                        <p:cTn id="55" dur="500" fill="hold"/>
                                        <p:tgtEl>
                                          <p:spTgt spid="10"/>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0-#ppt_w/2"/>
                                          </p:val>
                                        </p:tav>
                                        <p:tav tm="100000">
                                          <p:val>
                                            <p:strVal val="#ppt_x"/>
                                          </p:val>
                                        </p:tav>
                                      </p:tavLst>
                                    </p:anim>
                                    <p:anim calcmode="lin" valueType="num">
                                      <p:cBhvr additive="base">
                                        <p:cTn id="5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ECD480B-178A-1381-49BE-752BBCB2214B}"/>
              </a:ext>
            </a:extLst>
          </p:cNvPr>
          <p:cNvSpPr txBox="1"/>
          <p:nvPr/>
        </p:nvSpPr>
        <p:spPr>
          <a:xfrm>
            <a:off x="2047875" y="2767280"/>
            <a:ext cx="8096250" cy="132343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lv-LV" sz="8000" b="1" spc="300" dirty="0">
                <a:ln/>
                <a:solidFill>
                  <a:schemeClr val="accent3"/>
                </a:solidFill>
              </a:rPr>
              <a:t>TAISNĪGUMS</a:t>
            </a:r>
            <a:endParaRPr lang="es-ES" sz="8000" b="1" spc="300" dirty="0">
              <a:ln/>
              <a:solidFill>
                <a:schemeClr val="accent3"/>
              </a:solidFill>
            </a:endParaRPr>
          </a:p>
        </p:txBody>
      </p:sp>
    </p:spTree>
    <p:extLst>
      <p:ext uri="{BB962C8B-B14F-4D97-AF65-F5344CB8AC3E}">
        <p14:creationId xmlns:p14="http://schemas.microsoft.com/office/powerpoint/2010/main" val="42755766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B7D70E2-ADD5-60C7-7C33-35364C53B5BB}"/>
              </a:ext>
            </a:extLst>
          </p:cNvPr>
          <p:cNvSpPr txBox="1"/>
          <p:nvPr/>
        </p:nvSpPr>
        <p:spPr>
          <a:xfrm>
            <a:off x="0" y="-76200"/>
            <a:ext cx="9534525" cy="769441"/>
          </a:xfrm>
          <a:prstGeom prst="rect">
            <a:avLst/>
          </a:prstGeom>
          <a:noFill/>
        </p:spPr>
        <p:txBody>
          <a:bodyPr wrap="square">
            <a:spAutoFit/>
          </a:bodyPr>
          <a:lstStyle/>
          <a:p>
            <a:pPr algn="ctr"/>
            <a:r>
              <a:rPr lang="lv-LV" sz="4400" b="1" spc="300" dirty="0">
                <a:ln w="13462">
                  <a:solidFill>
                    <a:schemeClr val="bg1"/>
                  </a:solidFill>
                  <a:prstDash val="solid"/>
                </a:ln>
                <a:solidFill>
                  <a:schemeClr val="accent1">
                    <a:lumMod val="90000"/>
                    <a:lumOff val="10000"/>
                  </a:schemeClr>
                </a:solidFill>
                <a:effectLst>
                  <a:outerShdw dist="38100" dir="2700000" algn="bl" rotWithShape="0">
                    <a:schemeClr val="accent5"/>
                  </a:outerShdw>
                </a:effectLst>
              </a:rPr>
              <a:t>TIESA APSPIESTAJIEM</a:t>
            </a:r>
            <a:endParaRPr lang="es-ES" sz="4400" b="1" spc="300" dirty="0">
              <a:ln w="13462">
                <a:solidFill>
                  <a:schemeClr val="bg1"/>
                </a:solidFill>
                <a:prstDash val="solid"/>
              </a:ln>
              <a:solidFill>
                <a:schemeClr val="accent1">
                  <a:lumMod val="90000"/>
                  <a:lumOff val="10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EB0ED325-24B3-1AF1-E3D8-8792E4AB9A92}"/>
              </a:ext>
            </a:extLst>
          </p:cNvPr>
          <p:cNvSpPr txBox="1"/>
          <p:nvPr/>
        </p:nvSpPr>
        <p:spPr>
          <a:xfrm>
            <a:off x="206188" y="570934"/>
            <a:ext cx="9328337"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FF0000"/>
                </a:solidFill>
                <a:latin typeface="Comic Sans MS" panose="030F0702030302020204" pitchFamily="66" charset="0"/>
              </a:rPr>
              <a:t>“</a:t>
            </a:r>
            <a:r>
              <a:rPr lang="lv-LV" b="1" dirty="0">
                <a:ln w="0"/>
                <a:solidFill>
                  <a:srgbClr val="FF0000"/>
                </a:solidFill>
                <a:latin typeface="Comic Sans MS" panose="030F0702030302020204" pitchFamily="66" charset="0"/>
              </a:rPr>
              <a:t>Tad nu posta dēļ, kas nācis pār apspiestajiem, un grūtdieņu nopūtu dēļ Es celšos," saka Tas Kungs, "un gādāšu pestīšanu tam, kas pēc tās ilgojas!"</a:t>
            </a:r>
            <a:r>
              <a:rPr lang="es-ES" b="1" dirty="0">
                <a:solidFill>
                  <a:srgbClr val="FF0000"/>
                </a:solidFill>
                <a:latin typeface="Comic Sans MS" panose="030F0702030302020204" pitchFamily="66" charset="0"/>
              </a:rPr>
              <a:t>” </a:t>
            </a:r>
            <a:r>
              <a:rPr lang="es-ES" sz="1400" b="1" dirty="0">
                <a:solidFill>
                  <a:srgbClr val="FF0000"/>
                </a:solidFill>
                <a:latin typeface="Comic Sans MS" panose="030F0702030302020204" pitchFamily="66" charset="0"/>
              </a:rPr>
              <a:t>(</a:t>
            </a:r>
            <a:r>
              <a:rPr lang="lv-LV" sz="1400" b="1" dirty="0" err="1">
                <a:solidFill>
                  <a:srgbClr val="FF0000"/>
                </a:solidFill>
                <a:latin typeface="Comic Sans MS" panose="030F0702030302020204" pitchFamily="66" charset="0"/>
              </a:rPr>
              <a:t>Ps</a:t>
            </a:r>
            <a:r>
              <a:rPr lang="lv-LV" sz="1400" b="1" dirty="0">
                <a:solidFill>
                  <a:srgbClr val="FF0000"/>
                </a:solidFill>
                <a:latin typeface="Comic Sans MS" panose="030F0702030302020204" pitchFamily="66" charset="0"/>
              </a:rPr>
              <a:t>.</a:t>
            </a:r>
            <a:r>
              <a:rPr lang="es-ES" sz="1400" b="1" dirty="0">
                <a:solidFill>
                  <a:srgbClr val="FF0000"/>
                </a:solidFill>
                <a:latin typeface="Comic Sans MS" panose="030F0702030302020204" pitchFamily="66" charset="0"/>
              </a:rPr>
              <a:t>12:</a:t>
            </a:r>
            <a:r>
              <a:rPr lang="lv-LV" sz="1400" b="1" dirty="0">
                <a:solidFill>
                  <a:srgbClr val="FF0000"/>
                </a:solidFill>
                <a:latin typeface="Comic Sans MS" panose="030F0702030302020204" pitchFamily="66" charset="0"/>
              </a:rPr>
              <a:t>6</a:t>
            </a:r>
            <a:r>
              <a:rPr lang="es-ES" sz="1400" b="1" dirty="0">
                <a:solidFill>
                  <a:srgbClr val="FF0000"/>
                </a:solidFill>
                <a:latin typeface="Comic Sans MS" panose="030F0702030302020204" pitchFamily="66" charset="0"/>
              </a:rPr>
              <a:t>)</a:t>
            </a:r>
            <a:endParaRPr lang="es-ES" b="1" dirty="0">
              <a:solidFill>
                <a:srgbClr val="FF0000"/>
              </a:solidFill>
              <a:latin typeface="Comic Sans MS" panose="030F0702030302020204" pitchFamily="66" charset="0"/>
            </a:endParaRPr>
          </a:p>
        </p:txBody>
      </p:sp>
      <p:sp>
        <p:nvSpPr>
          <p:cNvPr id="6" name="CuadroTexto 5">
            <a:extLst>
              <a:ext uri="{FF2B5EF4-FFF2-40B4-BE49-F238E27FC236}">
                <a16:creationId xmlns:a16="http://schemas.microsoft.com/office/drawing/2014/main" id="{F8788044-3A47-5592-FF8C-E25B8B78F507}"/>
              </a:ext>
            </a:extLst>
          </p:cNvPr>
          <p:cNvSpPr txBox="1"/>
          <p:nvPr/>
        </p:nvSpPr>
        <p:spPr>
          <a:xfrm>
            <a:off x="5292538" y="1302633"/>
            <a:ext cx="6899462" cy="1015663"/>
          </a:xfrm>
          <a:prstGeom prst="rect">
            <a:avLst/>
          </a:prstGeom>
          <a:noFill/>
        </p:spPr>
        <p:txBody>
          <a:bodyPr wrap="square" rtlCol="0">
            <a:spAutoFit/>
          </a:bodyPr>
          <a:lstStyle/>
          <a:p>
            <a:pPr>
              <a:spcBef>
                <a:spcPts val="600"/>
              </a:spcBef>
            </a:pPr>
            <a:r>
              <a:rPr lang="lv-LV" sz="2000" b="1" dirty="0"/>
              <a:t>Bībele skaidri norāda, ka Dievs necieš netaisnību. Ja trūkumcietēji vai apspiestie sauc uz Dievu, Viņš ceļas, lai izpildītu viņu ilgas pēc taisnības (Ps.12:6).</a:t>
            </a:r>
            <a:endParaRPr lang="es-ES" sz="2000" b="1" dirty="0"/>
          </a:p>
        </p:txBody>
      </p:sp>
      <p:pic>
        <p:nvPicPr>
          <p:cNvPr id="4" name="Imagen 3" descr="Imagen que contiene tabla, sostener, pequeño, comida&#10;&#10;Descripción generada automáticamente">
            <a:extLst>
              <a:ext uri="{FF2B5EF4-FFF2-40B4-BE49-F238E27FC236}">
                <a16:creationId xmlns:a16="http://schemas.microsoft.com/office/drawing/2014/main" id="{EB40B221-05F2-03FB-EC43-1CA16CB86D9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6700" y="1424442"/>
            <a:ext cx="4854388" cy="2427194"/>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574140E5-54AA-FFD3-C48E-2E16BC128132}"/>
              </a:ext>
            </a:extLst>
          </p:cNvPr>
          <p:cNvSpPr txBox="1"/>
          <p:nvPr/>
        </p:nvSpPr>
        <p:spPr>
          <a:xfrm>
            <a:off x="206188" y="3909752"/>
            <a:ext cx="8900767" cy="1015663"/>
          </a:xfrm>
          <a:prstGeom prst="rect">
            <a:avLst/>
          </a:prstGeom>
          <a:noFill/>
        </p:spPr>
        <p:txBody>
          <a:bodyPr wrap="square">
            <a:spAutoFit/>
          </a:bodyPr>
          <a:lstStyle/>
          <a:p>
            <a:pPr>
              <a:spcBef>
                <a:spcPts val="600"/>
              </a:spcBef>
            </a:pPr>
            <a:r>
              <a:rPr lang="lv-LV" sz="2000" b="1" dirty="0"/>
              <a:t>Dieva attieksme pret tiem, kam ir vajadzīga palīdzība, aicina mūs just to pašu, proti, mums ir jārūpējas par viņiem. Tas Kungs atalgo tos, kam ir šāda attieksme (Ps.41:1-3).</a:t>
            </a:r>
            <a:endParaRPr lang="es-ES" sz="2000" b="1" dirty="0"/>
          </a:p>
        </p:txBody>
      </p:sp>
      <p:pic>
        <p:nvPicPr>
          <p:cNvPr id="12" name="Imagen 11" descr="Un grupo de personas disfrazadas&#10;&#10;Descripción generada automáticamente con confianza baja">
            <a:extLst>
              <a:ext uri="{FF2B5EF4-FFF2-40B4-BE49-F238E27FC236}">
                <a16:creationId xmlns:a16="http://schemas.microsoft.com/office/drawing/2014/main" id="{C51039F8-93B7-8A1C-07E2-184FBDC33A1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96000" y="4644577"/>
            <a:ext cx="2790824" cy="2104456"/>
          </a:xfrm>
          <a:prstGeom prst="roundRect">
            <a:avLst>
              <a:gd name="adj" fmla="val 0"/>
            </a:avLst>
          </a:prstGeom>
          <a:solidFill>
            <a:srgbClr val="FFFFFF"/>
          </a:solidFill>
          <a:ln w="76200" cap="sq">
            <a:solidFill>
              <a:srgbClr val="294FA1"/>
            </a:solidFill>
            <a:miter lim="800000"/>
          </a:ln>
          <a:effectLst/>
          <a:scene3d>
            <a:camera prst="orthographicFront"/>
            <a:lightRig rig="threePt" dir="t">
              <a:rot lat="0" lon="0" rev="2700000"/>
            </a:lightRig>
          </a:scene3d>
          <a:sp3d>
            <a:bevelT h="38100"/>
            <a:contourClr>
              <a:srgbClr val="C0C0C0"/>
            </a:contourClr>
          </a:sp3d>
        </p:spPr>
      </p:pic>
      <p:pic>
        <p:nvPicPr>
          <p:cNvPr id="15" name="Imagen 14" descr="Imagen que contiene edificio, exterior, persona, hombre&#10;&#10;Descripción generada automáticamente">
            <a:extLst>
              <a:ext uri="{FF2B5EF4-FFF2-40B4-BE49-F238E27FC236}">
                <a16:creationId xmlns:a16="http://schemas.microsoft.com/office/drawing/2014/main" id="{F4AFACAF-B3E7-1D9C-2B13-BF5221E5390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194987" y="4117543"/>
            <a:ext cx="2790825" cy="26314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 name="Imagen 15">
            <a:extLst>
              <a:ext uri="{FF2B5EF4-FFF2-40B4-BE49-F238E27FC236}">
                <a16:creationId xmlns:a16="http://schemas.microsoft.com/office/drawing/2014/main" id="{511B0E81-9DE9-E428-728C-C775D0621EF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650833" y="106999"/>
            <a:ext cx="2334979" cy="1069364"/>
          </a:xfrm>
          <a:prstGeom prst="rect">
            <a:avLst/>
          </a:prstGeom>
          <a:ln>
            <a:solidFill>
              <a:schemeClr val="tx1"/>
            </a:solidFill>
          </a:ln>
          <a:effectLst>
            <a:innerShdw blurRad="114300">
              <a:prstClr val="black"/>
            </a:innerShdw>
          </a:effectLst>
        </p:spPr>
      </p:pic>
      <p:sp>
        <p:nvSpPr>
          <p:cNvPr id="18" name="CuadroTexto 17">
            <a:extLst>
              <a:ext uri="{FF2B5EF4-FFF2-40B4-BE49-F238E27FC236}">
                <a16:creationId xmlns:a16="http://schemas.microsoft.com/office/drawing/2014/main" id="{B96C7DD1-9291-E98F-A9B4-8C95B9CBB7A9}"/>
              </a:ext>
            </a:extLst>
          </p:cNvPr>
          <p:cNvSpPr txBox="1"/>
          <p:nvPr/>
        </p:nvSpPr>
        <p:spPr>
          <a:xfrm>
            <a:off x="206188" y="4896125"/>
            <a:ext cx="5461187" cy="1631216"/>
          </a:xfrm>
          <a:prstGeom prst="rect">
            <a:avLst/>
          </a:prstGeom>
          <a:noFill/>
        </p:spPr>
        <p:txBody>
          <a:bodyPr wrap="square">
            <a:spAutoFit/>
          </a:bodyPr>
          <a:lstStyle/>
          <a:p>
            <a:pPr>
              <a:spcBef>
                <a:spcPts val="600"/>
              </a:spcBef>
            </a:pPr>
            <a:r>
              <a:rPr lang="lv-LV" sz="2000" b="1" dirty="0"/>
              <a:t>Mums ir jāstājas pretī apspiestībai nevis ar savu gudrību vai spējām, bet ar Dieva gudrību un Viņa spēku. Viņš vienīgais var rīkoties taisnīgi. Dievs tiesās ikvienu sliktu izturēšanos, kā arī nolaidību palīdzēt apspiestajiem (Mat.25:31-46).</a:t>
            </a:r>
            <a:endParaRPr lang="es-ES" sz="2000" b="1" dirty="0"/>
          </a:p>
        </p:txBody>
      </p:sp>
      <p:sp>
        <p:nvSpPr>
          <p:cNvPr id="7" name="CuadroTexto 6">
            <a:extLst>
              <a:ext uri="{FF2B5EF4-FFF2-40B4-BE49-F238E27FC236}">
                <a16:creationId xmlns:a16="http://schemas.microsoft.com/office/drawing/2014/main" id="{DBD6E6DF-EB6F-5876-6A87-B042E648C2F3}"/>
              </a:ext>
            </a:extLst>
          </p:cNvPr>
          <p:cNvSpPr txBox="1"/>
          <p:nvPr/>
        </p:nvSpPr>
        <p:spPr>
          <a:xfrm>
            <a:off x="5292538" y="2318296"/>
            <a:ext cx="6899462" cy="1631216"/>
          </a:xfrm>
          <a:prstGeom prst="rect">
            <a:avLst/>
          </a:prstGeom>
          <a:noFill/>
        </p:spPr>
        <p:txBody>
          <a:bodyPr wrap="square">
            <a:spAutoFit/>
          </a:bodyPr>
          <a:lstStyle/>
          <a:p>
            <a:pPr>
              <a:spcBef>
                <a:spcPts val="600"/>
              </a:spcBef>
            </a:pPr>
            <a:r>
              <a:rPr lang="lv-LV" sz="2000" b="1" dirty="0"/>
              <a:t>Kad viņš jutās neaizsargāts , slims, un viņa draugi slepeni vēlējās viņa nāvi, Dāvids sauca uz Dievu (</a:t>
            </a:r>
            <a:r>
              <a:rPr lang="lv-LV" sz="2000" b="1" dirty="0" err="1"/>
              <a:t>Ps</a:t>
            </a:r>
            <a:r>
              <a:rPr lang="lv-LV" sz="2000" b="1" dirty="0"/>
              <a:t> 41:7-9). Atzīstot savu necienīgumu, viņš atstāja savu lietu Dieva žēlsirdīgajās rokās, būdams pārliecināts, ka Viņš viņu uzklausīs (</a:t>
            </a:r>
            <a:r>
              <a:rPr lang="lv-LV" sz="2000" b="1" dirty="0" err="1"/>
              <a:t>Ps</a:t>
            </a:r>
            <a:r>
              <a:rPr lang="lv-LV" sz="2000" b="1" dirty="0"/>
              <a:t>.</a:t>
            </a:r>
            <a:r>
              <a:rPr lang="es-ES" sz="2000" b="1" dirty="0"/>
              <a:t>41:4, 11-13).</a:t>
            </a:r>
          </a:p>
        </p:txBody>
      </p:sp>
    </p:spTree>
    <p:extLst>
      <p:ext uri="{BB962C8B-B14F-4D97-AF65-F5344CB8AC3E}">
        <p14:creationId xmlns:p14="http://schemas.microsoft.com/office/powerpoint/2010/main" val="339626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5B1772E-0613-2BFC-7FB7-1EAE5D81774B}"/>
              </a:ext>
            </a:extLst>
          </p:cNvPr>
          <p:cNvSpPr txBox="1"/>
          <p:nvPr/>
        </p:nvSpPr>
        <p:spPr>
          <a:xfrm>
            <a:off x="2066924" y="0"/>
            <a:ext cx="10125075"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lv-LV" sz="4400" b="1" spc="300" dirty="0">
                <a:ln/>
                <a:solidFill>
                  <a:schemeClr val="accent4"/>
                </a:solidFill>
              </a:rPr>
              <a:t>CILVĒCĪGAIS TAISNĪGUMS</a:t>
            </a:r>
            <a:endParaRPr lang="es-ES" sz="4400" b="1" spc="300" dirty="0">
              <a:ln/>
              <a:solidFill>
                <a:schemeClr val="accent4"/>
              </a:solidFill>
            </a:endParaRPr>
          </a:p>
        </p:txBody>
      </p:sp>
      <p:sp>
        <p:nvSpPr>
          <p:cNvPr id="5" name="CuadroTexto 4">
            <a:extLst>
              <a:ext uri="{FF2B5EF4-FFF2-40B4-BE49-F238E27FC236}">
                <a16:creationId xmlns:a16="http://schemas.microsoft.com/office/drawing/2014/main" id="{83DC0E97-4DD7-3D6F-F1FD-A0A28808816A}"/>
              </a:ext>
            </a:extLst>
          </p:cNvPr>
          <p:cNvSpPr txBox="1"/>
          <p:nvPr/>
        </p:nvSpPr>
        <p:spPr>
          <a:xfrm>
            <a:off x="1754781" y="692247"/>
            <a:ext cx="10672688" cy="369332"/>
          </a:xfrm>
          <a:prstGeom prst="rect">
            <a:avLst/>
          </a:prstGeom>
          <a:noFill/>
        </p:spPr>
        <p:txBody>
          <a:bodyPr wrap="square">
            <a:spAutoFit/>
          </a:bodyPr>
          <a:lstStyle/>
          <a:p>
            <a:pPr algn="ctr"/>
            <a:r>
              <a:rPr lang="lv-LV" b="1" dirty="0">
                <a:solidFill>
                  <a:srgbClr val="E7CC9E"/>
                </a:solidFill>
                <a:effectLst>
                  <a:outerShdw blurRad="38100" dist="38100" dir="2700000" algn="tl">
                    <a:srgbClr val="000000">
                      <a:alpha val="43137"/>
                    </a:srgbClr>
                  </a:outerShdw>
                </a:effectLst>
                <a:latin typeface="Comic Sans MS" panose="030F0702030302020204" pitchFamily="66" charset="0"/>
              </a:rPr>
              <a:t>“Spriediet tiesu nabagam un bāriem, gādājiet taisnību vārgajiem un trūcīgajiem!” </a:t>
            </a:r>
            <a:r>
              <a:rPr lang="lv-LV" sz="1400" b="1" dirty="0">
                <a:solidFill>
                  <a:srgbClr val="E7CC9E"/>
                </a:solidFill>
                <a:effectLst>
                  <a:outerShdw blurRad="38100" dist="38100" dir="2700000" algn="tl">
                    <a:srgbClr val="000000">
                      <a:alpha val="43137"/>
                    </a:srgbClr>
                  </a:outerShdw>
                </a:effectLst>
                <a:latin typeface="Comic Sans MS" panose="030F0702030302020204" pitchFamily="66" charset="0"/>
              </a:rPr>
              <a:t>(</a:t>
            </a:r>
            <a:r>
              <a:rPr lang="lv-LV" sz="1400" b="1" dirty="0" err="1">
                <a:solidFill>
                  <a:srgbClr val="E7CC9E"/>
                </a:solidFill>
                <a:effectLst>
                  <a:outerShdw blurRad="38100" dist="38100" dir="2700000" algn="tl">
                    <a:srgbClr val="000000">
                      <a:alpha val="43137"/>
                    </a:srgbClr>
                  </a:outerShdw>
                </a:effectLst>
                <a:latin typeface="Comic Sans MS" panose="030F0702030302020204" pitchFamily="66" charset="0"/>
              </a:rPr>
              <a:t>Ps</a:t>
            </a:r>
            <a:r>
              <a:rPr lang="lv-LV" sz="1400" b="1" dirty="0">
                <a:solidFill>
                  <a:srgbClr val="E7CC9E"/>
                </a:solidFill>
                <a:effectLst>
                  <a:outerShdw blurRad="38100" dist="38100" dir="2700000" algn="tl">
                    <a:srgbClr val="000000">
                      <a:alpha val="43137"/>
                    </a:srgbClr>
                  </a:outerShdw>
                </a:effectLst>
                <a:latin typeface="Comic Sans MS" panose="030F0702030302020204" pitchFamily="66" charset="0"/>
              </a:rPr>
              <a:t>. 82:3)</a:t>
            </a:r>
          </a:p>
        </p:txBody>
      </p:sp>
      <p:sp>
        <p:nvSpPr>
          <p:cNvPr id="6" name="CuadroTexto 5">
            <a:extLst>
              <a:ext uri="{FF2B5EF4-FFF2-40B4-BE49-F238E27FC236}">
                <a16:creationId xmlns:a16="http://schemas.microsoft.com/office/drawing/2014/main" id="{5C62C7C5-1AD4-5504-8204-479DE2850C32}"/>
              </a:ext>
            </a:extLst>
          </p:cNvPr>
          <p:cNvSpPr txBox="1"/>
          <p:nvPr/>
        </p:nvSpPr>
        <p:spPr>
          <a:xfrm>
            <a:off x="98611" y="1213262"/>
            <a:ext cx="6992518" cy="1323439"/>
          </a:xfrm>
          <a:prstGeom prst="rect">
            <a:avLst/>
          </a:prstGeom>
          <a:noFill/>
        </p:spPr>
        <p:txBody>
          <a:bodyPr wrap="square" rtlCol="0">
            <a:spAutoFit/>
          </a:bodyPr>
          <a:lstStyle/>
          <a:p>
            <a:pPr>
              <a:spcBef>
                <a:spcPts val="600"/>
              </a:spcBef>
            </a:pPr>
            <a:r>
              <a:rPr lang="lv-LV" sz="2000" b="1" dirty="0"/>
              <a:t>Dievs deleģēja iespēju spriest tiesu tautas valdniekiem, bet ķēniņš bija </a:t>
            </a:r>
            <a:r>
              <a:rPr lang="lv-LV" sz="2000" b="1" dirty="0" err="1"/>
              <a:t>Israēla</a:t>
            </a:r>
            <a:r>
              <a:rPr lang="lv-LV" sz="2000" b="1" dirty="0"/>
              <a:t> galvenais tiesnesis (Ps.72:1-2). Tie, kas spriež pēc Dieva deleģējuma, tiek saukti par "dieviem" (Ps.82:1.6).</a:t>
            </a:r>
            <a:endParaRPr lang="es-ES" sz="2000" b="1" dirty="0"/>
          </a:p>
        </p:txBody>
      </p:sp>
      <p:pic>
        <p:nvPicPr>
          <p:cNvPr id="12" name="Imagen 11" descr="Imagen que contiene persona, tabla, interior, hombre&#10;&#10;Descripción generada automáticamente">
            <a:extLst>
              <a:ext uri="{FF2B5EF4-FFF2-40B4-BE49-F238E27FC236}">
                <a16:creationId xmlns:a16="http://schemas.microsoft.com/office/drawing/2014/main" id="{F9644A3B-C13D-7C78-F1F4-29F36268100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10179" y="1285875"/>
            <a:ext cx="4923836" cy="3286125"/>
          </a:xfrm>
          <a:prstGeom prst="roundRect">
            <a:avLst>
              <a:gd name="adj" fmla="val 768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631E74D-5848-63E3-ABBC-EDB7DDDD086E}"/>
              </a:ext>
            </a:extLst>
          </p:cNvPr>
          <p:cNvSpPr txBox="1"/>
          <p:nvPr/>
        </p:nvSpPr>
        <p:spPr>
          <a:xfrm>
            <a:off x="7110177" y="4720918"/>
            <a:ext cx="5081823" cy="1631216"/>
          </a:xfrm>
          <a:prstGeom prst="rect">
            <a:avLst/>
          </a:prstGeom>
          <a:noFill/>
        </p:spPr>
        <p:txBody>
          <a:bodyPr wrap="square">
            <a:spAutoFit/>
          </a:bodyPr>
          <a:lstStyle/>
          <a:p>
            <a:pPr>
              <a:spcBef>
                <a:spcPts val="600"/>
              </a:spcBef>
            </a:pPr>
            <a:r>
              <a:rPr lang="lv-LV" sz="2000" b="1" dirty="0"/>
              <a:t>Dievs norāda, kā cilvēkam tiesāt (Ps.82:3-4). Ja viņi to dara pareizi, viņi tiek uzskatīti par "</a:t>
            </a:r>
            <a:r>
              <a:rPr lang="lv-LV" sz="2000" b="1" dirty="0" err="1"/>
              <a:t>Visuaugstākā</a:t>
            </a:r>
            <a:r>
              <a:rPr lang="lv-LV" sz="2000" b="1" dirty="0"/>
              <a:t> dēli" (Ps.82:6). Ja tas tā nav, tad viņi paši nonāks Dieva tiesas priekšā (Ps.82:7-8).</a:t>
            </a:r>
            <a:endParaRPr lang="es-ES" sz="2000" b="1" dirty="0"/>
          </a:p>
        </p:txBody>
      </p:sp>
      <p:pic>
        <p:nvPicPr>
          <p:cNvPr id="15" name="Imagen 14">
            <a:extLst>
              <a:ext uri="{FF2B5EF4-FFF2-40B4-BE49-F238E27FC236}">
                <a16:creationId xmlns:a16="http://schemas.microsoft.com/office/drawing/2014/main" id="{9B3C21FF-F638-0428-87E5-ACA6B8A6662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57985" y="4302139"/>
            <a:ext cx="4238625" cy="2386346"/>
          </a:xfrm>
          <a:prstGeom prst="roundRect">
            <a:avLst>
              <a:gd name="adj" fmla="val 4167"/>
            </a:avLst>
          </a:prstGeom>
          <a:solidFill>
            <a:srgbClr val="FFFFFF"/>
          </a:solidFill>
          <a:ln w="76200" cap="sq">
            <a:solidFill>
              <a:srgbClr val="E7CC9E"/>
            </a:solidFill>
            <a:miter lim="800000"/>
          </a:ln>
          <a:effectLst/>
          <a:scene3d>
            <a:camera prst="orthographicFront"/>
            <a:lightRig rig="threePt" dir="t">
              <a:rot lat="0" lon="0" rev="2700000"/>
            </a:lightRig>
          </a:scene3d>
          <a:sp3d contourW="6350">
            <a:bevelT h="38100"/>
            <a:contourClr>
              <a:srgbClr val="C0C0C0"/>
            </a:contourClr>
          </a:sp3d>
        </p:spPr>
      </p:pic>
      <p:pic>
        <p:nvPicPr>
          <p:cNvPr id="17" name="Imagen 16" descr="Un hombre con un traje de color negro&#10;&#10;Descripción generada automáticamente con confianza baja">
            <a:extLst>
              <a:ext uri="{FF2B5EF4-FFF2-40B4-BE49-F238E27FC236}">
                <a16:creationId xmlns:a16="http://schemas.microsoft.com/office/drawing/2014/main" id="{62A0703F-E42A-1F40-CBD2-F82A93944B8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95812" y="4302139"/>
            <a:ext cx="2151152" cy="2386345"/>
          </a:xfrm>
          <a:prstGeom prst="roundRect">
            <a:avLst>
              <a:gd name="adj" fmla="val 914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2" name="Imagen 21" descr="Imagen que contiene parado, oscuro, hombre, sostener&#10;&#10;Descripción generada automáticamente">
            <a:extLst>
              <a:ext uri="{FF2B5EF4-FFF2-40B4-BE49-F238E27FC236}">
                <a16:creationId xmlns:a16="http://schemas.microsoft.com/office/drawing/2014/main" id="{2DA5E613-F72D-5855-A2C8-E94975B27C74}"/>
              </a:ext>
            </a:extLst>
          </p:cNvPr>
          <p:cNvPicPr>
            <a:picLocks noChangeAspect="1"/>
          </p:cNvPicPr>
          <p:nvPr/>
        </p:nvPicPr>
        <p:blipFill>
          <a:blip r:embed="rId7" cstate="print">
            <a:duotone>
              <a:schemeClr val="accent4">
                <a:shade val="45000"/>
                <a:satMod val="135000"/>
              </a:schemeClr>
              <a:prstClr val="white"/>
            </a:duotone>
            <a:extLst>
              <a:ext uri="{BEBA8EAE-BF5A-486C-A8C5-ECC9F3942E4B}">
                <a14:imgProps xmlns:a14="http://schemas.microsoft.com/office/drawing/2010/main">
                  <a14:imgLayer r:embed="rId8">
                    <a14:imgEffect>
                      <a14:artisticPhotocopy/>
                    </a14:imgEffect>
                    <a14:imgEffect>
                      <a14:sharpenSoften amount="50000"/>
                    </a14:imgEffect>
                  </a14:imgLayer>
                </a14:imgProps>
              </a:ext>
              <a:ext uri="{28A0092B-C50C-407E-A947-70E740481C1C}">
                <a14:useLocalDpi xmlns:a14="http://schemas.microsoft.com/office/drawing/2010/main"/>
              </a:ext>
            </a:extLst>
          </a:blip>
          <a:stretch>
            <a:fillRect/>
          </a:stretch>
        </p:blipFill>
        <p:spPr>
          <a:xfrm>
            <a:off x="98612" y="60797"/>
            <a:ext cx="2101664" cy="1161990"/>
          </a:xfrm>
          <a:prstGeom prst="rect">
            <a:avLst/>
          </a:prstGeom>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99A61FA3-EEBB-8A27-E97A-547E104BD21F}"/>
              </a:ext>
            </a:extLst>
          </p:cNvPr>
          <p:cNvSpPr txBox="1"/>
          <p:nvPr/>
        </p:nvSpPr>
        <p:spPr>
          <a:xfrm>
            <a:off x="98610" y="3536975"/>
            <a:ext cx="6992518" cy="707886"/>
          </a:xfrm>
          <a:prstGeom prst="rect">
            <a:avLst/>
          </a:prstGeom>
          <a:noFill/>
        </p:spPr>
        <p:txBody>
          <a:bodyPr wrap="square">
            <a:spAutoFit/>
          </a:bodyPr>
          <a:lstStyle/>
          <a:p>
            <a:pPr>
              <a:spcBef>
                <a:spcPts val="600"/>
              </a:spcBef>
            </a:pPr>
            <a:r>
              <a:rPr lang="lv-LV" sz="2000" b="1" dirty="0"/>
              <a:t>Viņiem piešķirtā vara liek viņiem būt atbildīgiem Dieva priekšā par to, kā viņi īstenos taisnīgumu (Ps.82:2).</a:t>
            </a:r>
            <a:endParaRPr lang="es-ES" sz="2000" b="1" dirty="0"/>
          </a:p>
        </p:txBody>
      </p:sp>
      <p:sp>
        <p:nvSpPr>
          <p:cNvPr id="8" name="CuadroTexto 7">
            <a:extLst>
              <a:ext uri="{FF2B5EF4-FFF2-40B4-BE49-F238E27FC236}">
                <a16:creationId xmlns:a16="http://schemas.microsoft.com/office/drawing/2014/main" id="{D4ED2D43-7010-7C9D-BFDA-68641BA5D835}"/>
              </a:ext>
            </a:extLst>
          </p:cNvPr>
          <p:cNvSpPr txBox="1"/>
          <p:nvPr/>
        </p:nvSpPr>
        <p:spPr>
          <a:xfrm>
            <a:off x="98608" y="2536701"/>
            <a:ext cx="6992517" cy="1015663"/>
          </a:xfrm>
          <a:prstGeom prst="rect">
            <a:avLst/>
          </a:prstGeom>
          <a:noFill/>
        </p:spPr>
        <p:txBody>
          <a:bodyPr wrap="square">
            <a:spAutoFit/>
          </a:bodyPr>
          <a:lstStyle/>
          <a:p>
            <a:pPr>
              <a:spcBef>
                <a:spcPts val="600"/>
              </a:spcBef>
            </a:pPr>
            <a:r>
              <a:rPr lang="lv-LV" sz="2000" b="1" dirty="0"/>
              <a:t>Šī deleģēšana sniedzas pāri Dieva tautai. Ikviens, kam ir tiesības spriest, to dara ar dievišķu varu, pat ja viņš to neatzīst (Jņ.19:10-11; Rom.13:1).</a:t>
            </a:r>
            <a:endParaRPr lang="es-ES" sz="2000" b="1" dirty="0"/>
          </a:p>
        </p:txBody>
      </p:sp>
    </p:spTree>
    <p:extLst>
      <p:ext uri="{BB962C8B-B14F-4D97-AF65-F5344CB8AC3E}">
        <p14:creationId xmlns:p14="http://schemas.microsoft.com/office/powerpoint/2010/main" val="364835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32"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amond(out)">
                                      <p:cBhvr>
                                        <p:cTn id="28" dur="1000"/>
                                        <p:tgtEl>
                                          <p:spTgt spid="12"/>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145">
                                          <p:stCondLst>
                                            <p:cond delay="0"/>
                                          </p:stCondLst>
                                        </p:cTn>
                                        <p:tgtEl>
                                          <p:spTgt spid="15"/>
                                        </p:tgtEl>
                                      </p:cBhvr>
                                    </p:animEffect>
                                    <p:anim calcmode="lin" valueType="num">
                                      <p:cBhvr>
                                        <p:cTn id="38"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9"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0"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41"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42"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43" dur="7">
                                          <p:stCondLst>
                                            <p:cond delay="162"/>
                                          </p:stCondLst>
                                        </p:cTn>
                                        <p:tgtEl>
                                          <p:spTgt spid="15"/>
                                        </p:tgtEl>
                                      </p:cBhvr>
                                      <p:to x="100000" y="60000"/>
                                    </p:animScale>
                                    <p:animScale>
                                      <p:cBhvr>
                                        <p:cTn id="44" dur="41" decel="50000">
                                          <p:stCondLst>
                                            <p:cond delay="169"/>
                                          </p:stCondLst>
                                        </p:cTn>
                                        <p:tgtEl>
                                          <p:spTgt spid="15"/>
                                        </p:tgtEl>
                                      </p:cBhvr>
                                      <p:to x="100000" y="100000"/>
                                    </p:animScale>
                                    <p:animScale>
                                      <p:cBhvr>
                                        <p:cTn id="45" dur="7">
                                          <p:stCondLst>
                                            <p:cond delay="328"/>
                                          </p:stCondLst>
                                        </p:cTn>
                                        <p:tgtEl>
                                          <p:spTgt spid="15"/>
                                        </p:tgtEl>
                                      </p:cBhvr>
                                      <p:to x="100000" y="80000"/>
                                    </p:animScale>
                                    <p:animScale>
                                      <p:cBhvr>
                                        <p:cTn id="46" dur="41" decel="50000">
                                          <p:stCondLst>
                                            <p:cond delay="335"/>
                                          </p:stCondLst>
                                        </p:cTn>
                                        <p:tgtEl>
                                          <p:spTgt spid="15"/>
                                        </p:tgtEl>
                                      </p:cBhvr>
                                      <p:to x="100000" y="100000"/>
                                    </p:animScale>
                                    <p:animScale>
                                      <p:cBhvr>
                                        <p:cTn id="47" dur="7">
                                          <p:stCondLst>
                                            <p:cond delay="410"/>
                                          </p:stCondLst>
                                        </p:cTn>
                                        <p:tgtEl>
                                          <p:spTgt spid="15"/>
                                        </p:tgtEl>
                                      </p:cBhvr>
                                      <p:to x="100000" y="90000"/>
                                    </p:animScale>
                                    <p:animScale>
                                      <p:cBhvr>
                                        <p:cTn id="48" dur="41" decel="50000">
                                          <p:stCondLst>
                                            <p:cond delay="417"/>
                                          </p:stCondLst>
                                        </p:cTn>
                                        <p:tgtEl>
                                          <p:spTgt spid="15"/>
                                        </p:tgtEl>
                                      </p:cBhvr>
                                      <p:to x="100000" y="100000"/>
                                    </p:animScale>
                                    <p:animScale>
                                      <p:cBhvr>
                                        <p:cTn id="49" dur="7">
                                          <p:stCondLst>
                                            <p:cond delay="452"/>
                                          </p:stCondLst>
                                        </p:cTn>
                                        <p:tgtEl>
                                          <p:spTgt spid="15"/>
                                        </p:tgtEl>
                                      </p:cBhvr>
                                      <p:to x="100000" y="95000"/>
                                    </p:animScale>
                                    <p:animScale>
                                      <p:cBhvr>
                                        <p:cTn id="50" dur="41" decel="50000">
                                          <p:stCondLst>
                                            <p:cond delay="459"/>
                                          </p:stCondLst>
                                        </p:cTn>
                                        <p:tgtEl>
                                          <p:spTgt spid="15"/>
                                        </p:tgtEl>
                                      </p:cBhvr>
                                      <p:to x="100000" y="100000"/>
                                    </p:animScale>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3" presetClass="entr" presetSubtype="32"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strVal val="4*#ppt_w"/>
                                          </p:val>
                                        </p:tav>
                                        <p:tav tm="100000">
                                          <p:val>
                                            <p:strVal val="#ppt_w"/>
                                          </p:val>
                                        </p:tav>
                                      </p:tavLst>
                                    </p:anim>
                                    <p:anim calcmode="lin" valueType="num">
                                      <p:cBhvr>
                                        <p:cTn id="60" dur="500" fill="hold"/>
                                        <p:tgtEl>
                                          <p:spTgt spid="17"/>
                                        </p:tgtEl>
                                        <p:attrNameLst>
                                          <p:attrName>ppt_h</p:attrName>
                                        </p:attrNameLst>
                                      </p:cBhvr>
                                      <p:tavLst>
                                        <p:tav tm="0">
                                          <p:val>
                                            <p:strVal val="4*#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left)">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left)">
                                      <p:cBhvr>
                                        <p:cTn id="6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7D89299-46C5-AAA2-DB37-E70A3D2A2644}"/>
              </a:ext>
            </a:extLst>
          </p:cNvPr>
          <p:cNvSpPr txBox="1"/>
          <p:nvPr/>
        </p:nvSpPr>
        <p:spPr>
          <a:xfrm>
            <a:off x="2047875" y="2767280"/>
            <a:ext cx="8105775" cy="132343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defPPr>
              <a:defRPr lang="es-ES"/>
            </a:defPPr>
            <a:lvl1pPr algn="ctr">
              <a:defRPr sz="8000" b="1">
                <a:ln/>
                <a:solidFill>
                  <a:schemeClr val="accent3"/>
                </a:solidFill>
              </a:defRPr>
            </a:lvl1pPr>
          </a:lstStyle>
          <a:p>
            <a:r>
              <a:rPr lang="lv-LV" spc="300" dirty="0">
                <a:solidFill>
                  <a:schemeClr val="accent5">
                    <a:lumMod val="75000"/>
                  </a:schemeClr>
                </a:solidFill>
              </a:rPr>
              <a:t>TIESA</a:t>
            </a:r>
            <a:endParaRPr lang="es-ES" spc="300" dirty="0">
              <a:solidFill>
                <a:schemeClr val="accent5">
                  <a:lumMod val="75000"/>
                </a:schemeClr>
              </a:solidFill>
            </a:endParaRPr>
          </a:p>
        </p:txBody>
      </p:sp>
    </p:spTree>
    <p:extLst>
      <p:ext uri="{BB962C8B-B14F-4D97-AF65-F5344CB8AC3E}">
        <p14:creationId xmlns:p14="http://schemas.microsoft.com/office/powerpoint/2010/main" val="18301514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EE9EF62-6552-ED14-B6D4-ADDAB49E0D2B}"/>
              </a:ext>
            </a:extLst>
          </p:cNvPr>
          <p:cNvSpPr txBox="1"/>
          <p:nvPr/>
        </p:nvSpPr>
        <p:spPr>
          <a:xfrm>
            <a:off x="0" y="0"/>
            <a:ext cx="12191999" cy="769441"/>
          </a:xfrm>
          <a:prstGeom prst="rect">
            <a:avLst/>
          </a:prstGeom>
          <a:noFill/>
        </p:spPr>
        <p:txBody>
          <a:bodyPr wrap="square">
            <a:spAutoFit/>
          </a:bodyPr>
          <a:lstStyle/>
          <a:p>
            <a:pPr algn="ctr"/>
            <a:r>
              <a:rPr lang="lv-LV" sz="4400" b="1" spc="300" dirty="0">
                <a:ln w="9525" cmpd="sng">
                  <a:solidFill>
                    <a:schemeClr val="accent1"/>
                  </a:solidFill>
                  <a:prstDash val="solid"/>
                </a:ln>
                <a:solidFill>
                  <a:srgbClr val="70AD47">
                    <a:tint val="1000"/>
                  </a:srgbClr>
                </a:solidFill>
                <a:effectLst>
                  <a:glow rad="38100">
                    <a:schemeClr val="accent1">
                      <a:alpha val="40000"/>
                    </a:schemeClr>
                  </a:glow>
                </a:effectLst>
              </a:rPr>
              <a:t>DIEVIŠĶĀS DUSMAS</a:t>
            </a:r>
            <a:endParaRPr lang="es-ES" sz="4400" b="1" spc="30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4" name="CuadroTexto 3">
            <a:extLst>
              <a:ext uri="{FF2B5EF4-FFF2-40B4-BE49-F238E27FC236}">
                <a16:creationId xmlns:a16="http://schemas.microsoft.com/office/drawing/2014/main" id="{883EE01B-734A-7AC1-4DB8-9D16C8B7C56D}"/>
              </a:ext>
            </a:extLst>
          </p:cNvPr>
          <p:cNvSpPr txBox="1"/>
          <p:nvPr/>
        </p:nvSpPr>
        <p:spPr>
          <a:xfrm>
            <a:off x="1376081" y="584775"/>
            <a:ext cx="9439835" cy="369332"/>
          </a:xfrm>
          <a:prstGeom prst="rect">
            <a:avLst/>
          </a:prstGeom>
          <a:noFill/>
        </p:spPr>
        <p:txBody>
          <a:bodyPr wrap="square">
            <a:spAutoFit/>
          </a:bodyPr>
          <a:lstStyle/>
          <a:p>
            <a:pPr algn="ctr"/>
            <a:r>
              <a:rPr lang="es-E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lv-LV"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Izgāz pār viņiem Savu bardzību, un lai viņus ķer Tavu dusmu kvēle!</a:t>
            </a:r>
            <a:r>
              <a:rPr lang="es-E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lv-LV" sz="14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Ps</a:t>
            </a:r>
            <a:r>
              <a:rPr lang="lv-LV"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s-ES"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69:2</a:t>
            </a:r>
            <a:r>
              <a:rPr lang="lv-LV"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5</a:t>
            </a:r>
            <a:r>
              <a:rPr lang="es-ES"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B0CAEC78-421D-BAC4-7F53-693653843F3F}"/>
              </a:ext>
            </a:extLst>
          </p:cNvPr>
          <p:cNvSpPr txBox="1"/>
          <p:nvPr/>
        </p:nvSpPr>
        <p:spPr>
          <a:xfrm>
            <a:off x="5750048" y="1088102"/>
            <a:ext cx="6346702" cy="1323439"/>
          </a:xfrm>
          <a:prstGeom prst="rect">
            <a:avLst/>
          </a:prstGeom>
          <a:noFill/>
        </p:spPr>
        <p:txBody>
          <a:bodyPr wrap="square" rtlCol="0">
            <a:spAutoFit/>
          </a:bodyPr>
          <a:lstStyle/>
          <a:p>
            <a:pPr>
              <a:spcBef>
                <a:spcPts val="600"/>
              </a:spcBef>
            </a:pPr>
            <a:r>
              <a:rPr lang="lv-LV" sz="2000" b="1" dirty="0"/>
              <a:t>Kā mēs varam saskaņot Psalma 137:9 vārdus - "Svētīgs tas, kas sagrābs tavus mazos bērnus un viņus satrieks pret klintīm" - ar Jēzus lūgumu mīlēt pat savus ienaidniekus?</a:t>
            </a:r>
            <a:endParaRPr lang="es-ES" sz="2000" b="1" dirty="0"/>
          </a:p>
        </p:txBody>
      </p:sp>
      <p:pic>
        <p:nvPicPr>
          <p:cNvPr id="6" name="Imagen 5">
            <a:extLst>
              <a:ext uri="{FF2B5EF4-FFF2-40B4-BE49-F238E27FC236}">
                <a16:creationId xmlns:a16="http://schemas.microsoft.com/office/drawing/2014/main" id="{C715C7F5-9B58-E98A-0F3B-3A872DBCF969}"/>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61924" y="1088102"/>
            <a:ext cx="5476875" cy="3426090"/>
          </a:xfrm>
          <a:prstGeom prst="snip2DiagRect">
            <a:avLst>
              <a:gd name="adj1" fmla="val 10287"/>
              <a:gd name="adj2" fmla="val 10829"/>
            </a:avLst>
          </a:prstGeom>
          <a:solidFill>
            <a:srgbClr val="FFFFFF">
              <a:shade val="85000"/>
            </a:srgbClr>
          </a:solidFill>
          <a:ln w="88900" cap="sq">
            <a:solidFill>
              <a:srgbClr val="386D8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tabla, hombre, vistiendo, pequeño&#10;&#10;Descripción generada automáticamente">
            <a:extLst>
              <a:ext uri="{FF2B5EF4-FFF2-40B4-BE49-F238E27FC236}">
                <a16:creationId xmlns:a16="http://schemas.microsoft.com/office/drawing/2014/main" id="{5E5F2BE6-FB75-946B-A9A0-FA92C995661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1924" y="4648187"/>
            <a:ext cx="2390774" cy="2020012"/>
          </a:xfrm>
          <a:prstGeom prst="snip2DiagRect">
            <a:avLst>
              <a:gd name="adj1" fmla="val 16975"/>
              <a:gd name="adj2" fmla="val 0"/>
            </a:avLst>
          </a:prstGeom>
          <a:solidFill>
            <a:srgbClr val="FFFFFF">
              <a:shade val="85000"/>
            </a:srgbClr>
          </a:solidFill>
          <a:ln w="57150" cap="sq">
            <a:solidFill>
              <a:srgbClr val="E7DE7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de la pantalla de un video juego&#10;&#10;Descripción generada automáticamente con confianza media">
            <a:extLst>
              <a:ext uri="{FF2B5EF4-FFF2-40B4-BE49-F238E27FC236}">
                <a16:creationId xmlns:a16="http://schemas.microsoft.com/office/drawing/2014/main" id="{4DC7F4BC-77F7-B526-A7CC-381BA35A457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666999" y="4648200"/>
            <a:ext cx="2971799" cy="2019999"/>
          </a:xfrm>
          <a:prstGeom prst="snip2DiagRect">
            <a:avLst>
              <a:gd name="adj1" fmla="val 0"/>
              <a:gd name="adj2" fmla="val 16667"/>
            </a:avLst>
          </a:prstGeom>
          <a:solidFill>
            <a:srgbClr val="FFFFFF">
              <a:shade val="85000"/>
            </a:srgbClr>
          </a:solidFill>
          <a:ln w="5715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B4A4E3BB-55D8-9AD5-8B18-AF0BA1D87D7B}"/>
              </a:ext>
            </a:extLst>
          </p:cNvPr>
          <p:cNvSpPr txBox="1"/>
          <p:nvPr/>
        </p:nvSpPr>
        <p:spPr>
          <a:xfrm>
            <a:off x="5791198" y="5177022"/>
            <a:ext cx="6400801" cy="1323439"/>
          </a:xfrm>
          <a:prstGeom prst="rect">
            <a:avLst/>
          </a:prstGeom>
          <a:noFill/>
        </p:spPr>
        <p:txBody>
          <a:bodyPr wrap="square">
            <a:spAutoFit/>
          </a:bodyPr>
          <a:lstStyle/>
          <a:p>
            <a:pPr>
              <a:spcBef>
                <a:spcPts val="600"/>
              </a:spcBef>
            </a:pPr>
            <a:r>
              <a:rPr lang="lv-LV" sz="2000" b="1" dirty="0"/>
              <a:t>Iedvesma ir atstājusi šos vārdus, lai mēs skaidri saprastu, ka labo un ļauno nevar uztvert vieglprātīgi. Ļaunumam ir savas sekas, un Dieva dusmas izpaužas kā vienīgais līdzeklis ļaunuma likvidēšanai.</a:t>
            </a:r>
            <a:endParaRPr lang="es-ES" sz="2000" b="1" dirty="0"/>
          </a:p>
        </p:txBody>
      </p:sp>
      <p:sp>
        <p:nvSpPr>
          <p:cNvPr id="11" name="CuadroTexto 10">
            <a:extLst>
              <a:ext uri="{FF2B5EF4-FFF2-40B4-BE49-F238E27FC236}">
                <a16:creationId xmlns:a16="http://schemas.microsoft.com/office/drawing/2014/main" id="{AD67C346-A172-B4C0-49BD-154F8BDCC850}"/>
              </a:ext>
            </a:extLst>
          </p:cNvPr>
          <p:cNvSpPr txBox="1"/>
          <p:nvPr/>
        </p:nvSpPr>
        <p:spPr>
          <a:xfrm>
            <a:off x="5750048" y="3698985"/>
            <a:ext cx="6400801" cy="1323439"/>
          </a:xfrm>
          <a:prstGeom prst="rect">
            <a:avLst/>
          </a:prstGeom>
          <a:noFill/>
        </p:spPr>
        <p:txBody>
          <a:bodyPr wrap="square">
            <a:spAutoFit/>
          </a:bodyPr>
          <a:lstStyle/>
          <a:p>
            <a:pPr>
              <a:spcBef>
                <a:spcPts val="600"/>
              </a:spcBef>
            </a:pPr>
            <a:r>
              <a:rPr lang="lv-LV" sz="2000" b="1" dirty="0"/>
              <a:t>Tomēr psalmists nekad negrasās atriebties pats. Viņš atstāj šādu rīcību Dieva ziņā, jo tikai Dievs var īstenot patiesu taisnīgumu un dot cilvēkiem pelnītu atlīdzību par viņu darbiem.</a:t>
            </a:r>
            <a:endParaRPr lang="es-ES" sz="2000" b="1" dirty="0"/>
          </a:p>
        </p:txBody>
      </p:sp>
      <p:sp>
        <p:nvSpPr>
          <p:cNvPr id="13" name="CuadroTexto 12">
            <a:extLst>
              <a:ext uri="{FF2B5EF4-FFF2-40B4-BE49-F238E27FC236}">
                <a16:creationId xmlns:a16="http://schemas.microsoft.com/office/drawing/2014/main" id="{65145DC9-5855-6754-F7AE-78F451E982E0}"/>
              </a:ext>
            </a:extLst>
          </p:cNvPr>
          <p:cNvSpPr txBox="1"/>
          <p:nvPr/>
        </p:nvSpPr>
        <p:spPr>
          <a:xfrm>
            <a:off x="5750048" y="2375546"/>
            <a:ext cx="6400801" cy="1323439"/>
          </a:xfrm>
          <a:prstGeom prst="rect">
            <a:avLst/>
          </a:prstGeom>
          <a:noFill/>
        </p:spPr>
        <p:txBody>
          <a:bodyPr wrap="square">
            <a:spAutoFit/>
          </a:bodyPr>
          <a:lstStyle/>
          <a:p>
            <a:pPr>
              <a:spcBef>
                <a:spcPts val="600"/>
              </a:spcBef>
            </a:pPr>
            <a:r>
              <a:rPr lang="lv-LV" sz="2000" b="1" dirty="0"/>
              <a:t>Psalmi, kuros tiek lūgts, lai Dievs atriebjas un izlej savas dusmas uz cilvēkiem, ir smagi un mulsinoši. Īpaši tad, ja mēs domājam par savām dusmām un savu atriebības veidu.</a:t>
            </a:r>
          </a:p>
        </p:txBody>
      </p:sp>
    </p:spTree>
    <p:extLst>
      <p:ext uri="{BB962C8B-B14F-4D97-AF65-F5344CB8AC3E}">
        <p14:creationId xmlns:p14="http://schemas.microsoft.com/office/powerpoint/2010/main" val="286893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75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3"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strips(upRight)">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downRight)">
                                      <p:cBhvr>
                                        <p:cTn id="47" dur="500"/>
                                        <p:tgtEl>
                                          <p:spTgt spid="10"/>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3"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002060"/>
      </a:accent1>
      <a:accent2>
        <a:srgbClr val="A6B727"/>
      </a:accent2>
      <a:accent3>
        <a:srgbClr val="7030A0"/>
      </a:accent3>
      <a:accent4>
        <a:srgbClr val="33CCCC"/>
      </a:accent4>
      <a:accent5>
        <a:srgbClr val="FEC306"/>
      </a:accent5>
      <a:accent6>
        <a:srgbClr val="DF5327"/>
      </a:accent6>
      <a:hlink>
        <a:srgbClr val="F59E00"/>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TotalTime>
  <Words>1125</Words>
  <Application>Microsoft Office PowerPoint</Application>
  <PresentationFormat>Panorámica</PresentationFormat>
  <Paragraphs>48</Paragraphs>
  <Slides>11</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11</vt:i4>
      </vt:variant>
    </vt:vector>
  </HeadingPairs>
  <TitlesOfParts>
    <vt:vector size="20" baseType="lpstr">
      <vt:lpstr>Comic Sans MS</vt:lpstr>
      <vt:lpstr>Aptos</vt:lpstr>
      <vt:lpstr>Arial</vt:lpstr>
      <vt:lpstr>Calibri Light</vt:lpstr>
      <vt:lpstr>Aptos Display</vt:lpstr>
      <vt:lpstr>Calibri</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99</cp:revision>
  <dcterms:created xsi:type="dcterms:W3CDTF">2024-01-21T15:46:05Z</dcterms:created>
  <dcterms:modified xsi:type="dcterms:W3CDTF">2024-01-29T05:15:07Z</dcterms:modified>
</cp:coreProperties>
</file>