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4" r:id="rId4"/>
    <p:sldId id="257" r:id="rId5"/>
    <p:sldId id="258" r:id="rId6"/>
    <p:sldId id="259" r:id="rId7"/>
    <p:sldId id="309" r:id="rId8"/>
    <p:sldId id="263" r:id="rId9"/>
    <p:sldId id="261" r:id="rId10"/>
    <p:sldId id="310" r:id="rId11"/>
    <p:sldId id="305"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353"/>
    <a:srgbClr val="FAC6CF"/>
    <a:srgbClr val="4190A1"/>
    <a:srgbClr val="3C690F"/>
    <a:srgbClr val="DE8400"/>
    <a:srgbClr val="FF9900"/>
    <a:srgbClr val="CC00CC"/>
    <a:srgbClr val="D1CC00"/>
    <a:srgbClr val="A60E26"/>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6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6_4" csCatId="accent6" phldr="1"/>
      <dgm:spPr/>
      <dgm:t>
        <a:bodyPr/>
        <a:lstStyle/>
        <a:p>
          <a:endParaRPr lang="es-ES"/>
        </a:p>
      </dgm:t>
    </dgm:pt>
    <dgm:pt modelId="{660460E7-A8E5-4ED7-947A-17746B6442DB}">
      <dgm:prSet custT="1"/>
      <dgm:spPr/>
      <dgm:t>
        <a:bodyPr/>
        <a:lstStyle/>
        <a:p>
          <a:pPr algn="l"/>
          <a:r>
            <a:rPr lang="lv-LV" sz="1800" b="1" noProof="0" dirty="0"/>
            <a:t>Pie </a:t>
          </a:r>
          <a:r>
            <a:rPr lang="lv-LV" sz="1800" b="1" noProof="0" dirty="0" err="1"/>
            <a:t>Meribas</a:t>
          </a:r>
          <a:r>
            <a:rPr lang="lv-LV" sz="1800" b="1" noProof="0" dirty="0"/>
            <a:t> </a:t>
          </a:r>
          <a:r>
            <a:rPr lang="lv-LV" sz="1800" b="1" noProof="0" dirty="0" err="1"/>
            <a:t>Israēls</a:t>
          </a:r>
          <a:r>
            <a:rPr lang="lv-LV" sz="1800" b="1" noProof="0" dirty="0"/>
            <a:t> pārbaudīja Dievu: "Tie kārdināja To Kungu, sacīdami: "Vai Tas Kungs ir mūsu vidū vai nav? Tomēr, Dieva skatījumā, Viņš bija Tas, kurš pārbaudīja </a:t>
          </a:r>
          <a:r>
            <a:rPr lang="lv-LV" sz="1800" b="1" noProof="0" dirty="0" err="1"/>
            <a:t>Israēlu</a:t>
          </a:r>
          <a:r>
            <a:rPr lang="lv-LV" sz="1800" b="1" noProof="0" dirty="0"/>
            <a:t> (Ps.81:8).</a:t>
          </a:r>
        </a:p>
        <a:p>
          <a:pPr algn="l"/>
          <a:r>
            <a:rPr lang="lv-LV" sz="1800" b="1" noProof="0" dirty="0" err="1"/>
            <a:t>Israēls</a:t>
          </a:r>
          <a:r>
            <a:rPr lang="lv-LV" sz="1800" b="1" noProof="0" dirty="0"/>
            <a:t> neizturēja pārbaudījumu, palika spītīgs savā spītībā, sadumpojās, un par to viņi saņēma sodu (Ps.95:8-11). Tomēr Dievs viņiem deva ūdeni, ko lūdza (2.Moz.17:5-6).</a:t>
          </a:r>
        </a:p>
        <a:p>
          <a:pPr algn="l"/>
          <a:r>
            <a:rPr lang="lv-LV" sz="1800" b="1" noProof="0" dirty="0"/>
            <a:t>Ja viņi būtu rīkojušies gudri, būtu pārbaudījumus izturējuši. Dievs tad caur viņiem būtu varējis darīt lielus brīnumus (</a:t>
          </a:r>
          <a:r>
            <a:rPr lang="lv-LV" sz="1800" b="1" noProof="0" dirty="0" err="1"/>
            <a:t>Ps</a:t>
          </a:r>
          <a:r>
            <a:rPr lang="lv-LV" sz="1800" b="1" noProof="0" dirty="0"/>
            <a:t>. 81:13-16).</a:t>
          </a:r>
          <a:endParaRPr lang="lv-LV" sz="1800" noProof="0" dirty="0"/>
        </a:p>
      </dgm:t>
    </dgm:pt>
    <dgm:pt modelId="{C06ADFF9-03CB-47AE-A661-57561DE9BDB2}" type="parTrans" cxnId="{8A36841F-F874-4503-9E1C-1E84D323FC04}">
      <dgm:prSet/>
      <dgm:spPr/>
      <dgm:t>
        <a:bodyPr/>
        <a:lstStyle/>
        <a:p>
          <a:endParaRPr lang="lv-LV" noProof="0" dirty="0"/>
        </a:p>
      </dgm:t>
    </dgm:pt>
    <dgm:pt modelId="{9E759CDF-377B-4962-9F14-7C8BC19B571A}" type="sibTrans" cxnId="{8A36841F-F874-4503-9E1C-1E84D323FC04}">
      <dgm:prSet/>
      <dgm:spPr/>
      <dgm:t>
        <a:bodyPr/>
        <a:lstStyle/>
        <a:p>
          <a:endParaRPr lang="lv-LV" noProof="0" dirty="0"/>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366" custLinFactNeighborY="10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053BEDB5-E35C-4F30-880B-35A483EBDFDC}" type="presOf" srcId="{F9EC817B-9A95-4BD2-9BD3-AE18CCCDD14B}" destId="{4CE830F3-5BBB-4729-841F-6CB610102729}" srcOrd="0" destOrd="0"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2_4" csCatId="accent2" phldr="1"/>
      <dgm:spPr/>
      <dgm:t>
        <a:bodyPr/>
        <a:lstStyle/>
        <a:p>
          <a:endParaRPr lang="es-ES"/>
        </a:p>
      </dgm:t>
    </dgm:pt>
    <dgm:pt modelId="{660460E7-A8E5-4ED7-947A-17746B6442DB}">
      <dgm:prSet custT="1"/>
      <dgm:spPr/>
      <dgm:t>
        <a:bodyPr/>
        <a:lstStyle/>
        <a:p>
          <a:pPr marL="0">
            <a:spcBef>
              <a:spcPts val="0"/>
            </a:spcBef>
            <a:spcAft>
              <a:spcPts val="1200"/>
            </a:spcAft>
            <a:buNone/>
          </a:pPr>
          <a:r>
            <a:rPr lang="lv-LV" sz="1800" b="1" dirty="0"/>
            <a:t>Jāzeps bija nonācis bēdās. Viņš bija slims un sāpināts. Tomēr viņš pieņēma gudru lēmumu – vēlējās kalpot Dievam neatkarīgi no apstākļiem (Ps.105:16-18; 1.Moz.39:7-9),</a:t>
          </a:r>
        </a:p>
        <a:p>
          <a:pPr marL="0">
            <a:spcBef>
              <a:spcPts val="0"/>
            </a:spcBef>
            <a:spcAft>
              <a:spcPts val="1200"/>
            </a:spcAft>
            <a:buNone/>
          </a:pPr>
          <a:r>
            <a:rPr lang="lv-LV" sz="1800" b="1" dirty="0"/>
            <a:t>Kad Jāzeps izturēja pārbaudījumu, Dievs viņu paaugstināja (Ps.105:19-21). Viņa gudrība bija tik īpaša, ka faraons viņam uzticēja mācīt viņu vecajiem gudrību, ar kādu Dievs viņu bija apveltījis (Ps.105:22). Caur Jāzepu Dievs deva dzīvību visai </a:t>
          </a:r>
          <a:r>
            <a:rPr lang="lv-LV" sz="1800" b="1" dirty="0" err="1"/>
            <a:t>Israēla</a:t>
          </a:r>
          <a:r>
            <a:rPr lang="lv-LV" sz="1800" b="1" dirty="0"/>
            <a:t> tautai (Ps.105:23).</a:t>
          </a:r>
          <a:endParaRPr lang="es-ES" sz="1800" b="1"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5BA179E0-6310-4A88-8481-14B55DF1ED49}">
      <dgm:prSet custT="1"/>
      <dgm:spPr/>
      <dgm:t>
        <a:bodyPr/>
        <a:lstStyle/>
        <a:p>
          <a:pPr marL="0" indent="0">
            <a:spcBef>
              <a:spcPts val="0"/>
            </a:spcBef>
            <a:spcAft>
              <a:spcPts val="1200"/>
            </a:spcAft>
            <a:buNone/>
          </a:pPr>
          <a:endParaRPr lang="es-ES" sz="1800" dirty="0"/>
        </a:p>
      </dgm:t>
    </dgm:pt>
    <dgm:pt modelId="{F292990F-2E47-481A-A2B5-377944E3440C}" type="parTrans" cxnId="{B9404E62-B77C-44C9-8C5F-F7BA18418475}">
      <dgm:prSet/>
      <dgm:spPr/>
      <dgm:t>
        <a:bodyPr/>
        <a:lstStyle/>
        <a:p>
          <a:endParaRPr lang="es-ES"/>
        </a:p>
      </dgm:t>
    </dgm:pt>
    <dgm:pt modelId="{B4C921DE-9E91-41A8-8F94-A19AFDC98CB6}" type="sibTrans" cxnId="{B9404E62-B77C-44C9-8C5F-F7BA18418475}">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custLinFactNeighborY="1100">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647" custLinFactNeighborY="11959"/>
      <dgm:spPr>
        <a:xfrm>
          <a:off x="177076" y="590545"/>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B9404E62-B77C-44C9-8C5F-F7BA18418475}" srcId="{660460E7-A8E5-4ED7-947A-17746B6442DB}" destId="{5BA179E0-6310-4A88-8481-14B55DF1ED49}" srcOrd="0" destOrd="0" parTransId="{F292990F-2E47-481A-A2B5-377944E3440C}" sibTransId="{B4C921DE-9E91-41A8-8F94-A19AFDC98CB6}"/>
    <dgm:cxn modelId="{053BEDB5-E35C-4F30-880B-35A483EBDFDC}" type="presOf" srcId="{F9EC817B-9A95-4BD2-9BD3-AE18CCCDD14B}" destId="{4CE830F3-5BBB-4729-841F-6CB610102729}" srcOrd="0" destOrd="0" presId="urn:microsoft.com/office/officeart/2005/8/layout/pList2"/>
    <dgm:cxn modelId="{1E19E3B7-4605-4C56-A741-E70FB603591C}" type="presOf" srcId="{5BA179E0-6310-4A88-8481-14B55DF1ED49}" destId="{1229C335-A708-4A82-B9CE-24F2E7C1F6E6}" srcOrd="0" destOrd="1"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14FB5-DE21-4673-977C-319C42C31C42}" type="doc">
      <dgm:prSet loTypeId="urn:microsoft.com/office/officeart/2009/3/layout/IncreasingArrowsProcess" loCatId="process" qsTypeId="urn:microsoft.com/office/officeart/2005/8/quickstyle/3d1" qsCatId="3D" csTypeId="urn:microsoft.com/office/officeart/2005/8/colors/colorful3" csCatId="colorful" phldr="1"/>
      <dgm:spPr/>
      <dgm:t>
        <a:bodyPr/>
        <a:lstStyle/>
        <a:p>
          <a:endParaRPr lang="es-ES"/>
        </a:p>
      </dgm:t>
    </dgm:pt>
    <dgm:pt modelId="{5A9FCB1B-8172-48D9-B2FF-BEB6715F251C}">
      <dgm:prSet phldrT="[Texto]"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1) </a:t>
          </a:r>
          <a:r>
            <a:rPr lang="lv-LV" sz="2000" b="1" dirty="0">
              <a:effectLst>
                <a:outerShdw blurRad="38100" dist="38100" dir="2700000" algn="tl">
                  <a:srgbClr val="000000">
                    <a:alpha val="43137"/>
                  </a:srgbClr>
                </a:outerShdw>
              </a:effectLst>
            </a:rPr>
            <a:t>Sirdij ir tieksme uz ļaunu</a:t>
          </a:r>
          <a:endParaRPr lang="es-ES" sz="2000" b="1" dirty="0">
            <a:effectLst>
              <a:outerShdw blurRad="38100" dist="38100" dir="2700000" algn="tl">
                <a:srgbClr val="000000">
                  <a:alpha val="43137"/>
                </a:srgbClr>
              </a:outerShdw>
            </a:effectLst>
          </a:endParaRPr>
        </a:p>
      </dgm:t>
    </dgm:pt>
    <dgm:pt modelId="{B788F450-E4CC-4B7B-A836-3EFAB73EB94E}" type="parTrans" cxnId="{D532DBEA-162B-45E9-B265-9416F320C4B8}">
      <dgm:prSet/>
      <dgm:spPr/>
      <dgm:t>
        <a:bodyPr/>
        <a:lstStyle/>
        <a:p>
          <a:endParaRPr lang="es-ES" sz="2000" b="1"/>
        </a:p>
      </dgm:t>
    </dgm:pt>
    <dgm:pt modelId="{1E8E31EA-7A4A-46B3-85B6-8552EA82FC5D}" type="sibTrans" cxnId="{D532DBEA-162B-45E9-B265-9416F320C4B8}">
      <dgm:prSet/>
      <dgm:spPr/>
      <dgm:t>
        <a:bodyPr/>
        <a:lstStyle/>
        <a:p>
          <a:endParaRPr lang="es-ES" sz="2000" b="1"/>
        </a:p>
      </dgm:t>
    </dgm:pt>
    <dgm:pt modelId="{625B6412-F406-406A-9F6B-19DF64D7E3F8}">
      <dgm:prSet phldrT="[Texto]" custT="1"/>
      <dgm:spPr>
        <a:solidFill>
          <a:srgbClr val="E8D9F3"/>
        </a:solidFill>
        <a:effectLst>
          <a:outerShdw blurRad="50800" dist="38100" dir="2700000" algn="tl" rotWithShape="0">
            <a:prstClr val="black">
              <a:alpha val="40000"/>
            </a:prstClr>
          </a:outerShdw>
        </a:effectLst>
      </dgm:spPr>
      <dgm:t>
        <a:bodyPr/>
        <a:lstStyle/>
        <a:p>
          <a:r>
            <a:rPr lang="lv-LV" sz="2000" b="1" dirty="0"/>
            <a:t>"Neļauj savai sirdij tiekties uz ļaunu".</a:t>
          </a:r>
          <a:endParaRPr lang="es-ES" sz="2000" b="1" dirty="0"/>
        </a:p>
      </dgm:t>
    </dgm:pt>
    <dgm:pt modelId="{3C766108-F10D-44D8-A976-2A1CA6BA0727}" type="parTrans" cxnId="{84A9D1A1-56CC-4E9F-B5E0-9FE477EF3980}">
      <dgm:prSet/>
      <dgm:spPr/>
      <dgm:t>
        <a:bodyPr/>
        <a:lstStyle/>
        <a:p>
          <a:endParaRPr lang="es-ES" sz="2000" b="1"/>
        </a:p>
      </dgm:t>
    </dgm:pt>
    <dgm:pt modelId="{513E0232-FF7D-4D8B-BC2E-D209E95164F7}" type="sibTrans" cxnId="{84A9D1A1-56CC-4E9F-B5E0-9FE477EF3980}">
      <dgm:prSet/>
      <dgm:spPr/>
      <dgm:t>
        <a:bodyPr/>
        <a:lstStyle/>
        <a:p>
          <a:endParaRPr lang="es-ES" sz="2000" b="1"/>
        </a:p>
      </dgm:t>
    </dgm:pt>
    <dgm:pt modelId="{03F3D639-9C99-46AC-94C1-71EA365ECB29}">
      <dgm:prSet phldrT="[Texto]" custT="1"/>
      <dgm:spPr>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2) </a:t>
          </a:r>
          <a:r>
            <a:rPr lang="lv-LV" sz="2000" b="1" dirty="0">
              <a:effectLst>
                <a:outerShdw blurRad="38100" dist="38100" dir="2700000" algn="tl">
                  <a:srgbClr val="000000">
                    <a:alpha val="43137"/>
                  </a:srgbClr>
                </a:outerShdw>
              </a:effectLst>
            </a:rPr>
            <a:t>Tā </a:t>
          </a:r>
          <a:r>
            <a:rPr lang="en-US" sz="2000" b="1" dirty="0" err="1">
              <a:effectLst>
                <a:outerShdw blurRad="38100" dist="38100" dir="2700000" algn="tl">
                  <a:srgbClr val="000000">
                    <a:alpha val="43137"/>
                  </a:srgbClr>
                </a:outerShdw>
              </a:effectLst>
            </a:rPr>
            <a:t>dara</a:t>
          </a:r>
          <a:r>
            <a:rPr lang="en-US" sz="2000" b="1" dirty="0">
              <a:effectLst>
                <a:outerShdw blurRad="38100" dist="38100" dir="2700000" algn="tl">
                  <a:srgbClr val="000000">
                    <a:alpha val="43137"/>
                  </a:srgbClr>
                </a:outerShdw>
              </a:effectLst>
            </a:rPr>
            <a:t> </a:t>
          </a:r>
          <a:r>
            <a:rPr lang="en-US" sz="2000" b="1" dirty="0" err="1">
              <a:effectLst>
                <a:outerShdw blurRad="38100" dist="38100" dir="2700000" algn="tl">
                  <a:srgbClr val="000000">
                    <a:alpha val="43137"/>
                  </a:srgbClr>
                </a:outerShdw>
              </a:effectLst>
            </a:rPr>
            <a:t>grēku</a:t>
          </a:r>
          <a:endParaRPr lang="es-ES" sz="2000" b="1" dirty="0">
            <a:effectLst>
              <a:outerShdw blurRad="38100" dist="38100" dir="2700000" algn="tl">
                <a:srgbClr val="000000">
                  <a:alpha val="43137"/>
                </a:srgbClr>
              </a:outerShdw>
            </a:effectLst>
          </a:endParaRPr>
        </a:p>
      </dgm:t>
    </dgm:pt>
    <dgm:pt modelId="{822BF95E-42E4-4857-8F76-20EC65B62CF9}" type="parTrans" cxnId="{FBD544AD-5578-4A31-A6EE-86E277A7FA1D}">
      <dgm:prSet/>
      <dgm:spPr/>
      <dgm:t>
        <a:bodyPr/>
        <a:lstStyle/>
        <a:p>
          <a:endParaRPr lang="es-ES" sz="2000" b="1"/>
        </a:p>
      </dgm:t>
    </dgm:pt>
    <dgm:pt modelId="{1B8C5658-ED0F-42C9-BCC5-F87ACEB5F847}" type="sibTrans" cxnId="{FBD544AD-5578-4A31-A6EE-86E277A7FA1D}">
      <dgm:prSet/>
      <dgm:spPr/>
      <dgm:t>
        <a:bodyPr/>
        <a:lstStyle/>
        <a:p>
          <a:endParaRPr lang="es-ES" sz="2000" b="1"/>
        </a:p>
      </dgm:t>
    </dgm:pt>
    <dgm:pt modelId="{450CA1AC-C136-4B53-8056-1CEA13FD3A35}">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r>
            <a:rPr lang="en-US" sz="2000" b="1" dirty="0"/>
            <a:t>"</a:t>
          </a:r>
          <a:r>
            <a:rPr lang="lv-LV" sz="2000" b="1" dirty="0"/>
            <a:t>nedz staigā grēcinieku ceļus, nedz sēž </a:t>
          </a:r>
          <a:r>
            <a:rPr lang="lv-LV" sz="2000" b="1" dirty="0" err="1"/>
            <a:t>pāļātāju</a:t>
          </a:r>
          <a:r>
            <a:rPr lang="lv-LV" sz="2000" b="1" dirty="0"/>
            <a:t> pulkā </a:t>
          </a:r>
          <a:r>
            <a:rPr lang="en-US" sz="2000" b="1" dirty="0"/>
            <a:t>".</a:t>
          </a:r>
          <a:endParaRPr lang="es-ES" sz="2000" b="1" dirty="0"/>
        </a:p>
      </dgm:t>
    </dgm:pt>
    <dgm:pt modelId="{7BC405A3-892F-4444-AAE7-74D98DE720DD}" type="parTrans" cxnId="{070FBD90-E024-4372-96B3-50DF0EF5F3A4}">
      <dgm:prSet/>
      <dgm:spPr/>
      <dgm:t>
        <a:bodyPr/>
        <a:lstStyle/>
        <a:p>
          <a:endParaRPr lang="es-ES" sz="2000" b="1"/>
        </a:p>
      </dgm:t>
    </dgm:pt>
    <dgm:pt modelId="{2F31D001-95EA-4094-85EA-81DDB33230A2}" type="sibTrans" cxnId="{070FBD90-E024-4372-96B3-50DF0EF5F3A4}">
      <dgm:prSet/>
      <dgm:spPr/>
      <dgm:t>
        <a:bodyPr/>
        <a:lstStyle/>
        <a:p>
          <a:endParaRPr lang="es-ES" sz="2000" b="1"/>
        </a:p>
      </dgm:t>
    </dgm:pt>
    <dgm:pt modelId="{4023AA9E-E079-4D9D-AF38-32AAC173151C}">
      <dgm:prSet phldrT="[Texto]" custT="1"/>
      <dgm:spPr>
        <a:solidFill>
          <a:schemeClr val="accent4">
            <a:lumMod val="75000"/>
          </a:schemeClr>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3)</a:t>
          </a:r>
          <a:r>
            <a:rPr lang="lv-LV" sz="2000" b="1" dirty="0">
              <a:effectLst>
                <a:outerShdw blurRad="38100" dist="38100" dir="2700000" algn="tl">
                  <a:srgbClr val="000000">
                    <a:alpha val="43137"/>
                  </a:srgbClr>
                </a:outerShdw>
              </a:effectLst>
            </a:rPr>
            <a:t> priecājas par netaisnību</a:t>
          </a:r>
          <a:endParaRPr lang="es-ES" sz="2000" b="1" dirty="0">
            <a:effectLst>
              <a:outerShdw blurRad="38100" dist="38100" dir="2700000" algn="tl">
                <a:srgbClr val="000000">
                  <a:alpha val="43137"/>
                </a:srgbClr>
              </a:outerShdw>
            </a:effectLst>
          </a:endParaRPr>
        </a:p>
      </dgm:t>
    </dgm:pt>
    <dgm:pt modelId="{25FBFE1F-C2A3-45C6-A2ED-B203CB075A37}" type="parTrans" cxnId="{E6AA1166-036C-4EF0-A85E-92CCAE929B13}">
      <dgm:prSet/>
      <dgm:spPr/>
      <dgm:t>
        <a:bodyPr/>
        <a:lstStyle/>
        <a:p>
          <a:endParaRPr lang="es-ES" sz="2000" b="1"/>
        </a:p>
      </dgm:t>
    </dgm:pt>
    <dgm:pt modelId="{FB3E2F87-7F58-4C88-8901-A6CCD63DFDD9}" type="sibTrans" cxnId="{E6AA1166-036C-4EF0-A85E-92CCAE929B13}">
      <dgm:prSet/>
      <dgm:spPr/>
      <dgm:t>
        <a:bodyPr/>
        <a:lstStyle/>
        <a:p>
          <a:endParaRPr lang="es-ES" sz="2000" b="1"/>
        </a:p>
      </dgm:t>
    </dgm:pt>
    <dgm:pt modelId="{BD4A83B0-D558-48BF-99FF-19434DD230B0}">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s-ES" sz="2000" b="1" dirty="0"/>
            <a:t>“</a:t>
          </a:r>
          <a:r>
            <a:rPr lang="lv-LV" sz="2000" b="1" dirty="0"/>
            <a:t>ļaujiet man neēst no jūsu gardajiem gardumiem."</a:t>
          </a:r>
          <a:endParaRPr lang="es-ES" sz="2000" b="1" dirty="0"/>
        </a:p>
      </dgm:t>
    </dgm:pt>
    <dgm:pt modelId="{F2692D16-5FAD-4713-859C-581902E8A247}" type="parTrans" cxnId="{642ABE98-3897-48DF-ABCE-C9C0EB08858F}">
      <dgm:prSet/>
      <dgm:spPr/>
      <dgm:t>
        <a:bodyPr/>
        <a:lstStyle/>
        <a:p>
          <a:endParaRPr lang="es-ES" sz="2000" b="1"/>
        </a:p>
      </dgm:t>
    </dgm:pt>
    <dgm:pt modelId="{8E0EBA00-ED56-487E-8661-FE968D6C8F2E}" type="sibTrans" cxnId="{642ABE98-3897-48DF-ABCE-C9C0EB08858F}">
      <dgm:prSet/>
      <dgm:spPr/>
      <dgm:t>
        <a:bodyPr/>
        <a:lstStyle/>
        <a:p>
          <a:endParaRPr lang="es-ES" sz="2000" b="1"/>
        </a:p>
      </dgm:t>
    </dgm:pt>
    <dgm:pt modelId="{526F8097-AC5D-4F3A-BE65-E058569B8267}">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endParaRPr lang="es-ES" sz="2000" b="1" dirty="0"/>
        </a:p>
      </dgm:t>
    </dgm:pt>
    <dgm:pt modelId="{B69AB010-1DB5-4D2C-957F-B6964D0CF65F}" type="parTrans" cxnId="{34240BBC-E46D-4AB8-A978-E8BEFA1F9898}">
      <dgm:prSet/>
      <dgm:spPr/>
      <dgm:t>
        <a:bodyPr/>
        <a:lstStyle/>
        <a:p>
          <a:endParaRPr lang="es-ES" sz="2000" b="1"/>
        </a:p>
      </dgm:t>
    </dgm:pt>
    <dgm:pt modelId="{0AFA9EAC-5264-423E-8D40-1E1228E67A27}" type="sibTrans" cxnId="{34240BBC-E46D-4AB8-A978-E8BEFA1F9898}">
      <dgm:prSet/>
      <dgm:spPr/>
      <dgm:t>
        <a:bodyPr/>
        <a:lstStyle/>
        <a:p>
          <a:endParaRPr lang="es-ES" sz="2000" b="1"/>
        </a:p>
      </dgm:t>
    </dgm:pt>
    <dgm:pt modelId="{E242B32F-E4EA-4A32-8295-F04E917390E9}">
      <dgm:prSet custT="1"/>
      <dgm:spPr/>
      <dgm:t>
        <a:bodyPr/>
        <a:lstStyle/>
        <a:p>
          <a:r>
            <a:rPr lang="lv-LV" sz="2000" b="1" dirty="0"/>
            <a:t>"Svētīgs tas cilvēks, kas neseko bezdievīgo padomam".</a:t>
          </a:r>
          <a:endParaRPr lang="en-US" sz="2000" b="1" dirty="0"/>
        </a:p>
      </dgm:t>
    </dgm:pt>
    <dgm:pt modelId="{F7F372FC-31AB-46E8-A436-C4BE7DB8B865}" type="parTrans" cxnId="{07F57397-0635-4ED5-B941-F06B8D8E87AA}">
      <dgm:prSet/>
      <dgm:spPr/>
      <dgm:t>
        <a:bodyPr/>
        <a:lstStyle/>
        <a:p>
          <a:endParaRPr lang="en-US"/>
        </a:p>
      </dgm:t>
    </dgm:pt>
    <dgm:pt modelId="{30973FCF-984F-4BDE-9A0E-41DFCD321ABB}" type="sibTrans" cxnId="{07F57397-0635-4ED5-B941-F06B8D8E87AA}">
      <dgm:prSet/>
      <dgm:spPr/>
      <dgm:t>
        <a:bodyPr/>
        <a:lstStyle/>
        <a:p>
          <a:endParaRPr lang="en-US"/>
        </a:p>
      </dgm:t>
    </dgm:pt>
    <dgm:pt modelId="{1ACD2F06-614F-4DB0-AF38-EEC15A688877}">
      <dgm:prSet custT="1"/>
      <dgm:spPr/>
      <dgm:t>
        <a:bodyPr/>
        <a:lstStyle/>
        <a:p>
          <a:r>
            <a:rPr lang="lv-LV" sz="2000" b="1" dirty="0"/>
            <a:t>"nedz stāv uz  grēcinieku ceļa".</a:t>
          </a:r>
          <a:endParaRPr lang="en-US" sz="2000" b="1" dirty="0"/>
        </a:p>
      </dgm:t>
    </dgm:pt>
    <dgm:pt modelId="{E3F035CC-2376-48EB-AF9B-5D482B84AC39}" type="parTrans" cxnId="{FFE98BB0-6942-4FE2-BCDD-B7911DF237EA}">
      <dgm:prSet/>
      <dgm:spPr/>
      <dgm:t>
        <a:bodyPr/>
        <a:lstStyle/>
        <a:p>
          <a:endParaRPr lang="en-US"/>
        </a:p>
      </dgm:t>
    </dgm:pt>
    <dgm:pt modelId="{076E0026-2ADA-46D9-BD7E-9AC850E021E1}" type="sibTrans" cxnId="{FFE98BB0-6942-4FE2-BCDD-B7911DF237EA}">
      <dgm:prSet/>
      <dgm:spPr/>
      <dgm:t>
        <a:bodyPr/>
        <a:lstStyle/>
        <a:p>
          <a:endParaRPr lang="en-US"/>
        </a:p>
      </dgm:t>
    </dgm:pt>
    <dgm:pt modelId="{FC443172-FEA7-47B3-9E24-0DB44AA4BA0B}">
      <dgm:prSet custT="1"/>
      <dgm:spPr/>
      <dgm:t>
        <a:bodyPr/>
        <a:lstStyle/>
        <a:p>
          <a:r>
            <a:rPr lang="lv-LV" sz="2000" b="1" dirty="0"/>
            <a:t>"Viņš nesēž nievātāju pulkā."</a:t>
          </a:r>
          <a:endParaRPr lang="en-US" sz="2000" b="1" dirty="0"/>
        </a:p>
      </dgm:t>
    </dgm:pt>
    <dgm:pt modelId="{148FAB72-C98A-480E-8908-808FBCB3F248}" type="parTrans" cxnId="{5623F2BF-0CED-4431-B1A4-A91E5E9BD739}">
      <dgm:prSet/>
      <dgm:spPr/>
      <dgm:t>
        <a:bodyPr/>
        <a:lstStyle/>
        <a:p>
          <a:endParaRPr lang="en-US"/>
        </a:p>
      </dgm:t>
    </dgm:pt>
    <dgm:pt modelId="{6E0317B8-504E-410A-92F4-D5E68894A74F}" type="sibTrans" cxnId="{5623F2BF-0CED-4431-B1A4-A91E5E9BD739}">
      <dgm:prSet/>
      <dgm:spPr/>
      <dgm:t>
        <a:bodyPr/>
        <a:lstStyle/>
        <a:p>
          <a:endParaRPr lang="en-US"/>
        </a:p>
      </dgm:t>
    </dgm:pt>
    <dgm:pt modelId="{101B6C2F-9F80-42AF-BE3D-7D66E3665698}" type="pres">
      <dgm:prSet presAssocID="{08C14FB5-DE21-4673-977C-319C42C31C42}" presName="Name0" presStyleCnt="0">
        <dgm:presLayoutVars>
          <dgm:chMax val="5"/>
          <dgm:chPref val="5"/>
          <dgm:dir/>
          <dgm:animLvl val="lvl"/>
        </dgm:presLayoutVars>
      </dgm:prSet>
      <dgm:spPr/>
    </dgm:pt>
    <dgm:pt modelId="{E4EF0830-D324-4DC7-9870-983C9DCAA18A}" type="pres">
      <dgm:prSet presAssocID="{5A9FCB1B-8172-48D9-B2FF-BEB6715F251C}" presName="parentText1" presStyleLbl="node1" presStyleIdx="0" presStyleCnt="3" custScaleX="100580" custLinFactNeighborX="1508" custLinFactNeighborY="-1689">
        <dgm:presLayoutVars>
          <dgm:chMax/>
          <dgm:chPref val="3"/>
          <dgm:bulletEnabled val="1"/>
        </dgm:presLayoutVars>
      </dgm:prSet>
      <dgm:spPr/>
    </dgm:pt>
    <dgm:pt modelId="{2AD6179C-97A9-4A75-96F7-1FD3A90DAF71}" type="pres">
      <dgm:prSet presAssocID="{5A9FCB1B-8172-48D9-B2FF-BEB6715F251C}" presName="childText1" presStyleLbl="solidAlignAcc1" presStyleIdx="0" presStyleCnt="3" custScaleY="126997" custLinFactNeighborX="1254" custLinFactNeighborY="10505">
        <dgm:presLayoutVars>
          <dgm:chMax val="0"/>
          <dgm:chPref val="0"/>
          <dgm:bulletEnabled val="1"/>
        </dgm:presLayoutVars>
      </dgm:prSet>
      <dgm:spPr/>
    </dgm:pt>
    <dgm:pt modelId="{47380ABB-5A54-4FC1-AA86-BD0AA815744E}" type="pres">
      <dgm:prSet presAssocID="{03F3D639-9C99-46AC-94C1-71EA365ECB29}" presName="parentText2" presStyleLbl="node1" presStyleIdx="1" presStyleCnt="3" custScaleX="104988" custLinFactNeighborY="-2751">
        <dgm:presLayoutVars>
          <dgm:chMax/>
          <dgm:chPref val="3"/>
          <dgm:bulletEnabled val="1"/>
        </dgm:presLayoutVars>
      </dgm:prSet>
      <dgm:spPr/>
    </dgm:pt>
    <dgm:pt modelId="{333849A9-85B3-45A3-9C3B-121483F10481}" type="pres">
      <dgm:prSet presAssocID="{03F3D639-9C99-46AC-94C1-71EA365ECB29}" presName="childText2" presStyleLbl="solidAlignAcc1" presStyleIdx="1" presStyleCnt="3" custScaleY="114345" custLinFactNeighborX="2508" custLinFactNeighborY="4847">
        <dgm:presLayoutVars>
          <dgm:chMax val="0"/>
          <dgm:chPref val="0"/>
          <dgm:bulletEnabled val="1"/>
        </dgm:presLayoutVars>
      </dgm:prSet>
      <dgm:spPr/>
    </dgm:pt>
    <dgm:pt modelId="{A1EFEAA4-57E4-4F2F-B028-43E07D1A6DB6}" type="pres">
      <dgm:prSet presAssocID="{4023AA9E-E079-4D9D-AF38-32AAC173151C}" presName="parentText3" presStyleLbl="node1" presStyleIdx="2" presStyleCnt="3" custScaleX="106642" custLinFactNeighborX="1675" custLinFactNeighborY="-2751">
        <dgm:presLayoutVars>
          <dgm:chMax/>
          <dgm:chPref val="3"/>
          <dgm:bulletEnabled val="1"/>
        </dgm:presLayoutVars>
      </dgm:prSet>
      <dgm:spPr/>
    </dgm:pt>
    <dgm:pt modelId="{69A1BC3A-0AA4-40E7-A3EA-8479317ADD6A}" type="pres">
      <dgm:prSet presAssocID="{4023AA9E-E079-4D9D-AF38-32AAC173151C}" presName="childText3" presStyleLbl="solidAlignAcc1" presStyleIdx="2" presStyleCnt="3" custLinFactNeighborX="3762" custLinFactNeighborY="-2381">
        <dgm:presLayoutVars>
          <dgm:chMax val="0"/>
          <dgm:chPref val="0"/>
          <dgm:bulletEnabled val="1"/>
        </dgm:presLayoutVars>
      </dgm:prSet>
      <dgm:spPr/>
    </dgm:pt>
  </dgm:ptLst>
  <dgm:cxnLst>
    <dgm:cxn modelId="{4CE20505-9AD5-4D53-886A-5F0E953C4B51}" type="presOf" srcId="{E242B32F-E4EA-4A32-8295-F04E917390E9}" destId="{2AD6179C-97A9-4A75-96F7-1FD3A90DAF71}" srcOrd="0" destOrd="1" presId="urn:microsoft.com/office/officeart/2009/3/layout/IncreasingArrowsProcess"/>
    <dgm:cxn modelId="{85155B14-918B-47BB-8320-9D9A0287DADF}" type="presOf" srcId="{BD4A83B0-D558-48BF-99FF-19434DD230B0}" destId="{69A1BC3A-0AA4-40E7-A3EA-8479317ADD6A}" srcOrd="0" destOrd="0" presId="urn:microsoft.com/office/officeart/2009/3/layout/IncreasingArrowsProcess"/>
    <dgm:cxn modelId="{89E49715-8D46-41BB-96E3-A8873C20F1BC}" type="presOf" srcId="{08C14FB5-DE21-4673-977C-319C42C31C42}" destId="{101B6C2F-9F80-42AF-BE3D-7D66E3665698}" srcOrd="0" destOrd="0" presId="urn:microsoft.com/office/officeart/2009/3/layout/IncreasingArrowsProcess"/>
    <dgm:cxn modelId="{D4BEF123-8CA3-44CC-82E6-CC35F59C4236}" type="presOf" srcId="{526F8097-AC5D-4F3A-BE65-E058569B8267}" destId="{333849A9-85B3-45A3-9C3B-121483F10481}" srcOrd="0" destOrd="2" presId="urn:microsoft.com/office/officeart/2009/3/layout/IncreasingArrowsProcess"/>
    <dgm:cxn modelId="{D3BF773E-D5BD-4EE8-A896-72D41710C56B}" type="presOf" srcId="{4023AA9E-E079-4D9D-AF38-32AAC173151C}" destId="{A1EFEAA4-57E4-4F2F-B028-43E07D1A6DB6}" srcOrd="0" destOrd="0" presId="urn:microsoft.com/office/officeart/2009/3/layout/IncreasingArrowsProcess"/>
    <dgm:cxn modelId="{722B8D5C-301D-49AF-8C0E-0FB8E165DCF7}" type="presOf" srcId="{03F3D639-9C99-46AC-94C1-71EA365ECB29}" destId="{47380ABB-5A54-4FC1-AA86-BD0AA815744E}" srcOrd="0" destOrd="0" presId="urn:microsoft.com/office/officeart/2009/3/layout/IncreasingArrowsProcess"/>
    <dgm:cxn modelId="{E6AA1166-036C-4EF0-A85E-92CCAE929B13}" srcId="{08C14FB5-DE21-4673-977C-319C42C31C42}" destId="{4023AA9E-E079-4D9D-AF38-32AAC173151C}" srcOrd="2" destOrd="0" parTransId="{25FBFE1F-C2A3-45C6-A2ED-B203CB075A37}" sibTransId="{FB3E2F87-7F58-4C88-8901-A6CCD63DFDD9}"/>
    <dgm:cxn modelId="{54E98F4E-B8F0-42CB-8432-B62AF59E1055}" type="presOf" srcId="{5A9FCB1B-8172-48D9-B2FF-BEB6715F251C}" destId="{E4EF0830-D324-4DC7-9870-983C9DCAA18A}" srcOrd="0" destOrd="0" presId="urn:microsoft.com/office/officeart/2009/3/layout/IncreasingArrowsProcess"/>
    <dgm:cxn modelId="{530AB479-DDBD-40F1-815E-E0575DA1217B}" type="presOf" srcId="{450CA1AC-C136-4B53-8056-1CEA13FD3A35}" destId="{333849A9-85B3-45A3-9C3B-121483F10481}" srcOrd="0" destOrd="0" presId="urn:microsoft.com/office/officeart/2009/3/layout/IncreasingArrowsProcess"/>
    <dgm:cxn modelId="{070FBD90-E024-4372-96B3-50DF0EF5F3A4}" srcId="{03F3D639-9C99-46AC-94C1-71EA365ECB29}" destId="{450CA1AC-C136-4B53-8056-1CEA13FD3A35}" srcOrd="0" destOrd="0" parTransId="{7BC405A3-892F-4444-AAE7-74D98DE720DD}" sibTransId="{2F31D001-95EA-4094-85EA-81DDB33230A2}"/>
    <dgm:cxn modelId="{4AAB7691-5E4E-4761-803F-C73D5F1745B2}" type="presOf" srcId="{FC443172-FEA7-47B3-9E24-0DB44AA4BA0B}" destId="{69A1BC3A-0AA4-40E7-A3EA-8479317ADD6A}" srcOrd="0" destOrd="1" presId="urn:microsoft.com/office/officeart/2009/3/layout/IncreasingArrowsProcess"/>
    <dgm:cxn modelId="{07F57397-0635-4ED5-B941-F06B8D8E87AA}" srcId="{5A9FCB1B-8172-48D9-B2FF-BEB6715F251C}" destId="{E242B32F-E4EA-4A32-8295-F04E917390E9}" srcOrd="1" destOrd="0" parTransId="{F7F372FC-31AB-46E8-A436-C4BE7DB8B865}" sibTransId="{30973FCF-984F-4BDE-9A0E-41DFCD321ABB}"/>
    <dgm:cxn modelId="{642ABE98-3897-48DF-ABCE-C9C0EB08858F}" srcId="{4023AA9E-E079-4D9D-AF38-32AAC173151C}" destId="{BD4A83B0-D558-48BF-99FF-19434DD230B0}" srcOrd="0" destOrd="0" parTransId="{F2692D16-5FAD-4713-859C-581902E8A247}" sibTransId="{8E0EBA00-ED56-487E-8661-FE968D6C8F2E}"/>
    <dgm:cxn modelId="{0967049C-3E00-4901-9286-73EC2525A80C}" type="presOf" srcId="{625B6412-F406-406A-9F6B-19DF64D7E3F8}" destId="{2AD6179C-97A9-4A75-96F7-1FD3A90DAF71}" srcOrd="0" destOrd="0" presId="urn:microsoft.com/office/officeart/2009/3/layout/IncreasingArrowsProcess"/>
    <dgm:cxn modelId="{84A9D1A1-56CC-4E9F-B5E0-9FE477EF3980}" srcId="{5A9FCB1B-8172-48D9-B2FF-BEB6715F251C}" destId="{625B6412-F406-406A-9F6B-19DF64D7E3F8}" srcOrd="0" destOrd="0" parTransId="{3C766108-F10D-44D8-A976-2A1CA6BA0727}" sibTransId="{513E0232-FF7D-4D8B-BC2E-D209E95164F7}"/>
    <dgm:cxn modelId="{FBD544AD-5578-4A31-A6EE-86E277A7FA1D}" srcId="{08C14FB5-DE21-4673-977C-319C42C31C42}" destId="{03F3D639-9C99-46AC-94C1-71EA365ECB29}" srcOrd="1" destOrd="0" parTransId="{822BF95E-42E4-4857-8F76-20EC65B62CF9}" sibTransId="{1B8C5658-ED0F-42C9-BCC5-F87ACEB5F847}"/>
    <dgm:cxn modelId="{FFE98BB0-6942-4FE2-BCDD-B7911DF237EA}" srcId="{03F3D639-9C99-46AC-94C1-71EA365ECB29}" destId="{1ACD2F06-614F-4DB0-AF38-EEC15A688877}" srcOrd="1" destOrd="0" parTransId="{E3F035CC-2376-48EB-AF9B-5D482B84AC39}" sibTransId="{076E0026-2ADA-46D9-BD7E-9AC850E021E1}"/>
    <dgm:cxn modelId="{035022B5-29C1-4F09-926E-B3B91E452079}" type="presOf" srcId="{1ACD2F06-614F-4DB0-AF38-EEC15A688877}" destId="{333849A9-85B3-45A3-9C3B-121483F10481}" srcOrd="0" destOrd="1" presId="urn:microsoft.com/office/officeart/2009/3/layout/IncreasingArrowsProcess"/>
    <dgm:cxn modelId="{34240BBC-E46D-4AB8-A978-E8BEFA1F9898}" srcId="{03F3D639-9C99-46AC-94C1-71EA365ECB29}" destId="{526F8097-AC5D-4F3A-BE65-E058569B8267}" srcOrd="2" destOrd="0" parTransId="{B69AB010-1DB5-4D2C-957F-B6964D0CF65F}" sibTransId="{0AFA9EAC-5264-423E-8D40-1E1228E67A27}"/>
    <dgm:cxn modelId="{5623F2BF-0CED-4431-B1A4-A91E5E9BD739}" srcId="{4023AA9E-E079-4D9D-AF38-32AAC173151C}" destId="{FC443172-FEA7-47B3-9E24-0DB44AA4BA0B}" srcOrd="1" destOrd="0" parTransId="{148FAB72-C98A-480E-8908-808FBCB3F248}" sibTransId="{6E0317B8-504E-410A-92F4-D5E68894A74F}"/>
    <dgm:cxn modelId="{D532DBEA-162B-45E9-B265-9416F320C4B8}" srcId="{08C14FB5-DE21-4673-977C-319C42C31C42}" destId="{5A9FCB1B-8172-48D9-B2FF-BEB6715F251C}" srcOrd="0" destOrd="0" parTransId="{B788F450-E4CC-4B7B-A836-3EFAB73EB94E}" sibTransId="{1E8E31EA-7A4A-46B3-85B6-8552EA82FC5D}"/>
    <dgm:cxn modelId="{83D4221D-5251-4B07-9E12-F8CD7F9622B7}" type="presParOf" srcId="{101B6C2F-9F80-42AF-BE3D-7D66E3665698}" destId="{E4EF0830-D324-4DC7-9870-983C9DCAA18A}" srcOrd="0" destOrd="0" presId="urn:microsoft.com/office/officeart/2009/3/layout/IncreasingArrowsProcess"/>
    <dgm:cxn modelId="{5CDA0458-2264-46AB-A7A7-C8FBB552C421}" type="presParOf" srcId="{101B6C2F-9F80-42AF-BE3D-7D66E3665698}" destId="{2AD6179C-97A9-4A75-96F7-1FD3A90DAF71}" srcOrd="1" destOrd="0" presId="urn:microsoft.com/office/officeart/2009/3/layout/IncreasingArrowsProcess"/>
    <dgm:cxn modelId="{BCC1904E-813F-4AAC-8748-B4FB17355C2D}" type="presParOf" srcId="{101B6C2F-9F80-42AF-BE3D-7D66E3665698}" destId="{47380ABB-5A54-4FC1-AA86-BD0AA815744E}" srcOrd="2" destOrd="0" presId="urn:microsoft.com/office/officeart/2009/3/layout/IncreasingArrowsProcess"/>
    <dgm:cxn modelId="{BB8D6785-7832-4A01-9C58-BE1EE51ECA85}" type="presParOf" srcId="{101B6C2F-9F80-42AF-BE3D-7D66E3665698}" destId="{333849A9-85B3-45A3-9C3B-121483F10481}" srcOrd="3" destOrd="0" presId="urn:microsoft.com/office/officeart/2009/3/layout/IncreasingArrowsProcess"/>
    <dgm:cxn modelId="{616D64E4-E9E3-4827-8B39-0652E144787A}" type="presParOf" srcId="{101B6C2F-9F80-42AF-BE3D-7D66E3665698}" destId="{A1EFEAA4-57E4-4F2F-B028-43E07D1A6DB6}" srcOrd="4" destOrd="0" presId="urn:microsoft.com/office/officeart/2009/3/layout/IncreasingArrowsProcess"/>
    <dgm:cxn modelId="{8D6A666A-EA30-44D2-A26C-FD598542DE32}" type="presParOf" srcId="{101B6C2F-9F80-42AF-BE3D-7D66E3665698}" destId="{69A1BC3A-0AA4-40E7-A3EA-8479317ADD6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81F3B-9AB3-4054-BA60-234E96603C6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A369BAD4-1122-46DB-88A4-5560751CC07B}">
      <dgm:prSet custT="1"/>
      <dgm:spPr>
        <a:solidFill>
          <a:srgbClr val="0070C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Tiksim svētīti (Ps.1:1; 112:1; 128:1).</a:t>
          </a:r>
          <a:endParaRPr lang="lv-LV" sz="1800" noProof="0" dirty="0">
            <a:effectLst>
              <a:outerShdw blurRad="38100" dist="38100" dir="2700000" algn="tl">
                <a:srgbClr val="000000">
                  <a:alpha val="43137"/>
                </a:srgbClr>
              </a:outerShdw>
            </a:effectLst>
          </a:endParaRPr>
        </a:p>
      </dgm:t>
    </dgm:pt>
    <dgm:pt modelId="{EAF1523C-C622-48DE-821A-9333D939782C}" type="parTrans" cxnId="{5BC7468A-2700-4254-9A2D-1378DFA8D9EA}">
      <dgm:prSet/>
      <dgm:spPr/>
      <dgm:t>
        <a:bodyPr/>
        <a:lstStyle/>
        <a:p>
          <a:endParaRPr lang="lv-LV" sz="1800" noProof="0" dirty="0">
            <a:effectLst>
              <a:outerShdw blurRad="38100" dist="38100" dir="2700000" algn="tl">
                <a:srgbClr val="000000">
                  <a:alpha val="43137"/>
                </a:srgbClr>
              </a:outerShdw>
            </a:effectLst>
          </a:endParaRPr>
        </a:p>
      </dgm:t>
    </dgm:pt>
    <dgm:pt modelId="{8EE2D087-FA84-418D-807D-68C9BF087B48}" type="sibTrans" cxnId="{5BC7468A-2700-4254-9A2D-1378DFA8D9EA}">
      <dgm:prSet/>
      <dgm:spPr/>
      <dgm:t>
        <a:bodyPr/>
        <a:lstStyle/>
        <a:p>
          <a:endParaRPr lang="lv-LV" sz="1800" noProof="0" dirty="0">
            <a:effectLst>
              <a:outerShdw blurRad="38100" dist="38100" dir="2700000" algn="tl">
                <a:srgbClr val="000000">
                  <a:alpha val="43137"/>
                </a:srgbClr>
              </a:outerShdw>
            </a:effectLst>
          </a:endParaRPr>
        </a:p>
      </dgm:t>
    </dgm:pt>
    <dgm:pt modelId="{1B8737EC-DEBB-4EDF-AFFD-D76A3239556D}">
      <dgm:prSet custT="1"/>
      <dgm:spPr>
        <a:solidFill>
          <a:srgbClr val="00B05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Visi darbi labi izdodas (Ps.1:3; 128:2).</a:t>
          </a:r>
          <a:endParaRPr lang="lv-LV" sz="1800" noProof="0" dirty="0">
            <a:effectLst>
              <a:outerShdw blurRad="38100" dist="38100" dir="2700000" algn="tl">
                <a:srgbClr val="000000">
                  <a:alpha val="43137"/>
                </a:srgbClr>
              </a:outerShdw>
            </a:effectLst>
          </a:endParaRPr>
        </a:p>
      </dgm:t>
    </dgm:pt>
    <dgm:pt modelId="{C00A034A-6BF5-49BE-AFF3-0FC2D5DBF317}" type="parTrans" cxnId="{EAF91E77-ED79-41B9-A39C-5A9806A0E3B0}">
      <dgm:prSet/>
      <dgm:spPr/>
      <dgm:t>
        <a:bodyPr/>
        <a:lstStyle/>
        <a:p>
          <a:endParaRPr lang="lv-LV" sz="1800" noProof="0" dirty="0">
            <a:effectLst>
              <a:outerShdw blurRad="38100" dist="38100" dir="2700000" algn="tl">
                <a:srgbClr val="000000">
                  <a:alpha val="43137"/>
                </a:srgbClr>
              </a:outerShdw>
            </a:effectLst>
          </a:endParaRPr>
        </a:p>
      </dgm:t>
    </dgm:pt>
    <dgm:pt modelId="{D7F8710E-7F5B-4F7A-835D-6FBE32F05F84}" type="sibTrans" cxnId="{EAF91E77-ED79-41B9-A39C-5A9806A0E3B0}">
      <dgm:prSet/>
      <dgm:spPr/>
      <dgm:t>
        <a:bodyPr/>
        <a:lstStyle/>
        <a:p>
          <a:endParaRPr lang="lv-LV" sz="1800" noProof="0" dirty="0">
            <a:effectLst>
              <a:outerShdw blurRad="38100" dist="38100" dir="2700000" algn="tl">
                <a:srgbClr val="000000">
                  <a:alpha val="43137"/>
                </a:srgbClr>
              </a:outerShdw>
            </a:effectLst>
          </a:endParaRPr>
        </a:p>
      </dgm:t>
    </dgm:pt>
    <dgm:pt modelId="{80DA11E1-07FB-4A4E-8026-E71F4B4DA066}">
      <dgm:prSet custT="1"/>
      <dgm:spPr>
        <a:solidFill>
          <a:srgbClr val="CC00CC"/>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Pēcnācēji būs vareni un spēcīgi (Ps.112:2; 128:3).</a:t>
          </a:r>
          <a:endParaRPr lang="lv-LV" sz="1800" noProof="0" dirty="0">
            <a:effectLst>
              <a:outerShdw blurRad="38100" dist="38100" dir="2700000" algn="tl">
                <a:srgbClr val="000000">
                  <a:alpha val="43137"/>
                </a:srgbClr>
              </a:outerShdw>
            </a:effectLst>
          </a:endParaRPr>
        </a:p>
      </dgm:t>
    </dgm:pt>
    <dgm:pt modelId="{A4372149-37AE-45C8-AA66-DF055CB70DEC}" type="parTrans" cxnId="{CCB09274-5EA2-44D8-B22D-04E3192B2B6F}">
      <dgm:prSet/>
      <dgm:spPr/>
      <dgm:t>
        <a:bodyPr/>
        <a:lstStyle/>
        <a:p>
          <a:endParaRPr lang="lv-LV" sz="1800" noProof="0" dirty="0">
            <a:effectLst>
              <a:outerShdw blurRad="38100" dist="38100" dir="2700000" algn="tl">
                <a:srgbClr val="000000">
                  <a:alpha val="43137"/>
                </a:srgbClr>
              </a:outerShdw>
            </a:effectLst>
          </a:endParaRPr>
        </a:p>
      </dgm:t>
    </dgm:pt>
    <dgm:pt modelId="{DE3C83A3-26F2-4264-BC3A-3606EAB6D89E}" type="sibTrans" cxnId="{CCB09274-5EA2-44D8-B22D-04E3192B2B6F}">
      <dgm:prSet/>
      <dgm:spPr/>
      <dgm:t>
        <a:bodyPr/>
        <a:lstStyle/>
        <a:p>
          <a:endParaRPr lang="lv-LV" sz="1800" noProof="0" dirty="0">
            <a:effectLst>
              <a:outerShdw blurRad="38100" dist="38100" dir="2700000" algn="tl">
                <a:srgbClr val="000000">
                  <a:alpha val="43137"/>
                </a:srgbClr>
              </a:outerShdw>
            </a:effectLst>
          </a:endParaRPr>
        </a:p>
      </dgm:t>
    </dgm:pt>
    <dgm:pt modelId="{EFD515DE-C617-4246-94A4-2A2232137CBF}">
      <dgm:prSet custT="1"/>
      <dgm:spPr>
        <a:solidFill>
          <a:schemeClr val="accent5">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Saņemsim labas lietas un bagātību (</a:t>
          </a:r>
          <a:r>
            <a:rPr lang="lv-LV" sz="1800" b="1" noProof="0" dirty="0" err="1">
              <a:effectLst>
                <a:outerShdw blurRad="38100" dist="38100" dir="2700000" algn="tl">
                  <a:srgbClr val="000000">
                    <a:alpha val="43137"/>
                  </a:srgbClr>
                </a:outerShdw>
              </a:effectLst>
            </a:rPr>
            <a:t>Ps</a:t>
          </a:r>
          <a:r>
            <a:rPr lang="lv-LV" sz="1800" b="1" noProof="0" dirty="0">
              <a:effectLst>
                <a:outerShdw blurRad="38100" dist="38100" dir="2700000" algn="tl">
                  <a:srgbClr val="000000">
                    <a:alpha val="43137"/>
                  </a:srgbClr>
                </a:outerShdw>
              </a:effectLst>
            </a:rPr>
            <a:t>. 112:3)</a:t>
          </a:r>
          <a:endParaRPr lang="lv-LV" sz="1800" noProof="0" dirty="0">
            <a:effectLst>
              <a:outerShdw blurRad="38100" dist="38100" dir="2700000" algn="tl">
                <a:srgbClr val="000000">
                  <a:alpha val="43137"/>
                </a:srgbClr>
              </a:outerShdw>
            </a:effectLst>
          </a:endParaRPr>
        </a:p>
      </dgm:t>
    </dgm:pt>
    <dgm:pt modelId="{DF4E0D5A-A863-483D-9089-431D15AD3657}" type="parTrans" cxnId="{5FA7BE11-28EE-4DEB-A07A-4DA2084F2ECC}">
      <dgm:prSet/>
      <dgm:spPr/>
      <dgm:t>
        <a:bodyPr/>
        <a:lstStyle/>
        <a:p>
          <a:endParaRPr lang="lv-LV" sz="1800" noProof="0" dirty="0">
            <a:effectLst>
              <a:outerShdw blurRad="38100" dist="38100" dir="2700000" algn="tl">
                <a:srgbClr val="000000">
                  <a:alpha val="43137"/>
                </a:srgbClr>
              </a:outerShdw>
            </a:effectLst>
          </a:endParaRPr>
        </a:p>
      </dgm:t>
    </dgm:pt>
    <dgm:pt modelId="{7638FC89-C9C0-40F5-8B59-2881CFACEA68}" type="sibTrans" cxnId="{5FA7BE11-28EE-4DEB-A07A-4DA2084F2ECC}">
      <dgm:prSet/>
      <dgm:spPr/>
      <dgm:t>
        <a:bodyPr/>
        <a:lstStyle/>
        <a:p>
          <a:endParaRPr lang="lv-LV" sz="1800" noProof="0" dirty="0">
            <a:effectLst>
              <a:outerShdw blurRad="38100" dist="38100" dir="2700000" algn="tl">
                <a:srgbClr val="000000">
                  <a:alpha val="43137"/>
                </a:srgbClr>
              </a:outerShdw>
            </a:effectLst>
          </a:endParaRPr>
        </a:p>
      </dgm:t>
    </dgm:pt>
    <dgm:pt modelId="{FDB6C9CC-6076-41C2-B34D-AB34DDFCA533}">
      <dgm:prSet custT="1"/>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Mēs staigāsim Dieva gaismā</a:t>
          </a:r>
        </a:p>
        <a:p>
          <a:r>
            <a:rPr lang="lv-LV" sz="1800" b="1" noProof="0" dirty="0">
              <a:effectLst>
                <a:outerShdw blurRad="38100" dist="38100" dir="2700000" algn="tl">
                  <a:srgbClr val="000000">
                    <a:alpha val="43137"/>
                  </a:srgbClr>
                </a:outerShdw>
              </a:effectLst>
            </a:rPr>
            <a:t>(</a:t>
          </a:r>
          <a:r>
            <a:rPr lang="lv-LV" sz="1800" b="1" noProof="0" dirty="0" err="1">
              <a:effectLst>
                <a:outerShdw blurRad="38100" dist="38100" dir="2700000" algn="tl">
                  <a:srgbClr val="000000">
                    <a:alpha val="43137"/>
                  </a:srgbClr>
                </a:outerShdw>
              </a:effectLst>
            </a:rPr>
            <a:t>Ps</a:t>
          </a:r>
          <a:r>
            <a:rPr lang="lv-LV" sz="1800" b="1" noProof="0" dirty="0">
              <a:effectLst>
                <a:outerShdw blurRad="38100" dist="38100" dir="2700000" algn="tl">
                  <a:srgbClr val="000000">
                    <a:alpha val="43137"/>
                  </a:srgbClr>
                </a:outerShdw>
              </a:effectLst>
            </a:rPr>
            <a:t>. 112:4)</a:t>
          </a:r>
          <a:endParaRPr lang="lv-LV" sz="1800" noProof="0" dirty="0">
            <a:effectLst>
              <a:outerShdw blurRad="38100" dist="38100" dir="2700000" algn="tl">
                <a:srgbClr val="000000">
                  <a:alpha val="43137"/>
                </a:srgbClr>
              </a:outerShdw>
            </a:effectLst>
          </a:endParaRPr>
        </a:p>
      </dgm:t>
    </dgm:pt>
    <dgm:pt modelId="{9C3F9F88-C40C-4F1C-9766-0024D3D85E0D}" type="parTrans" cxnId="{40A3DDDC-B729-481F-98C4-216EB37B7868}">
      <dgm:prSet/>
      <dgm:spPr/>
      <dgm:t>
        <a:bodyPr/>
        <a:lstStyle/>
        <a:p>
          <a:endParaRPr lang="lv-LV" sz="1800" noProof="0" dirty="0">
            <a:effectLst>
              <a:outerShdw blurRad="38100" dist="38100" dir="2700000" algn="tl">
                <a:srgbClr val="000000">
                  <a:alpha val="43137"/>
                </a:srgbClr>
              </a:outerShdw>
            </a:effectLst>
          </a:endParaRPr>
        </a:p>
      </dgm:t>
    </dgm:pt>
    <dgm:pt modelId="{8D5E8639-CBC0-4A37-82F7-02119D4973F3}" type="sibTrans" cxnId="{40A3DDDC-B729-481F-98C4-216EB37B7868}">
      <dgm:prSet/>
      <dgm:spPr/>
      <dgm:t>
        <a:bodyPr/>
        <a:lstStyle/>
        <a:p>
          <a:endParaRPr lang="lv-LV" sz="1800" noProof="0" dirty="0">
            <a:effectLst>
              <a:outerShdw blurRad="38100" dist="38100" dir="2700000" algn="tl">
                <a:srgbClr val="000000">
                  <a:alpha val="43137"/>
                </a:srgbClr>
              </a:outerShdw>
            </a:effectLst>
          </a:endParaRPr>
        </a:p>
      </dgm:t>
    </dgm:pt>
    <dgm:pt modelId="{27C913D6-7BE6-4290-A013-4B2F33DDEEB6}">
      <dgm:prSet custT="1"/>
      <dgm:spPr>
        <a:solidFill>
          <a:schemeClr val="accent3"/>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Mēs labi pārvaldīsim savas lietas (</a:t>
          </a:r>
          <a:r>
            <a:rPr lang="lv-LV" sz="1800" b="1" noProof="0" dirty="0" err="1">
              <a:effectLst>
                <a:outerShdw blurRad="38100" dist="38100" dir="2700000" algn="tl">
                  <a:srgbClr val="000000">
                    <a:alpha val="43137"/>
                  </a:srgbClr>
                </a:outerShdw>
              </a:effectLst>
            </a:rPr>
            <a:t>Ps</a:t>
          </a:r>
          <a:r>
            <a:rPr lang="lv-LV" sz="1800" b="1" noProof="0" dirty="0">
              <a:effectLst>
                <a:outerShdw blurRad="38100" dist="38100" dir="2700000" algn="tl">
                  <a:srgbClr val="000000">
                    <a:alpha val="43137"/>
                  </a:srgbClr>
                </a:outerShdw>
              </a:effectLst>
            </a:rPr>
            <a:t> 112:5)</a:t>
          </a:r>
          <a:endParaRPr lang="lv-LV" sz="1800" noProof="0" dirty="0">
            <a:effectLst>
              <a:outerShdw blurRad="38100" dist="38100" dir="2700000" algn="tl">
                <a:srgbClr val="000000">
                  <a:alpha val="43137"/>
                </a:srgbClr>
              </a:outerShdw>
            </a:effectLst>
          </a:endParaRPr>
        </a:p>
      </dgm:t>
    </dgm:pt>
    <dgm:pt modelId="{34B2C0D6-029F-487F-9503-6EB9E27164E6}" type="parTrans" cxnId="{35F1638B-072B-448B-9040-7A6BBAEB89AF}">
      <dgm:prSet/>
      <dgm:spPr/>
      <dgm:t>
        <a:bodyPr/>
        <a:lstStyle/>
        <a:p>
          <a:endParaRPr lang="lv-LV" sz="1800" noProof="0" dirty="0">
            <a:effectLst>
              <a:outerShdw blurRad="38100" dist="38100" dir="2700000" algn="tl">
                <a:srgbClr val="000000">
                  <a:alpha val="43137"/>
                </a:srgbClr>
              </a:outerShdw>
            </a:effectLst>
          </a:endParaRPr>
        </a:p>
      </dgm:t>
    </dgm:pt>
    <dgm:pt modelId="{E43B475B-C18B-4EB1-B7BE-3D4D98ADE962}" type="sibTrans" cxnId="{35F1638B-072B-448B-9040-7A6BBAEB89AF}">
      <dgm:prSet/>
      <dgm:spPr/>
      <dgm:t>
        <a:bodyPr/>
        <a:lstStyle/>
        <a:p>
          <a:endParaRPr lang="lv-LV" sz="1800" noProof="0" dirty="0">
            <a:effectLst>
              <a:outerShdw blurRad="38100" dist="38100" dir="2700000" algn="tl">
                <a:srgbClr val="000000">
                  <a:alpha val="43137"/>
                </a:srgbClr>
              </a:outerShdw>
            </a:effectLst>
          </a:endParaRPr>
        </a:p>
      </dgm:t>
    </dgm:pt>
    <dgm:pt modelId="{41A393E3-EA7A-420A-BB60-4A4604753459}">
      <dgm:prSet custT="1"/>
      <dgm:spPr>
        <a:solidFill>
          <a:schemeClr val="accent2">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Mēs nekļūdīsimies, un tiksim pieminēti (</a:t>
          </a:r>
          <a:r>
            <a:rPr lang="lv-LV" sz="1800" b="1" noProof="0" dirty="0" err="1">
              <a:effectLst>
                <a:outerShdw blurRad="38100" dist="38100" dir="2700000" algn="tl">
                  <a:srgbClr val="000000">
                    <a:alpha val="43137"/>
                  </a:srgbClr>
                </a:outerShdw>
              </a:effectLst>
            </a:rPr>
            <a:t>Ps</a:t>
          </a:r>
          <a:r>
            <a:rPr lang="lv-LV" sz="1800" b="1" noProof="0" dirty="0">
              <a:effectLst>
                <a:outerShdw blurRad="38100" dist="38100" dir="2700000" algn="tl">
                  <a:srgbClr val="000000">
                    <a:alpha val="43137"/>
                  </a:srgbClr>
                </a:outerShdw>
              </a:effectLst>
            </a:rPr>
            <a:t> 112:6).</a:t>
          </a:r>
          <a:endParaRPr lang="lv-LV" sz="1800" noProof="0" dirty="0">
            <a:effectLst>
              <a:outerShdw blurRad="38100" dist="38100" dir="2700000" algn="tl">
                <a:srgbClr val="000000">
                  <a:alpha val="43137"/>
                </a:srgbClr>
              </a:outerShdw>
            </a:effectLst>
          </a:endParaRPr>
        </a:p>
      </dgm:t>
    </dgm:pt>
    <dgm:pt modelId="{BD97F7A4-4BAE-41C6-8130-D04B7DE2667E}" type="parTrans" cxnId="{9C3755BC-57A6-44B6-8926-7073E7B6CCFD}">
      <dgm:prSet/>
      <dgm:spPr/>
      <dgm:t>
        <a:bodyPr/>
        <a:lstStyle/>
        <a:p>
          <a:endParaRPr lang="lv-LV" sz="1800" noProof="0" dirty="0">
            <a:effectLst>
              <a:outerShdw blurRad="38100" dist="38100" dir="2700000" algn="tl">
                <a:srgbClr val="000000">
                  <a:alpha val="43137"/>
                </a:srgbClr>
              </a:outerShdw>
            </a:effectLst>
          </a:endParaRPr>
        </a:p>
      </dgm:t>
    </dgm:pt>
    <dgm:pt modelId="{36B4E948-4107-4433-8F85-9143EB254F63}" type="sibTrans" cxnId="{9C3755BC-57A6-44B6-8926-7073E7B6CCFD}">
      <dgm:prSet/>
      <dgm:spPr/>
      <dgm:t>
        <a:bodyPr/>
        <a:lstStyle/>
        <a:p>
          <a:endParaRPr lang="lv-LV" sz="1800" noProof="0" dirty="0">
            <a:effectLst>
              <a:outerShdw blurRad="38100" dist="38100" dir="2700000" algn="tl">
                <a:srgbClr val="000000">
                  <a:alpha val="43137"/>
                </a:srgbClr>
              </a:outerShdw>
            </a:effectLst>
          </a:endParaRPr>
        </a:p>
      </dgm:t>
    </dgm:pt>
    <dgm:pt modelId="{594A50C5-A217-4FCE-802B-70E0E1887752}">
      <dgm:prSet custT="1"/>
      <dgm:spPr>
        <a:solidFill>
          <a:srgbClr val="A60E26"/>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Nebaidīsimies no sliktām ziņām (</a:t>
          </a:r>
          <a:r>
            <a:rPr lang="lv-LV" sz="1800" b="1" noProof="0" dirty="0" err="1">
              <a:effectLst>
                <a:outerShdw blurRad="38100" dist="38100" dir="2700000" algn="tl">
                  <a:srgbClr val="000000">
                    <a:alpha val="43137"/>
                  </a:srgbClr>
                </a:outerShdw>
              </a:effectLst>
            </a:rPr>
            <a:t>Ps</a:t>
          </a:r>
          <a:r>
            <a:rPr lang="lv-LV" sz="1800" b="1" noProof="0" dirty="0">
              <a:effectLst>
                <a:outerShdw blurRad="38100" dist="38100" dir="2700000" algn="tl">
                  <a:srgbClr val="000000">
                    <a:alpha val="43137"/>
                  </a:srgbClr>
                </a:outerShdw>
              </a:effectLst>
            </a:rPr>
            <a:t>. 112:7)</a:t>
          </a:r>
          <a:endParaRPr lang="lv-LV" sz="1800" noProof="0" dirty="0">
            <a:effectLst>
              <a:outerShdw blurRad="38100" dist="38100" dir="2700000" algn="tl">
                <a:srgbClr val="000000">
                  <a:alpha val="43137"/>
                </a:srgbClr>
              </a:outerShdw>
            </a:effectLst>
          </a:endParaRPr>
        </a:p>
      </dgm:t>
    </dgm:pt>
    <dgm:pt modelId="{25DBB74B-ECE7-41B9-AAFA-BBC92FE27284}" type="parTrans" cxnId="{77FEDDD6-4175-4654-9A85-3B3E252ADE16}">
      <dgm:prSet/>
      <dgm:spPr/>
      <dgm:t>
        <a:bodyPr/>
        <a:lstStyle/>
        <a:p>
          <a:endParaRPr lang="lv-LV" sz="1800" noProof="0" dirty="0">
            <a:effectLst>
              <a:outerShdw blurRad="38100" dist="38100" dir="2700000" algn="tl">
                <a:srgbClr val="000000">
                  <a:alpha val="43137"/>
                </a:srgbClr>
              </a:outerShdw>
            </a:effectLst>
          </a:endParaRPr>
        </a:p>
      </dgm:t>
    </dgm:pt>
    <dgm:pt modelId="{9B4BF43C-AAB2-4B97-B7E8-5F9094955F2F}" type="sibTrans" cxnId="{77FEDDD6-4175-4654-9A85-3B3E252ADE16}">
      <dgm:prSet/>
      <dgm:spPr/>
      <dgm:t>
        <a:bodyPr/>
        <a:lstStyle/>
        <a:p>
          <a:endParaRPr lang="lv-LV" sz="1800" noProof="0" dirty="0">
            <a:effectLst>
              <a:outerShdw blurRad="38100" dist="38100" dir="2700000" algn="tl">
                <a:srgbClr val="000000">
                  <a:alpha val="43137"/>
                </a:srgbClr>
              </a:outerShdw>
            </a:effectLst>
          </a:endParaRPr>
        </a:p>
      </dgm:t>
    </dgm:pt>
    <dgm:pt modelId="{321A1EBD-270A-44EC-A1AE-DA122C621B6E}">
      <dgm:prSet custT="1"/>
      <dgm:spPr>
        <a:solidFill>
          <a:schemeClr val="accent4">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Uzvarēsim savus ienaidniekus (Ps.112:8).</a:t>
          </a:r>
          <a:endParaRPr lang="lv-LV" sz="1800" noProof="0" dirty="0">
            <a:effectLst>
              <a:outerShdw blurRad="38100" dist="38100" dir="2700000" algn="tl">
                <a:srgbClr val="000000">
                  <a:alpha val="43137"/>
                </a:srgbClr>
              </a:outerShdw>
            </a:effectLst>
          </a:endParaRPr>
        </a:p>
      </dgm:t>
    </dgm:pt>
    <dgm:pt modelId="{AA3B1F02-95EF-4C75-94F7-D2A4A7410013}" type="parTrans" cxnId="{D4B2F488-9BAE-4E7F-85EC-ADB64BA77778}">
      <dgm:prSet/>
      <dgm:spPr/>
      <dgm:t>
        <a:bodyPr/>
        <a:lstStyle/>
        <a:p>
          <a:endParaRPr lang="lv-LV" sz="1800" noProof="0" dirty="0">
            <a:effectLst>
              <a:outerShdw blurRad="38100" dist="38100" dir="2700000" algn="tl">
                <a:srgbClr val="000000">
                  <a:alpha val="43137"/>
                </a:srgbClr>
              </a:outerShdw>
            </a:effectLst>
          </a:endParaRPr>
        </a:p>
      </dgm:t>
    </dgm:pt>
    <dgm:pt modelId="{E26BAFCC-73C9-447C-97C7-C104FD75BADC}" type="sibTrans" cxnId="{D4B2F488-9BAE-4E7F-85EC-ADB64BA77778}">
      <dgm:prSet/>
      <dgm:spPr/>
      <dgm:t>
        <a:bodyPr/>
        <a:lstStyle/>
        <a:p>
          <a:endParaRPr lang="lv-LV" sz="1800" noProof="0" dirty="0">
            <a:effectLst>
              <a:outerShdw blurRad="38100" dist="38100" dir="2700000" algn="tl">
                <a:srgbClr val="000000">
                  <a:alpha val="43137"/>
                </a:srgbClr>
              </a:outerShdw>
            </a:effectLst>
          </a:endParaRPr>
        </a:p>
      </dgm:t>
    </dgm:pt>
    <dgm:pt modelId="{2A514A4B-689B-489C-946B-5852BCE0AE79}">
      <dgm:prSet custT="1"/>
      <dgm:spPr>
        <a:solidFill>
          <a:srgbClr val="DE840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lv-LV" sz="1800" b="1" noProof="0" dirty="0">
              <a:effectLst>
                <a:outerShdw blurRad="38100" dist="38100" dir="2700000" algn="tl">
                  <a:srgbClr val="000000">
                    <a:alpha val="43137"/>
                  </a:srgbClr>
                </a:outerShdw>
              </a:effectLst>
            </a:rPr>
            <a:t>Tiksim paaugstināti godībā (</a:t>
          </a:r>
          <a:r>
            <a:rPr lang="lv-LV" sz="1800" b="1" noProof="0" dirty="0" err="1">
              <a:effectLst>
                <a:outerShdw blurRad="38100" dist="38100" dir="2700000" algn="tl">
                  <a:srgbClr val="000000">
                    <a:alpha val="43137"/>
                  </a:srgbClr>
                </a:outerShdw>
              </a:effectLst>
            </a:rPr>
            <a:t>Ps</a:t>
          </a:r>
          <a:r>
            <a:rPr lang="lv-LV" sz="1800" b="1" noProof="0" dirty="0">
              <a:effectLst>
                <a:outerShdw blurRad="38100" dist="38100" dir="2700000" algn="tl">
                  <a:srgbClr val="000000">
                    <a:alpha val="43137"/>
                  </a:srgbClr>
                </a:outerShdw>
              </a:effectLst>
            </a:rPr>
            <a:t>. 112:9)</a:t>
          </a:r>
          <a:endParaRPr lang="lv-LV" sz="1800" noProof="0" dirty="0">
            <a:effectLst>
              <a:outerShdw blurRad="38100" dist="38100" dir="2700000" algn="tl">
                <a:srgbClr val="000000">
                  <a:alpha val="43137"/>
                </a:srgbClr>
              </a:outerShdw>
            </a:effectLst>
          </a:endParaRPr>
        </a:p>
      </dgm:t>
    </dgm:pt>
    <dgm:pt modelId="{69946C21-A5C9-48FE-AE8A-29E20D4CC6D1}" type="parTrans" cxnId="{F8A27142-D403-4800-921F-F621E2A7D07C}">
      <dgm:prSet/>
      <dgm:spPr/>
      <dgm:t>
        <a:bodyPr/>
        <a:lstStyle/>
        <a:p>
          <a:endParaRPr lang="lv-LV" sz="1800" noProof="0" dirty="0">
            <a:effectLst>
              <a:outerShdw blurRad="38100" dist="38100" dir="2700000" algn="tl">
                <a:srgbClr val="000000">
                  <a:alpha val="43137"/>
                </a:srgbClr>
              </a:outerShdw>
            </a:effectLst>
          </a:endParaRPr>
        </a:p>
      </dgm:t>
    </dgm:pt>
    <dgm:pt modelId="{653D23DE-1166-4244-A5DE-895E6346A5B4}" type="sibTrans" cxnId="{F8A27142-D403-4800-921F-F621E2A7D07C}">
      <dgm:prSet/>
      <dgm:spPr/>
      <dgm:t>
        <a:bodyPr/>
        <a:lstStyle/>
        <a:p>
          <a:endParaRPr lang="lv-LV" sz="1800" noProof="0" dirty="0">
            <a:effectLst>
              <a:outerShdw blurRad="38100" dist="38100" dir="2700000" algn="tl">
                <a:srgbClr val="000000">
                  <a:alpha val="43137"/>
                </a:srgbClr>
              </a:outerShdw>
            </a:effectLst>
          </a:endParaRPr>
        </a:p>
      </dgm:t>
    </dgm:pt>
    <dgm:pt modelId="{FCE8B605-B639-4C0E-A8BB-EADDEA64A55D}" type="pres">
      <dgm:prSet presAssocID="{A2381F3B-9AB3-4054-BA60-234E96603C65}" presName="diagram" presStyleCnt="0">
        <dgm:presLayoutVars>
          <dgm:dir/>
          <dgm:resizeHandles val="exact"/>
        </dgm:presLayoutVars>
      </dgm:prSet>
      <dgm:spPr/>
    </dgm:pt>
    <dgm:pt modelId="{7C1098E8-2D67-4CED-85AD-755B5EB568A9}" type="pres">
      <dgm:prSet presAssocID="{A369BAD4-1122-46DB-88A4-5560751CC07B}" presName="node" presStyleLbl="node1" presStyleIdx="0" presStyleCnt="10" custScaleX="114613">
        <dgm:presLayoutVars>
          <dgm:bulletEnabled val="1"/>
        </dgm:presLayoutVars>
      </dgm:prSet>
      <dgm:spPr/>
    </dgm:pt>
    <dgm:pt modelId="{F57719E5-0C30-462F-B669-CC432C5544DC}" type="pres">
      <dgm:prSet presAssocID="{8EE2D087-FA84-418D-807D-68C9BF087B48}" presName="sibTrans" presStyleCnt="0"/>
      <dgm:spPr/>
    </dgm:pt>
    <dgm:pt modelId="{11F2A83D-AF68-46DD-A5A4-13D475C50C7B}" type="pres">
      <dgm:prSet presAssocID="{1B8737EC-DEBB-4EDF-AFFD-D76A3239556D}" presName="node" presStyleLbl="node1" presStyleIdx="1" presStyleCnt="10">
        <dgm:presLayoutVars>
          <dgm:bulletEnabled val="1"/>
        </dgm:presLayoutVars>
      </dgm:prSet>
      <dgm:spPr/>
    </dgm:pt>
    <dgm:pt modelId="{AFA5AD66-748D-42F6-9548-BDE44016E77A}" type="pres">
      <dgm:prSet presAssocID="{D7F8710E-7F5B-4F7A-835D-6FBE32F05F84}" presName="sibTrans" presStyleCnt="0"/>
      <dgm:spPr/>
    </dgm:pt>
    <dgm:pt modelId="{3E800A27-3F4C-4538-A50E-23A3DD446506}" type="pres">
      <dgm:prSet presAssocID="{80DA11E1-07FB-4A4E-8026-E71F4B4DA066}" presName="node" presStyleLbl="node1" presStyleIdx="2" presStyleCnt="10" custScaleX="128389">
        <dgm:presLayoutVars>
          <dgm:bulletEnabled val="1"/>
        </dgm:presLayoutVars>
      </dgm:prSet>
      <dgm:spPr/>
    </dgm:pt>
    <dgm:pt modelId="{4B302501-7C01-49DD-89EF-60D64E903966}" type="pres">
      <dgm:prSet presAssocID="{DE3C83A3-26F2-4264-BC3A-3606EAB6D89E}" presName="sibTrans" presStyleCnt="0"/>
      <dgm:spPr/>
    </dgm:pt>
    <dgm:pt modelId="{728DD033-9CEB-49E1-AF9B-18446FF25D12}" type="pres">
      <dgm:prSet presAssocID="{EFD515DE-C617-4246-94A4-2A2232137CBF}" presName="node" presStyleLbl="node1" presStyleIdx="3" presStyleCnt="10">
        <dgm:presLayoutVars>
          <dgm:bulletEnabled val="1"/>
        </dgm:presLayoutVars>
      </dgm:prSet>
      <dgm:spPr/>
    </dgm:pt>
    <dgm:pt modelId="{58885E60-3812-451E-A1D6-1583832EF3A3}" type="pres">
      <dgm:prSet presAssocID="{7638FC89-C9C0-40F5-8B59-2881CFACEA68}" presName="sibTrans" presStyleCnt="0"/>
      <dgm:spPr/>
    </dgm:pt>
    <dgm:pt modelId="{340C0314-5C9A-4AC9-8388-279DEC49C2FA}" type="pres">
      <dgm:prSet presAssocID="{FDB6C9CC-6076-41C2-B34D-AB34DDFCA533}" presName="node" presStyleLbl="node1" presStyleIdx="4" presStyleCnt="10" custScaleX="114613">
        <dgm:presLayoutVars>
          <dgm:bulletEnabled val="1"/>
        </dgm:presLayoutVars>
      </dgm:prSet>
      <dgm:spPr/>
    </dgm:pt>
    <dgm:pt modelId="{F45E9D5F-BF79-4DFC-857B-496D4058A2D2}" type="pres">
      <dgm:prSet presAssocID="{8D5E8639-CBC0-4A37-82F7-02119D4973F3}" presName="sibTrans" presStyleCnt="0"/>
      <dgm:spPr/>
    </dgm:pt>
    <dgm:pt modelId="{DBC9EECE-2134-439B-A231-79C41CBA4EE3}" type="pres">
      <dgm:prSet presAssocID="{27C913D6-7BE6-4290-A013-4B2F33DDEEB6}" presName="node" presStyleLbl="node1" presStyleIdx="5" presStyleCnt="10">
        <dgm:presLayoutVars>
          <dgm:bulletEnabled val="1"/>
        </dgm:presLayoutVars>
      </dgm:prSet>
      <dgm:spPr/>
    </dgm:pt>
    <dgm:pt modelId="{6825F3FF-8597-41A2-819A-AE91521D7735}" type="pres">
      <dgm:prSet presAssocID="{E43B475B-C18B-4EB1-B7BE-3D4D98ADE962}" presName="sibTrans" presStyleCnt="0"/>
      <dgm:spPr/>
    </dgm:pt>
    <dgm:pt modelId="{56ECCE19-653A-4E66-ACD9-55F10611F2F0}" type="pres">
      <dgm:prSet presAssocID="{41A393E3-EA7A-420A-BB60-4A4604753459}" presName="node" presStyleLbl="node1" presStyleIdx="6" presStyleCnt="10" custScaleX="128389">
        <dgm:presLayoutVars>
          <dgm:bulletEnabled val="1"/>
        </dgm:presLayoutVars>
      </dgm:prSet>
      <dgm:spPr/>
    </dgm:pt>
    <dgm:pt modelId="{B0CC3BD5-DC97-4B05-BEEE-B8E5B7309FEA}" type="pres">
      <dgm:prSet presAssocID="{36B4E948-4107-4433-8F85-9143EB254F63}" presName="sibTrans" presStyleCnt="0"/>
      <dgm:spPr/>
    </dgm:pt>
    <dgm:pt modelId="{41FEFE73-251E-4C89-B093-10B5245524C6}" type="pres">
      <dgm:prSet presAssocID="{594A50C5-A217-4FCE-802B-70E0E1887752}" presName="node" presStyleLbl="node1" presStyleIdx="7" presStyleCnt="10">
        <dgm:presLayoutVars>
          <dgm:bulletEnabled val="1"/>
        </dgm:presLayoutVars>
      </dgm:prSet>
      <dgm:spPr/>
    </dgm:pt>
    <dgm:pt modelId="{72DC814D-9060-4AD3-B2FB-C57A064DFD5F}" type="pres">
      <dgm:prSet presAssocID="{9B4BF43C-AAB2-4B97-B7E8-5F9094955F2F}" presName="sibTrans" presStyleCnt="0"/>
      <dgm:spPr/>
    </dgm:pt>
    <dgm:pt modelId="{82110A3A-0AF4-4126-A34D-67E2B5EFF8D0}" type="pres">
      <dgm:prSet presAssocID="{321A1EBD-270A-44EC-A1AE-DA122C621B6E}" presName="node" presStyleLbl="node1" presStyleIdx="8" presStyleCnt="10" custScaleX="121268" custLinFactX="-25227" custLinFactNeighborX="-100000" custLinFactNeighborY="-788">
        <dgm:presLayoutVars>
          <dgm:bulletEnabled val="1"/>
        </dgm:presLayoutVars>
      </dgm:prSet>
      <dgm:spPr/>
    </dgm:pt>
    <dgm:pt modelId="{80849CEF-BD46-45DC-8B4D-C37C53472364}" type="pres">
      <dgm:prSet presAssocID="{E26BAFCC-73C9-447C-97C7-C104FD75BADC}" presName="sibTrans" presStyleCnt="0"/>
      <dgm:spPr/>
    </dgm:pt>
    <dgm:pt modelId="{50C0B40A-A05D-4CCF-AA0A-CEE7775B62D0}" type="pres">
      <dgm:prSet presAssocID="{2A514A4B-689B-489C-946B-5852BCE0AE79}" presName="node" presStyleLbl="node1" presStyleIdx="9" presStyleCnt="10" custLinFactX="-23575" custLinFactNeighborX="-100000" custLinFactNeighborY="-788">
        <dgm:presLayoutVars>
          <dgm:bulletEnabled val="1"/>
        </dgm:presLayoutVars>
      </dgm:prSet>
      <dgm:spPr/>
    </dgm:pt>
  </dgm:ptLst>
  <dgm:cxnLst>
    <dgm:cxn modelId="{1E21AD03-27A7-417C-B8B2-1E30C7988D07}" type="presOf" srcId="{EFD515DE-C617-4246-94A4-2A2232137CBF}" destId="{728DD033-9CEB-49E1-AF9B-18446FF25D12}" srcOrd="0" destOrd="0" presId="urn:microsoft.com/office/officeart/2005/8/layout/default"/>
    <dgm:cxn modelId="{5FA7BE11-28EE-4DEB-A07A-4DA2084F2ECC}" srcId="{A2381F3B-9AB3-4054-BA60-234E96603C65}" destId="{EFD515DE-C617-4246-94A4-2A2232137CBF}" srcOrd="3" destOrd="0" parTransId="{DF4E0D5A-A863-483D-9089-431D15AD3657}" sibTransId="{7638FC89-C9C0-40F5-8B59-2881CFACEA68}"/>
    <dgm:cxn modelId="{9E199416-4DE6-4900-B269-4A8309D2923B}" type="presOf" srcId="{FDB6C9CC-6076-41C2-B34D-AB34DDFCA533}" destId="{340C0314-5C9A-4AC9-8388-279DEC49C2FA}" srcOrd="0" destOrd="0" presId="urn:microsoft.com/office/officeart/2005/8/layout/default"/>
    <dgm:cxn modelId="{F8A27142-D403-4800-921F-F621E2A7D07C}" srcId="{A2381F3B-9AB3-4054-BA60-234E96603C65}" destId="{2A514A4B-689B-489C-946B-5852BCE0AE79}" srcOrd="9" destOrd="0" parTransId="{69946C21-A5C9-48FE-AE8A-29E20D4CC6D1}" sibTransId="{653D23DE-1166-4244-A5DE-895E6346A5B4}"/>
    <dgm:cxn modelId="{66A11F67-39B5-42D2-9A08-CBBF2069F1E0}" type="presOf" srcId="{27C913D6-7BE6-4290-A013-4B2F33DDEEB6}" destId="{DBC9EECE-2134-439B-A231-79C41CBA4EE3}" srcOrd="0" destOrd="0" presId="urn:microsoft.com/office/officeart/2005/8/layout/default"/>
    <dgm:cxn modelId="{AFA4B96B-24E6-4F3E-835A-8C4F1627F484}" type="presOf" srcId="{80DA11E1-07FB-4A4E-8026-E71F4B4DA066}" destId="{3E800A27-3F4C-4538-A50E-23A3DD446506}" srcOrd="0" destOrd="0" presId="urn:microsoft.com/office/officeart/2005/8/layout/default"/>
    <dgm:cxn modelId="{4A15DB6B-FCCA-45E0-9BBC-A8CDFCBC7A6C}" type="presOf" srcId="{1B8737EC-DEBB-4EDF-AFFD-D76A3239556D}" destId="{11F2A83D-AF68-46DD-A5A4-13D475C50C7B}" srcOrd="0" destOrd="0" presId="urn:microsoft.com/office/officeart/2005/8/layout/default"/>
    <dgm:cxn modelId="{CCB09274-5EA2-44D8-B22D-04E3192B2B6F}" srcId="{A2381F3B-9AB3-4054-BA60-234E96603C65}" destId="{80DA11E1-07FB-4A4E-8026-E71F4B4DA066}" srcOrd="2" destOrd="0" parTransId="{A4372149-37AE-45C8-AA66-DF055CB70DEC}" sibTransId="{DE3C83A3-26F2-4264-BC3A-3606EAB6D89E}"/>
    <dgm:cxn modelId="{EAF91E77-ED79-41B9-A39C-5A9806A0E3B0}" srcId="{A2381F3B-9AB3-4054-BA60-234E96603C65}" destId="{1B8737EC-DEBB-4EDF-AFFD-D76A3239556D}" srcOrd="1" destOrd="0" parTransId="{C00A034A-6BF5-49BE-AFF3-0FC2D5DBF317}" sibTransId="{D7F8710E-7F5B-4F7A-835D-6FBE32F05F84}"/>
    <dgm:cxn modelId="{C0C76B84-227D-42B4-A23E-2D3A89D4EEC3}" type="presOf" srcId="{A2381F3B-9AB3-4054-BA60-234E96603C65}" destId="{FCE8B605-B639-4C0E-A8BB-EADDEA64A55D}" srcOrd="0" destOrd="0" presId="urn:microsoft.com/office/officeart/2005/8/layout/default"/>
    <dgm:cxn modelId="{D4B2F488-9BAE-4E7F-85EC-ADB64BA77778}" srcId="{A2381F3B-9AB3-4054-BA60-234E96603C65}" destId="{321A1EBD-270A-44EC-A1AE-DA122C621B6E}" srcOrd="8" destOrd="0" parTransId="{AA3B1F02-95EF-4C75-94F7-D2A4A7410013}" sibTransId="{E26BAFCC-73C9-447C-97C7-C104FD75BADC}"/>
    <dgm:cxn modelId="{5BC7468A-2700-4254-9A2D-1378DFA8D9EA}" srcId="{A2381F3B-9AB3-4054-BA60-234E96603C65}" destId="{A369BAD4-1122-46DB-88A4-5560751CC07B}" srcOrd="0" destOrd="0" parTransId="{EAF1523C-C622-48DE-821A-9333D939782C}" sibTransId="{8EE2D087-FA84-418D-807D-68C9BF087B48}"/>
    <dgm:cxn modelId="{35F1638B-072B-448B-9040-7A6BBAEB89AF}" srcId="{A2381F3B-9AB3-4054-BA60-234E96603C65}" destId="{27C913D6-7BE6-4290-A013-4B2F33DDEEB6}" srcOrd="5" destOrd="0" parTransId="{34B2C0D6-029F-487F-9503-6EB9E27164E6}" sibTransId="{E43B475B-C18B-4EB1-B7BE-3D4D98ADE962}"/>
    <dgm:cxn modelId="{A5D557A1-6FD2-42F8-949F-DE292C21FF58}" type="presOf" srcId="{41A393E3-EA7A-420A-BB60-4A4604753459}" destId="{56ECCE19-653A-4E66-ACD9-55F10611F2F0}" srcOrd="0" destOrd="0" presId="urn:microsoft.com/office/officeart/2005/8/layout/default"/>
    <dgm:cxn modelId="{1EFB2FB0-AE41-4C98-87CD-589C3276CA1D}" type="presOf" srcId="{2A514A4B-689B-489C-946B-5852BCE0AE79}" destId="{50C0B40A-A05D-4CCF-AA0A-CEE7775B62D0}" srcOrd="0" destOrd="0" presId="urn:microsoft.com/office/officeart/2005/8/layout/default"/>
    <dgm:cxn modelId="{4BCBF6BB-1848-4A25-9FAB-589DF7269682}" type="presOf" srcId="{321A1EBD-270A-44EC-A1AE-DA122C621B6E}" destId="{82110A3A-0AF4-4126-A34D-67E2B5EFF8D0}" srcOrd="0" destOrd="0" presId="urn:microsoft.com/office/officeart/2005/8/layout/default"/>
    <dgm:cxn modelId="{9C3755BC-57A6-44B6-8926-7073E7B6CCFD}" srcId="{A2381F3B-9AB3-4054-BA60-234E96603C65}" destId="{41A393E3-EA7A-420A-BB60-4A4604753459}" srcOrd="6" destOrd="0" parTransId="{BD97F7A4-4BAE-41C6-8130-D04B7DE2667E}" sibTransId="{36B4E948-4107-4433-8F85-9143EB254F63}"/>
    <dgm:cxn modelId="{125466D2-41A3-4B6C-80C2-B716006BCEA5}" type="presOf" srcId="{A369BAD4-1122-46DB-88A4-5560751CC07B}" destId="{7C1098E8-2D67-4CED-85AD-755B5EB568A9}" srcOrd="0" destOrd="0" presId="urn:microsoft.com/office/officeart/2005/8/layout/default"/>
    <dgm:cxn modelId="{77FEDDD6-4175-4654-9A85-3B3E252ADE16}" srcId="{A2381F3B-9AB3-4054-BA60-234E96603C65}" destId="{594A50C5-A217-4FCE-802B-70E0E1887752}" srcOrd="7" destOrd="0" parTransId="{25DBB74B-ECE7-41B9-AAFA-BBC92FE27284}" sibTransId="{9B4BF43C-AAB2-4B97-B7E8-5F9094955F2F}"/>
    <dgm:cxn modelId="{40A3DDDC-B729-481F-98C4-216EB37B7868}" srcId="{A2381F3B-9AB3-4054-BA60-234E96603C65}" destId="{FDB6C9CC-6076-41C2-B34D-AB34DDFCA533}" srcOrd="4" destOrd="0" parTransId="{9C3F9F88-C40C-4F1C-9766-0024D3D85E0D}" sibTransId="{8D5E8639-CBC0-4A37-82F7-02119D4973F3}"/>
    <dgm:cxn modelId="{C0D52EF8-2022-49CB-8A65-9FB0F63E8CE1}" type="presOf" srcId="{594A50C5-A217-4FCE-802B-70E0E1887752}" destId="{41FEFE73-251E-4C89-B093-10B5245524C6}" srcOrd="0" destOrd="0" presId="urn:microsoft.com/office/officeart/2005/8/layout/default"/>
    <dgm:cxn modelId="{D601484D-ADC0-41EA-9EC4-8C7D20CD068A}" type="presParOf" srcId="{FCE8B605-B639-4C0E-A8BB-EADDEA64A55D}" destId="{7C1098E8-2D67-4CED-85AD-755B5EB568A9}" srcOrd="0" destOrd="0" presId="urn:microsoft.com/office/officeart/2005/8/layout/default"/>
    <dgm:cxn modelId="{C8A9FF2A-C5F5-4952-B4DA-746959F97BB9}" type="presParOf" srcId="{FCE8B605-B639-4C0E-A8BB-EADDEA64A55D}" destId="{F57719E5-0C30-462F-B669-CC432C5544DC}" srcOrd="1" destOrd="0" presId="urn:microsoft.com/office/officeart/2005/8/layout/default"/>
    <dgm:cxn modelId="{2387C890-0438-4826-BE0A-9A08B42C5E31}" type="presParOf" srcId="{FCE8B605-B639-4C0E-A8BB-EADDEA64A55D}" destId="{11F2A83D-AF68-46DD-A5A4-13D475C50C7B}" srcOrd="2" destOrd="0" presId="urn:microsoft.com/office/officeart/2005/8/layout/default"/>
    <dgm:cxn modelId="{6908FBCA-69A7-4B2C-823B-B2F7536D57D6}" type="presParOf" srcId="{FCE8B605-B639-4C0E-A8BB-EADDEA64A55D}" destId="{AFA5AD66-748D-42F6-9548-BDE44016E77A}" srcOrd="3" destOrd="0" presId="urn:microsoft.com/office/officeart/2005/8/layout/default"/>
    <dgm:cxn modelId="{34309CAE-D945-4D62-AF08-67201B3BA446}" type="presParOf" srcId="{FCE8B605-B639-4C0E-A8BB-EADDEA64A55D}" destId="{3E800A27-3F4C-4538-A50E-23A3DD446506}" srcOrd="4" destOrd="0" presId="urn:microsoft.com/office/officeart/2005/8/layout/default"/>
    <dgm:cxn modelId="{D2118746-257C-4680-911C-77D1EA437DB0}" type="presParOf" srcId="{FCE8B605-B639-4C0E-A8BB-EADDEA64A55D}" destId="{4B302501-7C01-49DD-89EF-60D64E903966}" srcOrd="5" destOrd="0" presId="urn:microsoft.com/office/officeart/2005/8/layout/default"/>
    <dgm:cxn modelId="{DEFF4922-3F1F-427B-91DD-85A447368380}" type="presParOf" srcId="{FCE8B605-B639-4C0E-A8BB-EADDEA64A55D}" destId="{728DD033-9CEB-49E1-AF9B-18446FF25D12}" srcOrd="6" destOrd="0" presId="urn:microsoft.com/office/officeart/2005/8/layout/default"/>
    <dgm:cxn modelId="{5D36481F-E04A-47B4-8197-B8DB734569A5}" type="presParOf" srcId="{FCE8B605-B639-4C0E-A8BB-EADDEA64A55D}" destId="{58885E60-3812-451E-A1D6-1583832EF3A3}" srcOrd="7" destOrd="0" presId="urn:microsoft.com/office/officeart/2005/8/layout/default"/>
    <dgm:cxn modelId="{81BDAB13-84E6-443F-8C4A-DD8817726895}" type="presParOf" srcId="{FCE8B605-B639-4C0E-A8BB-EADDEA64A55D}" destId="{340C0314-5C9A-4AC9-8388-279DEC49C2FA}" srcOrd="8" destOrd="0" presId="urn:microsoft.com/office/officeart/2005/8/layout/default"/>
    <dgm:cxn modelId="{1B69CB59-E2D1-487B-B67F-F3FF90728F7B}" type="presParOf" srcId="{FCE8B605-B639-4C0E-A8BB-EADDEA64A55D}" destId="{F45E9D5F-BF79-4DFC-857B-496D4058A2D2}" srcOrd="9" destOrd="0" presId="urn:microsoft.com/office/officeart/2005/8/layout/default"/>
    <dgm:cxn modelId="{3BD345DA-1951-4C10-BBAE-D4DC12B026C6}" type="presParOf" srcId="{FCE8B605-B639-4C0E-A8BB-EADDEA64A55D}" destId="{DBC9EECE-2134-439B-A231-79C41CBA4EE3}" srcOrd="10" destOrd="0" presId="urn:microsoft.com/office/officeart/2005/8/layout/default"/>
    <dgm:cxn modelId="{975819ED-4327-44EF-AC7B-282DBA07240D}" type="presParOf" srcId="{FCE8B605-B639-4C0E-A8BB-EADDEA64A55D}" destId="{6825F3FF-8597-41A2-819A-AE91521D7735}" srcOrd="11" destOrd="0" presId="urn:microsoft.com/office/officeart/2005/8/layout/default"/>
    <dgm:cxn modelId="{48C12317-33F4-4B50-9207-8ABF42DBDB8E}" type="presParOf" srcId="{FCE8B605-B639-4C0E-A8BB-EADDEA64A55D}" destId="{56ECCE19-653A-4E66-ACD9-55F10611F2F0}" srcOrd="12" destOrd="0" presId="urn:microsoft.com/office/officeart/2005/8/layout/default"/>
    <dgm:cxn modelId="{FA6C5653-6A2B-478D-8964-A3C86092C0BB}" type="presParOf" srcId="{FCE8B605-B639-4C0E-A8BB-EADDEA64A55D}" destId="{B0CC3BD5-DC97-4B05-BEEE-B8E5B7309FEA}" srcOrd="13" destOrd="0" presId="urn:microsoft.com/office/officeart/2005/8/layout/default"/>
    <dgm:cxn modelId="{9BC65BCE-8FA6-464D-9153-88F570A5A7D9}" type="presParOf" srcId="{FCE8B605-B639-4C0E-A8BB-EADDEA64A55D}" destId="{41FEFE73-251E-4C89-B093-10B5245524C6}" srcOrd="14" destOrd="0" presId="urn:microsoft.com/office/officeart/2005/8/layout/default"/>
    <dgm:cxn modelId="{7BAAD88A-3713-41FF-B0D7-E50AB9FAF43D}" type="presParOf" srcId="{FCE8B605-B639-4C0E-A8BB-EADDEA64A55D}" destId="{72DC814D-9060-4AD3-B2FB-C57A064DFD5F}" srcOrd="15" destOrd="0" presId="urn:microsoft.com/office/officeart/2005/8/layout/default"/>
    <dgm:cxn modelId="{7F8464A9-E9D1-4EAA-AA6E-FFDDB194E276}" type="presParOf" srcId="{FCE8B605-B639-4C0E-A8BB-EADDEA64A55D}" destId="{82110A3A-0AF4-4126-A34D-67E2B5EFF8D0}" srcOrd="16" destOrd="0" presId="urn:microsoft.com/office/officeart/2005/8/layout/default"/>
    <dgm:cxn modelId="{47D5F984-E2F0-4309-A839-AD50D177BF15}" type="presParOf" srcId="{FCE8B605-B639-4C0E-A8BB-EADDEA64A55D}" destId="{80849CEF-BD46-45DC-8B4D-C37C53472364}" srcOrd="17" destOrd="0" presId="urn:microsoft.com/office/officeart/2005/8/layout/default"/>
    <dgm:cxn modelId="{42134CAD-E35F-458D-B3C0-320AB065BFCE}" type="presParOf" srcId="{FCE8B605-B639-4C0E-A8BB-EADDEA64A55D}" destId="{50C0B40A-A05D-4CCF-AA0A-CEE7775B62D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34344" y="590545"/>
          <a:ext cx="2613168" cy="1414573"/>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lv-LV" sz="1800" b="1" kern="1200" noProof="0" dirty="0"/>
            <a:t>Pie </a:t>
          </a:r>
          <a:r>
            <a:rPr lang="lv-LV" sz="1800" b="1" kern="1200" noProof="0" dirty="0" err="1"/>
            <a:t>Meribas</a:t>
          </a:r>
          <a:r>
            <a:rPr lang="lv-LV" sz="1800" b="1" kern="1200" noProof="0" dirty="0"/>
            <a:t> </a:t>
          </a:r>
          <a:r>
            <a:rPr lang="lv-LV" sz="1800" b="1" kern="1200" noProof="0" dirty="0" err="1"/>
            <a:t>Israēls</a:t>
          </a:r>
          <a:r>
            <a:rPr lang="lv-LV" sz="1800" b="1" kern="1200" noProof="0" dirty="0"/>
            <a:t> pārbaudīja Dievu: "Tie kārdināja To Kungu, sacīdami: "Vai Tas Kungs ir mūsu vidū vai nav? Tomēr, Dieva skatījumā, Viņš bija Tas, kurš pārbaudīja </a:t>
          </a:r>
          <a:r>
            <a:rPr lang="lv-LV" sz="1800" b="1" kern="1200" noProof="0" dirty="0" err="1"/>
            <a:t>Israēlu</a:t>
          </a:r>
          <a:r>
            <a:rPr lang="lv-LV" sz="1800" b="1" kern="1200" noProof="0" dirty="0"/>
            <a:t> (Ps.81:8).</a:t>
          </a:r>
        </a:p>
        <a:p>
          <a:pPr marL="0" lvl="0" indent="0" algn="l" defTabSz="800100">
            <a:lnSpc>
              <a:spcPct val="90000"/>
            </a:lnSpc>
            <a:spcBef>
              <a:spcPct val="0"/>
            </a:spcBef>
            <a:spcAft>
              <a:spcPct val="35000"/>
            </a:spcAft>
            <a:buNone/>
          </a:pPr>
          <a:r>
            <a:rPr lang="lv-LV" sz="1800" b="1" kern="1200" noProof="0" dirty="0" err="1"/>
            <a:t>Israēls</a:t>
          </a:r>
          <a:r>
            <a:rPr lang="lv-LV" sz="1800" b="1" kern="1200" noProof="0" dirty="0"/>
            <a:t> neizturēja pārbaudījumu, palika spītīgs savā spītībā, sadumpojās, un par to viņi saņēma sodu (Ps.95:8-11). Tomēr Dievs viņiem deva ūdeni, ko lūdza (2.Moz.17:5-6).</a:t>
          </a:r>
        </a:p>
        <a:p>
          <a:pPr marL="0" lvl="0" indent="0" algn="l" defTabSz="800100">
            <a:lnSpc>
              <a:spcPct val="90000"/>
            </a:lnSpc>
            <a:spcBef>
              <a:spcPct val="0"/>
            </a:spcBef>
            <a:spcAft>
              <a:spcPct val="35000"/>
            </a:spcAft>
            <a:buNone/>
          </a:pPr>
          <a:r>
            <a:rPr lang="lv-LV" sz="1800" b="1" kern="1200" noProof="0" dirty="0"/>
            <a:t>Ja viņi būtu rīkojušies gudri, būtu pārbaudījumus izturējuši. Dievs tad caur viņiem būtu varējis darīt lielus brīnumus (</a:t>
          </a:r>
          <a:r>
            <a:rPr lang="lv-LV" sz="1800" b="1" kern="1200" noProof="0" dirty="0" err="1"/>
            <a:t>Ps</a:t>
          </a:r>
          <a:r>
            <a:rPr lang="lv-LV" sz="1800" b="1" kern="1200" noProof="0" dirty="0"/>
            <a:t>. 81:13-16).</a:t>
          </a:r>
          <a:endParaRPr lang="lv-LV" sz="1800" kern="1200" noProof="0" dirty="0"/>
        </a:p>
      </dsp:txBody>
      <dsp:txXfrm rot="10800000">
        <a:off x="282639" y="2125993"/>
        <a:ext cx="5315567" cy="317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2">
            <a:alpha val="90000"/>
            <a:tint val="55000"/>
            <a:hueOff val="0"/>
            <a:satOff val="0"/>
            <a:lumOff val="0"/>
            <a:alphaOff val="0"/>
          </a:schemeClr>
        </a:solidFill>
        <a:ln w="6350" cap="flat" cmpd="sng" algn="ctr">
          <a:solidFill>
            <a:schemeClr val="accent2">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18841" y="609823"/>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ts val="1200"/>
            </a:spcAft>
            <a:buNone/>
          </a:pPr>
          <a:r>
            <a:rPr lang="lv-LV" sz="1800" b="1" kern="1200" dirty="0"/>
            <a:t>Jāzeps bija nonācis bēdās. Viņš bija slims un sāpināts. Tomēr viņš pieņēma gudru lēmumu – vēlējās kalpot Dievam neatkarīgi no apstākļiem (Ps.105:16-18; 1.Moz.39:7-9),</a:t>
          </a:r>
        </a:p>
        <a:p>
          <a:pPr marL="0" lvl="0" indent="0" algn="l" defTabSz="800100">
            <a:lnSpc>
              <a:spcPct val="90000"/>
            </a:lnSpc>
            <a:spcBef>
              <a:spcPct val="0"/>
            </a:spcBef>
            <a:spcAft>
              <a:spcPts val="1200"/>
            </a:spcAft>
            <a:buNone/>
          </a:pPr>
          <a:r>
            <a:rPr lang="lv-LV" sz="1800" b="1" kern="1200" dirty="0"/>
            <a:t>Kad Jāzeps izturēja pārbaudījumu, Dievs viņu paaugstināja (Ps.105:19-21). Viņa gudrība bija tik īpaša, ka faraons viņam uzticēja mācīt viņu vecajiem gudrību, ar kādu Dievs viņu bija apveltījis (Ps.105:22). Caur Jāzepu Dievs deva dzīvību visai </a:t>
          </a:r>
          <a:r>
            <a:rPr lang="lv-LV" sz="1800" b="1" kern="1200" dirty="0" err="1"/>
            <a:t>Israēla</a:t>
          </a:r>
          <a:r>
            <a:rPr lang="lv-LV" sz="1800" b="1" kern="1200" dirty="0"/>
            <a:t> tautai (Ps.105:23).</a:t>
          </a:r>
          <a:endParaRPr lang="es-ES" sz="1800" b="1" kern="1200" dirty="0"/>
        </a:p>
        <a:p>
          <a:pPr marL="0" lvl="1" indent="0" algn="l" defTabSz="800100">
            <a:lnSpc>
              <a:spcPct val="90000"/>
            </a:lnSpc>
            <a:spcBef>
              <a:spcPct val="0"/>
            </a:spcBef>
            <a:spcAft>
              <a:spcPts val="1200"/>
            </a:spcAft>
            <a:buNone/>
          </a:pPr>
          <a:endParaRPr lang="es-ES" sz="1800" kern="1200" dirty="0"/>
        </a:p>
      </dsp:txBody>
      <dsp:txXfrm rot="10800000">
        <a:off x="282639" y="2125993"/>
        <a:ext cx="5315567" cy="3177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F0830-D324-4DC7-9870-983C9DCAA18A}">
      <dsp:nvSpPr>
        <dsp:cNvPr id="0" name=""/>
        <dsp:cNvSpPr/>
      </dsp:nvSpPr>
      <dsp:spPr>
        <a:xfrm>
          <a:off x="0" y="37520"/>
          <a:ext cx="7440707" cy="1077401"/>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1) </a:t>
          </a:r>
          <a:r>
            <a:rPr lang="lv-LV" sz="2000" b="1" kern="1200" dirty="0">
              <a:effectLst>
                <a:outerShdw blurRad="38100" dist="38100" dir="2700000" algn="tl">
                  <a:srgbClr val="000000">
                    <a:alpha val="43137"/>
                  </a:srgbClr>
                </a:outerShdw>
              </a:effectLst>
            </a:rPr>
            <a:t>Sirdij ir tieksme uz ļaunu</a:t>
          </a:r>
          <a:endParaRPr lang="es-ES" sz="2000" b="1" kern="1200" dirty="0">
            <a:effectLst>
              <a:outerShdw blurRad="38100" dist="38100" dir="2700000" algn="tl">
                <a:srgbClr val="000000">
                  <a:alpha val="43137"/>
                </a:srgbClr>
              </a:outerShdw>
            </a:effectLst>
          </a:endParaRPr>
        </a:p>
      </dsp:txBody>
      <dsp:txXfrm>
        <a:off x="0" y="306870"/>
        <a:ext cx="7171357" cy="538701"/>
      </dsp:txXfrm>
    </dsp:sp>
    <dsp:sp modelId="{2AD6179C-97A9-4A75-96F7-1FD3A90DAF71}">
      <dsp:nvSpPr>
        <dsp:cNvPr id="0" name=""/>
        <dsp:cNvSpPr/>
      </dsp:nvSpPr>
      <dsp:spPr>
        <a:xfrm>
          <a:off x="-3084" y="824420"/>
          <a:ext cx="2278522" cy="2635787"/>
        </a:xfrm>
        <a:prstGeom prst="rect">
          <a:avLst/>
        </a:prstGeom>
        <a:solidFill>
          <a:srgbClr val="E8D9F3"/>
        </a:solidFill>
        <a:ln w="635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lv-LV" sz="2000" b="1" kern="1200" dirty="0"/>
            <a:t>"Neļauj savai sirdij tiekties uz ļaunu".</a:t>
          </a:r>
          <a:endParaRPr lang="es-ES" sz="2000" b="1" kern="1200" dirty="0"/>
        </a:p>
        <a:p>
          <a:pPr marL="0" lvl="0" indent="0" algn="l" defTabSz="889000">
            <a:lnSpc>
              <a:spcPct val="90000"/>
            </a:lnSpc>
            <a:spcBef>
              <a:spcPct val="0"/>
            </a:spcBef>
            <a:spcAft>
              <a:spcPct val="35000"/>
            </a:spcAft>
            <a:buNone/>
          </a:pPr>
          <a:r>
            <a:rPr lang="lv-LV" sz="2000" b="1" kern="1200" dirty="0"/>
            <a:t>"Svētīgs tas cilvēks, kas neseko bezdievīgo padomam".</a:t>
          </a:r>
          <a:endParaRPr lang="en-US" sz="2000" b="1" kern="1200" dirty="0"/>
        </a:p>
      </dsp:txBody>
      <dsp:txXfrm>
        <a:off x="-3084" y="824420"/>
        <a:ext cx="2278522" cy="2635787"/>
      </dsp:txXfrm>
    </dsp:sp>
    <dsp:sp modelId="{47380ABB-5A54-4FC1-AA86-BD0AA815744E}">
      <dsp:nvSpPr>
        <dsp:cNvPr id="0" name=""/>
        <dsp:cNvSpPr/>
      </dsp:nvSpPr>
      <dsp:spPr>
        <a:xfrm>
          <a:off x="2119190" y="385212"/>
          <a:ext cx="5374626" cy="1077401"/>
        </a:xfrm>
        <a:prstGeom prst="rightArrow">
          <a:avLst>
            <a:gd name="adj1" fmla="val 50000"/>
            <a:gd name="adj2" fmla="val 50000"/>
          </a:avLst>
        </a:prstGeom>
        <a:gradFill rotWithShape="0">
          <a:gsLst>
            <a:gs pos="0">
              <a:schemeClr val="accent3">
                <a:hueOff val="-2828560"/>
                <a:satOff val="3080"/>
                <a:lumOff val="4607"/>
                <a:alphaOff val="0"/>
                <a:satMod val="103000"/>
                <a:lumMod val="102000"/>
                <a:tint val="94000"/>
              </a:schemeClr>
            </a:gs>
            <a:gs pos="50000">
              <a:schemeClr val="accent3">
                <a:hueOff val="-2828560"/>
                <a:satOff val="3080"/>
                <a:lumOff val="4607"/>
                <a:alphaOff val="0"/>
                <a:satMod val="110000"/>
                <a:lumMod val="100000"/>
                <a:shade val="100000"/>
              </a:schemeClr>
            </a:gs>
            <a:gs pos="100000">
              <a:schemeClr val="accent3">
                <a:hueOff val="-2828560"/>
                <a:satOff val="3080"/>
                <a:lumOff val="460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2) </a:t>
          </a:r>
          <a:r>
            <a:rPr lang="lv-LV" sz="2000" b="1" kern="1200" dirty="0">
              <a:effectLst>
                <a:outerShdw blurRad="38100" dist="38100" dir="2700000" algn="tl">
                  <a:srgbClr val="000000">
                    <a:alpha val="43137"/>
                  </a:srgbClr>
                </a:outerShdw>
              </a:effectLst>
            </a:rPr>
            <a:t>Tā </a:t>
          </a:r>
          <a:r>
            <a:rPr lang="en-US" sz="2000" b="1" kern="1200" dirty="0" err="1">
              <a:effectLst>
                <a:outerShdw blurRad="38100" dist="38100" dir="2700000" algn="tl">
                  <a:srgbClr val="000000">
                    <a:alpha val="43137"/>
                  </a:srgbClr>
                </a:outerShdw>
              </a:effectLst>
            </a:rPr>
            <a:t>dara</a:t>
          </a:r>
          <a:r>
            <a:rPr lang="en-US" sz="2000" b="1" kern="1200" dirty="0">
              <a:effectLst>
                <a:outerShdw blurRad="38100" dist="38100" dir="2700000" algn="tl">
                  <a:srgbClr val="000000">
                    <a:alpha val="43137"/>
                  </a:srgbClr>
                </a:outerShdw>
              </a:effectLst>
            </a:rPr>
            <a:t> </a:t>
          </a:r>
          <a:r>
            <a:rPr lang="en-US" sz="2000" b="1" kern="1200" dirty="0" err="1">
              <a:effectLst>
                <a:outerShdw blurRad="38100" dist="38100" dir="2700000" algn="tl">
                  <a:srgbClr val="000000">
                    <a:alpha val="43137"/>
                  </a:srgbClr>
                </a:outerShdw>
              </a:effectLst>
            </a:rPr>
            <a:t>grēku</a:t>
          </a:r>
          <a:endParaRPr lang="es-ES" sz="2000" b="1" kern="1200" dirty="0">
            <a:effectLst>
              <a:outerShdw blurRad="38100" dist="38100" dir="2700000" algn="tl">
                <a:srgbClr val="000000">
                  <a:alpha val="43137"/>
                </a:srgbClr>
              </a:outerShdw>
            </a:effectLst>
          </a:endParaRPr>
        </a:p>
      </dsp:txBody>
      <dsp:txXfrm>
        <a:off x="2119190" y="654562"/>
        <a:ext cx="5105276" cy="538701"/>
      </dsp:txXfrm>
    </dsp:sp>
    <dsp:sp modelId="{333849A9-85B3-45A3-9C3B-121483F10481}">
      <dsp:nvSpPr>
        <dsp:cNvPr id="0" name=""/>
        <dsp:cNvSpPr/>
      </dsp:nvSpPr>
      <dsp:spPr>
        <a:xfrm>
          <a:off x="2304010" y="1197418"/>
          <a:ext cx="2278522" cy="2373198"/>
        </a:xfrm>
        <a:prstGeom prst="rect">
          <a:avLst/>
        </a:prstGeom>
        <a:solidFill>
          <a:schemeClr val="accent1">
            <a:lumMod val="10000"/>
            <a:lumOff val="90000"/>
          </a:schemeClr>
        </a:solidFill>
        <a:ln w="6350" cap="flat" cmpd="sng" algn="ctr">
          <a:solidFill>
            <a:schemeClr val="accent3">
              <a:hueOff val="-2828560"/>
              <a:satOff val="3080"/>
              <a:lumOff val="4607"/>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a:t>
          </a:r>
          <a:r>
            <a:rPr lang="lv-LV" sz="2000" b="1" kern="1200" dirty="0"/>
            <a:t>nedz staigā grēcinieku ceļus, nedz sēž </a:t>
          </a:r>
          <a:r>
            <a:rPr lang="lv-LV" sz="2000" b="1" kern="1200" dirty="0" err="1"/>
            <a:t>pāļātāju</a:t>
          </a:r>
          <a:r>
            <a:rPr lang="lv-LV" sz="2000" b="1" kern="1200" dirty="0"/>
            <a:t> pulkā </a:t>
          </a:r>
          <a:r>
            <a:rPr lang="en-US" sz="2000" b="1" kern="1200" dirty="0"/>
            <a:t>".</a:t>
          </a:r>
          <a:endParaRPr lang="es-ES" sz="2000" b="1" kern="1200" dirty="0"/>
        </a:p>
        <a:p>
          <a:pPr marL="0" lvl="0" indent="0" algn="l" defTabSz="889000">
            <a:lnSpc>
              <a:spcPct val="90000"/>
            </a:lnSpc>
            <a:spcBef>
              <a:spcPct val="0"/>
            </a:spcBef>
            <a:spcAft>
              <a:spcPct val="35000"/>
            </a:spcAft>
            <a:buNone/>
          </a:pPr>
          <a:r>
            <a:rPr lang="lv-LV" sz="2000" b="1" kern="1200" dirty="0"/>
            <a:t>"nedz stāv uz  grēcinieku ceļa".</a:t>
          </a:r>
          <a:endParaRPr lang="en-US" sz="2000" b="1" kern="1200" dirty="0"/>
        </a:p>
        <a:p>
          <a:pPr marL="0" lvl="0" indent="0" algn="l" defTabSz="889000">
            <a:lnSpc>
              <a:spcPct val="90000"/>
            </a:lnSpc>
            <a:spcBef>
              <a:spcPct val="0"/>
            </a:spcBef>
            <a:spcAft>
              <a:spcPct val="35000"/>
            </a:spcAft>
            <a:buNone/>
          </a:pPr>
          <a:endParaRPr lang="es-ES" sz="2000" b="1" kern="1200" dirty="0"/>
        </a:p>
      </dsp:txBody>
      <dsp:txXfrm>
        <a:off x="2304010" y="1197418"/>
        <a:ext cx="2278522" cy="2373198"/>
      </dsp:txXfrm>
    </dsp:sp>
    <dsp:sp modelId="{A1EFEAA4-57E4-4F2F-B028-43E07D1A6DB6}">
      <dsp:nvSpPr>
        <dsp:cNvPr id="0" name=""/>
        <dsp:cNvSpPr/>
      </dsp:nvSpPr>
      <dsp:spPr>
        <a:xfrm>
          <a:off x="4431046" y="744346"/>
          <a:ext cx="3029438" cy="1077401"/>
        </a:xfrm>
        <a:prstGeom prst="rightArrow">
          <a:avLst>
            <a:gd name="adj1" fmla="val 50000"/>
            <a:gd name="adj2" fmla="val 5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3)</a:t>
          </a:r>
          <a:r>
            <a:rPr lang="lv-LV" sz="2000" b="1" kern="1200" dirty="0">
              <a:effectLst>
                <a:outerShdw blurRad="38100" dist="38100" dir="2700000" algn="tl">
                  <a:srgbClr val="000000">
                    <a:alpha val="43137"/>
                  </a:srgbClr>
                </a:outerShdw>
              </a:effectLst>
            </a:rPr>
            <a:t> priecājas par netaisnību</a:t>
          </a:r>
          <a:endParaRPr lang="es-ES" sz="2000" b="1" kern="1200" dirty="0">
            <a:effectLst>
              <a:outerShdw blurRad="38100" dist="38100" dir="2700000" algn="tl">
                <a:srgbClr val="000000">
                  <a:alpha val="43137"/>
                </a:srgbClr>
              </a:outerShdw>
            </a:effectLst>
          </a:endParaRPr>
        </a:p>
      </dsp:txBody>
      <dsp:txXfrm>
        <a:off x="4431046" y="1013696"/>
        <a:ext cx="2760088" cy="538701"/>
      </dsp:txXfrm>
    </dsp:sp>
    <dsp:sp modelId="{69A1BC3A-0AA4-40E7-A3EA-8479317ADD6A}">
      <dsp:nvSpPr>
        <dsp:cNvPr id="0" name=""/>
        <dsp:cNvSpPr/>
      </dsp:nvSpPr>
      <dsp:spPr>
        <a:xfrm>
          <a:off x="4611105" y="1556123"/>
          <a:ext cx="2278522" cy="2045097"/>
        </a:xfrm>
        <a:prstGeom prst="rect">
          <a:avLst/>
        </a:prstGeom>
        <a:solidFill>
          <a:schemeClr val="accent4">
            <a:lumMod val="20000"/>
            <a:lumOff val="80000"/>
          </a:schemeClr>
        </a:solidFill>
        <a:ln w="635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a:t>
          </a:r>
          <a:r>
            <a:rPr lang="lv-LV" sz="2000" b="1" kern="1200" dirty="0"/>
            <a:t>ļaujiet man neēst no jūsu gardajiem gardumiem."</a:t>
          </a:r>
          <a:endParaRPr lang="es-ES" sz="2000" b="1" kern="1200" dirty="0"/>
        </a:p>
        <a:p>
          <a:pPr marL="0" lvl="0" indent="0" algn="l" defTabSz="889000">
            <a:lnSpc>
              <a:spcPct val="90000"/>
            </a:lnSpc>
            <a:spcBef>
              <a:spcPct val="0"/>
            </a:spcBef>
            <a:spcAft>
              <a:spcPct val="35000"/>
            </a:spcAft>
            <a:buNone/>
          </a:pPr>
          <a:r>
            <a:rPr lang="lv-LV" sz="2000" b="1" kern="1200" dirty="0"/>
            <a:t>"Viņš nesēž nievātāju pulkā."</a:t>
          </a:r>
          <a:endParaRPr lang="en-US" sz="2000" b="1" kern="1200" dirty="0"/>
        </a:p>
      </dsp:txBody>
      <dsp:txXfrm>
        <a:off x="4611105" y="1556123"/>
        <a:ext cx="2278522" cy="2045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98E8-2D67-4CED-85AD-755B5EB568A9}">
      <dsp:nvSpPr>
        <dsp:cNvPr id="0" name=""/>
        <dsp:cNvSpPr/>
      </dsp:nvSpPr>
      <dsp:spPr>
        <a:xfrm>
          <a:off x="260641" y="710"/>
          <a:ext cx="1978856" cy="1035932"/>
        </a:xfrm>
        <a:prstGeom prst="rect">
          <a:avLst/>
        </a:prstGeom>
        <a:solidFill>
          <a:srgbClr val="0070C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Tiksim svētīti (Ps.1:1; 112:1; 128:1).</a:t>
          </a:r>
          <a:endParaRPr lang="lv-LV" sz="1800" kern="1200" noProof="0" dirty="0">
            <a:effectLst>
              <a:outerShdw blurRad="38100" dist="38100" dir="2700000" algn="tl">
                <a:srgbClr val="000000">
                  <a:alpha val="43137"/>
                </a:srgbClr>
              </a:outerShdw>
            </a:effectLst>
          </a:endParaRPr>
        </a:p>
      </dsp:txBody>
      <dsp:txXfrm>
        <a:off x="260641" y="710"/>
        <a:ext cx="1978856" cy="1035932"/>
      </dsp:txXfrm>
    </dsp:sp>
    <dsp:sp modelId="{11F2A83D-AF68-46DD-A5A4-13D475C50C7B}">
      <dsp:nvSpPr>
        <dsp:cNvPr id="0" name=""/>
        <dsp:cNvSpPr/>
      </dsp:nvSpPr>
      <dsp:spPr>
        <a:xfrm>
          <a:off x="2412153" y="710"/>
          <a:ext cx="1726554" cy="1035932"/>
        </a:xfrm>
        <a:prstGeom prst="rect">
          <a:avLst/>
        </a:prstGeom>
        <a:solidFill>
          <a:srgbClr val="00B05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Visi darbi labi izdodas (Ps.1:3; 128:2).</a:t>
          </a:r>
          <a:endParaRPr lang="lv-LV" sz="1800" kern="1200" noProof="0" dirty="0">
            <a:effectLst>
              <a:outerShdw blurRad="38100" dist="38100" dir="2700000" algn="tl">
                <a:srgbClr val="000000">
                  <a:alpha val="43137"/>
                </a:srgbClr>
              </a:outerShdw>
            </a:effectLst>
          </a:endParaRPr>
        </a:p>
      </dsp:txBody>
      <dsp:txXfrm>
        <a:off x="2412153" y="710"/>
        <a:ext cx="1726554" cy="1035932"/>
      </dsp:txXfrm>
    </dsp:sp>
    <dsp:sp modelId="{3E800A27-3F4C-4538-A50E-23A3DD446506}">
      <dsp:nvSpPr>
        <dsp:cNvPr id="0" name=""/>
        <dsp:cNvSpPr/>
      </dsp:nvSpPr>
      <dsp:spPr>
        <a:xfrm>
          <a:off x="4311363" y="710"/>
          <a:ext cx="2216706" cy="1035932"/>
        </a:xfrm>
        <a:prstGeom prst="rect">
          <a:avLst/>
        </a:prstGeom>
        <a:solidFill>
          <a:srgbClr val="CC00C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Pēcnācēji būs vareni un spēcīgi (Ps.112:2; 128:3).</a:t>
          </a:r>
          <a:endParaRPr lang="lv-LV" sz="1800" kern="1200" noProof="0" dirty="0">
            <a:effectLst>
              <a:outerShdw blurRad="38100" dist="38100" dir="2700000" algn="tl">
                <a:srgbClr val="000000">
                  <a:alpha val="43137"/>
                </a:srgbClr>
              </a:outerShdw>
            </a:effectLst>
          </a:endParaRPr>
        </a:p>
      </dsp:txBody>
      <dsp:txXfrm>
        <a:off x="4311363" y="710"/>
        <a:ext cx="2216706" cy="1035932"/>
      </dsp:txXfrm>
    </dsp:sp>
    <dsp:sp modelId="{728DD033-9CEB-49E1-AF9B-18446FF25D12}">
      <dsp:nvSpPr>
        <dsp:cNvPr id="0" name=""/>
        <dsp:cNvSpPr/>
      </dsp:nvSpPr>
      <dsp:spPr>
        <a:xfrm>
          <a:off x="6700724" y="710"/>
          <a:ext cx="1726554" cy="1035932"/>
        </a:xfrm>
        <a:prstGeom prst="rect">
          <a:avLst/>
        </a:prstGeom>
        <a:solidFill>
          <a:schemeClr val="accent5">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Saņemsim labas lietas un bagātību (</a:t>
          </a:r>
          <a:r>
            <a:rPr lang="lv-LV" sz="1800" b="1" kern="1200" noProof="0" dirty="0" err="1">
              <a:effectLst>
                <a:outerShdw blurRad="38100" dist="38100" dir="2700000" algn="tl">
                  <a:srgbClr val="000000">
                    <a:alpha val="43137"/>
                  </a:srgbClr>
                </a:outerShdw>
              </a:effectLst>
            </a:rPr>
            <a:t>Ps</a:t>
          </a:r>
          <a:r>
            <a:rPr lang="lv-LV" sz="1800" b="1" kern="1200" noProof="0" dirty="0">
              <a:effectLst>
                <a:outerShdw blurRad="38100" dist="38100" dir="2700000" algn="tl">
                  <a:srgbClr val="000000">
                    <a:alpha val="43137"/>
                  </a:srgbClr>
                </a:outerShdw>
              </a:effectLst>
            </a:rPr>
            <a:t>. 112:3)</a:t>
          </a:r>
          <a:endParaRPr lang="lv-LV" sz="1800" kern="1200" noProof="0" dirty="0">
            <a:effectLst>
              <a:outerShdw blurRad="38100" dist="38100" dir="2700000" algn="tl">
                <a:srgbClr val="000000">
                  <a:alpha val="43137"/>
                </a:srgbClr>
              </a:outerShdw>
            </a:effectLst>
          </a:endParaRPr>
        </a:p>
      </dsp:txBody>
      <dsp:txXfrm>
        <a:off x="6700724" y="710"/>
        <a:ext cx="1726554" cy="1035932"/>
      </dsp:txXfrm>
    </dsp:sp>
    <dsp:sp modelId="{340C0314-5C9A-4AC9-8388-279DEC49C2FA}">
      <dsp:nvSpPr>
        <dsp:cNvPr id="0" name=""/>
        <dsp:cNvSpPr/>
      </dsp:nvSpPr>
      <dsp:spPr>
        <a:xfrm>
          <a:off x="260641" y="1209298"/>
          <a:ext cx="1978856" cy="1035932"/>
        </a:xfrm>
        <a:prstGeom prst="rect">
          <a:avLst/>
        </a:prstGeom>
        <a:solidFill>
          <a:schemeClr val="accent6">
            <a:hueOff val="0"/>
            <a:satOff val="0"/>
            <a:lumOff val="0"/>
            <a:alphaOff val="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Mēs staigāsim Dieva gaismā</a:t>
          </a:r>
        </a:p>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a:t>
          </a:r>
          <a:r>
            <a:rPr lang="lv-LV" sz="1800" b="1" kern="1200" noProof="0" dirty="0" err="1">
              <a:effectLst>
                <a:outerShdw blurRad="38100" dist="38100" dir="2700000" algn="tl">
                  <a:srgbClr val="000000">
                    <a:alpha val="43137"/>
                  </a:srgbClr>
                </a:outerShdw>
              </a:effectLst>
            </a:rPr>
            <a:t>Ps</a:t>
          </a:r>
          <a:r>
            <a:rPr lang="lv-LV" sz="1800" b="1" kern="1200" noProof="0" dirty="0">
              <a:effectLst>
                <a:outerShdw blurRad="38100" dist="38100" dir="2700000" algn="tl">
                  <a:srgbClr val="000000">
                    <a:alpha val="43137"/>
                  </a:srgbClr>
                </a:outerShdw>
              </a:effectLst>
            </a:rPr>
            <a:t>. 112:4)</a:t>
          </a:r>
          <a:endParaRPr lang="lv-LV" sz="1800" kern="1200" noProof="0" dirty="0">
            <a:effectLst>
              <a:outerShdw blurRad="38100" dist="38100" dir="2700000" algn="tl">
                <a:srgbClr val="000000">
                  <a:alpha val="43137"/>
                </a:srgbClr>
              </a:outerShdw>
            </a:effectLst>
          </a:endParaRPr>
        </a:p>
      </dsp:txBody>
      <dsp:txXfrm>
        <a:off x="260641" y="1209298"/>
        <a:ext cx="1978856" cy="1035932"/>
      </dsp:txXfrm>
    </dsp:sp>
    <dsp:sp modelId="{DBC9EECE-2134-439B-A231-79C41CBA4EE3}">
      <dsp:nvSpPr>
        <dsp:cNvPr id="0" name=""/>
        <dsp:cNvSpPr/>
      </dsp:nvSpPr>
      <dsp:spPr>
        <a:xfrm>
          <a:off x="2412153" y="1209298"/>
          <a:ext cx="1726554" cy="1035932"/>
        </a:xfrm>
        <a:prstGeom prst="rect">
          <a:avLst/>
        </a:prstGeom>
        <a:solidFill>
          <a:schemeClr val="accent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Mēs labi pārvaldīsim savas lietas (</a:t>
          </a:r>
          <a:r>
            <a:rPr lang="lv-LV" sz="1800" b="1" kern="1200" noProof="0" dirty="0" err="1">
              <a:effectLst>
                <a:outerShdw blurRad="38100" dist="38100" dir="2700000" algn="tl">
                  <a:srgbClr val="000000">
                    <a:alpha val="43137"/>
                  </a:srgbClr>
                </a:outerShdw>
              </a:effectLst>
            </a:rPr>
            <a:t>Ps</a:t>
          </a:r>
          <a:r>
            <a:rPr lang="lv-LV" sz="1800" b="1" kern="1200" noProof="0" dirty="0">
              <a:effectLst>
                <a:outerShdw blurRad="38100" dist="38100" dir="2700000" algn="tl">
                  <a:srgbClr val="000000">
                    <a:alpha val="43137"/>
                  </a:srgbClr>
                </a:outerShdw>
              </a:effectLst>
            </a:rPr>
            <a:t> 112:5)</a:t>
          </a:r>
          <a:endParaRPr lang="lv-LV" sz="1800" kern="1200" noProof="0" dirty="0">
            <a:effectLst>
              <a:outerShdw blurRad="38100" dist="38100" dir="2700000" algn="tl">
                <a:srgbClr val="000000">
                  <a:alpha val="43137"/>
                </a:srgbClr>
              </a:outerShdw>
            </a:effectLst>
          </a:endParaRPr>
        </a:p>
      </dsp:txBody>
      <dsp:txXfrm>
        <a:off x="2412153" y="1209298"/>
        <a:ext cx="1726554" cy="1035932"/>
      </dsp:txXfrm>
    </dsp:sp>
    <dsp:sp modelId="{56ECCE19-653A-4E66-ACD9-55F10611F2F0}">
      <dsp:nvSpPr>
        <dsp:cNvPr id="0" name=""/>
        <dsp:cNvSpPr/>
      </dsp:nvSpPr>
      <dsp:spPr>
        <a:xfrm>
          <a:off x="4311363" y="1209298"/>
          <a:ext cx="2216706" cy="1035932"/>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Mēs nekļūdīsimies, un tiksim pieminēti (</a:t>
          </a:r>
          <a:r>
            <a:rPr lang="lv-LV" sz="1800" b="1" kern="1200" noProof="0" dirty="0" err="1">
              <a:effectLst>
                <a:outerShdw blurRad="38100" dist="38100" dir="2700000" algn="tl">
                  <a:srgbClr val="000000">
                    <a:alpha val="43137"/>
                  </a:srgbClr>
                </a:outerShdw>
              </a:effectLst>
            </a:rPr>
            <a:t>Ps</a:t>
          </a:r>
          <a:r>
            <a:rPr lang="lv-LV" sz="1800" b="1" kern="1200" noProof="0" dirty="0">
              <a:effectLst>
                <a:outerShdw blurRad="38100" dist="38100" dir="2700000" algn="tl">
                  <a:srgbClr val="000000">
                    <a:alpha val="43137"/>
                  </a:srgbClr>
                </a:outerShdw>
              </a:effectLst>
            </a:rPr>
            <a:t> 112:6).</a:t>
          </a:r>
          <a:endParaRPr lang="lv-LV" sz="1800" kern="1200" noProof="0" dirty="0">
            <a:effectLst>
              <a:outerShdw blurRad="38100" dist="38100" dir="2700000" algn="tl">
                <a:srgbClr val="000000">
                  <a:alpha val="43137"/>
                </a:srgbClr>
              </a:outerShdw>
            </a:effectLst>
          </a:endParaRPr>
        </a:p>
      </dsp:txBody>
      <dsp:txXfrm>
        <a:off x="4311363" y="1209298"/>
        <a:ext cx="2216706" cy="1035932"/>
      </dsp:txXfrm>
    </dsp:sp>
    <dsp:sp modelId="{41FEFE73-251E-4C89-B093-10B5245524C6}">
      <dsp:nvSpPr>
        <dsp:cNvPr id="0" name=""/>
        <dsp:cNvSpPr/>
      </dsp:nvSpPr>
      <dsp:spPr>
        <a:xfrm>
          <a:off x="6700724" y="1209298"/>
          <a:ext cx="1726554" cy="1035932"/>
        </a:xfrm>
        <a:prstGeom prst="rect">
          <a:avLst/>
        </a:prstGeom>
        <a:solidFill>
          <a:srgbClr val="A60E2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Nebaidīsimies no sliktām ziņām (</a:t>
          </a:r>
          <a:r>
            <a:rPr lang="lv-LV" sz="1800" b="1" kern="1200" noProof="0" dirty="0" err="1">
              <a:effectLst>
                <a:outerShdw blurRad="38100" dist="38100" dir="2700000" algn="tl">
                  <a:srgbClr val="000000">
                    <a:alpha val="43137"/>
                  </a:srgbClr>
                </a:outerShdw>
              </a:effectLst>
            </a:rPr>
            <a:t>Ps</a:t>
          </a:r>
          <a:r>
            <a:rPr lang="lv-LV" sz="1800" b="1" kern="1200" noProof="0" dirty="0">
              <a:effectLst>
                <a:outerShdw blurRad="38100" dist="38100" dir="2700000" algn="tl">
                  <a:srgbClr val="000000">
                    <a:alpha val="43137"/>
                  </a:srgbClr>
                </a:outerShdw>
              </a:effectLst>
            </a:rPr>
            <a:t>. 112:7)</a:t>
          </a:r>
          <a:endParaRPr lang="lv-LV" sz="1800" kern="1200" noProof="0" dirty="0">
            <a:effectLst>
              <a:outerShdw blurRad="38100" dist="38100" dir="2700000" algn="tl">
                <a:srgbClr val="000000">
                  <a:alpha val="43137"/>
                </a:srgbClr>
              </a:outerShdw>
            </a:effectLst>
          </a:endParaRPr>
        </a:p>
      </dsp:txBody>
      <dsp:txXfrm>
        <a:off x="6700724" y="1209298"/>
        <a:ext cx="1726554" cy="1035932"/>
      </dsp:txXfrm>
    </dsp:sp>
    <dsp:sp modelId="{82110A3A-0AF4-4126-A34D-67E2B5EFF8D0}">
      <dsp:nvSpPr>
        <dsp:cNvPr id="0" name=""/>
        <dsp:cNvSpPr/>
      </dsp:nvSpPr>
      <dsp:spPr>
        <a:xfrm>
          <a:off x="185363" y="2409723"/>
          <a:ext cx="2093758" cy="1035932"/>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Uzvarēsim savus ienaidniekus (Ps.112:8).</a:t>
          </a:r>
          <a:endParaRPr lang="lv-LV" sz="1800" kern="1200" noProof="0" dirty="0">
            <a:effectLst>
              <a:outerShdw blurRad="38100" dist="38100" dir="2700000" algn="tl">
                <a:srgbClr val="000000">
                  <a:alpha val="43137"/>
                </a:srgbClr>
              </a:outerShdw>
            </a:effectLst>
          </a:endParaRPr>
        </a:p>
      </dsp:txBody>
      <dsp:txXfrm>
        <a:off x="185363" y="2409723"/>
        <a:ext cx="2093758" cy="1035932"/>
      </dsp:txXfrm>
    </dsp:sp>
    <dsp:sp modelId="{50C0B40A-A05D-4CCF-AA0A-CEE7775B62D0}">
      <dsp:nvSpPr>
        <dsp:cNvPr id="0" name=""/>
        <dsp:cNvSpPr/>
      </dsp:nvSpPr>
      <dsp:spPr>
        <a:xfrm>
          <a:off x="2480300" y="2409723"/>
          <a:ext cx="1726554" cy="1035932"/>
        </a:xfrm>
        <a:prstGeom prst="rect">
          <a:avLst/>
        </a:prstGeom>
        <a:solidFill>
          <a:srgbClr val="DE840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lv-LV" sz="1800" b="1" kern="1200" noProof="0" dirty="0">
              <a:effectLst>
                <a:outerShdw blurRad="38100" dist="38100" dir="2700000" algn="tl">
                  <a:srgbClr val="000000">
                    <a:alpha val="43137"/>
                  </a:srgbClr>
                </a:outerShdw>
              </a:effectLst>
            </a:rPr>
            <a:t>Tiksim paaugstināti godībā (</a:t>
          </a:r>
          <a:r>
            <a:rPr lang="lv-LV" sz="1800" b="1" kern="1200" noProof="0" dirty="0" err="1">
              <a:effectLst>
                <a:outerShdw blurRad="38100" dist="38100" dir="2700000" algn="tl">
                  <a:srgbClr val="000000">
                    <a:alpha val="43137"/>
                  </a:srgbClr>
                </a:outerShdw>
              </a:effectLst>
            </a:rPr>
            <a:t>Ps</a:t>
          </a:r>
          <a:r>
            <a:rPr lang="lv-LV" sz="1800" b="1" kern="1200" noProof="0" dirty="0">
              <a:effectLst>
                <a:outerShdw blurRad="38100" dist="38100" dir="2700000" algn="tl">
                  <a:srgbClr val="000000">
                    <a:alpha val="43137"/>
                  </a:srgbClr>
                </a:outerShdw>
              </a:effectLst>
            </a:rPr>
            <a:t>. 112:9)</a:t>
          </a:r>
          <a:endParaRPr lang="lv-LV" sz="1800" kern="1200" noProof="0" dirty="0">
            <a:effectLst>
              <a:outerShdw blurRad="38100" dist="38100" dir="2700000" algn="tl">
                <a:srgbClr val="000000">
                  <a:alpha val="43137"/>
                </a:srgbClr>
              </a:outerShdw>
            </a:effectLst>
          </a:endParaRPr>
        </a:p>
      </dsp:txBody>
      <dsp:txXfrm>
        <a:off x="2480300" y="2409723"/>
        <a:ext cx="1726554" cy="103593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11348-688B-8C87-E9E7-28D6808427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E2394DC-DA14-5FD7-BF09-C1A16294A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A83422-4DA9-7AF8-8A7E-D5EC56FC308B}"/>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5" name="Marcador de pie de página 4">
            <a:extLst>
              <a:ext uri="{FF2B5EF4-FFF2-40B4-BE49-F238E27FC236}">
                <a16:creationId xmlns:a16="http://schemas.microsoft.com/office/drawing/2014/main" id="{900EA2F4-AE56-DEE1-A169-601D5F6C10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971660-6DD5-AE2F-3AA0-28255F32ED39}"/>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39038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CFA0C-9696-B4EA-92F5-FA259AA5AC0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F00F5B-1B3D-8D1A-FEBA-B2669C6E2A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26227-E72B-7A69-D33D-71B636D302EF}"/>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5" name="Marcador de pie de página 4">
            <a:extLst>
              <a:ext uri="{FF2B5EF4-FFF2-40B4-BE49-F238E27FC236}">
                <a16:creationId xmlns:a16="http://schemas.microsoft.com/office/drawing/2014/main" id="{1596C85C-2AF0-2C07-0742-9798DD0EF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421721-8BE9-62F3-D909-0244CBFFD81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2311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E72018-6BDB-687F-BBE0-FFCD5A24B9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F9D8B4-4E78-5A2B-C407-38DDCF2B298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FE8608-2EC4-EB6C-FBB3-98721CFF0B85}"/>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5" name="Marcador de pie de página 4">
            <a:extLst>
              <a:ext uri="{FF2B5EF4-FFF2-40B4-BE49-F238E27FC236}">
                <a16:creationId xmlns:a16="http://schemas.microsoft.com/office/drawing/2014/main" id="{FF33C073-84B5-3EE3-9831-878A555E8A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7A013A-B726-54CA-C50A-1D3D73F260A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712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184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7675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14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991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589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19200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640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47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383AD-301D-C4A8-2477-C9E34A99EF0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784EDF-54F3-D1BA-6418-C3E0F6904A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E7DA1E-EA1B-762E-9961-DC31BFDEE970}"/>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5" name="Marcador de pie de página 4">
            <a:extLst>
              <a:ext uri="{FF2B5EF4-FFF2-40B4-BE49-F238E27FC236}">
                <a16:creationId xmlns:a16="http://schemas.microsoft.com/office/drawing/2014/main" id="{22E70ABD-FCBE-1D5F-BB3B-55322EEFE9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C70635-85BD-72C7-ED7F-4FFEB3FE85AC}"/>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911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2329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7965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06/02/2024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675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490C7-597B-034D-362A-E9ACA655B4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3B7E70-DF7A-A054-5A12-578D60C81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CAECC2-F31B-3513-D460-14A4072B552E}"/>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5" name="Marcador de pie de página 4">
            <a:extLst>
              <a:ext uri="{FF2B5EF4-FFF2-40B4-BE49-F238E27FC236}">
                <a16:creationId xmlns:a16="http://schemas.microsoft.com/office/drawing/2014/main" id="{85EBB2AA-9E18-38F5-4834-46892CADF4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3A4B29-72B7-5A07-C715-7D6ED5C67DE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027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BEFB9-9882-5895-39F1-BF13F244510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8AF4A2-FD65-9A29-C35E-C34C68BBDB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9A69A6F-6443-A8D5-0232-AF6763D4B7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838C0F7-A1AA-1753-2047-9978665B5561}"/>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6" name="Marcador de pie de página 5">
            <a:extLst>
              <a:ext uri="{FF2B5EF4-FFF2-40B4-BE49-F238E27FC236}">
                <a16:creationId xmlns:a16="http://schemas.microsoft.com/office/drawing/2014/main" id="{C64B39C5-5D03-7F4B-904F-CB322B6768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9187BD-3EC6-2EB0-2BBA-0E15D8A47375}"/>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1724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6D95E-48B3-B04C-D644-DECADCCB72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168558-0FE8-D819-ECE9-C8DD3D64D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FF4A455-2A3E-D1A9-D0C1-FCB14293EB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CB14A97-3FCC-2045-71FF-DDA488873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A01B328-113A-A25B-25B6-0595304D0D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7CCFB99-5C7D-A3B7-1B96-27678A5BF36D}"/>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8" name="Marcador de pie de página 7">
            <a:extLst>
              <a:ext uri="{FF2B5EF4-FFF2-40B4-BE49-F238E27FC236}">
                <a16:creationId xmlns:a16="http://schemas.microsoft.com/office/drawing/2014/main" id="{BD8962AB-0FD4-F429-F5A0-27B6EDB1B7D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65C3339-B0BE-4A59-DEEE-3D85D750773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8689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2CFB1-6F96-934F-5F51-65EBC764157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146806-BF5E-1B36-742D-F6ACB4CD5375}"/>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4" name="Marcador de pie de página 3">
            <a:extLst>
              <a:ext uri="{FF2B5EF4-FFF2-40B4-BE49-F238E27FC236}">
                <a16:creationId xmlns:a16="http://schemas.microsoft.com/office/drawing/2014/main" id="{DDC552E2-BA45-1CEA-414F-DE60C44771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869DE3-D22F-0A0C-00B0-475ACCEF80B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08469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113EF5-F7DC-B738-15D8-870B32B2F9C0}"/>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3" name="Marcador de pie de página 2">
            <a:extLst>
              <a:ext uri="{FF2B5EF4-FFF2-40B4-BE49-F238E27FC236}">
                <a16:creationId xmlns:a16="http://schemas.microsoft.com/office/drawing/2014/main" id="{F01AA64A-DB08-B7BB-5C12-8717C09E129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A453BF-43E2-8DB4-6D91-5972FA430C4F}"/>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7003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8BF7A-B2CA-C57E-FCC3-90084121A2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2397DD-B108-8EE0-2A79-A37243322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9AF7471-97A2-8B34-3329-E1E97B5D5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3D2840-C2D7-E0BF-EFCC-65574B9C35EA}"/>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6" name="Marcador de pie de página 5">
            <a:extLst>
              <a:ext uri="{FF2B5EF4-FFF2-40B4-BE49-F238E27FC236}">
                <a16:creationId xmlns:a16="http://schemas.microsoft.com/office/drawing/2014/main" id="{906D900C-3505-B6DB-57C8-10BFEB6FD1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FB3E7C-23DB-E40D-F2F0-2A104917A70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4983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2506E-897F-7882-952E-7EB0F546B2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BF48F2-436A-46DE-ACB0-1C976B80F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00F6BD-417B-EC01-629D-7F3410A2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6BE3A9-6C63-0264-46D5-46AF50424ADB}"/>
              </a:ext>
            </a:extLst>
          </p:cNvPr>
          <p:cNvSpPr>
            <a:spLocks noGrp="1"/>
          </p:cNvSpPr>
          <p:nvPr>
            <p:ph type="dt" sz="half" idx="10"/>
          </p:nvPr>
        </p:nvSpPr>
        <p:spPr/>
        <p:txBody>
          <a:bodyPr/>
          <a:lstStyle/>
          <a:p>
            <a:fld id="{C3021541-81FB-45D9-9FD0-E8BE38A72FDC}" type="datetimeFigureOut">
              <a:rPr lang="es-ES" smtClean="0"/>
              <a:t>06/02/2024</a:t>
            </a:fld>
            <a:endParaRPr lang="es-ES"/>
          </a:p>
        </p:txBody>
      </p:sp>
      <p:sp>
        <p:nvSpPr>
          <p:cNvPr id="6" name="Marcador de pie de página 5">
            <a:extLst>
              <a:ext uri="{FF2B5EF4-FFF2-40B4-BE49-F238E27FC236}">
                <a16:creationId xmlns:a16="http://schemas.microsoft.com/office/drawing/2014/main" id="{CAF11EC4-92A6-3FC8-E8C7-A08BE1CF8B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A6E8C9-33D1-DFB0-1593-F4DC93660EB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1695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AC6248-AEB2-6E30-30DC-8517232A7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23EB14-405D-30A0-8834-485D02117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56514A-B790-C92E-6A37-A935780B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21541-81FB-45D9-9FD0-E8BE38A72FDC}" type="datetimeFigureOut">
              <a:rPr lang="es-ES" smtClean="0"/>
              <a:t>06/02/2024</a:t>
            </a:fld>
            <a:endParaRPr lang="es-ES"/>
          </a:p>
        </p:txBody>
      </p:sp>
      <p:sp>
        <p:nvSpPr>
          <p:cNvPr id="5" name="Marcador de pie de página 4">
            <a:extLst>
              <a:ext uri="{FF2B5EF4-FFF2-40B4-BE49-F238E27FC236}">
                <a16:creationId xmlns:a16="http://schemas.microsoft.com/office/drawing/2014/main" id="{246BEA1F-99E8-2AEA-6C0C-9B5C2B41F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74EE679-589B-EBBF-0A0D-934F0FF5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94EE9-C4CC-425A-A5AF-A08DE8A82C7B}" type="slidenum">
              <a:rPr lang="es-ES" smtClean="0"/>
              <a:t>‹Nº›</a:t>
            </a:fld>
            <a:endParaRPr lang="es-ES"/>
          </a:p>
        </p:txBody>
      </p:sp>
    </p:spTree>
    <p:extLst>
      <p:ext uri="{BB962C8B-B14F-4D97-AF65-F5344CB8AC3E}">
        <p14:creationId xmlns:p14="http://schemas.microsoft.com/office/powerpoint/2010/main" val="96302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06/02/2024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277615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3.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C7AD12-775C-5789-04D1-76CDE4300C32}"/>
              </a:ext>
            </a:extLst>
          </p:cNvPr>
          <p:cNvSpPr txBox="1"/>
          <p:nvPr/>
        </p:nvSpPr>
        <p:spPr>
          <a:xfrm>
            <a:off x="254337" y="-54049"/>
            <a:ext cx="5051088" cy="6740307"/>
          </a:xfrm>
          <a:prstGeom prst="rect">
            <a:avLst/>
          </a:prstGeom>
          <a:noFill/>
        </p:spPr>
        <p:txBody>
          <a:bodyPr wrap="square" rtlCol="0">
            <a:spAutoFit/>
            <a:scene3d>
              <a:camera prst="orthographicFront"/>
              <a:lightRig rig="twoPt" dir="t"/>
            </a:scene3d>
            <a:sp3d extrusionH="57150">
              <a:bevelT h="25400" prst="softRound"/>
            </a:sp3d>
          </a:bodyPr>
          <a:lstStyle/>
          <a:p>
            <a:pPr algn="ctr">
              <a:lnSpc>
                <a:spcPct val="150000"/>
              </a:lnSpc>
            </a:pPr>
            <a:r>
              <a:rPr lang="lv-LV" sz="7200" b="1" spc="50" dirty="0">
                <a:ln w="22225" cmpd="sng">
                  <a:solidFill>
                    <a:schemeClr val="accent1"/>
                  </a:solidFill>
                  <a:prstDash val="solid"/>
                </a:ln>
                <a:solidFill>
                  <a:srgbClr val="70AD47">
                    <a:tint val="1000"/>
                  </a:srgbClr>
                </a:solidFill>
                <a:effectLst>
                  <a:glow rad="38100">
                    <a:schemeClr val="accent1">
                      <a:alpha val="40000"/>
                    </a:schemeClr>
                  </a:glow>
                </a:effectLst>
              </a:rPr>
              <a:t>GUDRĪBA DZĪVOT TAISNU DZĪVI</a:t>
            </a:r>
            <a:endParaRPr lang="es-ES" sz="7200" b="1" spc="50" dirty="0">
              <a:ln w="222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45F1C77C-0F48-1311-174C-C59A28042AA1}"/>
              </a:ext>
            </a:extLst>
          </p:cNvPr>
          <p:cNvSpPr txBox="1"/>
          <p:nvPr/>
        </p:nvSpPr>
        <p:spPr>
          <a:xfrm>
            <a:off x="8171201" y="6514480"/>
            <a:ext cx="2324803" cy="338554"/>
          </a:xfrm>
          <a:prstGeom prst="rect">
            <a:avLst/>
          </a:prstGeom>
          <a:noFill/>
        </p:spPr>
        <p:txBody>
          <a:bodyPr wrap="none" rtlCol="0">
            <a:spAutoFit/>
          </a:bodyPr>
          <a:lstStyle/>
          <a:p>
            <a:pPr algn="r"/>
            <a:r>
              <a:rPr lang="es-ES" sz="1600" b="1" dirty="0">
                <a:solidFill>
                  <a:schemeClr val="bg1"/>
                </a:solidFill>
                <a:effectLst>
                  <a:glow rad="114300">
                    <a:srgbClr val="472353"/>
                  </a:glow>
                  <a:outerShdw blurRad="38100" dist="38100" dir="2700000" algn="tl">
                    <a:srgbClr val="000000">
                      <a:alpha val="43137"/>
                    </a:srgbClr>
                  </a:outerShdw>
                </a:effectLst>
              </a:rPr>
              <a:t>8</a:t>
            </a:r>
            <a:r>
              <a:rPr lang="lv-LV" sz="1600" b="1" dirty="0">
                <a:solidFill>
                  <a:schemeClr val="bg1"/>
                </a:solidFill>
                <a:effectLst>
                  <a:glow rad="114300">
                    <a:srgbClr val="472353"/>
                  </a:glow>
                  <a:outerShdw blurRad="38100" dist="38100" dir="2700000" algn="tl">
                    <a:srgbClr val="000000">
                      <a:alpha val="43137"/>
                    </a:srgbClr>
                  </a:outerShdw>
                </a:effectLst>
              </a:rPr>
              <a:t>.tēma</a:t>
            </a:r>
            <a:r>
              <a:rPr lang="es-ES" sz="1600" b="1" dirty="0">
                <a:solidFill>
                  <a:schemeClr val="bg1"/>
                </a:solidFill>
                <a:effectLst>
                  <a:glow rad="114300">
                    <a:srgbClr val="472353"/>
                  </a:glow>
                  <a:outerShdw blurRad="38100" dist="38100" dir="2700000" algn="tl">
                    <a:srgbClr val="000000">
                      <a:alpha val="43137"/>
                    </a:srgbClr>
                  </a:outerShdw>
                </a:effectLst>
              </a:rPr>
              <a:t> 24</a:t>
            </a:r>
            <a:r>
              <a:rPr lang="lv-LV" sz="1600" b="1" dirty="0">
                <a:solidFill>
                  <a:schemeClr val="bg1"/>
                </a:solidFill>
                <a:effectLst>
                  <a:glow rad="114300">
                    <a:srgbClr val="472353"/>
                  </a:glow>
                  <a:outerShdw blurRad="38100" dist="38100" dir="2700000" algn="tl">
                    <a:srgbClr val="000000">
                      <a:alpha val="43137"/>
                    </a:srgbClr>
                  </a:outerShdw>
                </a:effectLst>
              </a:rPr>
              <a:t>.</a:t>
            </a:r>
            <a:r>
              <a:rPr lang="es-ES" sz="1600" b="1" dirty="0" err="1">
                <a:solidFill>
                  <a:schemeClr val="bg1"/>
                </a:solidFill>
                <a:effectLst>
                  <a:glow rad="114300">
                    <a:srgbClr val="472353"/>
                  </a:glow>
                  <a:outerShdw blurRad="38100" dist="38100" dir="2700000" algn="tl">
                    <a:srgbClr val="000000">
                      <a:alpha val="43137"/>
                    </a:srgbClr>
                  </a:outerShdw>
                </a:effectLst>
              </a:rPr>
              <a:t>febr</a:t>
            </a:r>
            <a:r>
              <a:rPr lang="lv-LV" sz="1600" b="1" dirty="0" err="1">
                <a:solidFill>
                  <a:schemeClr val="bg1"/>
                </a:solidFill>
                <a:effectLst>
                  <a:glow rad="114300">
                    <a:srgbClr val="472353"/>
                  </a:glow>
                  <a:outerShdw blurRad="38100" dist="38100" dir="2700000" algn="tl">
                    <a:srgbClr val="000000">
                      <a:alpha val="43137"/>
                    </a:srgbClr>
                  </a:outerShdw>
                </a:effectLst>
              </a:rPr>
              <a:t>uārī</a:t>
            </a:r>
            <a:r>
              <a:rPr lang="lv-LV" sz="1600" b="1" dirty="0">
                <a:solidFill>
                  <a:schemeClr val="bg1"/>
                </a:solidFill>
                <a:effectLst>
                  <a:glow rad="114300">
                    <a:srgbClr val="472353"/>
                  </a:glow>
                  <a:outerShdw blurRad="38100" dist="38100" dir="2700000" algn="tl">
                    <a:srgbClr val="000000">
                      <a:alpha val="43137"/>
                    </a:srgbClr>
                  </a:outerShdw>
                </a:effectLst>
              </a:rPr>
              <a:t>, </a:t>
            </a:r>
            <a:r>
              <a:rPr lang="es-ES" sz="1600" b="1" dirty="0">
                <a:solidFill>
                  <a:schemeClr val="bg1"/>
                </a:solidFill>
                <a:effectLst>
                  <a:glow rad="114300">
                    <a:srgbClr val="472353"/>
                  </a:glow>
                  <a:outerShdw blurRad="38100" dist="38100" dir="2700000" algn="tl">
                    <a:srgbClr val="000000">
                      <a:alpha val="43137"/>
                    </a:srgbClr>
                  </a:outerShdw>
                </a:effectLst>
              </a:rPr>
              <a:t> 2024</a:t>
            </a:r>
          </a:p>
        </p:txBody>
      </p:sp>
    </p:spTree>
    <p:extLst>
      <p:ext uri="{BB962C8B-B14F-4D97-AF65-F5344CB8AC3E}">
        <p14:creationId xmlns:p14="http://schemas.microsoft.com/office/powerpoint/2010/main" val="6721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A6AF1F-FA15-A2FF-491D-9F23D1736EDF}"/>
              </a:ext>
            </a:extLst>
          </p:cNvPr>
          <p:cNvSpPr txBox="1"/>
          <p:nvPr/>
        </p:nvSpPr>
        <p:spPr>
          <a:xfrm>
            <a:off x="2590800" y="805533"/>
            <a:ext cx="7010400" cy="4597003"/>
          </a:xfrm>
          <a:prstGeom prst="round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spcBef>
                <a:spcPts val="600"/>
              </a:spcBef>
            </a:pPr>
            <a:r>
              <a:rPr lang="lv-LV" sz="2400" b="1" dirty="0">
                <a:latin typeface="Constantia" panose="02030602050306030303" pitchFamily="18" charset="0"/>
              </a:rPr>
              <a:t>"Domājot par Dieva darbu, kritušā cilvēka labā, es jūtos ļoti pārsteigta, ka Dievs ņem nožēlojamas, kritušas būtnes un apbruņo tās ar morālu spēku, ka Viņa žēlastība darbojas iekšēji, pārveidojot raksturu un darot cilvēkus derīgus mājvietām, kuras Dievs tiem sagatavo – derīgus Dieva klātbūtnei, derīgus eņģeļu un sadraudzībai ar Dievu. Ak, kā mana sirds ilgojas būt starp tiem, kas staigās ar Jēzu Kristu uz atjaunotās zemes!"</a:t>
            </a:r>
          </a:p>
        </p:txBody>
      </p:sp>
      <p:sp>
        <p:nvSpPr>
          <p:cNvPr id="4" name="CuadroTexto 3">
            <a:extLst>
              <a:ext uri="{FF2B5EF4-FFF2-40B4-BE49-F238E27FC236}">
                <a16:creationId xmlns:a16="http://schemas.microsoft.com/office/drawing/2014/main" id="{AA8290EB-236D-1498-84E0-27E9EE409CDF}"/>
              </a:ext>
            </a:extLst>
          </p:cNvPr>
          <p:cNvSpPr txBox="1"/>
          <p:nvPr/>
        </p:nvSpPr>
        <p:spPr>
          <a:xfrm>
            <a:off x="7119327" y="5898578"/>
            <a:ext cx="3207288" cy="307777"/>
          </a:xfrm>
          <a:prstGeom prst="rect">
            <a:avLst/>
          </a:prstGeom>
          <a:noFill/>
        </p:spPr>
        <p:txBody>
          <a:bodyPr wrap="none" rtlCol="0">
            <a:spAutoFit/>
          </a:bodyPr>
          <a:lstStyle/>
          <a:p>
            <a:pPr algn="r"/>
            <a:r>
              <a:rPr lang="lv-LV" sz="1400" b="1" dirty="0"/>
              <a:t>E. G. V. (Viena diena ar Dievu, 18. aprīlis)</a:t>
            </a:r>
          </a:p>
        </p:txBody>
      </p:sp>
    </p:spTree>
    <p:extLst>
      <p:ext uri="{BB962C8B-B14F-4D97-AF65-F5344CB8AC3E}">
        <p14:creationId xmlns:p14="http://schemas.microsoft.com/office/powerpoint/2010/main" val="16283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Un grupo de personas posando para una foto en un parque&#10;&#10;Descripción generada automáticamente con confianza media">
            <a:extLst>
              <a:ext uri="{FF2B5EF4-FFF2-40B4-BE49-F238E27FC236}">
                <a16:creationId xmlns:a16="http://schemas.microsoft.com/office/drawing/2014/main" id="{393B7CF8-4FAB-F077-9866-483F6F56965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3"/>
          <a:stretch/>
        </p:blipFill>
        <p:spPr>
          <a:xfrm>
            <a:off x="5162052" y="3272588"/>
            <a:ext cx="6105382" cy="3585411"/>
          </a:xfrm>
          <a:prstGeom prst="rect">
            <a:avLst/>
          </a:prstGeom>
          <a:ln w="28575">
            <a:solidFill>
              <a:srgbClr val="915D50"/>
            </a:solidFill>
          </a:ln>
        </p:spPr>
      </p:pic>
      <p:pic>
        <p:nvPicPr>
          <p:cNvPr id="2" name="Imagen 1" descr="Una caja de donas&#10;&#10;Descripción generada automáticamente con confianza media">
            <a:extLst>
              <a:ext uri="{FF2B5EF4-FFF2-40B4-BE49-F238E27FC236}">
                <a16:creationId xmlns:a16="http://schemas.microsoft.com/office/drawing/2014/main" id="{F98396F3-5FB4-7AA3-881B-7FAF75AB9346}"/>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ln w="28575">
            <a:solidFill>
              <a:srgbClr val="915D50"/>
            </a:solidFill>
          </a:ln>
        </p:spPr>
      </p:pic>
      <p:sp>
        <p:nvSpPr>
          <p:cNvPr id="21" name="Rectangle 1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4EB4B9"/>
          </a:solidFill>
          <a:ln w="28575">
            <a:solidFill>
              <a:srgbClr val="915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54B3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que contiene mujer, sostener, vistiendo, agua&#10;&#10;Descripción generada automáticamente">
            <a:extLst>
              <a:ext uri="{FF2B5EF4-FFF2-40B4-BE49-F238E27FC236}">
                <a16:creationId xmlns:a16="http://schemas.microsoft.com/office/drawing/2014/main" id="{C2FF2FCB-A075-2791-B692-5E63929BAD4A}"/>
              </a:ext>
            </a:extLst>
          </p:cNvPr>
          <p:cNvPicPr>
            <a:picLocks noGrp="1" noRot="1" noChangeAspect="1" noMove="1" noResize="1" noEditPoints="1" noAdjustHandles="1" noChangeArrowheads="1" noChangeShapeType="1" noCrop="1"/>
          </p:cNvPicPr>
          <p:nvPr/>
        </p:nvPicPr>
        <p:blipFill rotWithShape="1">
          <a:blip r:embed="rId4" cstate="hqprint">
            <a:extLst>
              <a:ext uri="{28A0092B-C50C-407E-A947-70E740481C1C}">
                <a14:useLocalDpi xmlns:a14="http://schemas.microsoft.com/office/drawing/2010/main"/>
              </a:ext>
            </a:extLst>
          </a:blip>
          <a:srcRect/>
          <a:stretch/>
        </p:blipFill>
        <p:spPr>
          <a:xfrm>
            <a:off x="7458302" y="0"/>
            <a:ext cx="3809132" cy="3116984"/>
          </a:xfrm>
          <a:prstGeom prst="rect">
            <a:avLst/>
          </a:prstGeom>
          <a:ln w="28575">
            <a:solidFill>
              <a:srgbClr val="915D50"/>
            </a:solidFill>
          </a:ln>
        </p:spPr>
      </p:pic>
      <p:sp>
        <p:nvSpPr>
          <p:cNvPr id="7" name="CuadroTexto 6">
            <a:extLst>
              <a:ext uri="{FF2B5EF4-FFF2-40B4-BE49-F238E27FC236}">
                <a16:creationId xmlns:a16="http://schemas.microsoft.com/office/drawing/2014/main" id="{3192876D-4A68-E921-8214-6BC9284F9CCB}"/>
              </a:ext>
            </a:extLst>
          </p:cNvPr>
          <p:cNvSpPr txBox="1"/>
          <p:nvPr/>
        </p:nvSpPr>
        <p:spPr>
          <a:xfrm>
            <a:off x="133909" y="4201827"/>
            <a:ext cx="4733367" cy="2523768"/>
          </a:xfrm>
          <a:prstGeom prst="rect">
            <a:avLst/>
          </a:prstGeom>
          <a:noFill/>
        </p:spPr>
        <p:txBody>
          <a:bodyPr wrap="square">
            <a:spAutoFit/>
          </a:bodyPr>
          <a:lstStyle/>
          <a:p>
            <a:pPr lvl="0" algn="ctr">
              <a:defRPr/>
            </a:pPr>
            <a:r>
              <a:rPr lang="lv-LV" sz="3200" b="1" spc="50" dirty="0">
                <a:ln w="0"/>
                <a:solidFill>
                  <a:prstClr val="white"/>
                </a:solidFill>
                <a:effectLst>
                  <a:innerShdw blurRad="63500" dist="50800" dir="13500000">
                    <a:srgbClr val="000000">
                      <a:alpha val="87000"/>
                    </a:srgbClr>
                  </a:innerShdw>
                </a:effectLst>
                <a:latin typeface="Comic Sans MS" panose="030F0702030302020204" pitchFamily="66" charset="0"/>
              </a:rPr>
              <a:t>“Māci mums mūsu dienas tā skaitīt, ka mēs gudru sirdi dabūjam!</a:t>
            </a:r>
            <a:r>
              <a:rPr kumimoji="0" lang="lv-LV"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lv-LV" sz="20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rPr>
              <a:t>(Psalms 90:12)</a:t>
            </a:r>
            <a:endParaRPr kumimoji="0" lang="lv-LV"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ndParaRPr>
          </a:p>
        </p:txBody>
      </p:sp>
    </p:spTree>
    <p:extLst>
      <p:ext uri="{BB962C8B-B14F-4D97-AF65-F5344CB8AC3E}">
        <p14:creationId xmlns:p14="http://schemas.microsoft.com/office/powerpoint/2010/main" val="355852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3F18DC-913F-285C-893A-D403A355E3C3}"/>
              </a:ext>
            </a:extLst>
          </p:cNvPr>
          <p:cNvSpPr txBox="1"/>
          <p:nvPr/>
        </p:nvSpPr>
        <p:spPr>
          <a:xfrm>
            <a:off x="5047129" y="3962400"/>
            <a:ext cx="675042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lv-LV" sz="2000" b="1" dirty="0">
                <a:solidFill>
                  <a:srgbClr val="4A72AC"/>
                </a:solidFill>
              </a:rPr>
              <a:t>Bauslības gudrība</a:t>
            </a:r>
            <a:r>
              <a:rPr lang="es-ES" sz="2000" b="1" dirty="0">
                <a:solidFill>
                  <a:srgbClr val="4A72AC"/>
                </a:solidFill>
              </a:rPr>
              <a:t> (</a:t>
            </a:r>
            <a:r>
              <a:rPr lang="lv-LV" sz="2000" b="1" dirty="0">
                <a:solidFill>
                  <a:srgbClr val="4A72AC"/>
                </a:solidFill>
              </a:rPr>
              <a:t>Psalms </a:t>
            </a:r>
            <a:r>
              <a:rPr lang="es-ES" sz="2000" b="1" dirty="0">
                <a:solidFill>
                  <a:srgbClr val="4A72AC"/>
                </a:solidFill>
              </a:rPr>
              <a:t>119).</a:t>
            </a:r>
          </a:p>
          <a:p>
            <a:pPr>
              <a:spcBef>
                <a:spcPts val="1200"/>
              </a:spcBef>
            </a:pPr>
            <a:r>
              <a:rPr lang="lv-LV" sz="2000" b="1" dirty="0">
                <a:solidFill>
                  <a:srgbClr val="A9A43D"/>
                </a:solidFill>
              </a:rPr>
              <a:t>Gudrības izcelsme</a:t>
            </a:r>
            <a:r>
              <a:rPr lang="es-ES" sz="2000" b="1" dirty="0">
                <a:solidFill>
                  <a:srgbClr val="A9A43D"/>
                </a:solidFill>
              </a:rPr>
              <a:t> (</a:t>
            </a:r>
            <a:r>
              <a:rPr lang="lv-LV" sz="2000" b="1" dirty="0">
                <a:solidFill>
                  <a:srgbClr val="A9A43D"/>
                </a:solidFill>
              </a:rPr>
              <a:t>Psalms </a:t>
            </a:r>
            <a:r>
              <a:rPr lang="es-ES" sz="2000" b="1" dirty="0">
                <a:solidFill>
                  <a:srgbClr val="A9A43D"/>
                </a:solidFill>
              </a:rPr>
              <a:t>90).</a:t>
            </a:r>
          </a:p>
          <a:p>
            <a:pPr>
              <a:spcBef>
                <a:spcPts val="1200"/>
              </a:spcBef>
            </a:pPr>
            <a:r>
              <a:rPr lang="lv-LV" sz="2000" b="1" dirty="0">
                <a:solidFill>
                  <a:srgbClr val="AA5344"/>
                </a:solidFill>
              </a:rPr>
              <a:t>Gudrība pārbaudījumos</a:t>
            </a:r>
            <a:r>
              <a:rPr lang="es-ES" sz="2000" b="1" dirty="0">
                <a:solidFill>
                  <a:srgbClr val="AA5344"/>
                </a:solidFill>
              </a:rPr>
              <a:t> (</a:t>
            </a:r>
            <a:r>
              <a:rPr lang="lv-LV" sz="2000" b="1" dirty="0">
                <a:solidFill>
                  <a:srgbClr val="AA5344"/>
                </a:solidFill>
              </a:rPr>
              <a:t>Psalms </a:t>
            </a:r>
            <a:r>
              <a:rPr lang="es-ES" sz="2000" b="1" dirty="0">
                <a:solidFill>
                  <a:srgbClr val="AA5344"/>
                </a:solidFill>
              </a:rPr>
              <a:t>95</a:t>
            </a:r>
            <a:r>
              <a:rPr lang="lv-LV" sz="2000" b="1" dirty="0">
                <a:solidFill>
                  <a:srgbClr val="AA5344"/>
                </a:solidFill>
              </a:rPr>
              <a:t>.</a:t>
            </a:r>
            <a:r>
              <a:rPr lang="es-ES" sz="2000" b="1" dirty="0">
                <a:solidFill>
                  <a:srgbClr val="AA5344"/>
                </a:solidFill>
              </a:rPr>
              <a:t> 81</a:t>
            </a:r>
            <a:r>
              <a:rPr lang="lv-LV" sz="2000" b="1" dirty="0">
                <a:solidFill>
                  <a:srgbClr val="AA5344"/>
                </a:solidFill>
              </a:rPr>
              <a:t>. un</a:t>
            </a:r>
            <a:r>
              <a:rPr lang="es-ES" sz="2000" b="1" dirty="0">
                <a:solidFill>
                  <a:srgbClr val="AA5344"/>
                </a:solidFill>
              </a:rPr>
              <a:t> 105</a:t>
            </a:r>
            <a:r>
              <a:rPr lang="lv-LV" sz="2000" b="1" dirty="0">
                <a:solidFill>
                  <a:srgbClr val="AA5344"/>
                </a:solidFill>
              </a:rPr>
              <a:t>.</a:t>
            </a:r>
            <a:r>
              <a:rPr lang="es-ES" sz="2000" b="1" dirty="0">
                <a:solidFill>
                  <a:srgbClr val="AA5344"/>
                </a:solidFill>
              </a:rPr>
              <a:t>).</a:t>
            </a:r>
          </a:p>
          <a:p>
            <a:pPr>
              <a:spcBef>
                <a:spcPts val="1200"/>
              </a:spcBef>
            </a:pPr>
            <a:r>
              <a:rPr lang="lv-LV" sz="2000" b="1" dirty="0">
                <a:solidFill>
                  <a:srgbClr val="805EAE"/>
                </a:solidFill>
              </a:rPr>
              <a:t>Praktiskā gudrība</a:t>
            </a:r>
            <a:r>
              <a:rPr lang="es-ES" sz="2000" b="1" dirty="0">
                <a:solidFill>
                  <a:srgbClr val="805EAE"/>
                </a:solidFill>
              </a:rPr>
              <a:t>:</a:t>
            </a:r>
          </a:p>
          <a:p>
            <a:pPr>
              <a:spcBef>
                <a:spcPts val="600"/>
              </a:spcBef>
              <a:tabLst>
                <a:tab pos="627063" algn="l"/>
              </a:tabLst>
            </a:pPr>
            <a:r>
              <a:rPr lang="es-ES" sz="2000" b="1" dirty="0"/>
              <a:t>	</a:t>
            </a:r>
            <a:r>
              <a:rPr lang="lv-LV" sz="2000" b="1" dirty="0"/>
              <a:t>Ceļš uz ļaunumu</a:t>
            </a:r>
            <a:r>
              <a:rPr lang="es-ES" sz="2000" b="1" dirty="0"/>
              <a:t> (</a:t>
            </a:r>
            <a:r>
              <a:rPr lang="lv-LV" sz="2000" b="1" dirty="0"/>
              <a:t>Psalms </a:t>
            </a:r>
            <a:r>
              <a:rPr lang="es-ES" sz="2000" b="1" dirty="0"/>
              <a:t>141).</a:t>
            </a:r>
          </a:p>
          <a:p>
            <a:pPr>
              <a:spcBef>
                <a:spcPts val="600"/>
              </a:spcBef>
              <a:tabLst>
                <a:tab pos="627063" algn="l"/>
              </a:tabLst>
            </a:pPr>
            <a:r>
              <a:rPr lang="es-ES" sz="2000" b="1" dirty="0"/>
              <a:t>	</a:t>
            </a:r>
            <a:r>
              <a:rPr lang="lv-LV" sz="2000" b="1" dirty="0"/>
              <a:t>Taisnas dzīves svētības</a:t>
            </a:r>
            <a:r>
              <a:rPr lang="es-ES" sz="2000" b="1" dirty="0"/>
              <a:t> (</a:t>
            </a:r>
            <a:r>
              <a:rPr lang="lv-LV" sz="2000" b="1" dirty="0"/>
              <a:t>Psalms</a:t>
            </a:r>
            <a:r>
              <a:rPr lang="es-ES" sz="2000" b="1" dirty="0"/>
              <a:t> 112 </a:t>
            </a:r>
            <a:r>
              <a:rPr lang="lv-LV" sz="2000" b="1" dirty="0"/>
              <a:t>un</a:t>
            </a:r>
            <a:r>
              <a:rPr lang="es-ES" sz="2000" b="1" dirty="0"/>
              <a:t> 128).</a:t>
            </a:r>
          </a:p>
        </p:txBody>
      </p:sp>
      <p:sp>
        <p:nvSpPr>
          <p:cNvPr id="3" name="CuadroTexto 2">
            <a:extLst>
              <a:ext uri="{FF2B5EF4-FFF2-40B4-BE49-F238E27FC236}">
                <a16:creationId xmlns:a16="http://schemas.microsoft.com/office/drawing/2014/main" id="{B2255829-9760-ACC5-3263-1E55BF86DC61}"/>
              </a:ext>
            </a:extLst>
          </p:cNvPr>
          <p:cNvSpPr txBox="1"/>
          <p:nvPr/>
        </p:nvSpPr>
        <p:spPr>
          <a:xfrm>
            <a:off x="156321" y="156744"/>
            <a:ext cx="7772400" cy="707886"/>
          </a:xfrm>
          <a:prstGeom prst="rect">
            <a:avLst/>
          </a:prstGeom>
          <a:noFill/>
        </p:spPr>
        <p:txBody>
          <a:bodyPr wrap="square" rtlCol="0">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Mēs mēdzam domāt, ka būt gudram, nozīmē būt zinošam kādā zinātnes, filozofijas vai citā jomā.</a:t>
            </a:r>
          </a:p>
        </p:txBody>
      </p:sp>
      <p:pic>
        <p:nvPicPr>
          <p:cNvPr id="4" name="Imagen 3">
            <a:extLst>
              <a:ext uri="{FF2B5EF4-FFF2-40B4-BE49-F238E27FC236}">
                <a16:creationId xmlns:a16="http://schemas.microsoft.com/office/drawing/2014/main" id="{69F81E09-03E9-36AF-7413-E1DE053819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416"/>
          <a:stretch/>
        </p:blipFill>
        <p:spPr>
          <a:xfrm>
            <a:off x="8032376" y="278302"/>
            <a:ext cx="4034118" cy="29792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Imagen 5" descr="Imagen que contiene persona, interior, hombre, foto&#10;&#10;Descripción generada automáticamente">
            <a:extLst>
              <a:ext uri="{FF2B5EF4-FFF2-40B4-BE49-F238E27FC236}">
                <a16:creationId xmlns:a16="http://schemas.microsoft.com/office/drawing/2014/main" id="{3091C42B-3EAA-3C6D-207A-FEB6ECA5D8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046" y="3679433"/>
            <a:ext cx="4097784" cy="2974198"/>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Imagen que contiene Icono&#10;&#10;Descripción generada automáticamente">
            <a:extLst>
              <a:ext uri="{FF2B5EF4-FFF2-40B4-BE49-F238E27FC236}">
                <a16:creationId xmlns:a16="http://schemas.microsoft.com/office/drawing/2014/main" id="{77E33D8A-FBE8-A670-A7F3-42B755805050}"/>
              </a:ext>
            </a:extLst>
          </p:cNvPr>
          <p:cNvPicPr>
            <a:picLocks noChangeAspect="1"/>
          </p:cNvPicPr>
          <p:nvPr/>
        </p:nvPicPr>
        <p:blipFill>
          <a:blip r:embed="rId5" cstate="hqprint">
            <a:duotone>
              <a:prstClr val="black"/>
              <a:srgbClr val="0070C0">
                <a:tint val="45000"/>
                <a:satMod val="400000"/>
              </a:srgbClr>
            </a:duotone>
            <a:extLst>
              <a:ext uri="{28A0092B-C50C-407E-A947-70E740481C1C}">
                <a14:useLocalDpi xmlns:a14="http://schemas.microsoft.com/office/drawing/2010/main"/>
              </a:ext>
            </a:extLst>
          </a:blip>
          <a:stretch>
            <a:fillRect/>
          </a:stretch>
        </p:blipFill>
        <p:spPr>
          <a:xfrm flipH="1">
            <a:off x="4614219" y="4034117"/>
            <a:ext cx="414982" cy="263338"/>
          </a:xfrm>
          <a:prstGeom prst="rect">
            <a:avLst/>
          </a:prstGeom>
          <a:effectLst>
            <a:outerShdw blurRad="50800" dist="38100" dir="8100000" algn="tr" rotWithShape="0">
              <a:prstClr val="black">
                <a:alpha val="40000"/>
              </a:prstClr>
            </a:outerShdw>
          </a:effectLst>
        </p:spPr>
      </p:pic>
      <p:pic>
        <p:nvPicPr>
          <p:cNvPr id="9" name="Imagen 8" descr="Imagen que contiene Icono&#10;&#10;Descripción generada automáticamente">
            <a:extLst>
              <a:ext uri="{FF2B5EF4-FFF2-40B4-BE49-F238E27FC236}">
                <a16:creationId xmlns:a16="http://schemas.microsoft.com/office/drawing/2014/main" id="{2CAE9F5E-C8D5-C52D-F295-62717C072481}"/>
              </a:ext>
            </a:extLst>
          </p:cNvPr>
          <p:cNvPicPr>
            <a:picLocks noChangeAspect="1"/>
          </p:cNvPicPr>
          <p:nvPr/>
        </p:nvPicPr>
        <p:blipFill>
          <a:blip r:embed="rId5" cstate="hqprint">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flipH="1">
            <a:off x="4623182" y="4499162"/>
            <a:ext cx="414982" cy="263338"/>
          </a:xfrm>
          <a:prstGeom prst="rect">
            <a:avLst/>
          </a:prstGeom>
          <a:effectLst>
            <a:outerShdw blurRad="50800" dist="38100" dir="8100000" algn="tr" rotWithShape="0">
              <a:prstClr val="black">
                <a:alpha val="40000"/>
              </a:prstClr>
            </a:outerShdw>
          </a:effectLst>
        </p:spPr>
      </p:pic>
      <p:pic>
        <p:nvPicPr>
          <p:cNvPr id="10" name="Imagen 9" descr="Imagen que contiene Icono&#10;&#10;Descripción generada automáticamente">
            <a:extLst>
              <a:ext uri="{FF2B5EF4-FFF2-40B4-BE49-F238E27FC236}">
                <a16:creationId xmlns:a16="http://schemas.microsoft.com/office/drawing/2014/main" id="{B58CD165-269B-F98E-9F54-6F28B71489C6}"/>
              </a:ext>
            </a:extLst>
          </p:cNvPr>
          <p:cNvPicPr>
            <a:picLocks noChangeAspect="1"/>
          </p:cNvPicPr>
          <p:nvPr/>
        </p:nvPicPr>
        <p:blipFill>
          <a:blip r:embed="rId5" cstate="hq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flipH="1">
            <a:off x="4614218" y="4949439"/>
            <a:ext cx="414982" cy="263338"/>
          </a:xfrm>
          <a:prstGeom prst="rect">
            <a:avLst/>
          </a:prstGeom>
          <a:effectLst>
            <a:outerShdw blurRad="50800" dist="38100" dir="8100000" algn="tr" rotWithShape="0">
              <a:prstClr val="black">
                <a:alpha val="40000"/>
              </a:prstClr>
            </a:outerShdw>
          </a:effectLst>
        </p:spPr>
      </p:pic>
      <p:pic>
        <p:nvPicPr>
          <p:cNvPr id="11" name="Imagen 10" descr="Imagen que contiene Icono&#10;&#10;Descripción generada automáticamente">
            <a:extLst>
              <a:ext uri="{FF2B5EF4-FFF2-40B4-BE49-F238E27FC236}">
                <a16:creationId xmlns:a16="http://schemas.microsoft.com/office/drawing/2014/main" id="{B7BEDA47-E610-E47A-7A98-FB81ACB14607}"/>
              </a:ext>
            </a:extLst>
          </p:cNvPr>
          <p:cNvPicPr>
            <a:picLocks noChangeAspect="1"/>
          </p:cNvPicPr>
          <p:nvPr/>
        </p:nvPicPr>
        <p:blipFill>
          <a:blip r:embed="rId5" cstate="hq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flipH="1">
            <a:off x="4632146" y="5407001"/>
            <a:ext cx="414982" cy="263338"/>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74D7E266-A3F2-09A9-A041-717E9E576F5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383557" y="6174044"/>
            <a:ext cx="264768" cy="263338"/>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AFC560C5-4752-D387-DC0E-92CADC17C7EC}"/>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383557" y="5812197"/>
            <a:ext cx="264768" cy="26313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48198242-1256-E3ED-793F-1FE5F9F77192}"/>
              </a:ext>
            </a:extLst>
          </p:cNvPr>
          <p:cNvSpPr txBox="1"/>
          <p:nvPr/>
        </p:nvSpPr>
        <p:spPr>
          <a:xfrm>
            <a:off x="156320" y="3016030"/>
            <a:ext cx="7772399" cy="400110"/>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Kādi ir ieguvumi rīkojoties saskaņā ar Bībeles gudrību?</a:t>
            </a:r>
            <a:endParaRPr lang="es-ES" sz="2000" b="1" dirty="0">
              <a:solidFill>
                <a:schemeClr val="bg1"/>
              </a:solidFill>
              <a:effectLst>
                <a:outerShdw blurRad="38100" dist="38100" dir="2700000" algn="tl">
                  <a:srgbClr val="000000">
                    <a:alpha val="43137"/>
                  </a:srgbClr>
                </a:outerShdw>
              </a:effectLst>
            </a:endParaRPr>
          </a:p>
        </p:txBody>
      </p:sp>
      <p:sp>
        <p:nvSpPr>
          <p:cNvPr id="13" name="CuadroTexto 12">
            <a:extLst>
              <a:ext uri="{FF2B5EF4-FFF2-40B4-BE49-F238E27FC236}">
                <a16:creationId xmlns:a16="http://schemas.microsoft.com/office/drawing/2014/main" id="{2246496C-FD8D-CE7F-36B9-A3C985D57F95}"/>
              </a:ext>
            </a:extLst>
          </p:cNvPr>
          <p:cNvSpPr txBox="1"/>
          <p:nvPr/>
        </p:nvSpPr>
        <p:spPr>
          <a:xfrm>
            <a:off x="156319" y="2615920"/>
            <a:ext cx="7772399" cy="400110"/>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Kā to varam pielietot savā ikdienas dzīvē?</a:t>
            </a:r>
          </a:p>
        </p:txBody>
      </p:sp>
      <p:sp>
        <p:nvSpPr>
          <p:cNvPr id="17" name="CuadroTexto 16">
            <a:extLst>
              <a:ext uri="{FF2B5EF4-FFF2-40B4-BE49-F238E27FC236}">
                <a16:creationId xmlns:a16="http://schemas.microsoft.com/office/drawing/2014/main" id="{F5697D29-2BFB-F805-0BF3-34F76786ABD2}"/>
              </a:ext>
            </a:extLst>
          </p:cNvPr>
          <p:cNvSpPr txBox="1"/>
          <p:nvPr/>
        </p:nvSpPr>
        <p:spPr>
          <a:xfrm>
            <a:off x="156319" y="2215810"/>
            <a:ext cx="7772398" cy="400110"/>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Kā apgūt šo gudrību?</a:t>
            </a:r>
          </a:p>
        </p:txBody>
      </p:sp>
      <p:sp>
        <p:nvSpPr>
          <p:cNvPr id="19" name="CuadroTexto 18">
            <a:extLst>
              <a:ext uri="{FF2B5EF4-FFF2-40B4-BE49-F238E27FC236}">
                <a16:creationId xmlns:a16="http://schemas.microsoft.com/office/drawing/2014/main" id="{142FF99F-0450-80D4-3338-74DAF253985D}"/>
              </a:ext>
            </a:extLst>
          </p:cNvPr>
          <p:cNvSpPr txBox="1"/>
          <p:nvPr/>
        </p:nvSpPr>
        <p:spPr>
          <a:xfrm>
            <a:off x="156318" y="1815700"/>
            <a:ext cx="7772398" cy="400110"/>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Kāda ir Bībeles gudrības koncepcija?</a:t>
            </a:r>
          </a:p>
        </p:txBody>
      </p:sp>
      <p:sp>
        <p:nvSpPr>
          <p:cNvPr id="21" name="CuadroTexto 20">
            <a:extLst>
              <a:ext uri="{FF2B5EF4-FFF2-40B4-BE49-F238E27FC236}">
                <a16:creationId xmlns:a16="http://schemas.microsoft.com/office/drawing/2014/main" id="{BB758011-18CE-776E-0123-DB33E415640D}"/>
              </a:ext>
            </a:extLst>
          </p:cNvPr>
          <p:cNvSpPr txBox="1"/>
          <p:nvPr/>
        </p:nvSpPr>
        <p:spPr>
          <a:xfrm>
            <a:off x="156317" y="860777"/>
            <a:ext cx="7772398" cy="1015663"/>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Tas, kuram ir šīs zināšanas, mēs saucam par gudru, taču gudrība sniedzas tālāk. Tā ietver visu iegūto zināšanu (vai tās būtu maz vai daudz) pareizu pielietošanu.</a:t>
            </a:r>
          </a:p>
        </p:txBody>
      </p:sp>
    </p:spTree>
    <p:extLst>
      <p:ext uri="{BB962C8B-B14F-4D97-AF65-F5344CB8AC3E}">
        <p14:creationId xmlns:p14="http://schemas.microsoft.com/office/powerpoint/2010/main" val="42024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ppt_w/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ppt_w/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ppt_x</p:attrName>
                                        </p:attrNameLst>
                                      </p:cBhvr>
                                      <p:tavLst>
                                        <p:tav tm="0">
                                          <p:val>
                                            <p:strVal val="#ppt_x-#ppt_w/2"/>
                                          </p:val>
                                        </p:tav>
                                        <p:tav tm="100000">
                                          <p:val>
                                            <p:strVal val="#ppt_x"/>
                                          </p:val>
                                        </p:tav>
                                      </p:tavLst>
                                    </p:anim>
                                    <p:anim calcmode="lin" valueType="num">
                                      <p:cBhvr>
                                        <p:cTn id="85" dur="500" fill="hold"/>
                                        <p:tgtEl>
                                          <p:spTgt spid="11"/>
                                        </p:tgtEl>
                                        <p:attrNameLst>
                                          <p:attrName>ppt_y</p:attrName>
                                        </p:attrNameLst>
                                      </p:cBhvr>
                                      <p:tavLst>
                                        <p:tav tm="0">
                                          <p:val>
                                            <p:strVal val="#ppt_y"/>
                                          </p:val>
                                        </p:tav>
                                        <p:tav tm="100000">
                                          <p:val>
                                            <p:strVal val="#ppt_y"/>
                                          </p:val>
                                        </p:tav>
                                      </p:tavLst>
                                    </p:anim>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50" presetClass="entr" presetSubtype="0" decel="10000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1000" fill="hold"/>
                                        <p:tgtEl>
                                          <p:spTgt spid="16"/>
                                        </p:tgtEl>
                                        <p:attrNameLst>
                                          <p:attrName>ppt_w</p:attrName>
                                        </p:attrNameLst>
                                      </p:cBhvr>
                                      <p:tavLst>
                                        <p:tav tm="0">
                                          <p:val>
                                            <p:strVal val="#ppt_w+.3"/>
                                          </p:val>
                                        </p:tav>
                                        <p:tav tm="100000">
                                          <p:val>
                                            <p:strVal val="#ppt_w"/>
                                          </p:val>
                                        </p:tav>
                                      </p:tavLst>
                                    </p:anim>
                                    <p:anim calcmode="lin" valueType="num">
                                      <p:cBhvr>
                                        <p:cTn id="96" dur="1000" fill="hold"/>
                                        <p:tgtEl>
                                          <p:spTgt spid="16"/>
                                        </p:tgtEl>
                                        <p:attrNameLst>
                                          <p:attrName>ppt_h</p:attrName>
                                        </p:attrNameLst>
                                      </p:cBhvr>
                                      <p:tavLst>
                                        <p:tav tm="0">
                                          <p:val>
                                            <p:strVal val="#ppt_h"/>
                                          </p:val>
                                        </p:tav>
                                        <p:tav tm="100000">
                                          <p:val>
                                            <p:strVal val="#ppt_h"/>
                                          </p:val>
                                        </p:tav>
                                      </p:tavLst>
                                    </p:anim>
                                    <p:animEffect transition="in" filter="fade">
                                      <p:cBhvr>
                                        <p:cTn id="97" dur="1000"/>
                                        <p:tgtEl>
                                          <p:spTgt spid="16"/>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2">
                                            <p:txEl>
                                              <p:pRg st="4" end="4"/>
                                            </p:txEl>
                                          </p:spTgt>
                                        </p:tgtEl>
                                        <p:attrNameLst>
                                          <p:attrName>style.visibility</p:attrName>
                                        </p:attrNameLst>
                                      </p:cBhvr>
                                      <p:to>
                                        <p:strVal val="visible"/>
                                      </p:to>
                                    </p:set>
                                    <p:animEffect transition="in" filter="wipe(left)">
                                      <p:cBhvr>
                                        <p:cTn id="101" dur="500"/>
                                        <p:tgtEl>
                                          <p:spTgt spid="2">
                                            <p:txEl>
                                              <p:pRg st="4" end="4"/>
                                            </p:txEl>
                                          </p:spTgt>
                                        </p:tgtEl>
                                      </p:cBhvr>
                                    </p:animEffect>
                                  </p:childTnLst>
                                </p:cTn>
                              </p:par>
                            </p:childTnLst>
                          </p:cTn>
                        </p:par>
                        <p:par>
                          <p:cTn id="102" fill="hold">
                            <p:stCondLst>
                              <p:cond delay="2500"/>
                            </p:stCondLst>
                            <p:childTnLst>
                              <p:par>
                                <p:cTn id="103" presetID="50" presetClass="entr" presetSubtype="0" decel="100000"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strVal val="#ppt_w+.3"/>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Effect transition="in" filter="fade">
                                      <p:cBhvr>
                                        <p:cTn id="107" dur="1000"/>
                                        <p:tgtEl>
                                          <p:spTgt spid="15"/>
                                        </p:tgtEl>
                                      </p:cBhvr>
                                    </p:animEffect>
                                  </p:childTnLst>
                                </p:cTn>
                              </p:par>
                            </p:childTnLst>
                          </p:cTn>
                        </p:par>
                        <p:par>
                          <p:cTn id="108" fill="hold">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left)">
                                      <p:cBhvr>
                                        <p:cTn id="11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7" grpId="0"/>
      <p:bldP spid="13"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7B8E4A-231A-6D60-A716-8671F4C83168}"/>
              </a:ext>
            </a:extLst>
          </p:cNvPr>
          <p:cNvSpPr txBox="1"/>
          <p:nvPr/>
        </p:nvSpPr>
        <p:spPr>
          <a:xfrm>
            <a:off x="0" y="0"/>
            <a:ext cx="12192000" cy="769441"/>
          </a:xfrm>
          <a:prstGeom prst="rect">
            <a:avLst/>
          </a:prstGeom>
          <a:noFill/>
        </p:spPr>
        <p:txBody>
          <a:bodyPr wrap="square">
            <a:spAutoFit/>
          </a:bodyPr>
          <a:lstStyle/>
          <a:p>
            <a:pPr algn="ctr"/>
            <a:r>
              <a:rPr lang="lv-LV"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BAUSLĪBAS GUDRĪBA</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CE8046C-497A-3B69-E28F-7BB0A36D0F86}"/>
              </a:ext>
            </a:extLst>
          </p:cNvPr>
          <p:cNvSpPr txBox="1"/>
          <p:nvPr/>
        </p:nvSpPr>
        <p:spPr>
          <a:xfrm>
            <a:off x="1201270" y="620635"/>
            <a:ext cx="9789459" cy="369332"/>
          </a:xfrm>
          <a:prstGeom prst="rect">
            <a:avLst/>
          </a:prstGeom>
          <a:noFill/>
        </p:spPr>
        <p:txBody>
          <a:bodyPr wrap="square">
            <a:spAutoFit/>
          </a:bodyPr>
          <a:lstStyle/>
          <a:p>
            <a:pPr algn="ctr"/>
            <a:r>
              <a:rPr lang="lv-LV"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“Es turu Tavus vārdus savā sirdī, lai negrēkotu pret Tevi.” </a:t>
            </a:r>
            <a:r>
              <a:rPr lang="lv-LV"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(Ps.119:11)</a:t>
            </a:r>
            <a:endParaRPr lang="lv-LV"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6910CC7-084C-105E-4016-8A3062D393E8}"/>
              </a:ext>
            </a:extLst>
          </p:cNvPr>
          <p:cNvSpPr txBox="1"/>
          <p:nvPr/>
        </p:nvSpPr>
        <p:spPr>
          <a:xfrm>
            <a:off x="5105400" y="1487296"/>
            <a:ext cx="6991349" cy="400110"/>
          </a:xfrm>
          <a:prstGeom prst="rect">
            <a:avLst/>
          </a:prstGeom>
          <a:noFill/>
        </p:spPr>
        <p:txBody>
          <a:bodyPr wrap="square" rtlCol="0">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119. psalma galvenā tēma ir Dieva baušļi, kas izteikti Viņa Vārdā.</a:t>
            </a:r>
            <a:endParaRPr lang="es-ES" sz="2000" b="1" dirty="0">
              <a:solidFill>
                <a:schemeClr val="bg1"/>
              </a:solidFill>
              <a:effectLst>
                <a:outerShdw blurRad="38100" dist="38100" dir="2700000" algn="tl">
                  <a:srgbClr val="000000">
                    <a:alpha val="43137"/>
                  </a:srgbClr>
                </a:outerShdw>
              </a:effectLst>
            </a:endParaRPr>
          </a:p>
        </p:txBody>
      </p:sp>
      <p:pic>
        <p:nvPicPr>
          <p:cNvPr id="4" name="Imagen 3" descr="Imagen que contiene fuego, noche&#10;&#10;Descripción generada automáticamente">
            <a:extLst>
              <a:ext uri="{FF2B5EF4-FFF2-40B4-BE49-F238E27FC236}">
                <a16:creationId xmlns:a16="http://schemas.microsoft.com/office/drawing/2014/main" id="{47B50588-F1DF-00E7-0FC9-04AD6E0F402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2400" y="1053152"/>
            <a:ext cx="4672013" cy="2407913"/>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Una imagen de un videojuego&#10;&#10;Descripción generada automáticamente con confianza baja">
            <a:extLst>
              <a:ext uri="{FF2B5EF4-FFF2-40B4-BE49-F238E27FC236}">
                <a16:creationId xmlns:a16="http://schemas.microsoft.com/office/drawing/2014/main" id="{5803B90B-F579-FCBB-9447-CAE2956152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01075" y="3362562"/>
            <a:ext cx="3225485" cy="3225485"/>
          </a:xfrm>
          <a:prstGeom prst="rect">
            <a:avLst/>
          </a:prstGeom>
          <a:solidFill>
            <a:srgbClr val="FFFFFF">
              <a:shade val="85000"/>
            </a:srgbClr>
          </a:solidFill>
          <a:ln w="38100" cap="sq">
            <a:solidFill>
              <a:schemeClr val="accent2">
                <a:lumMod val="40000"/>
                <a:lumOff val="60000"/>
              </a:schemeClr>
            </a:solidFill>
            <a:miter lim="800000"/>
          </a:ln>
          <a:effectLst>
            <a:outerShdw blurRad="65000" dist="50800" dir="12900000" kx="195000" ky="145000" algn="tl" rotWithShape="0">
              <a:schemeClr val="bg1">
                <a:alpha val="30000"/>
              </a:scheme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uadroTexto 11">
            <a:extLst>
              <a:ext uri="{FF2B5EF4-FFF2-40B4-BE49-F238E27FC236}">
                <a16:creationId xmlns:a16="http://schemas.microsoft.com/office/drawing/2014/main" id="{70661863-06EC-DCA0-17A9-A0238E6C36D1}"/>
              </a:ext>
            </a:extLst>
          </p:cNvPr>
          <p:cNvSpPr txBox="1"/>
          <p:nvPr/>
        </p:nvSpPr>
        <p:spPr>
          <a:xfrm>
            <a:off x="152400" y="4528885"/>
            <a:ext cx="8353425" cy="1323439"/>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Dzīve saskaņā ar Vārdu, ietver Dieva baušļu ievērošanu (Ps.119:4). Mēs neesam spējīgi to darīt, bet ticam, ka ar Dieva palīdzību, tos pārdomājot, mēs spēsim iegūt arvien lielāku gudrību un spēku, lai ietu šajā likumu ceļā, un tos ievērotu, lai tiktu pasargāti (Ps:119:5-6).</a:t>
            </a:r>
            <a:endParaRPr lang="es-ES" sz="2000" b="1" dirty="0">
              <a:solidFill>
                <a:schemeClr val="bg1"/>
              </a:solidFill>
              <a:effectLst>
                <a:outerShdw blurRad="38100" dist="38100" dir="2700000" algn="tl">
                  <a:srgbClr val="000000">
                    <a:alpha val="43137"/>
                  </a:srgbClr>
                </a:outerShdw>
              </a:effectLst>
            </a:endParaRPr>
          </a:p>
        </p:txBody>
      </p:sp>
      <p:sp>
        <p:nvSpPr>
          <p:cNvPr id="14" name="CuadroTexto 13">
            <a:extLst>
              <a:ext uri="{FF2B5EF4-FFF2-40B4-BE49-F238E27FC236}">
                <a16:creationId xmlns:a16="http://schemas.microsoft.com/office/drawing/2014/main" id="{3715C4E1-A28B-D41D-9A62-E873025B1C63}"/>
              </a:ext>
            </a:extLst>
          </p:cNvPr>
          <p:cNvSpPr txBox="1"/>
          <p:nvPr/>
        </p:nvSpPr>
        <p:spPr>
          <a:xfrm>
            <a:off x="2076451" y="3554824"/>
            <a:ext cx="6429374" cy="1015663"/>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Vārds "apgaismo pareizo ceļu" (Ps.119:105) nozīmē: attīra to (Ps.119:9), vada mūsu soļus (Ps.119:133) un pasargā mūs no ļaunā ceļa briesmām (Ps.119:101).</a:t>
            </a:r>
            <a:endParaRPr lang="es-ES" sz="2000" b="1" dirty="0">
              <a:solidFill>
                <a:schemeClr val="bg1"/>
              </a:solidFill>
              <a:effectLst>
                <a:outerShdw blurRad="38100" dist="38100" dir="2700000" algn="tl">
                  <a:srgbClr val="000000">
                    <a:alpha val="43137"/>
                  </a:srgbClr>
                </a:outerShdw>
              </a:effectLst>
            </a:endParaRPr>
          </a:p>
        </p:txBody>
      </p:sp>
      <p:pic>
        <p:nvPicPr>
          <p:cNvPr id="16" name="Imagen 15" descr="Una persona caminando en la noche&#10;&#10;Descripción generada automáticamente con confianza media">
            <a:extLst>
              <a:ext uri="{FF2B5EF4-FFF2-40B4-BE49-F238E27FC236}">
                <a16:creationId xmlns:a16="http://schemas.microsoft.com/office/drawing/2014/main" id="{ABDE9818-B96B-8E8A-9FB5-01AA59ABCFCC}"/>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152400" y="3573873"/>
            <a:ext cx="1828801" cy="974061"/>
          </a:xfrm>
          <a:prstGeom prst="rect">
            <a:avLst/>
          </a:prstGeom>
          <a:ln w="1905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D5969DD-A9B1-C7B3-8C7A-D1137B82544B}"/>
              </a:ext>
            </a:extLst>
          </p:cNvPr>
          <p:cNvSpPr txBox="1"/>
          <p:nvPr/>
        </p:nvSpPr>
        <p:spPr>
          <a:xfrm>
            <a:off x="5048250" y="1995127"/>
            <a:ext cx="7143750" cy="1323439"/>
          </a:xfrm>
          <a:prstGeom prst="rect">
            <a:avLst/>
          </a:prstGeom>
          <a:noFill/>
        </p:spPr>
        <p:txBody>
          <a:bodyPr wrap="square">
            <a:spAutoFit/>
          </a:bodyPr>
          <a:lstStyle/>
          <a:p>
            <a:pPr>
              <a:spcBef>
                <a:spcPts val="600"/>
              </a:spcBef>
            </a:pPr>
            <a:r>
              <a:rPr lang="lv-LV" sz="2000" b="1" dirty="0">
                <a:solidFill>
                  <a:schemeClr val="bg1"/>
                </a:solidFill>
                <a:effectLst>
                  <a:outerShdw blurRad="38100" dist="38100" dir="2700000" algn="tl">
                    <a:srgbClr val="000000">
                      <a:alpha val="43137"/>
                    </a:srgbClr>
                  </a:outerShdw>
                </a:effectLst>
              </a:rPr>
              <a:t>Tāpat kā daudzviet citur Bībelē, arī šajā psalmā dzīve tiek salīdzināta ar ceļu, pa kuru katrs no mums dodas. Šis ceļš var aizvest uz mūžīgo dzīvību vai mūžīgo pazušanu. Kā izvēlēties pareizo ceļu?</a:t>
            </a:r>
            <a:endParaRPr lang="es-ES" sz="2000" b="1" dirty="0">
              <a:solidFill>
                <a:schemeClr val="bg1"/>
              </a:solidFill>
              <a:effectLst>
                <a:outerShdw blurRad="38100" dist="38100" dir="2700000" algn="tl">
                  <a:srgbClr val="000000">
                    <a:alpha val="43137"/>
                  </a:srgbClr>
                </a:outerShdw>
              </a:effectLst>
            </a:endParaRPr>
          </a:p>
        </p:txBody>
      </p:sp>
      <p:sp>
        <p:nvSpPr>
          <p:cNvPr id="10" name="CuadroTexto 9">
            <a:extLst>
              <a:ext uri="{FF2B5EF4-FFF2-40B4-BE49-F238E27FC236}">
                <a16:creationId xmlns:a16="http://schemas.microsoft.com/office/drawing/2014/main" id="{5BEAC30C-DBEF-2661-5DEE-B8315CA65D30}"/>
              </a:ext>
            </a:extLst>
          </p:cNvPr>
          <p:cNvSpPr txBox="1"/>
          <p:nvPr/>
        </p:nvSpPr>
        <p:spPr>
          <a:xfrm>
            <a:off x="171450" y="5852324"/>
            <a:ext cx="8448675" cy="707886"/>
          </a:xfrm>
          <a:prstGeom prst="rect">
            <a:avLst/>
          </a:prstGeom>
          <a:noFill/>
        </p:spPr>
        <p:txBody>
          <a:bodyPr wrap="square">
            <a:spAutoFit/>
          </a:bodyPr>
          <a:lstStyle/>
          <a:p>
            <a:pPr>
              <a:spcBef>
                <a:spcPts val="600"/>
              </a:spcBef>
            </a:pPr>
            <a:r>
              <a:rPr lang="lv-LV" sz="2000" b="1">
                <a:solidFill>
                  <a:schemeClr val="bg1"/>
                </a:solidFill>
                <a:effectLst>
                  <a:outerShdw blurRad="38100" dist="38100" dir="2700000" algn="tl">
                    <a:srgbClr val="000000">
                      <a:alpha val="43137"/>
                    </a:srgbClr>
                  </a:outerShdw>
                </a:effectLst>
              </a:rPr>
              <a:t>Bauslības ievērošana - </a:t>
            </a:r>
            <a:r>
              <a:rPr lang="lv-LV" sz="2000" b="1" dirty="0">
                <a:solidFill>
                  <a:schemeClr val="bg1"/>
                </a:solidFill>
                <a:effectLst>
                  <a:outerShdw blurRad="38100" dist="38100" dir="2700000" algn="tl">
                    <a:srgbClr val="000000">
                      <a:alpha val="43137"/>
                    </a:srgbClr>
                  </a:outerShdw>
                </a:effectLst>
              </a:rPr>
              <a:t>tā nav tikai ārēja darbība, bet ietver prāta un sirds attieksmi, kā arī noskaņojumu (Ps.119:7. 148).</a:t>
            </a:r>
            <a:endParaRPr lang="es-E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0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FE574C-1EBE-6383-585F-5EC1A5BCC7AE}"/>
              </a:ext>
            </a:extLst>
          </p:cNvPr>
          <p:cNvSpPr txBox="1"/>
          <p:nvPr/>
        </p:nvSpPr>
        <p:spPr>
          <a:xfrm>
            <a:off x="0" y="-38100"/>
            <a:ext cx="12191999" cy="769441"/>
          </a:xfrm>
          <a:prstGeom prst="rect">
            <a:avLst/>
          </a:prstGeom>
          <a:noFill/>
        </p:spPr>
        <p:txBody>
          <a:bodyPr wrap="square">
            <a:spAutoFit/>
          </a:bodyPr>
          <a:lstStyle/>
          <a:p>
            <a:pPr algn="ctr"/>
            <a:r>
              <a:rPr lang="lv-LV"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GUDRĪBAS IZCELSME</a:t>
            </a:r>
            <a:endParaRPr lang="es-ES"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endParaRPr>
          </a:p>
        </p:txBody>
      </p:sp>
      <p:sp>
        <p:nvSpPr>
          <p:cNvPr id="4" name="CuadroTexto 3">
            <a:extLst>
              <a:ext uri="{FF2B5EF4-FFF2-40B4-BE49-F238E27FC236}">
                <a16:creationId xmlns:a16="http://schemas.microsoft.com/office/drawing/2014/main" id="{01FB86FD-ED1E-072C-7EE2-9304D2B5A6E5}"/>
              </a:ext>
            </a:extLst>
          </p:cNvPr>
          <p:cNvSpPr txBox="1"/>
          <p:nvPr/>
        </p:nvSpPr>
        <p:spPr>
          <a:xfrm>
            <a:off x="1" y="633254"/>
            <a:ext cx="12191998" cy="369332"/>
          </a:xfrm>
          <a:prstGeom prst="rect">
            <a:avLst/>
          </a:prstGeom>
          <a:solidFill>
            <a:schemeClr val="bg1">
              <a:alpha val="81000"/>
            </a:schemeClr>
          </a:solidFill>
        </p:spPr>
        <p:txBody>
          <a:bodyPr wrap="square">
            <a:spAutoFit/>
          </a:bodyPr>
          <a:lstStyle/>
          <a:p>
            <a:pPr algn="ctr"/>
            <a:r>
              <a:rPr lang="lv-LV" b="1" dirty="0">
                <a:solidFill>
                  <a:srgbClr val="864D06"/>
                </a:solidFill>
                <a:latin typeface="Comic Sans MS" panose="030F0702030302020204" pitchFamily="66" charset="0"/>
              </a:rPr>
              <a:t>“Māci mums mūsu dienas tā skaitīt, ka mēs gudru sirdi dabūjam!” </a:t>
            </a:r>
            <a:r>
              <a:rPr lang="lv-LV" sz="1400" b="1" dirty="0">
                <a:solidFill>
                  <a:srgbClr val="864D06"/>
                </a:solidFill>
                <a:latin typeface="Comic Sans MS" panose="030F0702030302020204" pitchFamily="66" charset="0"/>
              </a:rPr>
              <a:t>(Ps.90:12)</a:t>
            </a:r>
            <a:endParaRPr lang="lv-LV" b="1" dirty="0">
              <a:solidFill>
                <a:srgbClr val="864D06"/>
              </a:solidFill>
              <a:latin typeface="Comic Sans MS" panose="030F0702030302020204" pitchFamily="66" charset="0"/>
            </a:endParaRPr>
          </a:p>
        </p:txBody>
      </p:sp>
      <p:sp>
        <p:nvSpPr>
          <p:cNvPr id="5" name="CuadroTexto 4">
            <a:extLst>
              <a:ext uri="{FF2B5EF4-FFF2-40B4-BE49-F238E27FC236}">
                <a16:creationId xmlns:a16="http://schemas.microsoft.com/office/drawing/2014/main" id="{BA302C98-3E0A-FA46-4DD1-AB0AF3B987AD}"/>
              </a:ext>
            </a:extLst>
          </p:cNvPr>
          <p:cNvSpPr txBox="1"/>
          <p:nvPr/>
        </p:nvSpPr>
        <p:spPr>
          <a:xfrm>
            <a:off x="75017" y="1021581"/>
            <a:ext cx="7871119" cy="707886"/>
          </a:xfrm>
          <a:prstGeom prst="rect">
            <a:avLst/>
          </a:prstGeom>
          <a:noFill/>
        </p:spPr>
        <p:txBody>
          <a:bodyPr wrap="square" rtlCol="0">
            <a:spAutoFit/>
          </a:bodyPr>
          <a:lstStyle/>
          <a:p>
            <a:pPr>
              <a:spcBef>
                <a:spcPts val="600"/>
              </a:spcBef>
            </a:pPr>
            <a:r>
              <a:rPr lang="lv-LV" sz="2000" b="1" dirty="0"/>
              <a:t>Mēs dzīvojam tikai īsu laiku. Salīdzinot ar Radītāju un mūžību, tā ir tikai kā elpa (Ps.90:2. 4. 9).</a:t>
            </a:r>
          </a:p>
        </p:txBody>
      </p:sp>
      <p:pic>
        <p:nvPicPr>
          <p:cNvPr id="6" name="Imagen 5" descr="Imagen que contiene interior, hombre, persona, viendo&#10;&#10;Descripción generada automáticamente">
            <a:extLst>
              <a:ext uri="{FF2B5EF4-FFF2-40B4-BE49-F238E27FC236}">
                <a16:creationId xmlns:a16="http://schemas.microsoft.com/office/drawing/2014/main" id="{530F6238-C29D-9889-923C-C2EA0DC19F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78956" y="1120588"/>
            <a:ext cx="3888926" cy="3356163"/>
          </a:xfrm>
          <a:prstGeom prst="snip2DiagRect">
            <a:avLst>
              <a:gd name="adj1" fmla="val 12771"/>
              <a:gd name="adj2" fmla="val 0"/>
            </a:avLst>
          </a:prstGeom>
          <a:solidFill>
            <a:srgbClr val="FFFFFF">
              <a:shade val="85000"/>
            </a:srgbClr>
          </a:solidFill>
          <a:ln w="57150" cap="sq">
            <a:solidFill>
              <a:srgbClr val="864D0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83B2BBFD-2EFF-65F4-363C-14057C38B35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13462" y="2679550"/>
            <a:ext cx="3414432" cy="1797201"/>
          </a:xfrm>
          <a:prstGeom prst="snip2DiagRect">
            <a:avLst>
              <a:gd name="adj1" fmla="val 15900"/>
              <a:gd name="adj2" fmla="val 16667"/>
            </a:avLst>
          </a:prstGeom>
          <a:solidFill>
            <a:srgbClr val="FFFFFF">
              <a:shade val="85000"/>
            </a:srgbClr>
          </a:solidFill>
          <a:ln w="57150" cap="sq">
            <a:solidFill>
              <a:srgbClr val="E7BDA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Mujer sentada en el suelo&#10;&#10;Descripción generada automáticamente con confianza baja">
            <a:extLst>
              <a:ext uri="{FF2B5EF4-FFF2-40B4-BE49-F238E27FC236}">
                <a16:creationId xmlns:a16="http://schemas.microsoft.com/office/drawing/2014/main" id="{57F6BCBF-31BD-9D5C-C4D1-74F823CA56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118" y="2937673"/>
            <a:ext cx="3738282" cy="3738282"/>
          </a:xfrm>
          <a:prstGeom prst="snip2DiagRect">
            <a:avLst/>
          </a:prstGeom>
          <a:solidFill>
            <a:srgbClr val="FFFFFF">
              <a:shade val="85000"/>
            </a:srgbClr>
          </a:solidFill>
          <a:ln w="57150" cap="sq">
            <a:solidFill>
              <a:srgbClr val="AA4B4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E272ADAF-EBDB-8864-97EE-B1A1F351F852}"/>
              </a:ext>
            </a:extLst>
          </p:cNvPr>
          <p:cNvSpPr txBox="1"/>
          <p:nvPr/>
        </p:nvSpPr>
        <p:spPr>
          <a:xfrm>
            <a:off x="4103035" y="4648587"/>
            <a:ext cx="8088965" cy="1015663"/>
          </a:xfrm>
          <a:prstGeom prst="rect">
            <a:avLst/>
          </a:prstGeom>
          <a:noFill/>
        </p:spPr>
        <p:txBody>
          <a:bodyPr wrap="square">
            <a:spAutoFit/>
          </a:bodyPr>
          <a:lstStyle/>
          <a:p>
            <a:pPr>
              <a:spcBef>
                <a:spcPts val="600"/>
              </a:spcBef>
            </a:pPr>
            <a:r>
              <a:rPr lang="lv-LV" sz="2000" b="1" dirty="0"/>
              <a:t>Kad ļaujam Dievam mācīt, tad mēs mācāmies "skaitīt savas dienas". Tā iegūstam patiesu gudrību un kļūstam līdzīgi Savam Radītājam, kuru mēs mācāmies bīties un cienīt (Ps.90:12.16; 111:10).</a:t>
            </a:r>
            <a:endParaRPr lang="es-ES" sz="2000" b="1" dirty="0"/>
          </a:p>
        </p:txBody>
      </p:sp>
      <p:sp>
        <p:nvSpPr>
          <p:cNvPr id="8" name="CuadroTexto 7">
            <a:extLst>
              <a:ext uri="{FF2B5EF4-FFF2-40B4-BE49-F238E27FC236}">
                <a16:creationId xmlns:a16="http://schemas.microsoft.com/office/drawing/2014/main" id="{A2DF687D-8618-EB81-F898-8C691FE331A2}"/>
              </a:ext>
            </a:extLst>
          </p:cNvPr>
          <p:cNvSpPr txBox="1"/>
          <p:nvPr/>
        </p:nvSpPr>
        <p:spPr>
          <a:xfrm>
            <a:off x="73152" y="1729467"/>
            <a:ext cx="8005803" cy="1015663"/>
          </a:xfrm>
          <a:prstGeom prst="rect">
            <a:avLst/>
          </a:prstGeom>
          <a:noFill/>
        </p:spPr>
        <p:txBody>
          <a:bodyPr wrap="square">
            <a:spAutoFit/>
          </a:bodyPr>
          <a:lstStyle/>
          <a:p>
            <a:pPr>
              <a:spcBef>
                <a:spcPts val="600"/>
              </a:spcBef>
            </a:pPr>
            <a:r>
              <a:rPr lang="lv-LV" sz="2000" b="1" dirty="0"/>
              <a:t>Šajā īsajā dzīves laikā mēs atrodamies grēkā, Dieva dusmās (Ps.90:8-11). Tomēr Dievs mums parāda Savu žēlastību, dod iedrošinājumu, un sniedz mums Savu žēlastību (Ps.90:13-14).</a:t>
            </a:r>
          </a:p>
        </p:txBody>
      </p:sp>
      <p:sp>
        <p:nvSpPr>
          <p:cNvPr id="12" name="CuadroTexto 11">
            <a:extLst>
              <a:ext uri="{FF2B5EF4-FFF2-40B4-BE49-F238E27FC236}">
                <a16:creationId xmlns:a16="http://schemas.microsoft.com/office/drawing/2014/main" id="{0A95B78D-CDD2-9ADD-42EF-5129AC91BEFB}"/>
              </a:ext>
            </a:extLst>
          </p:cNvPr>
          <p:cNvSpPr txBox="1"/>
          <p:nvPr/>
        </p:nvSpPr>
        <p:spPr>
          <a:xfrm>
            <a:off x="4103032" y="5762768"/>
            <a:ext cx="8088965" cy="707886"/>
          </a:xfrm>
          <a:prstGeom prst="rect">
            <a:avLst/>
          </a:prstGeom>
          <a:noFill/>
        </p:spPr>
        <p:txBody>
          <a:bodyPr wrap="square">
            <a:spAutoFit/>
          </a:bodyPr>
          <a:lstStyle/>
          <a:p>
            <a:pPr>
              <a:spcBef>
                <a:spcPts val="600"/>
              </a:spcBef>
            </a:pPr>
            <a:r>
              <a:rPr lang="lv-LV" sz="2000" b="1" dirty="0"/>
              <a:t>Dievišķā gudrība noved pie grēku nožēlas un tad pie darbiem, kurus Dievs vēlas, lai mēs darām (Ps.90:3.17).</a:t>
            </a:r>
          </a:p>
        </p:txBody>
      </p:sp>
    </p:spTree>
    <p:extLst>
      <p:ext uri="{BB962C8B-B14F-4D97-AF65-F5344CB8AC3E}">
        <p14:creationId xmlns:p14="http://schemas.microsoft.com/office/powerpoint/2010/main" val="2712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out)">
                                      <p:cBhvr>
                                        <p:cTn id="16" dur="750"/>
                                        <p:tgtEl>
                                          <p:spTgt spid="4"/>
                                        </p:tgtEl>
                                      </p:cBhvr>
                                    </p:animEffect>
                                  </p:childTnLst>
                                </p:cTn>
                              </p:par>
                            </p:childTnLst>
                          </p:cTn>
                        </p:par>
                        <p:par>
                          <p:cTn id="17" fill="hold">
                            <p:stCondLst>
                              <p:cond delay="1750"/>
                            </p:stCondLst>
                            <p:childTnLst>
                              <p:par>
                                <p:cTn id="18" presetID="26"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9"/>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900" decel="100000" fill="hold"/>
                                        <p:tgtEl>
                                          <p:spTgt spid="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900" decel="100000" fill="hold"/>
                                        <p:tgtEl>
                                          <p:spTgt spid="1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B9F633C-CF92-8187-C64E-BD0FD641D1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CCAFE9A-DAEE-C361-3EB2-E7B6AE026372}"/>
              </a:ext>
            </a:extLst>
          </p:cNvPr>
          <p:cNvSpPr txBox="1"/>
          <p:nvPr/>
        </p:nvSpPr>
        <p:spPr>
          <a:xfrm>
            <a:off x="1" y="0"/>
            <a:ext cx="12191999" cy="769441"/>
          </a:xfrm>
          <a:prstGeom prst="rect">
            <a:avLst/>
          </a:prstGeom>
          <a:noFill/>
        </p:spPr>
        <p:txBody>
          <a:bodyPr wrap="square">
            <a:spAutoFit/>
            <a:scene3d>
              <a:camera prst="orthographicFront"/>
              <a:lightRig rig="flat" dir="t"/>
            </a:scene3d>
            <a:sp3d extrusionH="57150" contourW="25400">
              <a:bevelT w="38100" h="38100"/>
              <a:contourClr>
                <a:schemeClr val="accent2">
                  <a:lumMod val="50000"/>
                </a:schemeClr>
              </a:contourClr>
            </a:sp3d>
          </a:bodyPr>
          <a:lstStyle/>
          <a:p>
            <a:pPr algn="ctr"/>
            <a:r>
              <a:rPr lang="lv-LV" sz="4400" b="1" spc="300" dirty="0">
                <a:ln w="22225">
                  <a:noFill/>
                  <a:prstDash val="solid"/>
                </a:ln>
                <a:solidFill>
                  <a:schemeClr val="accent2">
                    <a:lumMod val="40000"/>
                    <a:lumOff val="60000"/>
                  </a:schemeClr>
                </a:solidFill>
              </a:rPr>
              <a:t>GUDRĪBA PĀRBAUDĪJUMOS</a:t>
            </a:r>
            <a:endParaRPr lang="es-ES" sz="4400" b="1" spc="300" dirty="0">
              <a:ln w="22225">
                <a:noFill/>
                <a:prstDash val="solid"/>
              </a:ln>
              <a:solidFill>
                <a:schemeClr val="accent2">
                  <a:lumMod val="40000"/>
                  <a:lumOff val="60000"/>
                </a:schemeClr>
              </a:solidFill>
            </a:endParaRPr>
          </a:p>
        </p:txBody>
      </p:sp>
      <p:sp>
        <p:nvSpPr>
          <p:cNvPr id="4" name="CuadroTexto 3">
            <a:extLst>
              <a:ext uri="{FF2B5EF4-FFF2-40B4-BE49-F238E27FC236}">
                <a16:creationId xmlns:a16="http://schemas.microsoft.com/office/drawing/2014/main" id="{E165E91C-51A3-3D63-24B3-93F6BEE17B89}"/>
              </a:ext>
            </a:extLst>
          </p:cNvPr>
          <p:cNvSpPr txBox="1"/>
          <p:nvPr/>
        </p:nvSpPr>
        <p:spPr>
          <a:xfrm>
            <a:off x="1510553" y="654441"/>
            <a:ext cx="9170894" cy="646331"/>
          </a:xfrm>
          <a:prstGeom prst="rect">
            <a:avLst/>
          </a:prstGeom>
          <a:solidFill>
            <a:schemeClr val="accent5">
              <a:lumMod val="20000"/>
              <a:lumOff val="80000"/>
              <a:alpha val="57000"/>
            </a:schemeClr>
          </a:solidFill>
        </p:spPr>
        <p:txBody>
          <a:bodyPr wrap="square">
            <a:spAutoFit/>
          </a:bodyPr>
          <a:lstStyle/>
          <a:p>
            <a:pPr algn="ctr"/>
            <a:r>
              <a:rPr lang="es-ES" b="1" dirty="0">
                <a:solidFill>
                  <a:schemeClr val="accent3">
                    <a:lumMod val="75000"/>
                  </a:schemeClr>
                </a:solidFill>
                <a:latin typeface="Comic Sans MS" panose="030F0702030302020204" pitchFamily="66" charset="0"/>
              </a:rPr>
              <a:t>“</a:t>
            </a:r>
            <a:r>
              <a:rPr lang="lv-LV" b="1" dirty="0">
                <a:solidFill>
                  <a:schemeClr val="accent3">
                    <a:lumMod val="75000"/>
                  </a:schemeClr>
                </a:solidFill>
                <a:latin typeface="Comic Sans MS" panose="030F0702030302020204" pitchFamily="66" charset="0"/>
              </a:rPr>
              <a:t>Kad tu nedienā piesauci Mani, Es tevi atbrīvoju, uzklausīju tevi, tērpies pērkona padebešos; Es tevi pārbaudīju arī pie nesaskaņu ūdeņiem.</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lv-LV" sz="1400" b="1" dirty="0" err="1">
                <a:solidFill>
                  <a:schemeClr val="accent3">
                    <a:lumMod val="75000"/>
                  </a:schemeClr>
                </a:solidFill>
                <a:latin typeface="Comic Sans MS" panose="030F0702030302020204" pitchFamily="66" charset="0"/>
              </a:rPr>
              <a:t>Ps</a:t>
            </a:r>
            <a:r>
              <a:rPr lang="lv-LV" sz="1400" b="1" dirty="0">
                <a:solidFill>
                  <a:schemeClr val="accent3">
                    <a:lumMod val="75000"/>
                  </a:schemeClr>
                </a:solidFill>
                <a:latin typeface="Comic Sans MS" panose="030F0702030302020204" pitchFamily="66" charset="0"/>
              </a:rPr>
              <a:t>.</a:t>
            </a:r>
            <a:r>
              <a:rPr lang="es-ES" sz="1400" b="1" dirty="0">
                <a:solidFill>
                  <a:schemeClr val="accent3">
                    <a:lumMod val="75000"/>
                  </a:schemeClr>
                </a:solidFill>
                <a:latin typeface="Comic Sans MS" panose="030F0702030302020204" pitchFamily="66" charset="0"/>
              </a:rPr>
              <a:t>81:</a:t>
            </a:r>
            <a:r>
              <a:rPr lang="lv-LV" sz="1400" b="1" dirty="0">
                <a:solidFill>
                  <a:schemeClr val="accent3">
                    <a:lumMod val="75000"/>
                  </a:schemeClr>
                </a:solidFill>
                <a:latin typeface="Comic Sans MS" panose="030F0702030302020204" pitchFamily="66" charset="0"/>
              </a:rPr>
              <a:t>8</a:t>
            </a:r>
            <a:r>
              <a:rPr lang="es-ES" sz="1400" b="1" dirty="0">
                <a:solidFill>
                  <a:schemeClr val="accent3">
                    <a:lumMod val="75000"/>
                  </a:schemeClr>
                </a:solidFill>
                <a:latin typeface="Comic Sans MS" panose="030F0702030302020204" pitchFamily="66" charset="0"/>
              </a:rPr>
              <a:t>)</a:t>
            </a:r>
            <a:endParaRPr lang="es-ES" b="1" dirty="0">
              <a:solidFill>
                <a:schemeClr val="accent3">
                  <a:lumMod val="75000"/>
                </a:schemeClr>
              </a:solidFill>
              <a:latin typeface="Comic Sans MS" panose="030F0702030302020204" pitchFamily="66" charset="0"/>
            </a:endParaRPr>
          </a:p>
        </p:txBody>
      </p:sp>
      <p:graphicFrame>
        <p:nvGraphicFramePr>
          <p:cNvPr id="13" name="Diagrama 12">
            <a:extLst>
              <a:ext uri="{FF2B5EF4-FFF2-40B4-BE49-F238E27FC236}">
                <a16:creationId xmlns:a16="http://schemas.microsoft.com/office/drawing/2014/main" id="{D9D7FF0A-337E-80D5-C914-A4B623097B7E}"/>
              </a:ext>
            </a:extLst>
          </p:cNvPr>
          <p:cNvGraphicFramePr/>
          <p:nvPr>
            <p:extLst>
              <p:ext uri="{D42A27DB-BD31-4B8C-83A1-F6EECF244321}">
                <p14:modId xmlns:p14="http://schemas.microsoft.com/office/powerpoint/2010/main" val="1941549521"/>
              </p:ext>
            </p:extLst>
          </p:nvPr>
        </p:nvGraphicFramePr>
        <p:xfrm>
          <a:off x="143437" y="1423883"/>
          <a:ext cx="5880846" cy="531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C2101F8F-B85B-D3D7-F1FC-9F70FD25C847}"/>
              </a:ext>
            </a:extLst>
          </p:cNvPr>
          <p:cNvSpPr txBox="1"/>
          <p:nvPr/>
        </p:nvSpPr>
        <p:spPr>
          <a:xfrm>
            <a:off x="143437" y="1459080"/>
            <a:ext cx="5880846" cy="40011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000" b="1" dirty="0">
                <a:ln/>
                <a:solidFill>
                  <a:schemeClr val="accent6">
                    <a:lumMod val="75000"/>
                  </a:schemeClr>
                </a:solidFill>
              </a:rPr>
              <a:t>SASKAROTIES AR PĀRBAUDĪJUMIEM BEZ GUDRĪBAS</a:t>
            </a:r>
          </a:p>
        </p:txBody>
      </p:sp>
      <p:graphicFrame>
        <p:nvGraphicFramePr>
          <p:cNvPr id="16" name="Diagrama 15">
            <a:extLst>
              <a:ext uri="{FF2B5EF4-FFF2-40B4-BE49-F238E27FC236}">
                <a16:creationId xmlns:a16="http://schemas.microsoft.com/office/drawing/2014/main" id="{3CA61D5E-E59C-43AC-79BF-6587B54637D0}"/>
              </a:ext>
            </a:extLst>
          </p:cNvPr>
          <p:cNvGraphicFramePr/>
          <p:nvPr>
            <p:extLst>
              <p:ext uri="{D42A27DB-BD31-4B8C-83A1-F6EECF244321}">
                <p14:modId xmlns:p14="http://schemas.microsoft.com/office/powerpoint/2010/main" val="1637478476"/>
              </p:ext>
            </p:extLst>
          </p:nvPr>
        </p:nvGraphicFramePr>
        <p:xfrm>
          <a:off x="6167717" y="1421598"/>
          <a:ext cx="5880846" cy="5315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CuadroTexto 16">
            <a:extLst>
              <a:ext uri="{FF2B5EF4-FFF2-40B4-BE49-F238E27FC236}">
                <a16:creationId xmlns:a16="http://schemas.microsoft.com/office/drawing/2014/main" id="{36736E3B-1891-1535-697D-E33A6D144CA8}"/>
              </a:ext>
            </a:extLst>
          </p:cNvPr>
          <p:cNvSpPr txBox="1"/>
          <p:nvPr/>
        </p:nvSpPr>
        <p:spPr>
          <a:xfrm>
            <a:off x="6167717" y="1456795"/>
            <a:ext cx="5880846"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400" b="1" dirty="0">
                <a:ln/>
                <a:solidFill>
                  <a:schemeClr val="accent2">
                    <a:lumMod val="75000"/>
                  </a:schemeClr>
                </a:solidFill>
              </a:rPr>
              <a:t>GUDRI STĀTIES PRETĪ PĀRBAUDĪJUMIEM</a:t>
            </a:r>
          </a:p>
        </p:txBody>
      </p:sp>
      <p:pic>
        <p:nvPicPr>
          <p:cNvPr id="19" name="Imagen 18" descr="Un grupo de personas disfrazadas&#10;&#10;Descripción generada automáticamente con confianza baja">
            <a:extLst>
              <a:ext uri="{FF2B5EF4-FFF2-40B4-BE49-F238E27FC236}">
                <a16:creationId xmlns:a16="http://schemas.microsoft.com/office/drawing/2014/main" id="{D295352B-860F-3855-EC73-1459BB4321B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204699" y="2024806"/>
            <a:ext cx="2605551" cy="1413719"/>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pic>
        <p:nvPicPr>
          <p:cNvPr id="21" name="Imagen 20" descr="Imagen que contiene persona, sostener, hombre, parado&#10;&#10;Descripción generada automáticamente">
            <a:extLst>
              <a:ext uri="{FF2B5EF4-FFF2-40B4-BE49-F238E27FC236}">
                <a16:creationId xmlns:a16="http://schemas.microsoft.com/office/drawing/2014/main" id="{8BD8E86C-FF7A-4A6C-676A-BD30E00185C0}"/>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366"/>
          <a:stretch/>
        </p:blipFill>
        <p:spPr>
          <a:xfrm>
            <a:off x="9201150" y="2024806"/>
            <a:ext cx="2609849" cy="1427814"/>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spTree>
    <p:extLst>
      <p:ext uri="{BB962C8B-B14F-4D97-AF65-F5344CB8AC3E}">
        <p14:creationId xmlns:p14="http://schemas.microsoft.com/office/powerpoint/2010/main" val="415264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graphicEl>
                                              <a:dgm id="{CE9AF04C-F682-4525-8D29-3C9C7A9AAD10}"/>
                                            </p:graphicEl>
                                          </p:spTgt>
                                        </p:tgtEl>
                                        <p:attrNameLst>
                                          <p:attrName>style.visibility</p:attrName>
                                        </p:attrNameLst>
                                      </p:cBhvr>
                                      <p:to>
                                        <p:strVal val="visible"/>
                                      </p:to>
                                    </p:set>
                                    <p:anim calcmode="lin" valueType="num">
                                      <p:cBhvr>
                                        <p:cTn id="26" dur="500" fill="hold"/>
                                        <p:tgtEl>
                                          <p:spTgt spid="13">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27" dur="500" fill="hold"/>
                                        <p:tgtEl>
                                          <p:spTgt spid="13">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28" dur="500"/>
                                        <p:tgtEl>
                                          <p:spTgt spid="13">
                                            <p:graphicEl>
                                              <a:dgm id="{CE9AF04C-F682-4525-8D29-3C9C7A9AAD10}"/>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graphicEl>
                                              <a:dgm id="{385852B7-0A15-4A18-BD63-1D98DB3B09E2}"/>
                                            </p:graphicEl>
                                          </p:spTgt>
                                        </p:tgtEl>
                                        <p:attrNameLst>
                                          <p:attrName>style.visibility</p:attrName>
                                        </p:attrNameLst>
                                      </p:cBhvr>
                                      <p:to>
                                        <p:strVal val="visible"/>
                                      </p:to>
                                    </p:set>
                                    <p:anim calcmode="lin" valueType="num">
                                      <p:cBhvr>
                                        <p:cTn id="31" dur="500" fill="hold"/>
                                        <p:tgtEl>
                                          <p:spTgt spid="13">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32" dur="500" fill="hold"/>
                                        <p:tgtEl>
                                          <p:spTgt spid="13">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33" dur="500"/>
                                        <p:tgtEl>
                                          <p:spTgt spid="13">
                                            <p:graphicEl>
                                              <a:dgm id="{385852B7-0A15-4A18-BD63-1D98DB3B09E2}"/>
                                            </p:graphic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13">
                                            <p:graphicEl>
                                              <a:dgm id="{1229C335-A708-4A82-B9CE-24F2E7C1F6E6}"/>
                                            </p:graphicEl>
                                          </p:spTgt>
                                        </p:tgtEl>
                                        <p:attrNameLst>
                                          <p:attrName>style.visibility</p:attrName>
                                        </p:attrNameLst>
                                      </p:cBhvr>
                                      <p:to>
                                        <p:strVal val="visible"/>
                                      </p:to>
                                    </p:set>
                                    <p:anim calcmode="lin" valueType="num">
                                      <p:cBhvr>
                                        <p:cTn id="43" dur="500" fill="hold"/>
                                        <p:tgtEl>
                                          <p:spTgt spid="13">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44" dur="500" fill="hold"/>
                                        <p:tgtEl>
                                          <p:spTgt spid="13">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13">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46" dur="500" fill="hold"/>
                                        <p:tgtEl>
                                          <p:spTgt spid="13">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graphicEl>
                                              <a:dgm id="{CE9AF04C-F682-4525-8D29-3C9C7A9AAD10}"/>
                                            </p:graphicEl>
                                          </p:spTgt>
                                        </p:tgtEl>
                                        <p:attrNameLst>
                                          <p:attrName>style.visibility</p:attrName>
                                        </p:attrNameLst>
                                      </p:cBhvr>
                                      <p:to>
                                        <p:strVal val="visible"/>
                                      </p:to>
                                    </p:set>
                                    <p:anim calcmode="lin" valueType="num">
                                      <p:cBhvr>
                                        <p:cTn id="56" dur="500" fill="hold"/>
                                        <p:tgtEl>
                                          <p:spTgt spid="16">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57" dur="500" fill="hold"/>
                                        <p:tgtEl>
                                          <p:spTgt spid="16">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58" dur="500"/>
                                        <p:tgtEl>
                                          <p:spTgt spid="16">
                                            <p:graphicEl>
                                              <a:dgm id="{CE9AF04C-F682-4525-8D29-3C9C7A9AAD10}"/>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graphicEl>
                                              <a:dgm id="{385852B7-0A15-4A18-BD63-1D98DB3B09E2}"/>
                                            </p:graphicEl>
                                          </p:spTgt>
                                        </p:tgtEl>
                                        <p:attrNameLst>
                                          <p:attrName>style.visibility</p:attrName>
                                        </p:attrNameLst>
                                      </p:cBhvr>
                                      <p:to>
                                        <p:strVal val="visible"/>
                                      </p:to>
                                    </p:set>
                                    <p:anim calcmode="lin" valueType="num">
                                      <p:cBhvr>
                                        <p:cTn id="61" dur="500" fill="hold"/>
                                        <p:tgtEl>
                                          <p:spTgt spid="16">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62" dur="500" fill="hold"/>
                                        <p:tgtEl>
                                          <p:spTgt spid="16">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63" dur="500"/>
                                        <p:tgtEl>
                                          <p:spTgt spid="16">
                                            <p:graphicEl>
                                              <a:dgm id="{385852B7-0A15-4A18-BD63-1D98DB3B09E2}"/>
                                            </p:graphic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16">
                                            <p:graphicEl>
                                              <a:dgm id="{1229C335-A708-4A82-B9CE-24F2E7C1F6E6}"/>
                                            </p:graphicEl>
                                          </p:spTgt>
                                        </p:tgtEl>
                                        <p:attrNameLst>
                                          <p:attrName>style.visibility</p:attrName>
                                        </p:attrNameLst>
                                      </p:cBhvr>
                                      <p:to>
                                        <p:strVal val="visible"/>
                                      </p:to>
                                    </p:set>
                                    <p:anim calcmode="lin" valueType="num">
                                      <p:cBhvr>
                                        <p:cTn id="73" dur="500" fill="hold"/>
                                        <p:tgtEl>
                                          <p:spTgt spid="16">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74" dur="500" fill="hold"/>
                                        <p:tgtEl>
                                          <p:spTgt spid="16">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75" dur="500" fill="hold"/>
                                        <p:tgtEl>
                                          <p:spTgt spid="16">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76" dur="500" fill="hold"/>
                                        <p:tgtEl>
                                          <p:spTgt spid="16">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Graphic spid="13" grpId="0" uiExpand="1">
        <p:bldSub>
          <a:bldDgm bld="one"/>
        </p:bldSub>
      </p:bldGraphic>
      <p:bldP spid="15" grpId="0"/>
      <p:bldGraphic spid="16" grpId="0" uiExpand="1">
        <p:bldSub>
          <a:bldDgm bld="one"/>
        </p:bldSub>
      </p:bldGraphic>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t="4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F862AE-544A-DD58-8643-8EDB9A55233C}"/>
              </a:ext>
            </a:extLst>
          </p:cNvPr>
          <p:cNvSpPr txBox="1"/>
          <p:nvPr/>
        </p:nvSpPr>
        <p:spPr>
          <a:xfrm>
            <a:off x="0" y="2191256"/>
            <a:ext cx="12192000" cy="1569660"/>
          </a:xfrm>
          <a:prstGeom prst="rect">
            <a:avLst/>
          </a:prstGeom>
          <a:noFill/>
        </p:spPr>
        <p:txBody>
          <a:bodyPr wrap="square">
            <a:spAutoFit/>
            <a:scene3d>
              <a:camera prst="orthographicFront"/>
              <a:lightRig rig="threePt" dir="t"/>
            </a:scene3d>
            <a:sp3d extrusionH="57150" contourW="25400">
              <a:bevelT w="38100" h="38100" prst="slope"/>
              <a:contourClr>
                <a:schemeClr val="accent2">
                  <a:lumMod val="50000"/>
                </a:schemeClr>
              </a:contourClr>
            </a:sp3d>
          </a:bodyPr>
          <a:lstStyle/>
          <a:p>
            <a:pPr algn="ctr"/>
            <a:r>
              <a:rPr lang="lv-LV"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rPr>
              <a:t>PRAKTISKĀ GUDRĪBA</a:t>
            </a:r>
            <a:endParaRPr lang="es-ES"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endParaRPr>
          </a:p>
        </p:txBody>
      </p:sp>
    </p:spTree>
    <p:extLst>
      <p:ext uri="{BB962C8B-B14F-4D97-AF65-F5344CB8AC3E}">
        <p14:creationId xmlns:p14="http://schemas.microsoft.com/office/powerpoint/2010/main" val="146285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3B8D07-81F3-F51E-E3C5-19CAF6CDF67A}"/>
              </a:ext>
            </a:extLst>
          </p:cNvPr>
          <p:cNvSpPr txBox="1"/>
          <p:nvPr/>
        </p:nvSpPr>
        <p:spPr>
          <a:xfrm>
            <a:off x="0" y="0"/>
            <a:ext cx="12191999" cy="769441"/>
          </a:xfrm>
          <a:prstGeom prst="rect">
            <a:avLst/>
          </a:prstGeom>
          <a:noFill/>
        </p:spPr>
        <p:txBody>
          <a:bodyPr wrap="square">
            <a:spAutoFit/>
          </a:bodyPr>
          <a:lstStyle/>
          <a:p>
            <a:pPr algn="ctr"/>
            <a:r>
              <a:rPr lang="lv-LV" sz="4400" b="1" spc="300" dirty="0">
                <a:ln w="0"/>
                <a:solidFill>
                  <a:schemeClr val="bg1"/>
                </a:solidFill>
                <a:effectLst>
                  <a:innerShdw blurRad="63500" dist="50800" dir="13500000">
                    <a:srgbClr val="000000">
                      <a:alpha val="50000"/>
                    </a:srgbClr>
                  </a:innerShdw>
                </a:effectLst>
              </a:rPr>
              <a:t>CEĻŠ UZ ĻAUNUMU</a:t>
            </a:r>
            <a:endParaRPr lang="es-ES" sz="4400" b="1" spc="300" dirty="0">
              <a:ln w="0"/>
              <a:solidFill>
                <a:schemeClr val="bg1"/>
              </a:solidFill>
              <a:effectLst>
                <a:innerShdw blurRad="63500" dist="50800" dir="13500000">
                  <a:srgbClr val="000000">
                    <a:alpha val="50000"/>
                  </a:srgbClr>
                </a:innerShdw>
              </a:effectLst>
            </a:endParaRPr>
          </a:p>
        </p:txBody>
      </p:sp>
      <p:sp>
        <p:nvSpPr>
          <p:cNvPr id="4" name="CuadroTexto 3">
            <a:extLst>
              <a:ext uri="{FF2B5EF4-FFF2-40B4-BE49-F238E27FC236}">
                <a16:creationId xmlns:a16="http://schemas.microsoft.com/office/drawing/2014/main" id="{B5DBF6AD-7B98-FB27-8112-819B82CA3457}"/>
              </a:ext>
            </a:extLst>
          </p:cNvPr>
          <p:cNvSpPr txBox="1"/>
          <p:nvPr/>
        </p:nvSpPr>
        <p:spPr>
          <a:xfrm>
            <a:off x="457199" y="645476"/>
            <a:ext cx="11277600" cy="646331"/>
          </a:xfrm>
          <a:prstGeom prst="rect">
            <a:avLst/>
          </a:prstGeom>
          <a:noFill/>
        </p:spPr>
        <p:txBody>
          <a:bodyPr wrap="square">
            <a:spAutoFit/>
          </a:bodyPr>
          <a:lstStyle/>
          <a:p>
            <a:pPr algn="ctr"/>
            <a:r>
              <a:rPr lang="es-ES" b="1" dirty="0">
                <a:solidFill>
                  <a:srgbClr val="FAC6CF"/>
                </a:solidFill>
                <a:effectLst>
                  <a:outerShdw blurRad="38100" dist="38100" dir="2700000" algn="tl">
                    <a:srgbClr val="000000">
                      <a:alpha val="43137"/>
                    </a:srgbClr>
                  </a:outerShdw>
                </a:effectLst>
                <a:latin typeface="Comic Sans MS" panose="030F0702030302020204" pitchFamily="66" charset="0"/>
              </a:rPr>
              <a:t>“</a:t>
            </a:r>
            <a:r>
              <a:rPr lang="lv-LV" b="1" dirty="0">
                <a:solidFill>
                  <a:srgbClr val="FAC6CF"/>
                </a:solidFill>
                <a:effectLst>
                  <a:outerShdw blurRad="38100" dist="38100" dir="2700000" algn="tl">
                    <a:srgbClr val="000000">
                      <a:alpha val="43137"/>
                    </a:srgbClr>
                  </a:outerShdw>
                </a:effectLst>
                <a:latin typeface="Comic Sans MS" panose="030F0702030302020204" pitchFamily="66" charset="0"/>
              </a:rPr>
              <a:t>Neļauj manai sirdij griezties uz ļaunu, ka es nedaru grēcīgus darbus kopā ar ļaundariem. No viņu saldumiem es negribu neko baudīt.</a:t>
            </a:r>
            <a:r>
              <a:rPr lang="es-ES" b="1" dirty="0">
                <a:solidFill>
                  <a:srgbClr val="FAC6CF"/>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FAC6CF"/>
                </a:solidFill>
                <a:effectLst>
                  <a:outerShdw blurRad="38100" dist="38100" dir="2700000" algn="tl">
                    <a:srgbClr val="000000">
                      <a:alpha val="43137"/>
                    </a:srgbClr>
                  </a:outerShdw>
                </a:effectLst>
                <a:latin typeface="Comic Sans MS" panose="030F0702030302020204" pitchFamily="66" charset="0"/>
              </a:rPr>
              <a:t>(</a:t>
            </a:r>
            <a:r>
              <a:rPr lang="lv-LV" sz="1400" b="1" dirty="0" err="1">
                <a:solidFill>
                  <a:srgbClr val="FAC6CF"/>
                </a:solidFill>
                <a:effectLst>
                  <a:outerShdw blurRad="38100" dist="38100" dir="2700000" algn="tl">
                    <a:srgbClr val="000000">
                      <a:alpha val="43137"/>
                    </a:srgbClr>
                  </a:outerShdw>
                </a:effectLst>
                <a:latin typeface="Comic Sans MS" panose="030F0702030302020204" pitchFamily="66" charset="0"/>
              </a:rPr>
              <a:t>Ps</a:t>
            </a:r>
            <a:r>
              <a:rPr lang="lv-LV" sz="1400" b="1" dirty="0">
                <a:solidFill>
                  <a:srgbClr val="FAC6CF"/>
                </a:solidFill>
                <a:effectLst>
                  <a:outerShdw blurRad="38100" dist="38100" dir="2700000" algn="tl">
                    <a:srgbClr val="000000">
                      <a:alpha val="43137"/>
                    </a:srgbClr>
                  </a:outerShdw>
                </a:effectLst>
                <a:latin typeface="Comic Sans MS" panose="030F0702030302020204" pitchFamily="66" charset="0"/>
              </a:rPr>
              <a:t>.</a:t>
            </a:r>
            <a:r>
              <a:rPr lang="es-ES" sz="1400" b="1" dirty="0">
                <a:solidFill>
                  <a:srgbClr val="FAC6CF"/>
                </a:solidFill>
                <a:effectLst>
                  <a:outerShdw blurRad="38100" dist="38100" dir="2700000" algn="tl">
                    <a:srgbClr val="000000">
                      <a:alpha val="43137"/>
                    </a:srgbClr>
                  </a:outerShdw>
                </a:effectLst>
                <a:latin typeface="Comic Sans MS" panose="030F0702030302020204" pitchFamily="66" charset="0"/>
              </a:rPr>
              <a:t>141:4)</a:t>
            </a:r>
            <a:endParaRPr lang="es-ES" b="1" dirty="0">
              <a:solidFill>
                <a:srgbClr val="FAC6CF"/>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0477EB3F-0DF4-825B-2340-1766147FD7FE}"/>
              </a:ext>
            </a:extLst>
          </p:cNvPr>
          <p:cNvSpPr txBox="1"/>
          <p:nvPr/>
        </p:nvSpPr>
        <p:spPr>
          <a:xfrm>
            <a:off x="262328" y="1444364"/>
            <a:ext cx="8808947" cy="1323439"/>
          </a:xfrm>
          <a:prstGeom prst="rect">
            <a:avLst/>
          </a:prstGeom>
          <a:noFill/>
        </p:spPr>
        <p:txBody>
          <a:bodyPr wrap="square" rtlCol="0">
            <a:spAutoFit/>
          </a:bodyPr>
          <a:lstStyle/>
          <a:p>
            <a:pPr>
              <a:spcBef>
                <a:spcPts val="600"/>
              </a:spcBef>
            </a:pPr>
            <a:r>
              <a:rPr lang="lv-LV" sz="2000" b="1" dirty="0"/>
              <a:t>141. psalms ir lūgšana, kad lūdzam Dievu atbrīvot mūs no iekšējiem un ārējiem kārdinājumiem (Ps.141:1-3. 9-10). Savā spēkā mēs nevaram uzvarēt kārdinājumus, jo mūsu sirdī ir nosliece grēkot. Lai spētu pretoties kārdinājumam, mums ir jāmeklē spēks pie Dieva un pēc tā jālūdz.</a:t>
            </a:r>
          </a:p>
        </p:txBody>
      </p:sp>
      <p:graphicFrame>
        <p:nvGraphicFramePr>
          <p:cNvPr id="6" name="Diagrama 5">
            <a:extLst>
              <a:ext uri="{FF2B5EF4-FFF2-40B4-BE49-F238E27FC236}">
                <a16:creationId xmlns:a16="http://schemas.microsoft.com/office/drawing/2014/main" id="{89506206-C046-87B0-74F2-57160297752E}"/>
              </a:ext>
            </a:extLst>
          </p:cNvPr>
          <p:cNvGraphicFramePr/>
          <p:nvPr>
            <p:extLst>
              <p:ext uri="{D42A27DB-BD31-4B8C-83A1-F6EECF244321}">
                <p14:modId xmlns:p14="http://schemas.microsoft.com/office/powerpoint/2010/main" val="3440275165"/>
              </p:ext>
            </p:extLst>
          </p:nvPr>
        </p:nvGraphicFramePr>
        <p:xfrm>
          <a:off x="233080" y="2999967"/>
          <a:ext cx="7440707" cy="37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477EB3F-0DF4-825B-2340-1766147FD7FE}"/>
              </a:ext>
            </a:extLst>
          </p:cNvPr>
          <p:cNvSpPr txBox="1"/>
          <p:nvPr/>
        </p:nvSpPr>
        <p:spPr>
          <a:xfrm>
            <a:off x="7820026" y="4506456"/>
            <a:ext cx="4138894" cy="1938992"/>
          </a:xfrm>
          <a:prstGeom prst="rect">
            <a:avLst/>
          </a:prstGeom>
          <a:noFill/>
        </p:spPr>
        <p:txBody>
          <a:bodyPr wrap="square" rtlCol="0">
            <a:spAutoFit/>
          </a:bodyPr>
          <a:lstStyle/>
          <a:p>
            <a:pPr>
              <a:spcBef>
                <a:spcPts val="600"/>
              </a:spcBef>
            </a:pPr>
            <a:r>
              <a:rPr lang="lv-LV" sz="2000" b="1" dirty="0"/>
              <a:t>Psalmos ir aprakstīts kārdinājuma progresīvais, vilinošais un viltīgais raksturs. Tikai pilnīga paļaušanās uz Kungu var garantēt uzvaru (Ps.141:8-10). Tomēr galīgā uzvara pār grēku vēl ir nākotnē (Ps.1:5-6).</a:t>
            </a:r>
            <a:endParaRPr lang="es-ES" sz="2000" b="1" dirty="0"/>
          </a:p>
        </p:txBody>
      </p:sp>
      <p:pic>
        <p:nvPicPr>
          <p:cNvPr id="12" name="Imagen 11" descr="Un par de hombres sentados en un sofá&#10;&#10;Descripción generada automáticamente con confianza media">
            <a:extLst>
              <a:ext uri="{FF2B5EF4-FFF2-40B4-BE49-F238E27FC236}">
                <a16:creationId xmlns:a16="http://schemas.microsoft.com/office/drawing/2014/main" id="{E6BFAFB0-3927-9B2F-3083-B421930070E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9071275" y="1524000"/>
            <a:ext cx="2887644" cy="2943790"/>
          </a:xfrm>
          <a:prstGeom prst="roundRect">
            <a:avLst>
              <a:gd name="adj" fmla="val 4167"/>
            </a:avLst>
          </a:prstGeom>
          <a:solidFill>
            <a:srgbClr val="FFFFFF"/>
          </a:solidFill>
          <a:ln w="76200" cap="sq">
            <a:solidFill>
              <a:srgbClr val="A60E26"/>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9ECB3143-3F7D-943F-FA0D-581D9668DBA8}"/>
              </a:ext>
            </a:extLst>
          </p:cNvPr>
          <p:cNvSpPr txBox="1"/>
          <p:nvPr/>
        </p:nvSpPr>
        <p:spPr>
          <a:xfrm>
            <a:off x="235702" y="2767803"/>
            <a:ext cx="8808946" cy="400110"/>
          </a:xfrm>
          <a:prstGeom prst="rect">
            <a:avLst/>
          </a:prstGeom>
          <a:noFill/>
        </p:spPr>
        <p:txBody>
          <a:bodyPr wrap="square">
            <a:spAutoFit/>
          </a:bodyPr>
          <a:lstStyle/>
          <a:p>
            <a:pPr>
              <a:spcBef>
                <a:spcPts val="600"/>
              </a:spcBef>
            </a:pPr>
            <a:r>
              <a:rPr lang="lv-LV" sz="2000" b="1" dirty="0"/>
              <a:t>Psalmi 141:4 un 1:1 parāda mums kārdināšanas procesu:</a:t>
            </a:r>
          </a:p>
        </p:txBody>
      </p:sp>
    </p:spTree>
    <p:extLst>
      <p:ext uri="{BB962C8B-B14F-4D97-AF65-F5344CB8AC3E}">
        <p14:creationId xmlns:p14="http://schemas.microsoft.com/office/powerpoint/2010/main" val="14558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E4EF0830-D324-4DC7-9870-983C9DCAA18A}"/>
                                            </p:graphicEl>
                                          </p:spTgt>
                                        </p:tgtEl>
                                        <p:attrNameLst>
                                          <p:attrName>style.visibility</p:attrName>
                                        </p:attrNameLst>
                                      </p:cBhvr>
                                      <p:to>
                                        <p:strVal val="visible"/>
                                      </p:to>
                                    </p:set>
                                    <p:animEffect transition="in" filter="wipe(left)">
                                      <p:cBhvr>
                                        <p:cTn id="51" dur="500"/>
                                        <p:tgtEl>
                                          <p:spTgt spid="6">
                                            <p:graphicEl>
                                              <a:dgm id="{E4EF0830-D324-4DC7-9870-983C9DCAA18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
                                            <p:graphicEl>
                                              <a:dgm id="{2AD6179C-97A9-4A75-96F7-1FD3A90DAF71}"/>
                                            </p:graphicEl>
                                          </p:spTgt>
                                        </p:tgtEl>
                                        <p:attrNameLst>
                                          <p:attrName>style.visibility</p:attrName>
                                        </p:attrNameLst>
                                      </p:cBhvr>
                                      <p:to>
                                        <p:strVal val="visible"/>
                                      </p:to>
                                    </p:set>
                                    <p:animEffect transition="in" filter="wipe(up)">
                                      <p:cBhvr>
                                        <p:cTn id="56" dur="500"/>
                                        <p:tgtEl>
                                          <p:spTgt spid="6">
                                            <p:graphicEl>
                                              <a:dgm id="{2AD6179C-97A9-4A75-96F7-1FD3A90DAF7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47380ABB-5A54-4FC1-AA86-BD0AA815744E}"/>
                                            </p:graphicEl>
                                          </p:spTgt>
                                        </p:tgtEl>
                                        <p:attrNameLst>
                                          <p:attrName>style.visibility</p:attrName>
                                        </p:attrNameLst>
                                      </p:cBhvr>
                                      <p:to>
                                        <p:strVal val="visible"/>
                                      </p:to>
                                    </p:set>
                                    <p:animEffect transition="in" filter="wipe(left)">
                                      <p:cBhvr>
                                        <p:cTn id="61" dur="500"/>
                                        <p:tgtEl>
                                          <p:spTgt spid="6">
                                            <p:graphicEl>
                                              <a:dgm id="{47380ABB-5A54-4FC1-AA86-BD0AA815744E}"/>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
                                            <p:graphicEl>
                                              <a:dgm id="{333849A9-85B3-45A3-9C3B-121483F10481}"/>
                                            </p:graphicEl>
                                          </p:spTgt>
                                        </p:tgtEl>
                                        <p:attrNameLst>
                                          <p:attrName>style.visibility</p:attrName>
                                        </p:attrNameLst>
                                      </p:cBhvr>
                                      <p:to>
                                        <p:strVal val="visible"/>
                                      </p:to>
                                    </p:set>
                                    <p:animEffect transition="in" filter="wipe(up)">
                                      <p:cBhvr>
                                        <p:cTn id="66" dur="500"/>
                                        <p:tgtEl>
                                          <p:spTgt spid="6">
                                            <p:graphicEl>
                                              <a:dgm id="{333849A9-85B3-45A3-9C3B-121483F1048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A1EFEAA4-57E4-4F2F-B028-43E07D1A6DB6}"/>
                                            </p:graphicEl>
                                          </p:spTgt>
                                        </p:tgtEl>
                                        <p:attrNameLst>
                                          <p:attrName>style.visibility</p:attrName>
                                        </p:attrNameLst>
                                      </p:cBhvr>
                                      <p:to>
                                        <p:strVal val="visible"/>
                                      </p:to>
                                    </p:set>
                                    <p:animEffect transition="in" filter="wipe(left)">
                                      <p:cBhvr>
                                        <p:cTn id="71" dur="500"/>
                                        <p:tgtEl>
                                          <p:spTgt spid="6">
                                            <p:graphicEl>
                                              <a:dgm id="{A1EFEAA4-57E4-4F2F-B028-43E07D1A6DB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
                                            <p:graphicEl>
                                              <a:dgm id="{69A1BC3A-0AA4-40E7-A3EA-8479317ADD6A}"/>
                                            </p:graphicEl>
                                          </p:spTgt>
                                        </p:tgtEl>
                                        <p:attrNameLst>
                                          <p:attrName>style.visibility</p:attrName>
                                        </p:attrNameLst>
                                      </p:cBhvr>
                                      <p:to>
                                        <p:strVal val="visible"/>
                                      </p:to>
                                    </p:set>
                                    <p:animEffect transition="in" filter="wipe(up)">
                                      <p:cBhvr>
                                        <p:cTn id="76" dur="500"/>
                                        <p:tgtEl>
                                          <p:spTgt spid="6">
                                            <p:graphicEl>
                                              <a:dgm id="{69A1BC3A-0AA4-40E7-A3EA-8479317ADD6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28EED0-06D0-7BDF-CA25-FE2C35F0FA8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D246BC3-6A5E-773B-C105-AFC6A193085A}"/>
              </a:ext>
            </a:extLst>
          </p:cNvPr>
          <p:cNvSpPr txBox="1"/>
          <p:nvPr/>
        </p:nvSpPr>
        <p:spPr>
          <a:xfrm>
            <a:off x="0" y="0"/>
            <a:ext cx="12191999" cy="769441"/>
          </a:xfrm>
          <a:prstGeom prst="rect">
            <a:avLst/>
          </a:prstGeom>
          <a:noFill/>
        </p:spPr>
        <p:txBody>
          <a:bodyPr wrap="square">
            <a:spAutoFit/>
          </a:bodyPr>
          <a:lstStyle/>
          <a:p>
            <a:pPr algn="ctr"/>
            <a:r>
              <a:rPr lang="lv-LV" sz="4400" b="1" spc="300" dirty="0">
                <a:ln w="9525" cmpd="sng">
                  <a:solidFill>
                    <a:schemeClr val="accent1"/>
                  </a:solidFill>
                  <a:prstDash val="solid"/>
                </a:ln>
                <a:solidFill>
                  <a:srgbClr val="70AD47">
                    <a:tint val="1000"/>
                  </a:srgbClr>
                </a:solidFill>
                <a:effectLst>
                  <a:glow rad="38100">
                    <a:schemeClr val="accent1">
                      <a:alpha val="40000"/>
                    </a:schemeClr>
                  </a:glow>
                </a:effectLst>
              </a:rPr>
              <a:t>TAISNAS DZĪVES SVĒTĪBAS</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4" name="CuadroTexto 3">
            <a:extLst>
              <a:ext uri="{FF2B5EF4-FFF2-40B4-BE49-F238E27FC236}">
                <a16:creationId xmlns:a16="http://schemas.microsoft.com/office/drawing/2014/main" id="{4656D26A-E941-E683-424C-61CC72A8B0AE}"/>
              </a:ext>
            </a:extLst>
          </p:cNvPr>
          <p:cNvSpPr txBox="1"/>
          <p:nvPr/>
        </p:nvSpPr>
        <p:spPr>
          <a:xfrm>
            <a:off x="1429869" y="631575"/>
            <a:ext cx="9332259" cy="369332"/>
          </a:xfrm>
          <a:prstGeom prst="rect">
            <a:avLst/>
          </a:prstGeom>
          <a:noFill/>
        </p:spPr>
        <p:txBody>
          <a:bodyPr wrap="square">
            <a:spAutoFit/>
            <a:scene3d>
              <a:camera prst="orthographicFront"/>
              <a:lightRig rig="threePt" dir="t"/>
            </a:scene3d>
            <a:sp3d extrusionH="57150">
              <a:bevelT w="38100" h="38100"/>
            </a:sp3d>
          </a:bodyPr>
          <a:lstStyle/>
          <a:p>
            <a:pPr algn="ctr"/>
            <a:r>
              <a:rPr lang="lv-LV" b="1" dirty="0">
                <a:solidFill>
                  <a:schemeClr val="accent5">
                    <a:lumMod val="50000"/>
                  </a:schemeClr>
                </a:solidFill>
                <a:latin typeface="Comic Sans MS" panose="030F0702030302020204" pitchFamily="66" charset="0"/>
              </a:rPr>
              <a:t>“Tiešām, tā ir svētīts tas vīrs, kas bīstas To Kungu.” </a:t>
            </a:r>
            <a:r>
              <a:rPr lang="lv-LV" sz="1400" b="1" dirty="0">
                <a:solidFill>
                  <a:schemeClr val="accent5">
                    <a:lumMod val="50000"/>
                  </a:schemeClr>
                </a:solidFill>
                <a:latin typeface="Comic Sans MS" panose="030F0702030302020204" pitchFamily="66" charset="0"/>
              </a:rPr>
              <a:t>(Ps.128:4)</a:t>
            </a:r>
            <a:endParaRPr lang="lv-LV" b="1" dirty="0">
              <a:solidFill>
                <a:schemeClr val="accent5">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D7DF1C5E-D304-9613-ADBF-EE4C9300EE5B}"/>
              </a:ext>
            </a:extLst>
          </p:cNvPr>
          <p:cNvSpPr txBox="1"/>
          <p:nvPr/>
        </p:nvSpPr>
        <p:spPr>
          <a:xfrm>
            <a:off x="3371850" y="1103682"/>
            <a:ext cx="8820149" cy="707886"/>
          </a:xfrm>
          <a:prstGeom prst="rect">
            <a:avLst/>
          </a:prstGeom>
          <a:noFill/>
        </p:spPr>
        <p:txBody>
          <a:bodyPr wrap="square" rtlCol="0">
            <a:spAutoFit/>
          </a:bodyPr>
          <a:lstStyle/>
          <a:p>
            <a:pPr>
              <a:spcBef>
                <a:spcPts val="600"/>
              </a:spcBef>
            </a:pPr>
            <a:r>
              <a:rPr lang="lv-LV" sz="2000" b="1" dirty="0"/>
              <a:t>Galvenā gudrības funkcija - rīkoties taisnīgi, saskaņā ar Dieva gribu. Kādas svētības mēs saņemsim paklausot?</a:t>
            </a:r>
            <a:endParaRPr lang="es-ES" sz="2000" b="1" dirty="0"/>
          </a:p>
        </p:txBody>
      </p:sp>
      <p:graphicFrame>
        <p:nvGraphicFramePr>
          <p:cNvPr id="2" name="Diagrama 1">
            <a:extLst>
              <a:ext uri="{FF2B5EF4-FFF2-40B4-BE49-F238E27FC236}">
                <a16:creationId xmlns:a16="http://schemas.microsoft.com/office/drawing/2014/main" id="{AB2754AA-2B27-00A8-B99D-4349A55EEDC3}"/>
              </a:ext>
            </a:extLst>
          </p:cNvPr>
          <p:cNvGraphicFramePr/>
          <p:nvPr>
            <p:extLst>
              <p:ext uri="{D42A27DB-BD31-4B8C-83A1-F6EECF244321}">
                <p14:modId xmlns:p14="http://schemas.microsoft.com/office/powerpoint/2010/main" val="2917957846"/>
              </p:ext>
            </p:extLst>
          </p:nvPr>
        </p:nvGraphicFramePr>
        <p:xfrm>
          <a:off x="3399304" y="1876334"/>
          <a:ext cx="8687921" cy="345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68180721-F1D2-F241-8DFD-7846D9766F16}"/>
              </a:ext>
            </a:extLst>
          </p:cNvPr>
          <p:cNvSpPr txBox="1"/>
          <p:nvPr/>
        </p:nvSpPr>
        <p:spPr>
          <a:xfrm>
            <a:off x="130065" y="5585163"/>
            <a:ext cx="7539319" cy="1015663"/>
          </a:xfrm>
          <a:prstGeom prst="rect">
            <a:avLst/>
          </a:prstGeom>
          <a:noFill/>
        </p:spPr>
        <p:txBody>
          <a:bodyPr wrap="square" rtlCol="0">
            <a:spAutoFit/>
          </a:bodyPr>
          <a:lstStyle/>
          <a:p>
            <a:pPr>
              <a:spcBef>
                <a:spcPts val="600"/>
              </a:spcBef>
            </a:pPr>
            <a:r>
              <a:rPr lang="lv-LV" sz="2000" b="1" dirty="0"/>
              <a:t>Pašreizējais konflikts starp labo un ļauno dažkārt neļauj mums izbaudīt visas šīs svētības vai tikai daļēji. Tomēr pienāks laiks, kad mēs varēsim būt pilnībā svētīti Dieva Valstībā.</a:t>
            </a:r>
            <a:endParaRPr lang="es-ES" sz="2000" b="1" dirty="0"/>
          </a:p>
        </p:txBody>
      </p:sp>
      <p:pic>
        <p:nvPicPr>
          <p:cNvPr id="8" name="Imagen 7" descr="Una mujer con un atardecer de fondo&#10;&#10;Descripción generada automáticamente">
            <a:extLst>
              <a:ext uri="{FF2B5EF4-FFF2-40B4-BE49-F238E27FC236}">
                <a16:creationId xmlns:a16="http://schemas.microsoft.com/office/drawing/2014/main" id="{C81094C6-92E6-1EFD-28E8-56965FD14AB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b="-173"/>
          <a:stretch/>
        </p:blipFill>
        <p:spPr>
          <a:xfrm>
            <a:off x="215152" y="1200150"/>
            <a:ext cx="2975723" cy="4130714"/>
          </a:xfrm>
          <a:prstGeom prst="round2DiagRect">
            <a:avLst>
              <a:gd name="adj1" fmla="val 16667"/>
              <a:gd name="adj2" fmla="val 0"/>
            </a:avLst>
          </a:prstGeom>
          <a:ln w="38100" cap="sq">
            <a:solidFill>
              <a:srgbClr val="4190A1"/>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91A13F9A-CC6B-1ADF-F8DC-C73CF00A20C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877175" y="4276726"/>
            <a:ext cx="3914775" cy="232410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690F"/>
            </a:contourClr>
          </a:sp3d>
        </p:spPr>
      </p:pic>
    </p:spTree>
    <p:extLst>
      <p:ext uri="{BB962C8B-B14F-4D97-AF65-F5344CB8AC3E}">
        <p14:creationId xmlns:p14="http://schemas.microsoft.com/office/powerpoint/2010/main" val="202722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2">
                                            <p:graphicEl>
                                              <a:dgm id="{7C1098E8-2D67-4CED-85AD-755B5EB568A9}"/>
                                            </p:graphicEl>
                                          </p:spTgt>
                                        </p:tgtEl>
                                        <p:attrNameLst>
                                          <p:attrName>style.visibility</p:attrName>
                                        </p:attrNameLst>
                                      </p:cBhvr>
                                      <p:to>
                                        <p:strVal val="visible"/>
                                      </p:to>
                                    </p:set>
                                    <p:anim calcmode="lin" valueType="num">
                                      <p:cBhvr>
                                        <p:cTn id="35" dur="500" fill="hold"/>
                                        <p:tgtEl>
                                          <p:spTgt spid="2">
                                            <p:graphicEl>
                                              <a:dgm id="{7C1098E8-2D67-4CED-85AD-755B5EB568A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7C1098E8-2D67-4CED-85AD-755B5EB568A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7C1098E8-2D67-4CED-85AD-755B5EB568A9}"/>
                                            </p:graphicEl>
                                          </p:spTgt>
                                        </p:tgtEl>
                                      </p:cBhvr>
                                    </p:animEffect>
                                    <p:anim calcmode="lin" valueType="num">
                                      <p:cBhvr>
                                        <p:cTn id="38" dur="500" fill="hold"/>
                                        <p:tgtEl>
                                          <p:spTgt spid="2">
                                            <p:graphicEl>
                                              <a:dgm id="{7C1098E8-2D67-4CED-85AD-755B5EB568A9}"/>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7C1098E8-2D67-4CED-85AD-755B5EB568A9}"/>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11F2A83D-AF68-46DD-A5A4-13D475C50C7B}"/>
                                            </p:graphicEl>
                                          </p:spTgt>
                                        </p:tgtEl>
                                        <p:attrNameLst>
                                          <p:attrName>style.visibility</p:attrName>
                                        </p:attrNameLst>
                                      </p:cBhvr>
                                      <p:to>
                                        <p:strVal val="visible"/>
                                      </p:to>
                                    </p:set>
                                    <p:anim calcmode="lin" valueType="num">
                                      <p:cBhvr>
                                        <p:cTn id="44" dur="500" fill="hold"/>
                                        <p:tgtEl>
                                          <p:spTgt spid="2">
                                            <p:graphicEl>
                                              <a:dgm id="{11F2A83D-AF68-46DD-A5A4-13D475C50C7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1F2A83D-AF68-46DD-A5A4-13D475C50C7B}"/>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1F2A83D-AF68-46DD-A5A4-13D475C50C7B}"/>
                                            </p:graphicEl>
                                          </p:spTgt>
                                        </p:tgtEl>
                                      </p:cBhvr>
                                    </p:animEffect>
                                    <p:anim calcmode="lin" valueType="num">
                                      <p:cBhvr>
                                        <p:cTn id="47" dur="500" fill="hold"/>
                                        <p:tgtEl>
                                          <p:spTgt spid="2">
                                            <p:graphicEl>
                                              <a:dgm id="{11F2A83D-AF68-46DD-A5A4-13D475C50C7B}"/>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11F2A83D-AF68-46DD-A5A4-13D475C50C7B}"/>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2">
                                            <p:graphicEl>
                                              <a:dgm id="{3E800A27-3F4C-4538-A50E-23A3DD446506}"/>
                                            </p:graphicEl>
                                          </p:spTgt>
                                        </p:tgtEl>
                                        <p:attrNameLst>
                                          <p:attrName>style.visibility</p:attrName>
                                        </p:attrNameLst>
                                      </p:cBhvr>
                                      <p:to>
                                        <p:strVal val="visible"/>
                                      </p:to>
                                    </p:set>
                                    <p:anim calcmode="lin" valueType="num">
                                      <p:cBhvr>
                                        <p:cTn id="53" dur="500" fill="hold"/>
                                        <p:tgtEl>
                                          <p:spTgt spid="2">
                                            <p:graphicEl>
                                              <a:dgm id="{3E800A27-3F4C-4538-A50E-23A3DD446506}"/>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3E800A27-3F4C-4538-A50E-23A3DD446506}"/>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3E800A27-3F4C-4538-A50E-23A3DD446506}"/>
                                            </p:graphicEl>
                                          </p:spTgt>
                                        </p:tgtEl>
                                      </p:cBhvr>
                                    </p:animEffect>
                                    <p:anim calcmode="lin" valueType="num">
                                      <p:cBhvr>
                                        <p:cTn id="56" dur="500" fill="hold"/>
                                        <p:tgtEl>
                                          <p:spTgt spid="2">
                                            <p:graphicEl>
                                              <a:dgm id="{3E800A27-3F4C-4538-A50E-23A3DD446506}"/>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3E800A27-3F4C-4538-A50E-23A3DD446506}"/>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728DD033-9CEB-49E1-AF9B-18446FF25D12}"/>
                                            </p:graphicEl>
                                          </p:spTgt>
                                        </p:tgtEl>
                                        <p:attrNameLst>
                                          <p:attrName>style.visibility</p:attrName>
                                        </p:attrNameLst>
                                      </p:cBhvr>
                                      <p:to>
                                        <p:strVal val="visible"/>
                                      </p:to>
                                    </p:set>
                                    <p:anim calcmode="lin" valueType="num">
                                      <p:cBhvr>
                                        <p:cTn id="62" dur="500" fill="hold"/>
                                        <p:tgtEl>
                                          <p:spTgt spid="2">
                                            <p:graphicEl>
                                              <a:dgm id="{728DD033-9CEB-49E1-AF9B-18446FF25D12}"/>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28DD033-9CEB-49E1-AF9B-18446FF25D12}"/>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28DD033-9CEB-49E1-AF9B-18446FF25D12}"/>
                                            </p:graphicEl>
                                          </p:spTgt>
                                        </p:tgtEl>
                                      </p:cBhvr>
                                    </p:animEffect>
                                    <p:anim calcmode="lin" valueType="num">
                                      <p:cBhvr>
                                        <p:cTn id="65" dur="500" fill="hold"/>
                                        <p:tgtEl>
                                          <p:spTgt spid="2">
                                            <p:graphicEl>
                                              <a:dgm id="{728DD033-9CEB-49E1-AF9B-18446FF25D12}"/>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728DD033-9CEB-49E1-AF9B-18446FF25D12}"/>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340C0314-5C9A-4AC9-8388-279DEC49C2FA}"/>
                                            </p:graphicEl>
                                          </p:spTgt>
                                        </p:tgtEl>
                                        <p:attrNameLst>
                                          <p:attrName>style.visibility</p:attrName>
                                        </p:attrNameLst>
                                      </p:cBhvr>
                                      <p:to>
                                        <p:strVal val="visible"/>
                                      </p:to>
                                    </p:set>
                                    <p:anim calcmode="lin" valueType="num">
                                      <p:cBhvr>
                                        <p:cTn id="71" dur="500" fill="hold"/>
                                        <p:tgtEl>
                                          <p:spTgt spid="2">
                                            <p:graphicEl>
                                              <a:dgm id="{340C0314-5C9A-4AC9-8388-279DEC49C2FA}"/>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340C0314-5C9A-4AC9-8388-279DEC49C2FA}"/>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340C0314-5C9A-4AC9-8388-279DEC49C2FA}"/>
                                            </p:graphicEl>
                                          </p:spTgt>
                                        </p:tgtEl>
                                      </p:cBhvr>
                                    </p:animEffect>
                                    <p:anim calcmode="lin" valueType="num">
                                      <p:cBhvr>
                                        <p:cTn id="74" dur="500" fill="hold"/>
                                        <p:tgtEl>
                                          <p:spTgt spid="2">
                                            <p:graphicEl>
                                              <a:dgm id="{340C0314-5C9A-4AC9-8388-279DEC49C2FA}"/>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340C0314-5C9A-4AC9-8388-279DEC49C2FA}"/>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2">
                                            <p:graphicEl>
                                              <a:dgm id="{DBC9EECE-2134-439B-A231-79C41CBA4EE3}"/>
                                            </p:graphicEl>
                                          </p:spTgt>
                                        </p:tgtEl>
                                        <p:attrNameLst>
                                          <p:attrName>style.visibility</p:attrName>
                                        </p:attrNameLst>
                                      </p:cBhvr>
                                      <p:to>
                                        <p:strVal val="visible"/>
                                      </p:to>
                                    </p:set>
                                    <p:anim calcmode="lin" valueType="num">
                                      <p:cBhvr>
                                        <p:cTn id="80" dur="500" fill="hold"/>
                                        <p:tgtEl>
                                          <p:spTgt spid="2">
                                            <p:graphicEl>
                                              <a:dgm id="{DBC9EECE-2134-439B-A231-79C41CBA4EE3}"/>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DBC9EECE-2134-439B-A231-79C41CBA4EE3}"/>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DBC9EECE-2134-439B-A231-79C41CBA4EE3}"/>
                                            </p:graphicEl>
                                          </p:spTgt>
                                        </p:tgtEl>
                                      </p:cBhvr>
                                    </p:animEffect>
                                    <p:anim calcmode="lin" valueType="num">
                                      <p:cBhvr>
                                        <p:cTn id="83" dur="500" fill="hold"/>
                                        <p:tgtEl>
                                          <p:spTgt spid="2">
                                            <p:graphicEl>
                                              <a:dgm id="{DBC9EECE-2134-439B-A231-79C41CBA4EE3}"/>
                                            </p:graphicEl>
                                          </p:spTgt>
                                        </p:tgtEl>
                                        <p:attrNameLst>
                                          <p:attrName>ppt_x</p:attrName>
                                        </p:attrNameLst>
                                      </p:cBhvr>
                                      <p:tavLst>
                                        <p:tav tm="0">
                                          <p:val>
                                            <p:fltVal val="0.5"/>
                                          </p:val>
                                        </p:tav>
                                        <p:tav tm="100000">
                                          <p:val>
                                            <p:strVal val="#ppt_x"/>
                                          </p:val>
                                        </p:tav>
                                      </p:tavLst>
                                    </p:anim>
                                    <p:anim calcmode="lin" valueType="num">
                                      <p:cBhvr>
                                        <p:cTn id="84" dur="500" fill="hold"/>
                                        <p:tgtEl>
                                          <p:spTgt spid="2">
                                            <p:graphicEl>
                                              <a:dgm id="{DBC9EECE-2134-439B-A231-79C41CBA4EE3}"/>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528" fill="hold" grpId="0" nodeType="clickEffect">
                                  <p:stCondLst>
                                    <p:cond delay="0"/>
                                  </p:stCondLst>
                                  <p:childTnLst>
                                    <p:set>
                                      <p:cBhvr>
                                        <p:cTn id="88" dur="1" fill="hold">
                                          <p:stCondLst>
                                            <p:cond delay="0"/>
                                          </p:stCondLst>
                                        </p:cTn>
                                        <p:tgtEl>
                                          <p:spTgt spid="2">
                                            <p:graphicEl>
                                              <a:dgm id="{56ECCE19-653A-4E66-ACD9-55F10611F2F0}"/>
                                            </p:graphicEl>
                                          </p:spTgt>
                                        </p:tgtEl>
                                        <p:attrNameLst>
                                          <p:attrName>style.visibility</p:attrName>
                                        </p:attrNameLst>
                                      </p:cBhvr>
                                      <p:to>
                                        <p:strVal val="visible"/>
                                      </p:to>
                                    </p:set>
                                    <p:anim calcmode="lin" valueType="num">
                                      <p:cBhvr>
                                        <p:cTn id="89" dur="500" fill="hold"/>
                                        <p:tgtEl>
                                          <p:spTgt spid="2">
                                            <p:graphicEl>
                                              <a:dgm id="{56ECCE19-653A-4E66-ACD9-55F10611F2F0}"/>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56ECCE19-653A-4E66-ACD9-55F10611F2F0}"/>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56ECCE19-653A-4E66-ACD9-55F10611F2F0}"/>
                                            </p:graphicEl>
                                          </p:spTgt>
                                        </p:tgtEl>
                                      </p:cBhvr>
                                    </p:animEffect>
                                    <p:anim calcmode="lin" valueType="num">
                                      <p:cBhvr>
                                        <p:cTn id="92" dur="500" fill="hold"/>
                                        <p:tgtEl>
                                          <p:spTgt spid="2">
                                            <p:graphicEl>
                                              <a:dgm id="{56ECCE19-653A-4E66-ACD9-55F10611F2F0}"/>
                                            </p:graphicEl>
                                          </p:spTgt>
                                        </p:tgtEl>
                                        <p:attrNameLst>
                                          <p:attrName>ppt_x</p:attrName>
                                        </p:attrNameLst>
                                      </p:cBhvr>
                                      <p:tavLst>
                                        <p:tav tm="0">
                                          <p:val>
                                            <p:fltVal val="0.5"/>
                                          </p:val>
                                        </p:tav>
                                        <p:tav tm="100000">
                                          <p:val>
                                            <p:strVal val="#ppt_x"/>
                                          </p:val>
                                        </p:tav>
                                      </p:tavLst>
                                    </p:anim>
                                    <p:anim calcmode="lin" valueType="num">
                                      <p:cBhvr>
                                        <p:cTn id="93" dur="500" fill="hold"/>
                                        <p:tgtEl>
                                          <p:spTgt spid="2">
                                            <p:graphicEl>
                                              <a:dgm id="{56ECCE19-653A-4E66-ACD9-55F10611F2F0}"/>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528" fill="hold" grpId="0" nodeType="clickEffect">
                                  <p:stCondLst>
                                    <p:cond delay="0"/>
                                  </p:stCondLst>
                                  <p:childTnLst>
                                    <p:set>
                                      <p:cBhvr>
                                        <p:cTn id="97" dur="1" fill="hold">
                                          <p:stCondLst>
                                            <p:cond delay="0"/>
                                          </p:stCondLst>
                                        </p:cTn>
                                        <p:tgtEl>
                                          <p:spTgt spid="2">
                                            <p:graphicEl>
                                              <a:dgm id="{41FEFE73-251E-4C89-B093-10B5245524C6}"/>
                                            </p:graphicEl>
                                          </p:spTgt>
                                        </p:tgtEl>
                                        <p:attrNameLst>
                                          <p:attrName>style.visibility</p:attrName>
                                        </p:attrNameLst>
                                      </p:cBhvr>
                                      <p:to>
                                        <p:strVal val="visible"/>
                                      </p:to>
                                    </p:set>
                                    <p:anim calcmode="lin" valueType="num">
                                      <p:cBhvr>
                                        <p:cTn id="98" dur="500" fill="hold"/>
                                        <p:tgtEl>
                                          <p:spTgt spid="2">
                                            <p:graphicEl>
                                              <a:dgm id="{41FEFE73-251E-4C89-B093-10B5245524C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41FEFE73-251E-4C89-B093-10B5245524C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41FEFE73-251E-4C89-B093-10B5245524C6}"/>
                                            </p:graphicEl>
                                          </p:spTgt>
                                        </p:tgtEl>
                                      </p:cBhvr>
                                    </p:animEffect>
                                    <p:anim calcmode="lin" valueType="num">
                                      <p:cBhvr>
                                        <p:cTn id="101" dur="500" fill="hold"/>
                                        <p:tgtEl>
                                          <p:spTgt spid="2">
                                            <p:graphicEl>
                                              <a:dgm id="{41FEFE73-251E-4C89-B093-10B5245524C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41FEFE73-251E-4C89-B093-10B5245524C6}"/>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528" fill="hold" grpId="0" nodeType="clickEffect">
                                  <p:stCondLst>
                                    <p:cond delay="0"/>
                                  </p:stCondLst>
                                  <p:childTnLst>
                                    <p:set>
                                      <p:cBhvr>
                                        <p:cTn id="106" dur="1" fill="hold">
                                          <p:stCondLst>
                                            <p:cond delay="0"/>
                                          </p:stCondLst>
                                        </p:cTn>
                                        <p:tgtEl>
                                          <p:spTgt spid="2">
                                            <p:graphicEl>
                                              <a:dgm id="{82110A3A-0AF4-4126-A34D-67E2B5EFF8D0}"/>
                                            </p:graphicEl>
                                          </p:spTgt>
                                        </p:tgtEl>
                                        <p:attrNameLst>
                                          <p:attrName>style.visibility</p:attrName>
                                        </p:attrNameLst>
                                      </p:cBhvr>
                                      <p:to>
                                        <p:strVal val="visible"/>
                                      </p:to>
                                    </p:set>
                                    <p:anim calcmode="lin" valueType="num">
                                      <p:cBhvr>
                                        <p:cTn id="107" dur="500" fill="hold"/>
                                        <p:tgtEl>
                                          <p:spTgt spid="2">
                                            <p:graphicEl>
                                              <a:dgm id="{82110A3A-0AF4-4126-A34D-67E2B5EFF8D0}"/>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82110A3A-0AF4-4126-A34D-67E2B5EFF8D0}"/>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82110A3A-0AF4-4126-A34D-67E2B5EFF8D0}"/>
                                            </p:graphicEl>
                                          </p:spTgt>
                                        </p:tgtEl>
                                      </p:cBhvr>
                                    </p:animEffect>
                                    <p:anim calcmode="lin" valueType="num">
                                      <p:cBhvr>
                                        <p:cTn id="110" dur="500" fill="hold"/>
                                        <p:tgtEl>
                                          <p:spTgt spid="2">
                                            <p:graphicEl>
                                              <a:dgm id="{82110A3A-0AF4-4126-A34D-67E2B5EFF8D0}"/>
                                            </p:graphicEl>
                                          </p:spTgt>
                                        </p:tgtEl>
                                        <p:attrNameLst>
                                          <p:attrName>ppt_x</p:attrName>
                                        </p:attrNameLst>
                                      </p:cBhvr>
                                      <p:tavLst>
                                        <p:tav tm="0">
                                          <p:val>
                                            <p:fltVal val="0.5"/>
                                          </p:val>
                                        </p:tav>
                                        <p:tav tm="100000">
                                          <p:val>
                                            <p:strVal val="#ppt_x"/>
                                          </p:val>
                                        </p:tav>
                                      </p:tavLst>
                                    </p:anim>
                                    <p:anim calcmode="lin" valueType="num">
                                      <p:cBhvr>
                                        <p:cTn id="111" dur="500" fill="hold"/>
                                        <p:tgtEl>
                                          <p:spTgt spid="2">
                                            <p:graphicEl>
                                              <a:dgm id="{82110A3A-0AF4-4126-A34D-67E2B5EFF8D0}"/>
                                            </p:graphicEl>
                                          </p:spTgt>
                                        </p:tgtEl>
                                        <p:attrNameLst>
                                          <p:attrName>ppt_y</p:attrName>
                                        </p:attrNameLst>
                                      </p:cBhvr>
                                      <p:tavLst>
                                        <p:tav tm="0">
                                          <p:val>
                                            <p:fltVal val="0.5"/>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528" fill="hold" grpId="0" nodeType="clickEffect">
                                  <p:stCondLst>
                                    <p:cond delay="0"/>
                                  </p:stCondLst>
                                  <p:childTnLst>
                                    <p:set>
                                      <p:cBhvr>
                                        <p:cTn id="115" dur="1" fill="hold">
                                          <p:stCondLst>
                                            <p:cond delay="0"/>
                                          </p:stCondLst>
                                        </p:cTn>
                                        <p:tgtEl>
                                          <p:spTgt spid="2">
                                            <p:graphicEl>
                                              <a:dgm id="{50C0B40A-A05D-4CCF-AA0A-CEE7775B62D0}"/>
                                            </p:graphicEl>
                                          </p:spTgt>
                                        </p:tgtEl>
                                        <p:attrNameLst>
                                          <p:attrName>style.visibility</p:attrName>
                                        </p:attrNameLst>
                                      </p:cBhvr>
                                      <p:to>
                                        <p:strVal val="visible"/>
                                      </p:to>
                                    </p:set>
                                    <p:anim calcmode="lin" valueType="num">
                                      <p:cBhvr>
                                        <p:cTn id="116" dur="500" fill="hold"/>
                                        <p:tgtEl>
                                          <p:spTgt spid="2">
                                            <p:graphicEl>
                                              <a:dgm id="{50C0B40A-A05D-4CCF-AA0A-CEE7775B62D0}"/>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50C0B40A-A05D-4CCF-AA0A-CEE7775B62D0}"/>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50C0B40A-A05D-4CCF-AA0A-CEE7775B62D0}"/>
                                            </p:graphicEl>
                                          </p:spTgt>
                                        </p:tgtEl>
                                      </p:cBhvr>
                                    </p:animEffect>
                                    <p:anim calcmode="lin" valueType="num">
                                      <p:cBhvr>
                                        <p:cTn id="119" dur="500" fill="hold"/>
                                        <p:tgtEl>
                                          <p:spTgt spid="2">
                                            <p:graphicEl>
                                              <a:dgm id="{50C0B40A-A05D-4CCF-AA0A-CEE7775B62D0}"/>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50C0B40A-A05D-4CCF-AA0A-CEE7775B62D0}"/>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7"/>
                                        </p:tgtEl>
                                        <p:attrNameLst>
                                          <p:attrName>style.visibility</p:attrName>
                                        </p:attrNameLst>
                                      </p:cBhvr>
                                      <p:to>
                                        <p:strVal val="visible"/>
                                      </p:to>
                                    </p:set>
                                    <p:anim calcmode="lin" valueType="num">
                                      <p:cBhvr additive="base">
                                        <p:cTn id="125" dur="500" fill="hold"/>
                                        <p:tgtEl>
                                          <p:spTgt spid="7"/>
                                        </p:tgtEl>
                                        <p:attrNameLst>
                                          <p:attrName>ppt_x</p:attrName>
                                        </p:attrNameLst>
                                      </p:cBhvr>
                                      <p:tavLst>
                                        <p:tav tm="0">
                                          <p:val>
                                            <p:strVal val="1+#ppt_w/2"/>
                                          </p:val>
                                        </p:tav>
                                        <p:tav tm="100000">
                                          <p:val>
                                            <p:strVal val="#ppt_x"/>
                                          </p:val>
                                        </p:tav>
                                      </p:tavLst>
                                    </p:anim>
                                    <p:anim calcmode="lin" valueType="num">
                                      <p:cBhvr additive="base">
                                        <p:cTn id="126" dur="500" fill="hold"/>
                                        <p:tgtEl>
                                          <p:spTgt spid="7"/>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500" fill="hold"/>
                                        <p:tgtEl>
                                          <p:spTgt spid="10"/>
                                        </p:tgtEl>
                                        <p:attrNameLst>
                                          <p:attrName>ppt_x</p:attrName>
                                        </p:attrNameLst>
                                      </p:cBhvr>
                                      <p:tavLst>
                                        <p:tav tm="0">
                                          <p:val>
                                            <p:strVal val="1+#ppt_w/2"/>
                                          </p:val>
                                        </p:tav>
                                        <p:tav tm="100000">
                                          <p:val>
                                            <p:strVal val="#ppt_x"/>
                                          </p:val>
                                        </p:tav>
                                      </p:tavLst>
                                    </p:anim>
                                    <p:anim calcmode="lin" valueType="num">
                                      <p:cBhvr additive="base">
                                        <p:cTn id="1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1189</Words>
  <Application>Microsoft Office PowerPoint</Application>
  <PresentationFormat>Panorámica</PresentationFormat>
  <Paragraphs>70</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Comic Sans MS</vt:lpstr>
      <vt:lpstr>Arial</vt:lpstr>
      <vt:lpstr>Calibri Light</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2024-02-02T18:16:57Z</dcterms:created>
  <dcterms:modified xsi:type="dcterms:W3CDTF">2024-02-06T19:55:46Z</dcterms:modified>
</cp:coreProperties>
</file>