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78" r:id="rId4"/>
    <p:sldId id="259" r:id="rId5"/>
    <p:sldId id="260" r:id="rId6"/>
    <p:sldId id="261" r:id="rId7"/>
    <p:sldId id="262" r:id="rId8"/>
    <p:sldId id="263" r:id="rId9"/>
    <p:sldId id="264" r:id="rId10"/>
    <p:sldId id="27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4652"/>
    <a:srgbClr val="D06871"/>
    <a:srgbClr val="FFF867"/>
    <a:srgbClr val="D1BCE2"/>
    <a:srgbClr val="C9B1DD"/>
    <a:srgbClr val="C2A7D9"/>
    <a:srgbClr val="F2C0E4"/>
    <a:srgbClr val="A26000"/>
    <a:srgbClr val="A20055"/>
    <a:srgbClr val="5C0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2292D-28EC-4CBA-AD88-F60BD8AF6EB3}" type="doc">
      <dgm:prSet loTypeId="urn:microsoft.com/office/officeart/2005/8/layout/hierarchy4" loCatId="relationship" qsTypeId="urn:microsoft.com/office/officeart/2005/8/quickstyle/3d1" qsCatId="3D" csTypeId="urn:microsoft.com/office/officeart/2005/8/colors/accent0_3" csCatId="mainScheme" phldr="1"/>
      <dgm:spPr/>
      <dgm:t>
        <a:bodyPr/>
        <a:lstStyle/>
        <a:p>
          <a:endParaRPr lang="es-ES"/>
        </a:p>
      </dgm:t>
    </dgm:pt>
    <dgm:pt modelId="{9B42480B-DF84-48D5-87A3-3F3D42CF0E61}">
      <dgm:prSet custT="1"/>
      <dgm:spPr>
        <a:solidFill>
          <a:srgbClr val="7030A0"/>
        </a:solidFill>
      </dgm:spPr>
      <dgm:t>
        <a:bodyPr lIns="0" rIns="0"/>
        <a:lstStyle/>
        <a:p>
          <a:r>
            <a:rPr lang="lv-LV" sz="2000" b="1" noProof="0" dirty="0">
              <a:solidFill>
                <a:schemeClr val="bg2"/>
              </a:solidFill>
              <a:effectLst>
                <a:outerShdw blurRad="38100" dist="38100" dir="2700000" algn="tl">
                  <a:srgbClr val="000000">
                    <a:alpha val="43137"/>
                  </a:srgbClr>
                </a:outerShdw>
              </a:effectLst>
            </a:rPr>
            <a:t>Psalms 149:1-3</a:t>
          </a:r>
        </a:p>
        <a:p>
          <a:r>
            <a:rPr lang="lv-LV" sz="2000" b="1" noProof="0" dirty="0">
              <a:solidFill>
                <a:schemeClr val="bg1"/>
              </a:solidFill>
              <a:effectLst>
                <a:outerShdw blurRad="38100" dist="38100" dir="2700000" algn="tl">
                  <a:srgbClr val="000000">
                    <a:alpha val="43137"/>
                  </a:srgbClr>
                </a:outerShdw>
              </a:effectLst>
            </a:rPr>
            <a:t>Prieks iepazīstot  Savu Radītāju un Ķēniņu.</a:t>
          </a:r>
        </a:p>
      </dgm:t>
    </dgm:pt>
    <dgm:pt modelId="{F1520448-95C5-4A3D-890E-DE8B8DFBFA79}" type="parTrans" cxnId="{E2F1DA37-87A3-4B2D-B152-7F2562502B4F}">
      <dgm:prSet/>
      <dgm:spPr/>
      <dgm:t>
        <a:bodyPr/>
        <a:lstStyle/>
        <a:p>
          <a:endParaRPr lang="lv-LV" sz="2000" noProof="0" dirty="0">
            <a:effectLst>
              <a:outerShdw blurRad="38100" dist="38100" dir="2700000" algn="tl">
                <a:srgbClr val="000000">
                  <a:alpha val="43137"/>
                </a:srgbClr>
              </a:outerShdw>
            </a:effectLst>
          </a:endParaRPr>
        </a:p>
      </dgm:t>
    </dgm:pt>
    <dgm:pt modelId="{6322068D-F1D5-4F5C-B28A-7CF305AF8E7E}" type="sibTrans" cxnId="{E2F1DA37-87A3-4B2D-B152-7F2562502B4F}">
      <dgm:prSet/>
      <dgm:spPr/>
      <dgm:t>
        <a:bodyPr/>
        <a:lstStyle/>
        <a:p>
          <a:endParaRPr lang="lv-LV" sz="2000" noProof="0" dirty="0">
            <a:effectLst>
              <a:outerShdw blurRad="38100" dist="38100" dir="2700000" algn="tl">
                <a:srgbClr val="000000">
                  <a:alpha val="43137"/>
                </a:srgbClr>
              </a:outerShdw>
            </a:effectLst>
          </a:endParaRPr>
        </a:p>
      </dgm:t>
    </dgm:pt>
    <dgm:pt modelId="{207E5C0F-DD33-4BC7-ACDD-CAE41290925B}">
      <dgm:prSet custT="1"/>
      <dgm:spPr>
        <a:solidFill>
          <a:srgbClr val="A26000"/>
        </a:solidFill>
      </dgm:spPr>
      <dgm:t>
        <a:bodyPr lIns="0" rIns="0"/>
        <a:lstStyle/>
        <a:p>
          <a:r>
            <a:rPr lang="lv-LV" sz="2000" b="1" noProof="0" dirty="0">
              <a:solidFill>
                <a:schemeClr val="bg2"/>
              </a:solidFill>
              <a:effectLst>
                <a:outerShdw blurRad="38100" dist="38100" dir="2700000" algn="tl">
                  <a:srgbClr val="000000">
                    <a:alpha val="43137"/>
                  </a:srgbClr>
                </a:outerShdw>
              </a:effectLst>
            </a:rPr>
            <a:t>Psalms 149:4</a:t>
          </a:r>
        </a:p>
        <a:p>
          <a:r>
            <a:rPr lang="lv-LV" sz="2000" b="1" noProof="0" dirty="0">
              <a:effectLst>
                <a:outerShdw blurRad="38100" dist="38100" dir="2700000" algn="tl">
                  <a:srgbClr val="000000">
                    <a:alpha val="43137"/>
                  </a:srgbClr>
                </a:outerShdw>
              </a:effectLst>
            </a:rPr>
            <a:t>Apzinoties, ka Dievs mani glābj.</a:t>
          </a:r>
        </a:p>
      </dgm:t>
    </dgm:pt>
    <dgm:pt modelId="{E4C4ED9F-98B2-4478-A2EA-A4FA4A7D07DC}" type="parTrans" cxnId="{BB713517-59FB-4C70-8E7D-1DBCF581FE9F}">
      <dgm:prSet/>
      <dgm:spPr/>
      <dgm:t>
        <a:bodyPr/>
        <a:lstStyle/>
        <a:p>
          <a:endParaRPr lang="lv-LV" sz="2000" noProof="0" dirty="0">
            <a:effectLst>
              <a:outerShdw blurRad="38100" dist="38100" dir="2700000" algn="tl">
                <a:srgbClr val="000000">
                  <a:alpha val="43137"/>
                </a:srgbClr>
              </a:outerShdw>
            </a:effectLst>
          </a:endParaRPr>
        </a:p>
      </dgm:t>
    </dgm:pt>
    <dgm:pt modelId="{B0B7C567-AA98-4C37-94FB-D8439FDE934E}" type="sibTrans" cxnId="{BB713517-59FB-4C70-8E7D-1DBCF581FE9F}">
      <dgm:prSet/>
      <dgm:spPr/>
      <dgm:t>
        <a:bodyPr/>
        <a:lstStyle/>
        <a:p>
          <a:endParaRPr lang="lv-LV" sz="2000" noProof="0" dirty="0">
            <a:effectLst>
              <a:outerShdw blurRad="38100" dist="38100" dir="2700000" algn="tl">
                <a:srgbClr val="000000">
                  <a:alpha val="43137"/>
                </a:srgbClr>
              </a:outerShdw>
            </a:effectLst>
          </a:endParaRPr>
        </a:p>
      </dgm:t>
    </dgm:pt>
    <dgm:pt modelId="{ECA58C46-F842-49D2-8A17-F288EC8DED40}">
      <dgm:prSet custT="1"/>
      <dgm:spPr>
        <a:solidFill>
          <a:schemeClr val="accent1">
            <a:lumMod val="50000"/>
          </a:schemeClr>
        </a:solidFill>
      </dgm:spPr>
      <dgm:t>
        <a:bodyPr lIns="0" rIns="0"/>
        <a:lstStyle/>
        <a:p>
          <a:r>
            <a:rPr lang="lv-LV" sz="2000" b="1" noProof="0" dirty="0">
              <a:solidFill>
                <a:schemeClr val="bg2"/>
              </a:solidFill>
              <a:effectLst>
                <a:outerShdw blurRad="38100" dist="38100" dir="2700000" algn="tl">
                  <a:srgbClr val="000000">
                    <a:alpha val="43137"/>
                  </a:srgbClr>
                </a:outerShdw>
              </a:effectLst>
            </a:rPr>
            <a:t>Psalms 149:5</a:t>
          </a:r>
        </a:p>
        <a:p>
          <a:r>
            <a:rPr lang="lv-LV" sz="2000" b="1" noProof="0" dirty="0">
              <a:solidFill>
                <a:schemeClr val="bg1"/>
              </a:solidFill>
              <a:effectLst>
                <a:outerShdw blurRad="38100" dist="38100" dir="2700000" algn="tl">
                  <a:srgbClr val="000000">
                    <a:alpha val="43137"/>
                  </a:srgbClr>
                </a:outerShdw>
              </a:effectLst>
            </a:rPr>
            <a:t>Atcerieties, ka Dievs ir klāt pat slimībā</a:t>
          </a:r>
          <a:r>
            <a:rPr lang="lv-LV" sz="2000" b="1" noProof="0" dirty="0">
              <a:effectLst>
                <a:outerShdw blurRad="38100" dist="38100" dir="2700000" algn="tl">
                  <a:srgbClr val="000000">
                    <a:alpha val="43137"/>
                  </a:srgbClr>
                </a:outerShdw>
              </a:effectLst>
            </a:rPr>
            <a:t>.</a:t>
          </a:r>
          <a:endParaRPr lang="lv-LV" sz="2000" noProof="0" dirty="0">
            <a:effectLst>
              <a:outerShdw blurRad="38100" dist="38100" dir="2700000" algn="tl">
                <a:srgbClr val="000000">
                  <a:alpha val="43137"/>
                </a:srgbClr>
              </a:outerShdw>
            </a:effectLst>
          </a:endParaRPr>
        </a:p>
      </dgm:t>
    </dgm:pt>
    <dgm:pt modelId="{21CF10F2-3A6B-4EF1-98BB-4D26DB2E17E8}" type="parTrans" cxnId="{AA5C350A-572E-463D-8225-1DF9439B32F1}">
      <dgm:prSet/>
      <dgm:spPr/>
      <dgm:t>
        <a:bodyPr/>
        <a:lstStyle/>
        <a:p>
          <a:endParaRPr lang="lv-LV" sz="2000" noProof="0" dirty="0">
            <a:effectLst>
              <a:outerShdw blurRad="38100" dist="38100" dir="2700000" algn="tl">
                <a:srgbClr val="000000">
                  <a:alpha val="43137"/>
                </a:srgbClr>
              </a:outerShdw>
            </a:effectLst>
          </a:endParaRPr>
        </a:p>
      </dgm:t>
    </dgm:pt>
    <dgm:pt modelId="{173ED301-A822-4E4D-B842-6CE136CA4BF2}" type="sibTrans" cxnId="{AA5C350A-572E-463D-8225-1DF9439B32F1}">
      <dgm:prSet/>
      <dgm:spPr/>
      <dgm:t>
        <a:bodyPr/>
        <a:lstStyle/>
        <a:p>
          <a:endParaRPr lang="lv-LV" sz="2000" noProof="0" dirty="0">
            <a:effectLst>
              <a:outerShdw blurRad="38100" dist="38100" dir="2700000" algn="tl">
                <a:srgbClr val="000000">
                  <a:alpha val="43137"/>
                </a:srgbClr>
              </a:outerShdw>
            </a:effectLst>
          </a:endParaRPr>
        </a:p>
      </dgm:t>
    </dgm:pt>
    <dgm:pt modelId="{833B2824-5F53-415E-B71C-D08F3477CA98}">
      <dgm:prSet custT="1"/>
      <dgm:spPr>
        <a:solidFill>
          <a:schemeClr val="tx2">
            <a:lumMod val="75000"/>
          </a:schemeClr>
        </a:solidFill>
      </dgm:spPr>
      <dgm:t>
        <a:bodyPr lIns="0" rIns="0"/>
        <a:lstStyle/>
        <a:p>
          <a:r>
            <a:rPr lang="lv-LV" sz="2000" b="1" noProof="0" dirty="0">
              <a:solidFill>
                <a:schemeClr val="bg2"/>
              </a:solidFill>
              <a:effectLst>
                <a:outerShdw blurRad="38100" dist="38100" dir="2700000" algn="tl">
                  <a:srgbClr val="000000">
                    <a:alpha val="43137"/>
                  </a:srgbClr>
                </a:outerShdw>
              </a:effectLst>
            </a:rPr>
            <a:t>Psalms 149:6-9</a:t>
          </a:r>
        </a:p>
        <a:p>
          <a:r>
            <a:rPr lang="lv-LV" sz="2000" b="1" noProof="0" dirty="0">
              <a:solidFill>
                <a:schemeClr val="bg2"/>
              </a:solidFill>
              <a:effectLst>
                <a:outerShdw blurRad="38100" dist="38100" dir="2700000" algn="tl">
                  <a:srgbClr val="000000">
                    <a:alpha val="43137"/>
                  </a:srgbClr>
                </a:outerShdw>
              </a:effectLst>
            </a:rPr>
            <a:t>Apziņa, ka Dievs noslēgumā tiesās katru netaisnību.</a:t>
          </a:r>
          <a:endParaRPr lang="lv-LV" sz="2000" noProof="0" dirty="0">
            <a:effectLst>
              <a:outerShdw blurRad="38100" dist="38100" dir="2700000" algn="tl">
                <a:srgbClr val="000000">
                  <a:alpha val="43137"/>
                </a:srgbClr>
              </a:outerShdw>
            </a:effectLst>
          </a:endParaRPr>
        </a:p>
      </dgm:t>
    </dgm:pt>
    <dgm:pt modelId="{7C799DF7-4E29-402A-B118-1648F2676EB7}" type="parTrans" cxnId="{F79685CB-AFFF-43B3-A536-F475DCCB9868}">
      <dgm:prSet/>
      <dgm:spPr/>
      <dgm:t>
        <a:bodyPr/>
        <a:lstStyle/>
        <a:p>
          <a:endParaRPr lang="lv-LV" sz="2000" noProof="0" dirty="0">
            <a:effectLst>
              <a:outerShdw blurRad="38100" dist="38100" dir="2700000" algn="tl">
                <a:srgbClr val="000000">
                  <a:alpha val="43137"/>
                </a:srgbClr>
              </a:outerShdw>
            </a:effectLst>
          </a:endParaRPr>
        </a:p>
      </dgm:t>
    </dgm:pt>
    <dgm:pt modelId="{4FD80472-9060-4ABD-BDFE-48C3CD70D74A}" type="sibTrans" cxnId="{F79685CB-AFFF-43B3-A536-F475DCCB9868}">
      <dgm:prSet/>
      <dgm:spPr/>
      <dgm:t>
        <a:bodyPr/>
        <a:lstStyle/>
        <a:p>
          <a:endParaRPr lang="lv-LV" sz="2000" noProof="0" dirty="0">
            <a:effectLst>
              <a:outerShdw blurRad="38100" dist="38100" dir="2700000" algn="tl">
                <a:srgbClr val="000000">
                  <a:alpha val="43137"/>
                </a:srgbClr>
              </a:outerShdw>
            </a:effectLst>
          </a:endParaRPr>
        </a:p>
      </dgm:t>
    </dgm:pt>
    <dgm:pt modelId="{CBBA3FD7-6506-4230-9943-7219D393EB4A}" type="pres">
      <dgm:prSet presAssocID="{8DE2292D-28EC-4CBA-AD88-F60BD8AF6EB3}" presName="Name0" presStyleCnt="0">
        <dgm:presLayoutVars>
          <dgm:chPref val="1"/>
          <dgm:dir/>
          <dgm:animOne val="branch"/>
          <dgm:animLvl val="lvl"/>
          <dgm:resizeHandles/>
        </dgm:presLayoutVars>
      </dgm:prSet>
      <dgm:spPr/>
    </dgm:pt>
    <dgm:pt modelId="{D901055D-2E37-4582-BFA6-AAFE995C508D}" type="pres">
      <dgm:prSet presAssocID="{9B42480B-DF84-48D5-87A3-3F3D42CF0E61}" presName="vertOne" presStyleCnt="0"/>
      <dgm:spPr/>
    </dgm:pt>
    <dgm:pt modelId="{7AE10AD4-5E4C-453E-8B11-9FD0CCB63AEF}" type="pres">
      <dgm:prSet presAssocID="{9B42480B-DF84-48D5-87A3-3F3D42CF0E61}" presName="txOne" presStyleLbl="node0" presStyleIdx="0" presStyleCnt="4" custScaleX="123519">
        <dgm:presLayoutVars>
          <dgm:chPref val="3"/>
        </dgm:presLayoutVars>
      </dgm:prSet>
      <dgm:spPr/>
    </dgm:pt>
    <dgm:pt modelId="{85C9DCC1-E51B-446B-84F5-00E93B773E31}" type="pres">
      <dgm:prSet presAssocID="{9B42480B-DF84-48D5-87A3-3F3D42CF0E61}" presName="horzOne" presStyleCnt="0"/>
      <dgm:spPr/>
    </dgm:pt>
    <dgm:pt modelId="{104BD793-7CB5-4A29-834E-8BF67F6CA23C}" type="pres">
      <dgm:prSet presAssocID="{6322068D-F1D5-4F5C-B28A-7CF305AF8E7E}" presName="sibSpaceOne" presStyleCnt="0"/>
      <dgm:spPr/>
    </dgm:pt>
    <dgm:pt modelId="{3CCA618D-CFD4-4965-86C3-CC03BD64D92F}" type="pres">
      <dgm:prSet presAssocID="{207E5C0F-DD33-4BC7-ACDD-CAE41290925B}" presName="vertOne" presStyleCnt="0"/>
      <dgm:spPr/>
    </dgm:pt>
    <dgm:pt modelId="{0FFF0645-0BB6-4F3E-BDDD-0785A0B50CAF}" type="pres">
      <dgm:prSet presAssocID="{207E5C0F-DD33-4BC7-ACDD-CAE41290925B}" presName="txOne" presStyleLbl="node0" presStyleIdx="1" presStyleCnt="4" custScaleX="123519">
        <dgm:presLayoutVars>
          <dgm:chPref val="3"/>
        </dgm:presLayoutVars>
      </dgm:prSet>
      <dgm:spPr/>
    </dgm:pt>
    <dgm:pt modelId="{9A44C01B-2E12-4504-8D78-47076E908FB1}" type="pres">
      <dgm:prSet presAssocID="{207E5C0F-DD33-4BC7-ACDD-CAE41290925B}" presName="horzOne" presStyleCnt="0"/>
      <dgm:spPr/>
    </dgm:pt>
    <dgm:pt modelId="{97AF225A-480E-46CD-9DA6-6B8AED144544}" type="pres">
      <dgm:prSet presAssocID="{B0B7C567-AA98-4C37-94FB-D8439FDE934E}" presName="sibSpaceOne" presStyleCnt="0"/>
      <dgm:spPr/>
    </dgm:pt>
    <dgm:pt modelId="{9F66CCC2-9CBD-4AA1-B1BB-C7F70D2D492B}" type="pres">
      <dgm:prSet presAssocID="{ECA58C46-F842-49D2-8A17-F288EC8DED40}" presName="vertOne" presStyleCnt="0"/>
      <dgm:spPr/>
    </dgm:pt>
    <dgm:pt modelId="{9BD903B7-7283-40C1-8AAA-A66D3BAB951C}" type="pres">
      <dgm:prSet presAssocID="{ECA58C46-F842-49D2-8A17-F288EC8DED40}" presName="txOne" presStyleLbl="node0" presStyleIdx="2" presStyleCnt="4" custScaleX="123519">
        <dgm:presLayoutVars>
          <dgm:chPref val="3"/>
        </dgm:presLayoutVars>
      </dgm:prSet>
      <dgm:spPr/>
    </dgm:pt>
    <dgm:pt modelId="{A84329C3-2D95-4BB1-8D82-1A8EDEB442CF}" type="pres">
      <dgm:prSet presAssocID="{ECA58C46-F842-49D2-8A17-F288EC8DED40}" presName="horzOne" presStyleCnt="0"/>
      <dgm:spPr/>
    </dgm:pt>
    <dgm:pt modelId="{D122A66D-EF48-4189-8F0D-B0A4075304C3}" type="pres">
      <dgm:prSet presAssocID="{173ED301-A822-4E4D-B842-6CE136CA4BF2}" presName="sibSpaceOne" presStyleCnt="0"/>
      <dgm:spPr/>
    </dgm:pt>
    <dgm:pt modelId="{45D4C10C-C259-4AB5-B621-4F75480FAF50}" type="pres">
      <dgm:prSet presAssocID="{833B2824-5F53-415E-B71C-D08F3477CA98}" presName="vertOne" presStyleCnt="0"/>
      <dgm:spPr/>
    </dgm:pt>
    <dgm:pt modelId="{4F9AC9B6-42E2-45CC-95B6-DE0004E09F21}" type="pres">
      <dgm:prSet presAssocID="{833B2824-5F53-415E-B71C-D08F3477CA98}" presName="txOne" presStyleLbl="node0" presStyleIdx="3" presStyleCnt="4" custScaleX="123519">
        <dgm:presLayoutVars>
          <dgm:chPref val="3"/>
        </dgm:presLayoutVars>
      </dgm:prSet>
      <dgm:spPr/>
    </dgm:pt>
    <dgm:pt modelId="{A5CEAEA6-0C1D-43DC-A580-BCB342357748}" type="pres">
      <dgm:prSet presAssocID="{833B2824-5F53-415E-B71C-D08F3477CA98}" presName="horzOne" presStyleCnt="0"/>
      <dgm:spPr/>
    </dgm:pt>
  </dgm:ptLst>
  <dgm:cxnLst>
    <dgm:cxn modelId="{AA5C350A-572E-463D-8225-1DF9439B32F1}" srcId="{8DE2292D-28EC-4CBA-AD88-F60BD8AF6EB3}" destId="{ECA58C46-F842-49D2-8A17-F288EC8DED40}" srcOrd="2" destOrd="0" parTransId="{21CF10F2-3A6B-4EF1-98BB-4D26DB2E17E8}" sibTransId="{173ED301-A822-4E4D-B842-6CE136CA4BF2}"/>
    <dgm:cxn modelId="{BB713517-59FB-4C70-8E7D-1DBCF581FE9F}" srcId="{8DE2292D-28EC-4CBA-AD88-F60BD8AF6EB3}" destId="{207E5C0F-DD33-4BC7-ACDD-CAE41290925B}" srcOrd="1" destOrd="0" parTransId="{E4C4ED9F-98B2-4478-A2EA-A4FA4A7D07DC}" sibTransId="{B0B7C567-AA98-4C37-94FB-D8439FDE934E}"/>
    <dgm:cxn modelId="{E2F1DA37-87A3-4B2D-B152-7F2562502B4F}" srcId="{8DE2292D-28EC-4CBA-AD88-F60BD8AF6EB3}" destId="{9B42480B-DF84-48D5-87A3-3F3D42CF0E61}" srcOrd="0" destOrd="0" parTransId="{F1520448-95C5-4A3D-890E-DE8B8DFBFA79}" sibTransId="{6322068D-F1D5-4F5C-B28A-7CF305AF8E7E}"/>
    <dgm:cxn modelId="{3E148D66-54E4-499A-AF9D-76C9256D5ED1}" type="presOf" srcId="{833B2824-5F53-415E-B71C-D08F3477CA98}" destId="{4F9AC9B6-42E2-45CC-95B6-DE0004E09F21}" srcOrd="0" destOrd="0" presId="urn:microsoft.com/office/officeart/2005/8/layout/hierarchy4"/>
    <dgm:cxn modelId="{F6E59E6B-EFE6-4489-BC66-BA4793CAEE35}" type="presOf" srcId="{ECA58C46-F842-49D2-8A17-F288EC8DED40}" destId="{9BD903B7-7283-40C1-8AAA-A66D3BAB951C}" srcOrd="0" destOrd="0" presId="urn:microsoft.com/office/officeart/2005/8/layout/hierarchy4"/>
    <dgm:cxn modelId="{4234B177-0398-4179-AD06-29B159F5DB8A}" type="presOf" srcId="{8DE2292D-28EC-4CBA-AD88-F60BD8AF6EB3}" destId="{CBBA3FD7-6506-4230-9943-7219D393EB4A}" srcOrd="0" destOrd="0" presId="urn:microsoft.com/office/officeart/2005/8/layout/hierarchy4"/>
    <dgm:cxn modelId="{9CC99C9E-309B-4764-8DD7-0A95B8B005D6}" type="presOf" srcId="{207E5C0F-DD33-4BC7-ACDD-CAE41290925B}" destId="{0FFF0645-0BB6-4F3E-BDDD-0785A0B50CAF}" srcOrd="0" destOrd="0" presId="urn:microsoft.com/office/officeart/2005/8/layout/hierarchy4"/>
    <dgm:cxn modelId="{F79685CB-AFFF-43B3-A536-F475DCCB9868}" srcId="{8DE2292D-28EC-4CBA-AD88-F60BD8AF6EB3}" destId="{833B2824-5F53-415E-B71C-D08F3477CA98}" srcOrd="3" destOrd="0" parTransId="{7C799DF7-4E29-402A-B118-1648F2676EB7}" sibTransId="{4FD80472-9060-4ABD-BDFE-48C3CD70D74A}"/>
    <dgm:cxn modelId="{25BE2DCC-A738-43DD-9230-B35730FF52D8}" type="presOf" srcId="{9B42480B-DF84-48D5-87A3-3F3D42CF0E61}" destId="{7AE10AD4-5E4C-453E-8B11-9FD0CCB63AEF}" srcOrd="0" destOrd="0" presId="urn:microsoft.com/office/officeart/2005/8/layout/hierarchy4"/>
    <dgm:cxn modelId="{B6D239EF-4E74-4828-8918-4C1C97D64AB0}" type="presParOf" srcId="{CBBA3FD7-6506-4230-9943-7219D393EB4A}" destId="{D901055D-2E37-4582-BFA6-AAFE995C508D}" srcOrd="0" destOrd="0" presId="urn:microsoft.com/office/officeart/2005/8/layout/hierarchy4"/>
    <dgm:cxn modelId="{4239993C-AD93-4658-AC18-55CD6E72DF99}" type="presParOf" srcId="{D901055D-2E37-4582-BFA6-AAFE995C508D}" destId="{7AE10AD4-5E4C-453E-8B11-9FD0CCB63AEF}" srcOrd="0" destOrd="0" presId="urn:microsoft.com/office/officeart/2005/8/layout/hierarchy4"/>
    <dgm:cxn modelId="{35D61633-16E1-4104-90B4-1DCB2AA16D38}" type="presParOf" srcId="{D901055D-2E37-4582-BFA6-AAFE995C508D}" destId="{85C9DCC1-E51B-446B-84F5-00E93B773E31}" srcOrd="1" destOrd="0" presId="urn:microsoft.com/office/officeart/2005/8/layout/hierarchy4"/>
    <dgm:cxn modelId="{181E1116-E75A-46D5-BABC-83CD772C20BE}" type="presParOf" srcId="{CBBA3FD7-6506-4230-9943-7219D393EB4A}" destId="{104BD793-7CB5-4A29-834E-8BF67F6CA23C}" srcOrd="1" destOrd="0" presId="urn:microsoft.com/office/officeart/2005/8/layout/hierarchy4"/>
    <dgm:cxn modelId="{02C33DDD-5453-4FC7-B58B-221EDF76E00B}" type="presParOf" srcId="{CBBA3FD7-6506-4230-9943-7219D393EB4A}" destId="{3CCA618D-CFD4-4965-86C3-CC03BD64D92F}" srcOrd="2" destOrd="0" presId="urn:microsoft.com/office/officeart/2005/8/layout/hierarchy4"/>
    <dgm:cxn modelId="{EDE27C11-45C3-4D2E-8C16-C6AFAC591E9F}" type="presParOf" srcId="{3CCA618D-CFD4-4965-86C3-CC03BD64D92F}" destId="{0FFF0645-0BB6-4F3E-BDDD-0785A0B50CAF}" srcOrd="0" destOrd="0" presId="urn:microsoft.com/office/officeart/2005/8/layout/hierarchy4"/>
    <dgm:cxn modelId="{ECDB1500-96A1-45B7-837B-C533CDCAB23D}" type="presParOf" srcId="{3CCA618D-CFD4-4965-86C3-CC03BD64D92F}" destId="{9A44C01B-2E12-4504-8D78-47076E908FB1}" srcOrd="1" destOrd="0" presId="urn:microsoft.com/office/officeart/2005/8/layout/hierarchy4"/>
    <dgm:cxn modelId="{3FBCC4D2-2DB0-4FC7-8E2F-C719F152F5DD}" type="presParOf" srcId="{CBBA3FD7-6506-4230-9943-7219D393EB4A}" destId="{97AF225A-480E-46CD-9DA6-6B8AED144544}" srcOrd="3" destOrd="0" presId="urn:microsoft.com/office/officeart/2005/8/layout/hierarchy4"/>
    <dgm:cxn modelId="{BE52AA96-5389-4816-8900-7B2A4648CD60}" type="presParOf" srcId="{CBBA3FD7-6506-4230-9943-7219D393EB4A}" destId="{9F66CCC2-9CBD-4AA1-B1BB-C7F70D2D492B}" srcOrd="4" destOrd="0" presId="urn:microsoft.com/office/officeart/2005/8/layout/hierarchy4"/>
    <dgm:cxn modelId="{1FF0E81A-2C1F-4AC1-BE2E-F3793B400507}" type="presParOf" srcId="{9F66CCC2-9CBD-4AA1-B1BB-C7F70D2D492B}" destId="{9BD903B7-7283-40C1-8AAA-A66D3BAB951C}" srcOrd="0" destOrd="0" presId="urn:microsoft.com/office/officeart/2005/8/layout/hierarchy4"/>
    <dgm:cxn modelId="{B299191F-A0A1-4E8B-AC90-7A221B977612}" type="presParOf" srcId="{9F66CCC2-9CBD-4AA1-B1BB-C7F70D2D492B}" destId="{A84329C3-2D95-4BB1-8D82-1A8EDEB442CF}" srcOrd="1" destOrd="0" presId="urn:microsoft.com/office/officeart/2005/8/layout/hierarchy4"/>
    <dgm:cxn modelId="{D0D439B4-5B47-453A-9A80-9EA9E13F2CC2}" type="presParOf" srcId="{CBBA3FD7-6506-4230-9943-7219D393EB4A}" destId="{D122A66D-EF48-4189-8F0D-B0A4075304C3}" srcOrd="5" destOrd="0" presId="urn:microsoft.com/office/officeart/2005/8/layout/hierarchy4"/>
    <dgm:cxn modelId="{5AA508C4-8CC8-4F01-9C76-611D05AA6060}" type="presParOf" srcId="{CBBA3FD7-6506-4230-9943-7219D393EB4A}" destId="{45D4C10C-C259-4AB5-B621-4F75480FAF50}" srcOrd="6" destOrd="0" presId="urn:microsoft.com/office/officeart/2005/8/layout/hierarchy4"/>
    <dgm:cxn modelId="{F9A325B2-42B2-4941-80DC-86692BA20026}" type="presParOf" srcId="{45D4C10C-C259-4AB5-B621-4F75480FAF50}" destId="{4F9AC9B6-42E2-45CC-95B6-DE0004E09F21}" srcOrd="0" destOrd="0" presId="urn:microsoft.com/office/officeart/2005/8/layout/hierarchy4"/>
    <dgm:cxn modelId="{329C2E4F-BC04-4258-87D0-A65EAE049A36}" type="presParOf" srcId="{45D4C10C-C259-4AB5-B621-4F75480FAF50}" destId="{A5CEAEA6-0C1D-43DC-A580-BCB34235774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2641F-9328-4CBD-8557-7DABE3F9DFD0}" type="doc">
      <dgm:prSet loTypeId="urn:microsoft.com/office/officeart/2005/8/layout/vList5" loCatId="list" qsTypeId="urn:microsoft.com/office/officeart/2005/8/quickstyle/3d3" qsCatId="3D" csTypeId="urn:microsoft.com/office/officeart/2005/8/colors/colorful2" csCatId="colorful" phldr="1"/>
      <dgm:spPr/>
      <dgm:t>
        <a:bodyPr/>
        <a:lstStyle/>
        <a:p>
          <a:endParaRPr lang="es-ES"/>
        </a:p>
      </dgm:t>
    </dgm:pt>
    <dgm:pt modelId="{D3B9D63E-0912-44E7-8BF0-67FDE8697DA8}">
      <dgm:prSet/>
      <dgm:spPr/>
      <dgm:t>
        <a:bodyPr/>
        <a:lstStyle/>
        <a:p>
          <a:r>
            <a:rPr lang="lv-LV" b="1" dirty="0">
              <a:solidFill>
                <a:schemeClr val="tx1"/>
              </a:solidFill>
            </a:rPr>
            <a:t>Psalms</a:t>
          </a:r>
          <a:r>
            <a:rPr lang="es-ES" b="1" dirty="0">
              <a:solidFill>
                <a:schemeClr val="tx1"/>
              </a:solidFill>
            </a:rPr>
            <a:t> 15:2</a:t>
          </a:r>
          <a:endParaRPr lang="es-ES" dirty="0">
            <a:solidFill>
              <a:schemeClr val="tx1"/>
            </a:solidFill>
          </a:endParaRPr>
        </a:p>
      </dgm:t>
    </dgm:pt>
    <dgm:pt modelId="{2C6FE0A7-373E-407B-A067-391C14505F0C}" type="parTrans" cxnId="{F0946BBD-6454-4E65-8A1E-4A3108903330}">
      <dgm:prSet/>
      <dgm:spPr/>
      <dgm:t>
        <a:bodyPr/>
        <a:lstStyle/>
        <a:p>
          <a:endParaRPr lang="es-ES"/>
        </a:p>
      </dgm:t>
    </dgm:pt>
    <dgm:pt modelId="{B21731EA-233D-4201-8588-5B2D90F71710}" type="sibTrans" cxnId="{F0946BBD-6454-4E65-8A1E-4A3108903330}">
      <dgm:prSet/>
      <dgm:spPr/>
      <dgm:t>
        <a:bodyPr/>
        <a:lstStyle/>
        <a:p>
          <a:endParaRPr lang="es-ES"/>
        </a:p>
      </dgm:t>
    </dgm:pt>
    <dgm:pt modelId="{5E632F13-EFA8-41A9-AA17-5DE0DB52F95A}">
      <dgm:prSet custT="1"/>
      <dgm:spPr>
        <a:solidFill>
          <a:schemeClr val="accent2">
            <a:tint val="40000"/>
            <a:hueOff val="0"/>
            <a:satOff val="0"/>
            <a:lumOff val="0"/>
          </a:schemeClr>
        </a:solidFill>
      </dgm:spPr>
      <dgm:t>
        <a:bodyPr/>
        <a:lstStyle/>
        <a:p>
          <a:pPr>
            <a:buNone/>
          </a:pPr>
          <a:r>
            <a:rPr lang="sv-SE" sz="2000" b="1" dirty="0"/>
            <a:t>Tas, kur</a:t>
          </a:r>
          <a:r>
            <a:rPr lang="lv-LV" sz="2000" b="1" dirty="0"/>
            <a:t>š staigā nenoziedzībā </a:t>
          </a:r>
          <a:r>
            <a:rPr lang="sv-SE" sz="2000" b="1" dirty="0"/>
            <a:t>un </a:t>
          </a:r>
          <a:r>
            <a:rPr lang="lv-LV" sz="2000" b="1" dirty="0"/>
            <a:t>dara taisnību</a:t>
          </a:r>
          <a:r>
            <a:rPr lang="es-ES" sz="2000" b="1" dirty="0"/>
            <a:t>.</a:t>
          </a:r>
          <a:endParaRPr lang="es-ES" sz="2000" dirty="0"/>
        </a:p>
      </dgm:t>
    </dgm:pt>
    <dgm:pt modelId="{632A17C9-9CD8-4241-90A6-46A7CFE698B5}" type="parTrans" cxnId="{85B937A7-E1D5-4AF7-8286-DFCB83A0721C}">
      <dgm:prSet/>
      <dgm:spPr/>
      <dgm:t>
        <a:bodyPr/>
        <a:lstStyle/>
        <a:p>
          <a:endParaRPr lang="es-ES"/>
        </a:p>
      </dgm:t>
    </dgm:pt>
    <dgm:pt modelId="{86B350B7-55D6-4576-9676-1BFF79FAAAEE}" type="sibTrans" cxnId="{85B937A7-E1D5-4AF7-8286-DFCB83A0721C}">
      <dgm:prSet/>
      <dgm:spPr/>
      <dgm:t>
        <a:bodyPr/>
        <a:lstStyle/>
        <a:p>
          <a:endParaRPr lang="es-ES"/>
        </a:p>
      </dgm:t>
    </dgm:pt>
    <dgm:pt modelId="{D9EE587A-4230-4118-BF5D-3DED263B9EE5}">
      <dgm:prSet/>
      <dgm:spPr/>
      <dgm:t>
        <a:bodyPr/>
        <a:lstStyle/>
        <a:p>
          <a:r>
            <a:rPr lang="lv-LV" b="1" dirty="0">
              <a:solidFill>
                <a:schemeClr val="tx1"/>
              </a:solidFill>
            </a:rPr>
            <a:t>Psalms</a:t>
          </a:r>
          <a:r>
            <a:rPr lang="es-ES" b="1" dirty="0">
              <a:solidFill>
                <a:schemeClr val="tx1"/>
              </a:solidFill>
            </a:rPr>
            <a:t> 15:3</a:t>
          </a:r>
          <a:endParaRPr lang="es-ES" dirty="0">
            <a:solidFill>
              <a:schemeClr val="tx1"/>
            </a:solidFill>
          </a:endParaRPr>
        </a:p>
      </dgm:t>
    </dgm:pt>
    <dgm:pt modelId="{F331D5E3-BCAC-4815-8FFC-B8942EC7763E}" type="parTrans" cxnId="{6C0B949D-4E8C-44C0-B4C0-9F77FBD4011C}">
      <dgm:prSet/>
      <dgm:spPr/>
      <dgm:t>
        <a:bodyPr/>
        <a:lstStyle/>
        <a:p>
          <a:endParaRPr lang="es-ES"/>
        </a:p>
      </dgm:t>
    </dgm:pt>
    <dgm:pt modelId="{AD485BE2-E113-456E-B357-71F6E45DF3FB}" type="sibTrans" cxnId="{6C0B949D-4E8C-44C0-B4C0-9F77FBD4011C}">
      <dgm:prSet/>
      <dgm:spPr/>
      <dgm:t>
        <a:bodyPr/>
        <a:lstStyle/>
        <a:p>
          <a:endParaRPr lang="es-ES"/>
        </a:p>
      </dgm:t>
    </dgm:pt>
    <dgm:pt modelId="{420BDAF4-9A80-4F4D-827B-68258C45B5D7}">
      <dgm:prSet custT="1"/>
      <dgm:spPr>
        <a:solidFill>
          <a:schemeClr val="accent2">
            <a:tint val="40000"/>
            <a:hueOff val="2354088"/>
            <a:satOff val="-10052"/>
            <a:lumOff val="-705"/>
          </a:schemeClr>
        </a:solidFill>
      </dgm:spPr>
      <dgm:t>
        <a:bodyPr/>
        <a:lstStyle/>
        <a:p>
          <a:pPr>
            <a:buNone/>
          </a:pPr>
          <a:r>
            <a:rPr lang="en-US" sz="2000" b="1" dirty="0" err="1"/>
            <a:t>Tas</a:t>
          </a:r>
          <a:r>
            <a:rPr lang="en-US" sz="2000" b="1" dirty="0"/>
            <a:t>, </a:t>
          </a:r>
          <a:r>
            <a:rPr lang="en-US" sz="2000" b="1" dirty="0" err="1"/>
            <a:t>kurš</a:t>
          </a:r>
          <a:r>
            <a:rPr lang="en-US" sz="2000" b="1" dirty="0"/>
            <a:t> </a:t>
          </a:r>
          <a:r>
            <a:rPr lang="lv-LV" sz="2000" b="1" dirty="0"/>
            <a:t>neaprunā, nedara ļaunu </a:t>
          </a:r>
          <a:r>
            <a:rPr lang="en-US" sz="2000" b="1" dirty="0"/>
            <a:t>un </a:t>
          </a:r>
          <a:r>
            <a:rPr lang="lv-LV" sz="2000" b="1" dirty="0"/>
            <a:t>citam </a:t>
          </a:r>
          <a:r>
            <a:rPr lang="en-US" sz="2000" b="1" dirty="0" err="1"/>
            <a:t>nelau</a:t>
          </a:r>
          <a:r>
            <a:rPr lang="lv-LV" sz="2000" b="1" dirty="0"/>
            <a:t>pa godu</a:t>
          </a:r>
          <a:r>
            <a:rPr lang="en-US" sz="2000" b="1" dirty="0"/>
            <a:t>.</a:t>
          </a:r>
          <a:endParaRPr lang="es-ES" sz="2000" dirty="0"/>
        </a:p>
      </dgm:t>
    </dgm:pt>
    <dgm:pt modelId="{A0A53C7A-D4A1-407E-B039-FCCCD8390A3F}" type="parTrans" cxnId="{53EAD443-176E-4864-86D5-F2DFF215872D}">
      <dgm:prSet/>
      <dgm:spPr/>
      <dgm:t>
        <a:bodyPr/>
        <a:lstStyle/>
        <a:p>
          <a:endParaRPr lang="es-ES"/>
        </a:p>
      </dgm:t>
    </dgm:pt>
    <dgm:pt modelId="{CD04D88D-2EB7-4E93-980D-265AD2744C5C}" type="sibTrans" cxnId="{53EAD443-176E-4864-86D5-F2DFF215872D}">
      <dgm:prSet/>
      <dgm:spPr/>
      <dgm:t>
        <a:bodyPr/>
        <a:lstStyle/>
        <a:p>
          <a:endParaRPr lang="es-ES"/>
        </a:p>
      </dgm:t>
    </dgm:pt>
    <dgm:pt modelId="{9A942CA3-06F9-41E9-8180-CAC1B47DB081}">
      <dgm:prSet/>
      <dgm:spPr/>
      <dgm:t>
        <a:bodyPr/>
        <a:lstStyle/>
        <a:p>
          <a:r>
            <a:rPr lang="lv-LV" b="1" dirty="0">
              <a:solidFill>
                <a:schemeClr val="tx1"/>
              </a:solidFill>
            </a:rPr>
            <a:t>Psalms</a:t>
          </a:r>
          <a:r>
            <a:rPr lang="es-ES" b="1" dirty="0">
              <a:solidFill>
                <a:schemeClr val="tx1"/>
              </a:solidFill>
            </a:rPr>
            <a:t> 15:4a</a:t>
          </a:r>
          <a:endParaRPr lang="es-ES" dirty="0">
            <a:solidFill>
              <a:schemeClr val="tx1"/>
            </a:solidFill>
          </a:endParaRPr>
        </a:p>
      </dgm:t>
    </dgm:pt>
    <dgm:pt modelId="{A2B21B79-5E10-4EED-A858-D364567412EC}" type="parTrans" cxnId="{BFB6E398-999D-49B7-9975-CC0AD7589B16}">
      <dgm:prSet/>
      <dgm:spPr/>
      <dgm:t>
        <a:bodyPr/>
        <a:lstStyle/>
        <a:p>
          <a:endParaRPr lang="es-ES"/>
        </a:p>
      </dgm:t>
    </dgm:pt>
    <dgm:pt modelId="{8572F0BB-F275-4277-A122-DB978240D2A9}" type="sibTrans" cxnId="{BFB6E398-999D-49B7-9975-CC0AD7589B16}">
      <dgm:prSet/>
      <dgm:spPr/>
      <dgm:t>
        <a:bodyPr/>
        <a:lstStyle/>
        <a:p>
          <a:endParaRPr lang="es-ES"/>
        </a:p>
      </dgm:t>
    </dgm:pt>
    <dgm:pt modelId="{7BFA5018-E4CD-45B2-A8CB-C50CEF2E8FBB}">
      <dgm:prSet custT="1"/>
      <dgm:spPr>
        <a:solidFill>
          <a:schemeClr val="accent2">
            <a:tint val="40000"/>
            <a:hueOff val="4708175"/>
            <a:satOff val="-20104"/>
            <a:lumOff val="-1409"/>
          </a:schemeClr>
        </a:solidFill>
      </dgm:spPr>
      <dgm:t>
        <a:bodyPr/>
        <a:lstStyle/>
        <a:p>
          <a:pPr>
            <a:buNone/>
          </a:pPr>
          <a:r>
            <a:rPr lang="sv-SE" sz="2000" b="1" dirty="0"/>
            <a:t>Tas, kurš </a:t>
          </a:r>
          <a:r>
            <a:rPr lang="lv-LV" sz="2000" b="1" dirty="0"/>
            <a:t>tur cieņā </a:t>
          </a:r>
          <a:r>
            <a:rPr lang="sv-SE" sz="2000" b="1" dirty="0"/>
            <a:t>tos, kas bīstas </a:t>
          </a:r>
          <a:r>
            <a:rPr lang="lv-LV" sz="2000" b="1" dirty="0"/>
            <a:t>To Kungu</a:t>
          </a:r>
          <a:r>
            <a:rPr lang="sv-SE" sz="2000" b="1" dirty="0"/>
            <a:t>.</a:t>
          </a:r>
          <a:endParaRPr lang="es-ES" sz="2000" dirty="0"/>
        </a:p>
      </dgm:t>
    </dgm:pt>
    <dgm:pt modelId="{F7AE69AC-26A1-4E1F-AACB-1BBC853AE44B}" type="parTrans" cxnId="{85E45460-412F-48EF-87AA-79A620CF721F}">
      <dgm:prSet/>
      <dgm:spPr/>
      <dgm:t>
        <a:bodyPr/>
        <a:lstStyle/>
        <a:p>
          <a:endParaRPr lang="es-ES"/>
        </a:p>
      </dgm:t>
    </dgm:pt>
    <dgm:pt modelId="{9D0B4271-5D7B-4D69-A4F0-EB3FAF6ECE46}" type="sibTrans" cxnId="{85E45460-412F-48EF-87AA-79A620CF721F}">
      <dgm:prSet/>
      <dgm:spPr/>
      <dgm:t>
        <a:bodyPr/>
        <a:lstStyle/>
        <a:p>
          <a:endParaRPr lang="es-ES"/>
        </a:p>
      </dgm:t>
    </dgm:pt>
    <dgm:pt modelId="{05655030-856A-469A-8576-5590F7B26EC5}">
      <dgm:prSet/>
      <dgm:spPr/>
      <dgm:t>
        <a:bodyPr/>
        <a:lstStyle/>
        <a:p>
          <a:r>
            <a:rPr lang="lv-LV" b="1" dirty="0">
              <a:solidFill>
                <a:schemeClr val="tx1"/>
              </a:solidFill>
            </a:rPr>
            <a:t>Psalms</a:t>
          </a:r>
          <a:r>
            <a:rPr lang="es-ES" b="1" dirty="0">
              <a:solidFill>
                <a:schemeClr val="tx1"/>
              </a:solidFill>
            </a:rPr>
            <a:t> 15:4b</a:t>
          </a:r>
          <a:endParaRPr lang="es-ES" dirty="0">
            <a:solidFill>
              <a:schemeClr val="tx1"/>
            </a:solidFill>
          </a:endParaRPr>
        </a:p>
      </dgm:t>
    </dgm:pt>
    <dgm:pt modelId="{BF83ECF5-C60D-4DB9-A8F3-AD43F2310CBD}" type="parTrans" cxnId="{E117A39F-1CFE-434D-80C3-C502A941BCDE}">
      <dgm:prSet/>
      <dgm:spPr/>
      <dgm:t>
        <a:bodyPr/>
        <a:lstStyle/>
        <a:p>
          <a:endParaRPr lang="es-ES"/>
        </a:p>
      </dgm:t>
    </dgm:pt>
    <dgm:pt modelId="{94AD043C-795E-4C76-B3F3-090CBAE63423}" type="sibTrans" cxnId="{E117A39F-1CFE-434D-80C3-C502A941BCDE}">
      <dgm:prSet/>
      <dgm:spPr/>
      <dgm:t>
        <a:bodyPr/>
        <a:lstStyle/>
        <a:p>
          <a:endParaRPr lang="es-ES"/>
        </a:p>
      </dgm:t>
    </dgm:pt>
    <dgm:pt modelId="{3857204F-8017-4C71-841A-07821604DFD5}">
      <dgm:prSet custT="1"/>
      <dgm:spPr>
        <a:solidFill>
          <a:schemeClr val="accent2">
            <a:tint val="40000"/>
            <a:hueOff val="7062263"/>
            <a:satOff val="-30156"/>
            <a:lumOff val="-2114"/>
          </a:schemeClr>
        </a:solidFill>
      </dgm:spPr>
      <dgm:t>
        <a:bodyPr/>
        <a:lstStyle/>
        <a:p>
          <a:pPr>
            <a:buNone/>
          </a:pPr>
          <a:r>
            <a:rPr lang="lv-LV" sz="2000" b="1" dirty="0"/>
            <a:t>Tas, kurš negroza  zvērestu, ja tas viņam par nastu</a:t>
          </a:r>
          <a:r>
            <a:rPr lang="es-ES" sz="2000" b="1" dirty="0"/>
            <a:t>.</a:t>
          </a:r>
          <a:endParaRPr lang="es-ES" sz="2000" dirty="0"/>
        </a:p>
      </dgm:t>
    </dgm:pt>
    <dgm:pt modelId="{53C6C228-4E2A-45FC-97FA-E9CBA6DA4829}" type="parTrans" cxnId="{2D7C6670-9526-4932-9E1F-888E373966EC}">
      <dgm:prSet/>
      <dgm:spPr/>
      <dgm:t>
        <a:bodyPr/>
        <a:lstStyle/>
        <a:p>
          <a:endParaRPr lang="es-ES"/>
        </a:p>
      </dgm:t>
    </dgm:pt>
    <dgm:pt modelId="{487EE6FF-AE40-490A-A6C9-B05A3FAB9E52}" type="sibTrans" cxnId="{2D7C6670-9526-4932-9E1F-888E373966EC}">
      <dgm:prSet/>
      <dgm:spPr/>
      <dgm:t>
        <a:bodyPr/>
        <a:lstStyle/>
        <a:p>
          <a:endParaRPr lang="es-ES"/>
        </a:p>
      </dgm:t>
    </dgm:pt>
    <dgm:pt modelId="{FE9D6C0E-EFE4-4063-B233-28E9D72ED6F6}">
      <dgm:prSet/>
      <dgm:spPr/>
      <dgm:t>
        <a:bodyPr/>
        <a:lstStyle/>
        <a:p>
          <a:r>
            <a:rPr lang="lv-LV" b="1" dirty="0">
              <a:solidFill>
                <a:schemeClr val="bg1"/>
              </a:solidFill>
            </a:rPr>
            <a:t>Psalms</a:t>
          </a:r>
          <a:r>
            <a:rPr lang="es-ES" b="1" dirty="0">
              <a:solidFill>
                <a:schemeClr val="tx1"/>
              </a:solidFill>
            </a:rPr>
            <a:t> </a:t>
          </a:r>
          <a:r>
            <a:rPr lang="es-ES" b="1" dirty="0">
              <a:effectLst>
                <a:outerShdw blurRad="38100" dist="38100" dir="2700000" algn="tl">
                  <a:srgbClr val="000000">
                    <a:alpha val="43137"/>
                  </a:srgbClr>
                </a:outerShdw>
              </a:effectLst>
            </a:rPr>
            <a:t>15:5a</a:t>
          </a:r>
          <a:endParaRPr lang="es-ES" dirty="0">
            <a:effectLst>
              <a:outerShdw blurRad="38100" dist="38100" dir="2700000" algn="tl">
                <a:srgbClr val="000000">
                  <a:alpha val="43137"/>
                </a:srgbClr>
              </a:outerShdw>
            </a:effectLst>
          </a:endParaRPr>
        </a:p>
      </dgm:t>
    </dgm:pt>
    <dgm:pt modelId="{65E36D85-016D-4F12-B239-772DA3BC61AF}" type="parTrans" cxnId="{53B01577-5DFD-4D08-AF77-2CAEFEB9DD5B}">
      <dgm:prSet/>
      <dgm:spPr/>
      <dgm:t>
        <a:bodyPr/>
        <a:lstStyle/>
        <a:p>
          <a:endParaRPr lang="es-ES"/>
        </a:p>
      </dgm:t>
    </dgm:pt>
    <dgm:pt modelId="{59E68995-96C0-48D2-8EDD-7974F3907F2F}" type="sibTrans" cxnId="{53B01577-5DFD-4D08-AF77-2CAEFEB9DD5B}">
      <dgm:prSet/>
      <dgm:spPr/>
      <dgm:t>
        <a:bodyPr/>
        <a:lstStyle/>
        <a:p>
          <a:endParaRPr lang="es-ES"/>
        </a:p>
      </dgm:t>
    </dgm:pt>
    <dgm:pt modelId="{E23F2B3E-9B5E-4909-B045-37D7556C3D7C}">
      <dgm:prSet custT="1"/>
      <dgm:spPr>
        <a:solidFill>
          <a:schemeClr val="accent2">
            <a:tint val="40000"/>
            <a:hueOff val="9416351"/>
            <a:satOff val="-40209"/>
            <a:lumOff val="-2818"/>
          </a:schemeClr>
        </a:solidFill>
      </dgm:spPr>
      <dgm:t>
        <a:bodyPr/>
        <a:lstStyle/>
        <a:p>
          <a:pPr>
            <a:buNone/>
          </a:pPr>
          <a:r>
            <a:rPr lang="en-US" sz="2000" b="1" dirty="0" err="1"/>
            <a:t>Tas</a:t>
          </a:r>
          <a:r>
            <a:rPr lang="en-US" sz="2000" b="1" dirty="0"/>
            <a:t>, </a:t>
          </a:r>
          <a:r>
            <a:rPr lang="lv-LV" sz="2000" b="1" dirty="0"/>
            <a:t>neņem netaisnus augļus par aizdoto naudu</a:t>
          </a:r>
          <a:r>
            <a:rPr lang="en-US" sz="2000" b="1" dirty="0"/>
            <a:t>.</a:t>
          </a:r>
          <a:endParaRPr lang="es-ES" sz="2000" dirty="0"/>
        </a:p>
      </dgm:t>
    </dgm:pt>
    <dgm:pt modelId="{848F905C-B033-4948-B4F2-C7E101C16EF3}" type="parTrans" cxnId="{B58BC59B-759B-40A0-9534-1C70A1F5FFDA}">
      <dgm:prSet/>
      <dgm:spPr/>
      <dgm:t>
        <a:bodyPr/>
        <a:lstStyle/>
        <a:p>
          <a:endParaRPr lang="es-ES"/>
        </a:p>
      </dgm:t>
    </dgm:pt>
    <dgm:pt modelId="{8FB6E2A1-C9E8-4C35-AA6A-9288D040879F}" type="sibTrans" cxnId="{B58BC59B-759B-40A0-9534-1C70A1F5FFDA}">
      <dgm:prSet/>
      <dgm:spPr/>
      <dgm:t>
        <a:bodyPr/>
        <a:lstStyle/>
        <a:p>
          <a:endParaRPr lang="es-ES"/>
        </a:p>
      </dgm:t>
    </dgm:pt>
    <dgm:pt modelId="{4352F64E-3AFB-4D1A-935D-16E7CC1C6581}">
      <dgm:prSet/>
      <dgm:spPr/>
      <dgm:t>
        <a:bodyPr/>
        <a:lstStyle/>
        <a:p>
          <a:r>
            <a:rPr lang="lv-LV" b="1" dirty="0">
              <a:solidFill>
                <a:schemeClr val="bg1"/>
              </a:solidFill>
            </a:rPr>
            <a:t>Psalms </a:t>
          </a:r>
          <a:r>
            <a:rPr lang="es-ES" b="1" dirty="0">
              <a:effectLst>
                <a:outerShdw blurRad="38100" dist="38100" dir="2700000" algn="tl">
                  <a:srgbClr val="000000">
                    <a:alpha val="43137"/>
                  </a:srgbClr>
                </a:outerShdw>
              </a:effectLst>
            </a:rPr>
            <a:t>15:5b</a:t>
          </a:r>
          <a:endParaRPr lang="es-ES" dirty="0">
            <a:effectLst>
              <a:outerShdw blurRad="38100" dist="38100" dir="2700000" algn="tl">
                <a:srgbClr val="000000">
                  <a:alpha val="43137"/>
                </a:srgbClr>
              </a:outerShdw>
            </a:effectLst>
          </a:endParaRPr>
        </a:p>
      </dgm:t>
    </dgm:pt>
    <dgm:pt modelId="{56C3F9F1-7F4C-4C07-A1C3-E94EC43AC4AD}" type="parTrans" cxnId="{6C0B757F-40F1-4B0E-90F4-A149E07AAE07}">
      <dgm:prSet/>
      <dgm:spPr/>
      <dgm:t>
        <a:bodyPr/>
        <a:lstStyle/>
        <a:p>
          <a:endParaRPr lang="es-ES"/>
        </a:p>
      </dgm:t>
    </dgm:pt>
    <dgm:pt modelId="{E7F65BAB-4B1D-4B95-B29B-E1011F78FE0A}" type="sibTrans" cxnId="{6C0B757F-40F1-4B0E-90F4-A149E07AAE07}">
      <dgm:prSet/>
      <dgm:spPr/>
      <dgm:t>
        <a:bodyPr/>
        <a:lstStyle/>
        <a:p>
          <a:endParaRPr lang="es-ES"/>
        </a:p>
      </dgm:t>
    </dgm:pt>
    <dgm:pt modelId="{B8F9BE19-F7B1-49C6-8FF4-00D0500ACB41}">
      <dgm:prSet custT="1"/>
      <dgm:spPr>
        <a:solidFill>
          <a:schemeClr val="accent2">
            <a:tint val="40000"/>
            <a:hueOff val="11770438"/>
            <a:satOff val="-50261"/>
            <a:lumOff val="-3523"/>
          </a:schemeClr>
        </a:solidFill>
      </dgm:spPr>
      <dgm:t>
        <a:bodyPr/>
        <a:lstStyle/>
        <a:p>
          <a:pPr>
            <a:buNone/>
          </a:pPr>
          <a:r>
            <a:rPr lang="en-US" sz="2000" b="1" dirty="0" err="1"/>
            <a:t>Tas</a:t>
          </a:r>
          <a:r>
            <a:rPr lang="en-US" sz="2000" b="1" dirty="0"/>
            <a:t>, </a:t>
          </a:r>
          <a:r>
            <a:rPr lang="en-US" sz="2000" b="1" dirty="0" err="1"/>
            <a:t>kurš</a:t>
          </a:r>
          <a:r>
            <a:rPr lang="en-US" sz="2000" b="1" dirty="0"/>
            <a:t> ne</a:t>
          </a:r>
          <a:r>
            <a:rPr lang="lv-LV" sz="2000" b="1" dirty="0"/>
            <a:t>dara </a:t>
          </a:r>
          <a:r>
            <a:rPr lang="en-US" sz="2000" b="1" dirty="0" err="1"/>
            <a:t>netaisnību</a:t>
          </a:r>
          <a:r>
            <a:rPr lang="en-US" sz="2000" b="1" dirty="0"/>
            <a:t>.</a:t>
          </a:r>
          <a:endParaRPr lang="es-ES" sz="2000" dirty="0"/>
        </a:p>
      </dgm:t>
    </dgm:pt>
    <dgm:pt modelId="{5BA41B1B-50A9-4F5C-936F-26BA14EFAC06}" type="parTrans" cxnId="{B3695676-8A13-4685-9804-7602E7B22F6F}">
      <dgm:prSet/>
      <dgm:spPr/>
      <dgm:t>
        <a:bodyPr/>
        <a:lstStyle/>
        <a:p>
          <a:endParaRPr lang="es-ES"/>
        </a:p>
      </dgm:t>
    </dgm:pt>
    <dgm:pt modelId="{46471AB8-8308-46C5-8AC9-2D6E6D660BD7}" type="sibTrans" cxnId="{B3695676-8A13-4685-9804-7602E7B22F6F}">
      <dgm:prSet/>
      <dgm:spPr/>
      <dgm:t>
        <a:bodyPr/>
        <a:lstStyle/>
        <a:p>
          <a:endParaRPr lang="es-ES"/>
        </a:p>
      </dgm:t>
    </dgm:pt>
    <dgm:pt modelId="{D34C3B84-2FA3-43CB-948A-6F3D0D173AA7}">
      <dgm:prSet/>
      <dgm:spPr/>
      <dgm:t>
        <a:bodyPr/>
        <a:lstStyle/>
        <a:p>
          <a:r>
            <a:rPr lang="lv-LV" b="1" dirty="0">
              <a:solidFill>
                <a:schemeClr val="bg1"/>
              </a:solidFill>
            </a:rPr>
            <a:t>Psalms</a:t>
          </a:r>
          <a:r>
            <a:rPr lang="es-ES" b="1" dirty="0">
              <a:effectLst>
                <a:outerShdw blurRad="38100" dist="38100" dir="2700000" algn="tl">
                  <a:srgbClr val="000000">
                    <a:alpha val="43137"/>
                  </a:srgbClr>
                </a:outerShdw>
              </a:effectLst>
            </a:rPr>
            <a:t> 24:4</a:t>
          </a:r>
          <a:endParaRPr lang="es-ES" dirty="0">
            <a:effectLst>
              <a:outerShdw blurRad="38100" dist="38100" dir="2700000" algn="tl">
                <a:srgbClr val="000000">
                  <a:alpha val="43137"/>
                </a:srgbClr>
              </a:outerShdw>
            </a:effectLst>
          </a:endParaRPr>
        </a:p>
      </dgm:t>
    </dgm:pt>
    <dgm:pt modelId="{58F6217A-4526-4819-8934-0D89A1480BD3}" type="parTrans" cxnId="{46EFE629-F8B0-41F5-9C03-D46F92B3DFC8}">
      <dgm:prSet/>
      <dgm:spPr/>
      <dgm:t>
        <a:bodyPr/>
        <a:lstStyle/>
        <a:p>
          <a:endParaRPr lang="es-ES"/>
        </a:p>
      </dgm:t>
    </dgm:pt>
    <dgm:pt modelId="{A21C775D-EB11-4B26-844B-EF7463D58282}" type="sibTrans" cxnId="{46EFE629-F8B0-41F5-9C03-D46F92B3DFC8}">
      <dgm:prSet/>
      <dgm:spPr/>
      <dgm:t>
        <a:bodyPr/>
        <a:lstStyle/>
        <a:p>
          <a:endParaRPr lang="es-ES"/>
        </a:p>
      </dgm:t>
    </dgm:pt>
    <dgm:pt modelId="{7D705F97-927C-420E-A284-B299C89A0C9A}">
      <dgm:prSet custT="1"/>
      <dgm:spPr>
        <a:solidFill>
          <a:srgbClr val="D1BCE2"/>
        </a:solidFill>
      </dgm:spPr>
      <dgm:t>
        <a:bodyPr/>
        <a:lstStyle/>
        <a:p>
          <a:pPr>
            <a:buNone/>
          </a:pPr>
          <a:r>
            <a:rPr lang="lv-LV" sz="2000" b="1" dirty="0"/>
            <a:t>Kam nenoziedzīgas rokas, skaidra sirds un ar viltu </a:t>
          </a:r>
          <a:r>
            <a:rPr lang="lv-LV" sz="2000" b="1" dirty="0" err="1"/>
            <a:t>nezvērē</a:t>
          </a:r>
          <a:r>
            <a:rPr lang="it-IT" sz="2000" b="1" dirty="0"/>
            <a:t>.</a:t>
          </a:r>
          <a:endParaRPr lang="es-ES" sz="2000" dirty="0"/>
        </a:p>
      </dgm:t>
    </dgm:pt>
    <dgm:pt modelId="{25FB2A05-2CB7-448E-B30A-711728563D8D}" type="parTrans" cxnId="{E246D878-56B3-4D81-AF01-994239E81B3E}">
      <dgm:prSet/>
      <dgm:spPr/>
      <dgm:t>
        <a:bodyPr/>
        <a:lstStyle/>
        <a:p>
          <a:endParaRPr lang="es-ES"/>
        </a:p>
      </dgm:t>
    </dgm:pt>
    <dgm:pt modelId="{FFA371D5-66E3-478C-92A9-7122CF3A8AB4}" type="sibTrans" cxnId="{E246D878-56B3-4D81-AF01-994239E81B3E}">
      <dgm:prSet/>
      <dgm:spPr/>
      <dgm:t>
        <a:bodyPr/>
        <a:lstStyle/>
        <a:p>
          <a:endParaRPr lang="es-ES"/>
        </a:p>
      </dgm:t>
    </dgm:pt>
    <dgm:pt modelId="{C068F2AF-074C-4A5D-8A70-5C9BC20B38DC}">
      <dgm:prSet/>
      <dgm:spPr/>
      <dgm:t>
        <a:bodyPr/>
        <a:lstStyle/>
        <a:p>
          <a:r>
            <a:rPr lang="lv-LV" b="1" dirty="0">
              <a:solidFill>
                <a:schemeClr val="bg1"/>
              </a:solidFill>
            </a:rPr>
            <a:t>Psalms</a:t>
          </a:r>
          <a:r>
            <a:rPr lang="es-ES" b="1" dirty="0">
              <a:effectLst>
                <a:outerShdw blurRad="38100" dist="38100" dir="2700000" algn="tl">
                  <a:srgbClr val="000000">
                    <a:alpha val="43137"/>
                  </a:srgbClr>
                </a:outerShdw>
              </a:effectLst>
            </a:rPr>
            <a:t> 101</a:t>
          </a:r>
          <a:endParaRPr lang="es-ES" dirty="0">
            <a:effectLst>
              <a:outerShdw blurRad="38100" dist="38100" dir="2700000" algn="tl">
                <a:srgbClr val="000000">
                  <a:alpha val="43137"/>
                </a:srgbClr>
              </a:outerShdw>
            </a:effectLst>
          </a:endParaRPr>
        </a:p>
      </dgm:t>
    </dgm:pt>
    <dgm:pt modelId="{2213E8DA-A956-409A-B3B8-70D36B7DD2A1}" type="parTrans" cxnId="{54FE9B74-3263-4582-85E0-4C968672F700}">
      <dgm:prSet/>
      <dgm:spPr/>
      <dgm:t>
        <a:bodyPr/>
        <a:lstStyle/>
        <a:p>
          <a:endParaRPr lang="es-ES"/>
        </a:p>
      </dgm:t>
    </dgm:pt>
    <dgm:pt modelId="{FFE34204-3051-4F02-B923-F08D075AE309}" type="sibTrans" cxnId="{54FE9B74-3263-4582-85E0-4C968672F700}">
      <dgm:prSet/>
      <dgm:spPr/>
      <dgm:t>
        <a:bodyPr/>
        <a:lstStyle/>
        <a:p>
          <a:endParaRPr lang="es-ES"/>
        </a:p>
      </dgm:t>
    </dgm:pt>
    <dgm:pt modelId="{1C5F6B77-F625-48EE-9915-58EA1830B6EF}">
      <dgm:prSet custT="1"/>
      <dgm:spPr>
        <a:solidFill>
          <a:srgbClr val="F2C0E4"/>
        </a:solidFill>
      </dgm:spPr>
      <dgm:t>
        <a:bodyPr/>
        <a:lstStyle/>
        <a:p>
          <a:pPr>
            <a:buNone/>
          </a:pPr>
          <a:r>
            <a:rPr lang="lv-LV" sz="2000" b="1" dirty="0"/>
            <a:t>Tas, kurš nemeklē ļaunu un norāj viņu grēkus.</a:t>
          </a:r>
          <a:endParaRPr lang="es-ES" sz="2000" dirty="0"/>
        </a:p>
      </dgm:t>
    </dgm:pt>
    <dgm:pt modelId="{7560EA91-7A73-4242-9F79-00D8B57CB533}" type="parTrans" cxnId="{7895A18E-D666-4DF4-AAD9-BBE733D620B5}">
      <dgm:prSet/>
      <dgm:spPr/>
      <dgm:t>
        <a:bodyPr/>
        <a:lstStyle/>
        <a:p>
          <a:endParaRPr lang="es-ES"/>
        </a:p>
      </dgm:t>
    </dgm:pt>
    <dgm:pt modelId="{6D1909F5-B220-47E1-ADD7-1E6CD88CE0CC}" type="sibTrans" cxnId="{7895A18E-D666-4DF4-AAD9-BBE733D620B5}">
      <dgm:prSet/>
      <dgm:spPr/>
      <dgm:t>
        <a:bodyPr/>
        <a:lstStyle/>
        <a:p>
          <a:endParaRPr lang="es-ES"/>
        </a:p>
      </dgm:t>
    </dgm:pt>
    <dgm:pt modelId="{46827E0A-6F3A-4AE3-A1D1-8914563B8721}" type="pres">
      <dgm:prSet presAssocID="{BC52641F-9328-4CBD-8557-7DABE3F9DFD0}" presName="Name0" presStyleCnt="0">
        <dgm:presLayoutVars>
          <dgm:dir/>
          <dgm:animLvl val="lvl"/>
          <dgm:resizeHandles val="exact"/>
        </dgm:presLayoutVars>
      </dgm:prSet>
      <dgm:spPr/>
    </dgm:pt>
    <dgm:pt modelId="{17F1C26F-4EE0-4D72-8343-D7CD3891FF76}" type="pres">
      <dgm:prSet presAssocID="{D3B9D63E-0912-44E7-8BF0-67FDE8697DA8}" presName="linNode" presStyleCnt="0"/>
      <dgm:spPr/>
    </dgm:pt>
    <dgm:pt modelId="{D1BD1A51-7BCA-4057-B8F5-2F9E1159B918}" type="pres">
      <dgm:prSet presAssocID="{D3B9D63E-0912-44E7-8BF0-67FDE8697DA8}" presName="parentText" presStyleLbl="node1" presStyleIdx="0" presStyleCnt="8" custScaleX="48559" custLinFactNeighborX="2929">
        <dgm:presLayoutVars>
          <dgm:chMax val="1"/>
          <dgm:bulletEnabled val="1"/>
        </dgm:presLayoutVars>
      </dgm:prSet>
      <dgm:spPr/>
    </dgm:pt>
    <dgm:pt modelId="{FCD48BFA-BDE5-4224-B33A-5A9354D54819}" type="pres">
      <dgm:prSet presAssocID="{D3B9D63E-0912-44E7-8BF0-67FDE8697DA8}" presName="descendantText" presStyleLbl="alignAccFollowNode1" presStyleIdx="0" presStyleCnt="8" custScaleX="122351" custLinFactNeighborX="5213">
        <dgm:presLayoutVars>
          <dgm:bulletEnabled val="1"/>
        </dgm:presLayoutVars>
      </dgm:prSet>
      <dgm:spPr/>
    </dgm:pt>
    <dgm:pt modelId="{765EB0B9-38DA-42EF-BACD-181EFE071187}" type="pres">
      <dgm:prSet presAssocID="{B21731EA-233D-4201-8588-5B2D90F71710}" presName="sp" presStyleCnt="0"/>
      <dgm:spPr/>
    </dgm:pt>
    <dgm:pt modelId="{CAA71C87-FB33-4AC3-9941-EDED20C3F46B}" type="pres">
      <dgm:prSet presAssocID="{D9EE587A-4230-4118-BF5D-3DED263B9EE5}" presName="linNode" presStyleCnt="0"/>
      <dgm:spPr/>
    </dgm:pt>
    <dgm:pt modelId="{82737F0C-C515-4976-9E99-6BD7C7E55DE8}" type="pres">
      <dgm:prSet presAssocID="{D9EE587A-4230-4118-BF5D-3DED263B9EE5}" presName="parentText" presStyleLbl="node1" presStyleIdx="1" presStyleCnt="8" custScaleX="48559" custLinFactNeighborX="2929">
        <dgm:presLayoutVars>
          <dgm:chMax val="1"/>
          <dgm:bulletEnabled val="1"/>
        </dgm:presLayoutVars>
      </dgm:prSet>
      <dgm:spPr/>
    </dgm:pt>
    <dgm:pt modelId="{EF499801-1CC4-4598-89DC-2F302068A26E}" type="pres">
      <dgm:prSet presAssocID="{D9EE587A-4230-4118-BF5D-3DED263B9EE5}" presName="descendantText" presStyleLbl="alignAccFollowNode1" presStyleIdx="1" presStyleCnt="8" custScaleX="122351" custLinFactNeighborX="5213">
        <dgm:presLayoutVars>
          <dgm:bulletEnabled val="1"/>
        </dgm:presLayoutVars>
      </dgm:prSet>
      <dgm:spPr/>
    </dgm:pt>
    <dgm:pt modelId="{EEC082BA-67F7-4B39-A07E-25D13B5F811D}" type="pres">
      <dgm:prSet presAssocID="{AD485BE2-E113-456E-B357-71F6E45DF3FB}" presName="sp" presStyleCnt="0"/>
      <dgm:spPr/>
    </dgm:pt>
    <dgm:pt modelId="{8940BEF1-0DEA-4619-AA56-A966191EA882}" type="pres">
      <dgm:prSet presAssocID="{9A942CA3-06F9-41E9-8180-CAC1B47DB081}" presName="linNode" presStyleCnt="0"/>
      <dgm:spPr/>
    </dgm:pt>
    <dgm:pt modelId="{F9E22EFA-86B8-41E2-905A-85FDD7D7E34D}" type="pres">
      <dgm:prSet presAssocID="{9A942CA3-06F9-41E9-8180-CAC1B47DB081}" presName="parentText" presStyleLbl="node1" presStyleIdx="2" presStyleCnt="8" custScaleX="48559" custLinFactNeighborX="2929">
        <dgm:presLayoutVars>
          <dgm:chMax val="1"/>
          <dgm:bulletEnabled val="1"/>
        </dgm:presLayoutVars>
      </dgm:prSet>
      <dgm:spPr/>
    </dgm:pt>
    <dgm:pt modelId="{0CC873D7-E069-4BCF-8596-2094D29435BA}" type="pres">
      <dgm:prSet presAssocID="{9A942CA3-06F9-41E9-8180-CAC1B47DB081}" presName="descendantText" presStyleLbl="alignAccFollowNode1" presStyleIdx="2" presStyleCnt="8" custScaleX="122351" custLinFactNeighborX="5213">
        <dgm:presLayoutVars>
          <dgm:bulletEnabled val="1"/>
        </dgm:presLayoutVars>
      </dgm:prSet>
      <dgm:spPr/>
    </dgm:pt>
    <dgm:pt modelId="{E34800D1-3D24-4C6A-B495-1C73CB0B9BCF}" type="pres">
      <dgm:prSet presAssocID="{8572F0BB-F275-4277-A122-DB978240D2A9}" presName="sp" presStyleCnt="0"/>
      <dgm:spPr/>
    </dgm:pt>
    <dgm:pt modelId="{75A54075-B018-4603-BF21-85C06A5EAE5D}" type="pres">
      <dgm:prSet presAssocID="{05655030-856A-469A-8576-5590F7B26EC5}" presName="linNode" presStyleCnt="0"/>
      <dgm:spPr/>
    </dgm:pt>
    <dgm:pt modelId="{F379C7EB-7199-4782-BF26-5DDC098C3865}" type="pres">
      <dgm:prSet presAssocID="{05655030-856A-469A-8576-5590F7B26EC5}" presName="parentText" presStyleLbl="node1" presStyleIdx="3" presStyleCnt="8" custScaleX="48559" custLinFactNeighborX="2929">
        <dgm:presLayoutVars>
          <dgm:chMax val="1"/>
          <dgm:bulletEnabled val="1"/>
        </dgm:presLayoutVars>
      </dgm:prSet>
      <dgm:spPr/>
    </dgm:pt>
    <dgm:pt modelId="{8DA3F071-785C-4014-990D-53BC6921BD91}" type="pres">
      <dgm:prSet presAssocID="{05655030-856A-469A-8576-5590F7B26EC5}" presName="descendantText" presStyleLbl="alignAccFollowNode1" presStyleIdx="3" presStyleCnt="8" custScaleX="122351" custLinFactNeighborX="5213">
        <dgm:presLayoutVars>
          <dgm:bulletEnabled val="1"/>
        </dgm:presLayoutVars>
      </dgm:prSet>
      <dgm:spPr/>
    </dgm:pt>
    <dgm:pt modelId="{EC05FADE-BE97-4ABC-B891-1931229A47A7}" type="pres">
      <dgm:prSet presAssocID="{94AD043C-795E-4C76-B3F3-090CBAE63423}" presName="sp" presStyleCnt="0"/>
      <dgm:spPr/>
    </dgm:pt>
    <dgm:pt modelId="{3FC42151-E6F4-4F6B-9FC4-9AC861B5B2A1}" type="pres">
      <dgm:prSet presAssocID="{FE9D6C0E-EFE4-4063-B233-28E9D72ED6F6}" presName="linNode" presStyleCnt="0"/>
      <dgm:spPr/>
    </dgm:pt>
    <dgm:pt modelId="{2AF0BE40-1D3A-4FFD-9DBA-F54C66F7C714}" type="pres">
      <dgm:prSet presAssocID="{FE9D6C0E-EFE4-4063-B233-28E9D72ED6F6}" presName="parentText" presStyleLbl="node1" presStyleIdx="4" presStyleCnt="8" custScaleX="48559" custLinFactNeighborX="2929">
        <dgm:presLayoutVars>
          <dgm:chMax val="1"/>
          <dgm:bulletEnabled val="1"/>
        </dgm:presLayoutVars>
      </dgm:prSet>
      <dgm:spPr/>
    </dgm:pt>
    <dgm:pt modelId="{57DB7B0C-E4B6-4F79-B61F-004E4156B7F9}" type="pres">
      <dgm:prSet presAssocID="{FE9D6C0E-EFE4-4063-B233-28E9D72ED6F6}" presName="descendantText" presStyleLbl="alignAccFollowNode1" presStyleIdx="4" presStyleCnt="8" custScaleX="122351" custLinFactNeighborX="5213">
        <dgm:presLayoutVars>
          <dgm:bulletEnabled val="1"/>
        </dgm:presLayoutVars>
      </dgm:prSet>
      <dgm:spPr/>
    </dgm:pt>
    <dgm:pt modelId="{C31778F9-6DCF-4CEC-8F58-26EA437E284A}" type="pres">
      <dgm:prSet presAssocID="{59E68995-96C0-48D2-8EDD-7974F3907F2F}" presName="sp" presStyleCnt="0"/>
      <dgm:spPr/>
    </dgm:pt>
    <dgm:pt modelId="{981CF1E7-24BD-45FF-B29C-8640A178CDFD}" type="pres">
      <dgm:prSet presAssocID="{4352F64E-3AFB-4D1A-935D-16E7CC1C6581}" presName="linNode" presStyleCnt="0"/>
      <dgm:spPr/>
    </dgm:pt>
    <dgm:pt modelId="{43D8A363-6569-4061-9BA8-8E9D1D03502D}" type="pres">
      <dgm:prSet presAssocID="{4352F64E-3AFB-4D1A-935D-16E7CC1C6581}" presName="parentText" presStyleLbl="node1" presStyleIdx="5" presStyleCnt="8" custScaleX="48559" custLinFactNeighborX="2929">
        <dgm:presLayoutVars>
          <dgm:chMax val="1"/>
          <dgm:bulletEnabled val="1"/>
        </dgm:presLayoutVars>
      </dgm:prSet>
      <dgm:spPr/>
    </dgm:pt>
    <dgm:pt modelId="{E3549A97-B0A6-4F97-B527-C27DB2D9985E}" type="pres">
      <dgm:prSet presAssocID="{4352F64E-3AFB-4D1A-935D-16E7CC1C6581}" presName="descendantText" presStyleLbl="alignAccFollowNode1" presStyleIdx="5" presStyleCnt="8" custScaleX="122351" custLinFactNeighborX="5213">
        <dgm:presLayoutVars>
          <dgm:bulletEnabled val="1"/>
        </dgm:presLayoutVars>
      </dgm:prSet>
      <dgm:spPr/>
    </dgm:pt>
    <dgm:pt modelId="{BAD2EB6E-615C-4D6A-B583-EA4CDF8BF5AE}" type="pres">
      <dgm:prSet presAssocID="{E7F65BAB-4B1D-4B95-B29B-E1011F78FE0A}" presName="sp" presStyleCnt="0"/>
      <dgm:spPr/>
    </dgm:pt>
    <dgm:pt modelId="{19465791-3352-4029-9C9B-EAD839A83A30}" type="pres">
      <dgm:prSet presAssocID="{D34C3B84-2FA3-43CB-948A-6F3D0D173AA7}" presName="linNode" presStyleCnt="0"/>
      <dgm:spPr/>
    </dgm:pt>
    <dgm:pt modelId="{4DFABC81-C686-4FBF-8900-5084C55307B9}" type="pres">
      <dgm:prSet presAssocID="{D34C3B84-2FA3-43CB-948A-6F3D0D173AA7}" presName="parentText" presStyleLbl="node1" presStyleIdx="6" presStyleCnt="8" custScaleX="48559" custLinFactNeighborX="2929">
        <dgm:presLayoutVars>
          <dgm:chMax val="1"/>
          <dgm:bulletEnabled val="1"/>
        </dgm:presLayoutVars>
      </dgm:prSet>
      <dgm:spPr/>
    </dgm:pt>
    <dgm:pt modelId="{EC7EF0CF-0525-4C4E-AA0F-84B39B2A41C6}" type="pres">
      <dgm:prSet presAssocID="{D34C3B84-2FA3-43CB-948A-6F3D0D173AA7}" presName="descendantText" presStyleLbl="alignAccFollowNode1" presStyleIdx="6" presStyleCnt="8" custScaleX="122351" custLinFactNeighborX="5213">
        <dgm:presLayoutVars>
          <dgm:bulletEnabled val="1"/>
        </dgm:presLayoutVars>
      </dgm:prSet>
      <dgm:spPr/>
    </dgm:pt>
    <dgm:pt modelId="{B35BFBC2-6DE5-47F3-B87F-509940C21D0D}" type="pres">
      <dgm:prSet presAssocID="{A21C775D-EB11-4B26-844B-EF7463D58282}" presName="sp" presStyleCnt="0"/>
      <dgm:spPr/>
    </dgm:pt>
    <dgm:pt modelId="{7C3F3C0F-B8B9-4874-943E-098EB91C94DE}" type="pres">
      <dgm:prSet presAssocID="{C068F2AF-074C-4A5D-8A70-5C9BC20B38DC}" presName="linNode" presStyleCnt="0"/>
      <dgm:spPr/>
    </dgm:pt>
    <dgm:pt modelId="{89CF6F21-F4AA-4107-B33A-9F40DAB48FE2}" type="pres">
      <dgm:prSet presAssocID="{C068F2AF-074C-4A5D-8A70-5C9BC20B38DC}" presName="parentText" presStyleLbl="node1" presStyleIdx="7" presStyleCnt="8" custScaleX="48559" custLinFactNeighborX="2929">
        <dgm:presLayoutVars>
          <dgm:chMax val="1"/>
          <dgm:bulletEnabled val="1"/>
        </dgm:presLayoutVars>
      </dgm:prSet>
      <dgm:spPr/>
    </dgm:pt>
    <dgm:pt modelId="{12233F0B-DABE-4348-B78F-C861BB3CA4D7}" type="pres">
      <dgm:prSet presAssocID="{C068F2AF-074C-4A5D-8A70-5C9BC20B38DC}" presName="descendantText" presStyleLbl="alignAccFollowNode1" presStyleIdx="7" presStyleCnt="8" custScaleX="122351" custLinFactNeighborX="5213">
        <dgm:presLayoutVars>
          <dgm:bulletEnabled val="1"/>
        </dgm:presLayoutVars>
      </dgm:prSet>
      <dgm:spPr/>
    </dgm:pt>
  </dgm:ptLst>
  <dgm:cxnLst>
    <dgm:cxn modelId="{0BE7210A-A0C2-4551-AEC3-89779F7A80C9}" type="presOf" srcId="{9A942CA3-06F9-41E9-8180-CAC1B47DB081}" destId="{F9E22EFA-86B8-41E2-905A-85FDD7D7E34D}" srcOrd="0" destOrd="0" presId="urn:microsoft.com/office/officeart/2005/8/layout/vList5"/>
    <dgm:cxn modelId="{AD6ADD15-6786-4087-B777-06B191E191D7}" type="presOf" srcId="{D3B9D63E-0912-44E7-8BF0-67FDE8697DA8}" destId="{D1BD1A51-7BCA-4057-B8F5-2F9E1159B918}" srcOrd="0" destOrd="0" presId="urn:microsoft.com/office/officeart/2005/8/layout/vList5"/>
    <dgm:cxn modelId="{375AD817-C133-4580-9045-23F1E7BE1ACF}" type="presOf" srcId="{FE9D6C0E-EFE4-4063-B233-28E9D72ED6F6}" destId="{2AF0BE40-1D3A-4FFD-9DBA-F54C66F7C714}" srcOrd="0" destOrd="0" presId="urn:microsoft.com/office/officeart/2005/8/layout/vList5"/>
    <dgm:cxn modelId="{46EFE629-F8B0-41F5-9C03-D46F92B3DFC8}" srcId="{BC52641F-9328-4CBD-8557-7DABE3F9DFD0}" destId="{D34C3B84-2FA3-43CB-948A-6F3D0D173AA7}" srcOrd="6" destOrd="0" parTransId="{58F6217A-4526-4819-8934-0D89A1480BD3}" sibTransId="{A21C775D-EB11-4B26-844B-EF7463D58282}"/>
    <dgm:cxn modelId="{85E45460-412F-48EF-87AA-79A620CF721F}" srcId="{9A942CA3-06F9-41E9-8180-CAC1B47DB081}" destId="{7BFA5018-E4CD-45B2-A8CB-C50CEF2E8FBB}" srcOrd="0" destOrd="0" parTransId="{F7AE69AC-26A1-4E1F-AACB-1BBC853AE44B}" sibTransId="{9D0B4271-5D7B-4D69-A4F0-EB3FAF6ECE46}"/>
    <dgm:cxn modelId="{53EAD443-176E-4864-86D5-F2DFF215872D}" srcId="{D9EE587A-4230-4118-BF5D-3DED263B9EE5}" destId="{420BDAF4-9A80-4F4D-827B-68258C45B5D7}" srcOrd="0" destOrd="0" parTransId="{A0A53C7A-D4A1-407E-B039-FCCCD8390A3F}" sibTransId="{CD04D88D-2EB7-4E93-980D-265AD2744C5C}"/>
    <dgm:cxn modelId="{C1BA6069-9B17-46BA-AD64-8E24FE7D58CA}" type="presOf" srcId="{3857204F-8017-4C71-841A-07821604DFD5}" destId="{8DA3F071-785C-4014-990D-53BC6921BD91}" srcOrd="0" destOrd="0" presId="urn:microsoft.com/office/officeart/2005/8/layout/vList5"/>
    <dgm:cxn modelId="{609E694A-BAE3-4BFE-B850-D17CEF059273}" type="presOf" srcId="{05655030-856A-469A-8576-5590F7B26EC5}" destId="{F379C7EB-7199-4782-BF26-5DDC098C3865}" srcOrd="0" destOrd="0" presId="urn:microsoft.com/office/officeart/2005/8/layout/vList5"/>
    <dgm:cxn modelId="{CEA53A4F-B529-4006-A120-3A43C5D236A4}" type="presOf" srcId="{1C5F6B77-F625-48EE-9915-58EA1830B6EF}" destId="{12233F0B-DABE-4348-B78F-C861BB3CA4D7}" srcOrd="0" destOrd="0" presId="urn:microsoft.com/office/officeart/2005/8/layout/vList5"/>
    <dgm:cxn modelId="{2D7C6670-9526-4932-9E1F-888E373966EC}" srcId="{05655030-856A-469A-8576-5590F7B26EC5}" destId="{3857204F-8017-4C71-841A-07821604DFD5}" srcOrd="0" destOrd="0" parTransId="{53C6C228-4E2A-45FC-97FA-E9CBA6DA4829}" sibTransId="{487EE6FF-AE40-490A-A6C9-B05A3FAB9E52}"/>
    <dgm:cxn modelId="{54FE9B74-3263-4582-85E0-4C968672F700}" srcId="{BC52641F-9328-4CBD-8557-7DABE3F9DFD0}" destId="{C068F2AF-074C-4A5D-8A70-5C9BC20B38DC}" srcOrd="7" destOrd="0" parTransId="{2213E8DA-A956-409A-B3B8-70D36B7DD2A1}" sibTransId="{FFE34204-3051-4F02-B923-F08D075AE309}"/>
    <dgm:cxn modelId="{B3695676-8A13-4685-9804-7602E7B22F6F}" srcId="{4352F64E-3AFB-4D1A-935D-16E7CC1C6581}" destId="{B8F9BE19-F7B1-49C6-8FF4-00D0500ACB41}" srcOrd="0" destOrd="0" parTransId="{5BA41B1B-50A9-4F5C-936F-26BA14EFAC06}" sibTransId="{46471AB8-8308-46C5-8AC9-2D6E6D660BD7}"/>
    <dgm:cxn modelId="{53B01577-5DFD-4D08-AF77-2CAEFEB9DD5B}" srcId="{BC52641F-9328-4CBD-8557-7DABE3F9DFD0}" destId="{FE9D6C0E-EFE4-4063-B233-28E9D72ED6F6}" srcOrd="4" destOrd="0" parTransId="{65E36D85-016D-4F12-B239-772DA3BC61AF}" sibTransId="{59E68995-96C0-48D2-8EDD-7974F3907F2F}"/>
    <dgm:cxn modelId="{E246D878-56B3-4D81-AF01-994239E81B3E}" srcId="{D34C3B84-2FA3-43CB-948A-6F3D0D173AA7}" destId="{7D705F97-927C-420E-A284-B299C89A0C9A}" srcOrd="0" destOrd="0" parTransId="{25FB2A05-2CB7-448E-B30A-711728563D8D}" sibTransId="{FFA371D5-66E3-478C-92A9-7122CF3A8AB4}"/>
    <dgm:cxn modelId="{6C0B757F-40F1-4B0E-90F4-A149E07AAE07}" srcId="{BC52641F-9328-4CBD-8557-7DABE3F9DFD0}" destId="{4352F64E-3AFB-4D1A-935D-16E7CC1C6581}" srcOrd="5" destOrd="0" parTransId="{56C3F9F1-7F4C-4C07-A1C3-E94EC43AC4AD}" sibTransId="{E7F65BAB-4B1D-4B95-B29B-E1011F78FE0A}"/>
    <dgm:cxn modelId="{7895A18E-D666-4DF4-AAD9-BBE733D620B5}" srcId="{C068F2AF-074C-4A5D-8A70-5C9BC20B38DC}" destId="{1C5F6B77-F625-48EE-9915-58EA1830B6EF}" srcOrd="0" destOrd="0" parTransId="{7560EA91-7A73-4242-9F79-00D8B57CB533}" sibTransId="{6D1909F5-B220-47E1-ADD7-1E6CD88CE0CC}"/>
    <dgm:cxn modelId="{BFB6E398-999D-49B7-9975-CC0AD7589B16}" srcId="{BC52641F-9328-4CBD-8557-7DABE3F9DFD0}" destId="{9A942CA3-06F9-41E9-8180-CAC1B47DB081}" srcOrd="2" destOrd="0" parTransId="{A2B21B79-5E10-4EED-A858-D364567412EC}" sibTransId="{8572F0BB-F275-4277-A122-DB978240D2A9}"/>
    <dgm:cxn modelId="{B58BC59B-759B-40A0-9534-1C70A1F5FFDA}" srcId="{FE9D6C0E-EFE4-4063-B233-28E9D72ED6F6}" destId="{E23F2B3E-9B5E-4909-B045-37D7556C3D7C}" srcOrd="0" destOrd="0" parTransId="{848F905C-B033-4948-B4F2-C7E101C16EF3}" sibTransId="{8FB6E2A1-C9E8-4C35-AA6A-9288D040879F}"/>
    <dgm:cxn modelId="{6C0B949D-4E8C-44C0-B4C0-9F77FBD4011C}" srcId="{BC52641F-9328-4CBD-8557-7DABE3F9DFD0}" destId="{D9EE587A-4230-4118-BF5D-3DED263B9EE5}" srcOrd="1" destOrd="0" parTransId="{F331D5E3-BCAC-4815-8FFC-B8942EC7763E}" sibTransId="{AD485BE2-E113-456E-B357-71F6E45DF3FB}"/>
    <dgm:cxn modelId="{E117A39F-1CFE-434D-80C3-C502A941BCDE}" srcId="{BC52641F-9328-4CBD-8557-7DABE3F9DFD0}" destId="{05655030-856A-469A-8576-5590F7B26EC5}" srcOrd="3" destOrd="0" parTransId="{BF83ECF5-C60D-4DB9-A8F3-AD43F2310CBD}" sibTransId="{94AD043C-795E-4C76-B3F3-090CBAE63423}"/>
    <dgm:cxn modelId="{BE060EA2-B960-45DC-87D2-696DE046E880}" type="presOf" srcId="{420BDAF4-9A80-4F4D-827B-68258C45B5D7}" destId="{EF499801-1CC4-4598-89DC-2F302068A26E}" srcOrd="0" destOrd="0" presId="urn:microsoft.com/office/officeart/2005/8/layout/vList5"/>
    <dgm:cxn modelId="{D82E35A4-11E4-4B0A-B424-8786B6859576}" type="presOf" srcId="{5E632F13-EFA8-41A9-AA17-5DE0DB52F95A}" destId="{FCD48BFA-BDE5-4224-B33A-5A9354D54819}" srcOrd="0" destOrd="0" presId="urn:microsoft.com/office/officeart/2005/8/layout/vList5"/>
    <dgm:cxn modelId="{85B937A7-E1D5-4AF7-8286-DFCB83A0721C}" srcId="{D3B9D63E-0912-44E7-8BF0-67FDE8697DA8}" destId="{5E632F13-EFA8-41A9-AA17-5DE0DB52F95A}" srcOrd="0" destOrd="0" parTransId="{632A17C9-9CD8-4241-90A6-46A7CFE698B5}" sibTransId="{86B350B7-55D6-4576-9676-1BFF79FAAAEE}"/>
    <dgm:cxn modelId="{73FF1CA9-A1E8-4407-8A3F-FE795AFFF167}" type="presOf" srcId="{7D705F97-927C-420E-A284-B299C89A0C9A}" destId="{EC7EF0CF-0525-4C4E-AA0F-84B39B2A41C6}" srcOrd="0" destOrd="0" presId="urn:microsoft.com/office/officeart/2005/8/layout/vList5"/>
    <dgm:cxn modelId="{4132B3BB-20E4-4FC9-94BA-3A76DD991350}" type="presOf" srcId="{E23F2B3E-9B5E-4909-B045-37D7556C3D7C}" destId="{57DB7B0C-E4B6-4F79-B61F-004E4156B7F9}" srcOrd="0" destOrd="0" presId="urn:microsoft.com/office/officeart/2005/8/layout/vList5"/>
    <dgm:cxn modelId="{63D7D8BB-0C55-492E-8548-AFC25FEE4B7C}" type="presOf" srcId="{C068F2AF-074C-4A5D-8A70-5C9BC20B38DC}" destId="{89CF6F21-F4AA-4107-B33A-9F40DAB48FE2}" srcOrd="0" destOrd="0" presId="urn:microsoft.com/office/officeart/2005/8/layout/vList5"/>
    <dgm:cxn modelId="{F0946BBD-6454-4E65-8A1E-4A3108903330}" srcId="{BC52641F-9328-4CBD-8557-7DABE3F9DFD0}" destId="{D3B9D63E-0912-44E7-8BF0-67FDE8697DA8}" srcOrd="0" destOrd="0" parTransId="{2C6FE0A7-373E-407B-A067-391C14505F0C}" sibTransId="{B21731EA-233D-4201-8588-5B2D90F71710}"/>
    <dgm:cxn modelId="{98FC51C6-B37F-4880-972E-E351F2940F40}" type="presOf" srcId="{D34C3B84-2FA3-43CB-948A-6F3D0D173AA7}" destId="{4DFABC81-C686-4FBF-8900-5084C55307B9}" srcOrd="0" destOrd="0" presId="urn:microsoft.com/office/officeart/2005/8/layout/vList5"/>
    <dgm:cxn modelId="{49E56ACF-1DE0-4B0A-8B37-683286512AB1}" type="presOf" srcId="{7BFA5018-E4CD-45B2-A8CB-C50CEF2E8FBB}" destId="{0CC873D7-E069-4BCF-8596-2094D29435BA}" srcOrd="0" destOrd="0" presId="urn:microsoft.com/office/officeart/2005/8/layout/vList5"/>
    <dgm:cxn modelId="{5602EDCF-3652-43ED-B32A-E4298BF66DC0}" type="presOf" srcId="{D9EE587A-4230-4118-BF5D-3DED263B9EE5}" destId="{82737F0C-C515-4976-9E99-6BD7C7E55DE8}" srcOrd="0" destOrd="0" presId="urn:microsoft.com/office/officeart/2005/8/layout/vList5"/>
    <dgm:cxn modelId="{A657F2EF-306C-4895-9898-355F30273935}" type="presOf" srcId="{B8F9BE19-F7B1-49C6-8FF4-00D0500ACB41}" destId="{E3549A97-B0A6-4F97-B527-C27DB2D9985E}" srcOrd="0" destOrd="0" presId="urn:microsoft.com/office/officeart/2005/8/layout/vList5"/>
    <dgm:cxn modelId="{1B0D9FFD-1858-4E34-9A4D-AA6EF4E11EF7}" type="presOf" srcId="{BC52641F-9328-4CBD-8557-7DABE3F9DFD0}" destId="{46827E0A-6F3A-4AE3-A1D1-8914563B8721}" srcOrd="0" destOrd="0" presId="urn:microsoft.com/office/officeart/2005/8/layout/vList5"/>
    <dgm:cxn modelId="{5917B6FD-8F5B-4F5E-8E0F-6D5554210689}" type="presOf" srcId="{4352F64E-3AFB-4D1A-935D-16E7CC1C6581}" destId="{43D8A363-6569-4061-9BA8-8E9D1D03502D}" srcOrd="0" destOrd="0" presId="urn:microsoft.com/office/officeart/2005/8/layout/vList5"/>
    <dgm:cxn modelId="{FC4F3B7D-14C0-41C5-A642-625EB80787C3}" type="presParOf" srcId="{46827E0A-6F3A-4AE3-A1D1-8914563B8721}" destId="{17F1C26F-4EE0-4D72-8343-D7CD3891FF76}" srcOrd="0" destOrd="0" presId="urn:microsoft.com/office/officeart/2005/8/layout/vList5"/>
    <dgm:cxn modelId="{4B8E9780-FDFD-4729-A4F5-20AA3C538074}" type="presParOf" srcId="{17F1C26F-4EE0-4D72-8343-D7CD3891FF76}" destId="{D1BD1A51-7BCA-4057-B8F5-2F9E1159B918}" srcOrd="0" destOrd="0" presId="urn:microsoft.com/office/officeart/2005/8/layout/vList5"/>
    <dgm:cxn modelId="{9D21660F-5CC2-4C5C-93DC-A00E7D366A20}" type="presParOf" srcId="{17F1C26F-4EE0-4D72-8343-D7CD3891FF76}" destId="{FCD48BFA-BDE5-4224-B33A-5A9354D54819}" srcOrd="1" destOrd="0" presId="urn:microsoft.com/office/officeart/2005/8/layout/vList5"/>
    <dgm:cxn modelId="{53D5ECB2-96C9-4592-9461-1F8C8BC56376}" type="presParOf" srcId="{46827E0A-6F3A-4AE3-A1D1-8914563B8721}" destId="{765EB0B9-38DA-42EF-BACD-181EFE071187}" srcOrd="1" destOrd="0" presId="urn:microsoft.com/office/officeart/2005/8/layout/vList5"/>
    <dgm:cxn modelId="{D07B3A8E-BDD3-48AA-92CC-4A25E3BE36D2}" type="presParOf" srcId="{46827E0A-6F3A-4AE3-A1D1-8914563B8721}" destId="{CAA71C87-FB33-4AC3-9941-EDED20C3F46B}" srcOrd="2" destOrd="0" presId="urn:microsoft.com/office/officeart/2005/8/layout/vList5"/>
    <dgm:cxn modelId="{902EDA19-FECE-4276-A1FC-7E35A638B3A3}" type="presParOf" srcId="{CAA71C87-FB33-4AC3-9941-EDED20C3F46B}" destId="{82737F0C-C515-4976-9E99-6BD7C7E55DE8}" srcOrd="0" destOrd="0" presId="urn:microsoft.com/office/officeart/2005/8/layout/vList5"/>
    <dgm:cxn modelId="{1479238A-E2C4-42F6-9410-EC6664BC0487}" type="presParOf" srcId="{CAA71C87-FB33-4AC3-9941-EDED20C3F46B}" destId="{EF499801-1CC4-4598-89DC-2F302068A26E}" srcOrd="1" destOrd="0" presId="urn:microsoft.com/office/officeart/2005/8/layout/vList5"/>
    <dgm:cxn modelId="{23787699-9571-446D-9093-B36251C34016}" type="presParOf" srcId="{46827E0A-6F3A-4AE3-A1D1-8914563B8721}" destId="{EEC082BA-67F7-4B39-A07E-25D13B5F811D}" srcOrd="3" destOrd="0" presId="urn:microsoft.com/office/officeart/2005/8/layout/vList5"/>
    <dgm:cxn modelId="{271D6366-8AC3-4B96-80A0-E95293768D1B}" type="presParOf" srcId="{46827E0A-6F3A-4AE3-A1D1-8914563B8721}" destId="{8940BEF1-0DEA-4619-AA56-A966191EA882}" srcOrd="4" destOrd="0" presId="urn:microsoft.com/office/officeart/2005/8/layout/vList5"/>
    <dgm:cxn modelId="{A31949F1-FAA5-4EDD-A1EC-37B35AFBBDA1}" type="presParOf" srcId="{8940BEF1-0DEA-4619-AA56-A966191EA882}" destId="{F9E22EFA-86B8-41E2-905A-85FDD7D7E34D}" srcOrd="0" destOrd="0" presId="urn:microsoft.com/office/officeart/2005/8/layout/vList5"/>
    <dgm:cxn modelId="{0432F0EA-03EA-4B6A-B006-34DD8361AD8D}" type="presParOf" srcId="{8940BEF1-0DEA-4619-AA56-A966191EA882}" destId="{0CC873D7-E069-4BCF-8596-2094D29435BA}" srcOrd="1" destOrd="0" presId="urn:microsoft.com/office/officeart/2005/8/layout/vList5"/>
    <dgm:cxn modelId="{2563D3B5-8CB9-41FA-A94F-4D78B9329045}" type="presParOf" srcId="{46827E0A-6F3A-4AE3-A1D1-8914563B8721}" destId="{E34800D1-3D24-4C6A-B495-1C73CB0B9BCF}" srcOrd="5" destOrd="0" presId="urn:microsoft.com/office/officeart/2005/8/layout/vList5"/>
    <dgm:cxn modelId="{162E6156-78E7-4B7A-8544-0FCA4DE75F73}" type="presParOf" srcId="{46827E0A-6F3A-4AE3-A1D1-8914563B8721}" destId="{75A54075-B018-4603-BF21-85C06A5EAE5D}" srcOrd="6" destOrd="0" presId="urn:microsoft.com/office/officeart/2005/8/layout/vList5"/>
    <dgm:cxn modelId="{79994CD3-6B36-447F-9E08-AA34C7106874}" type="presParOf" srcId="{75A54075-B018-4603-BF21-85C06A5EAE5D}" destId="{F379C7EB-7199-4782-BF26-5DDC098C3865}" srcOrd="0" destOrd="0" presId="urn:microsoft.com/office/officeart/2005/8/layout/vList5"/>
    <dgm:cxn modelId="{D4A69CB3-7F99-480D-9EDC-72F731EA800A}" type="presParOf" srcId="{75A54075-B018-4603-BF21-85C06A5EAE5D}" destId="{8DA3F071-785C-4014-990D-53BC6921BD91}" srcOrd="1" destOrd="0" presId="urn:microsoft.com/office/officeart/2005/8/layout/vList5"/>
    <dgm:cxn modelId="{AB7A0474-44F4-4E06-8585-9CBB1AD5DA9C}" type="presParOf" srcId="{46827E0A-6F3A-4AE3-A1D1-8914563B8721}" destId="{EC05FADE-BE97-4ABC-B891-1931229A47A7}" srcOrd="7" destOrd="0" presId="urn:microsoft.com/office/officeart/2005/8/layout/vList5"/>
    <dgm:cxn modelId="{43B6343E-7485-4AE3-818B-51D57B69F15C}" type="presParOf" srcId="{46827E0A-6F3A-4AE3-A1D1-8914563B8721}" destId="{3FC42151-E6F4-4F6B-9FC4-9AC861B5B2A1}" srcOrd="8" destOrd="0" presId="urn:microsoft.com/office/officeart/2005/8/layout/vList5"/>
    <dgm:cxn modelId="{A3CFDFE5-FD00-43E7-A7D1-A1FF81FDD21D}" type="presParOf" srcId="{3FC42151-E6F4-4F6B-9FC4-9AC861B5B2A1}" destId="{2AF0BE40-1D3A-4FFD-9DBA-F54C66F7C714}" srcOrd="0" destOrd="0" presId="urn:microsoft.com/office/officeart/2005/8/layout/vList5"/>
    <dgm:cxn modelId="{4D26DA59-DA62-4DBA-9E65-7AE9D6D5E385}" type="presParOf" srcId="{3FC42151-E6F4-4F6B-9FC4-9AC861B5B2A1}" destId="{57DB7B0C-E4B6-4F79-B61F-004E4156B7F9}" srcOrd="1" destOrd="0" presId="urn:microsoft.com/office/officeart/2005/8/layout/vList5"/>
    <dgm:cxn modelId="{AE6C2A8F-7010-4E9C-9D9B-0CE2466F6E5B}" type="presParOf" srcId="{46827E0A-6F3A-4AE3-A1D1-8914563B8721}" destId="{C31778F9-6DCF-4CEC-8F58-26EA437E284A}" srcOrd="9" destOrd="0" presId="urn:microsoft.com/office/officeart/2005/8/layout/vList5"/>
    <dgm:cxn modelId="{751FD5C2-6B53-4174-B28B-DCE404079CD9}" type="presParOf" srcId="{46827E0A-6F3A-4AE3-A1D1-8914563B8721}" destId="{981CF1E7-24BD-45FF-B29C-8640A178CDFD}" srcOrd="10" destOrd="0" presId="urn:microsoft.com/office/officeart/2005/8/layout/vList5"/>
    <dgm:cxn modelId="{E62ED15D-D780-4F71-99C8-66BFAF337A8B}" type="presParOf" srcId="{981CF1E7-24BD-45FF-B29C-8640A178CDFD}" destId="{43D8A363-6569-4061-9BA8-8E9D1D03502D}" srcOrd="0" destOrd="0" presId="urn:microsoft.com/office/officeart/2005/8/layout/vList5"/>
    <dgm:cxn modelId="{18B498A4-CF18-464D-9C2E-50A2C4C8BF3C}" type="presParOf" srcId="{981CF1E7-24BD-45FF-B29C-8640A178CDFD}" destId="{E3549A97-B0A6-4F97-B527-C27DB2D9985E}" srcOrd="1" destOrd="0" presId="urn:microsoft.com/office/officeart/2005/8/layout/vList5"/>
    <dgm:cxn modelId="{33F1A426-C871-48D3-BDE0-80A0F6511778}" type="presParOf" srcId="{46827E0A-6F3A-4AE3-A1D1-8914563B8721}" destId="{BAD2EB6E-615C-4D6A-B583-EA4CDF8BF5AE}" srcOrd="11" destOrd="0" presId="urn:microsoft.com/office/officeart/2005/8/layout/vList5"/>
    <dgm:cxn modelId="{879802B2-BB15-4790-A62C-71FA61AF68B4}" type="presParOf" srcId="{46827E0A-6F3A-4AE3-A1D1-8914563B8721}" destId="{19465791-3352-4029-9C9B-EAD839A83A30}" srcOrd="12" destOrd="0" presId="urn:microsoft.com/office/officeart/2005/8/layout/vList5"/>
    <dgm:cxn modelId="{CD2DDDBB-4C89-40A5-BE2A-5C6244E04C3D}" type="presParOf" srcId="{19465791-3352-4029-9C9B-EAD839A83A30}" destId="{4DFABC81-C686-4FBF-8900-5084C55307B9}" srcOrd="0" destOrd="0" presId="urn:microsoft.com/office/officeart/2005/8/layout/vList5"/>
    <dgm:cxn modelId="{440A08B7-555E-4653-B1D9-5736B6CF2F19}" type="presParOf" srcId="{19465791-3352-4029-9C9B-EAD839A83A30}" destId="{EC7EF0CF-0525-4C4E-AA0F-84B39B2A41C6}" srcOrd="1" destOrd="0" presId="urn:microsoft.com/office/officeart/2005/8/layout/vList5"/>
    <dgm:cxn modelId="{7EDBA8E5-8F08-41C8-B3BA-6BA5DF414FC5}" type="presParOf" srcId="{46827E0A-6F3A-4AE3-A1D1-8914563B8721}" destId="{B35BFBC2-6DE5-47F3-B87F-509940C21D0D}" srcOrd="13" destOrd="0" presId="urn:microsoft.com/office/officeart/2005/8/layout/vList5"/>
    <dgm:cxn modelId="{7AE36FEA-E6AF-4857-8EAD-7FFD91A2CA72}" type="presParOf" srcId="{46827E0A-6F3A-4AE3-A1D1-8914563B8721}" destId="{7C3F3C0F-B8B9-4874-943E-098EB91C94DE}" srcOrd="14" destOrd="0" presId="urn:microsoft.com/office/officeart/2005/8/layout/vList5"/>
    <dgm:cxn modelId="{FB99EDD2-6864-4586-9F5F-8E026438A38D}" type="presParOf" srcId="{7C3F3C0F-B8B9-4874-943E-098EB91C94DE}" destId="{89CF6F21-F4AA-4107-B33A-9F40DAB48FE2}" srcOrd="0" destOrd="0" presId="urn:microsoft.com/office/officeart/2005/8/layout/vList5"/>
    <dgm:cxn modelId="{1516B837-69E7-43DB-A766-9DD3528418D2}" type="presParOf" srcId="{7C3F3C0F-B8B9-4874-943E-098EB91C94DE}" destId="{12233F0B-DABE-4348-B78F-C861BB3CA4D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10AD4-5E4C-453E-8B11-9FD0CCB63AEF}">
      <dsp:nvSpPr>
        <dsp:cNvPr id="0" name=""/>
        <dsp:cNvSpPr/>
      </dsp:nvSpPr>
      <dsp:spPr>
        <a:xfrm>
          <a:off x="1405" y="0"/>
          <a:ext cx="1695262" cy="1854012"/>
        </a:xfrm>
        <a:prstGeom prst="roundRect">
          <a:avLst>
            <a:gd name="adj" fmla="val 10000"/>
          </a:avLst>
        </a:prstGeom>
        <a:solidFill>
          <a:srgbClr val="7030A0"/>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solidFill>
              <a:effectLst>
                <a:outerShdw blurRad="38100" dist="38100" dir="2700000" algn="tl">
                  <a:srgbClr val="000000">
                    <a:alpha val="43137"/>
                  </a:srgbClr>
                </a:outerShdw>
              </a:effectLst>
            </a:rPr>
            <a:t>Psalms 149:1-3</a:t>
          </a:r>
        </a:p>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Prieks iepazīstot  Savu Radītāju un Ķēniņu.</a:t>
          </a:r>
        </a:p>
      </dsp:txBody>
      <dsp:txXfrm>
        <a:off x="51058" y="49653"/>
        <a:ext cx="1595956" cy="1754706"/>
      </dsp:txXfrm>
    </dsp:sp>
    <dsp:sp modelId="{0FFF0645-0BB6-4F3E-BDDD-0785A0B50CAF}">
      <dsp:nvSpPr>
        <dsp:cNvPr id="0" name=""/>
        <dsp:cNvSpPr/>
      </dsp:nvSpPr>
      <dsp:spPr>
        <a:xfrm>
          <a:off x="1927242" y="0"/>
          <a:ext cx="1695262" cy="1854012"/>
        </a:xfrm>
        <a:prstGeom prst="roundRect">
          <a:avLst>
            <a:gd name="adj" fmla="val 10000"/>
          </a:avLst>
        </a:prstGeom>
        <a:solidFill>
          <a:srgbClr val="A26000"/>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solidFill>
              <a:effectLst>
                <a:outerShdw blurRad="38100" dist="38100" dir="2700000" algn="tl">
                  <a:srgbClr val="000000">
                    <a:alpha val="43137"/>
                  </a:srgbClr>
                </a:outerShdw>
              </a:effectLst>
            </a:rPr>
            <a:t>Psalms 149:4</a:t>
          </a:r>
        </a:p>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Apzinoties, ka Dievs mani glābj.</a:t>
          </a:r>
        </a:p>
      </dsp:txBody>
      <dsp:txXfrm>
        <a:off x="1976895" y="49653"/>
        <a:ext cx="1595956" cy="1754706"/>
      </dsp:txXfrm>
    </dsp:sp>
    <dsp:sp modelId="{9BD903B7-7283-40C1-8AAA-A66D3BAB951C}">
      <dsp:nvSpPr>
        <dsp:cNvPr id="0" name=""/>
        <dsp:cNvSpPr/>
      </dsp:nvSpPr>
      <dsp:spPr>
        <a:xfrm>
          <a:off x="3853080" y="0"/>
          <a:ext cx="1695262" cy="1854012"/>
        </a:xfrm>
        <a:prstGeom prst="roundRect">
          <a:avLst>
            <a:gd name="adj" fmla="val 10000"/>
          </a:avLst>
        </a:prstGeom>
        <a:solidFill>
          <a:schemeClr val="accent1">
            <a:lumMod val="50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solidFill>
              <a:effectLst>
                <a:outerShdw blurRad="38100" dist="38100" dir="2700000" algn="tl">
                  <a:srgbClr val="000000">
                    <a:alpha val="43137"/>
                  </a:srgbClr>
                </a:outerShdw>
              </a:effectLst>
            </a:rPr>
            <a:t>Psalms 149:5</a:t>
          </a:r>
        </a:p>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alpha val="43137"/>
                  </a:srgbClr>
                </a:outerShdw>
              </a:effectLst>
            </a:rPr>
            <a:t>Atcerieties, ka Dievs ir klāt pat slimībā</a:t>
          </a:r>
          <a:r>
            <a:rPr lang="lv-LV" sz="2000" b="1" kern="1200" noProof="0" dirty="0">
              <a:effectLst>
                <a:outerShdw blurRad="38100" dist="38100" dir="2700000" algn="tl">
                  <a:srgbClr val="000000">
                    <a:alpha val="43137"/>
                  </a:srgbClr>
                </a:outerShdw>
              </a:effectLst>
            </a:rPr>
            <a:t>.</a:t>
          </a:r>
          <a:endParaRPr lang="lv-LV" sz="2000" kern="1200" noProof="0" dirty="0">
            <a:effectLst>
              <a:outerShdw blurRad="38100" dist="38100" dir="2700000" algn="tl">
                <a:srgbClr val="000000">
                  <a:alpha val="43137"/>
                </a:srgbClr>
              </a:outerShdw>
            </a:effectLst>
          </a:endParaRPr>
        </a:p>
      </dsp:txBody>
      <dsp:txXfrm>
        <a:off x="3902733" y="49653"/>
        <a:ext cx="1595956" cy="1754706"/>
      </dsp:txXfrm>
    </dsp:sp>
    <dsp:sp modelId="{4F9AC9B6-42E2-45CC-95B6-DE0004E09F21}">
      <dsp:nvSpPr>
        <dsp:cNvPr id="0" name=""/>
        <dsp:cNvSpPr/>
      </dsp:nvSpPr>
      <dsp:spPr>
        <a:xfrm>
          <a:off x="5778917" y="0"/>
          <a:ext cx="1695262" cy="1854012"/>
        </a:xfrm>
        <a:prstGeom prst="roundRect">
          <a:avLst>
            <a:gd name="adj" fmla="val 10000"/>
          </a:avLst>
        </a:prstGeom>
        <a:solidFill>
          <a:schemeClr val="tx2">
            <a:lumMod val="75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2"/>
              </a:solidFill>
              <a:effectLst>
                <a:outerShdw blurRad="38100" dist="38100" dir="2700000" algn="tl">
                  <a:srgbClr val="000000">
                    <a:alpha val="43137"/>
                  </a:srgbClr>
                </a:outerShdw>
              </a:effectLst>
            </a:rPr>
            <a:t>Psalms 149:6-9</a:t>
          </a:r>
        </a:p>
        <a:p>
          <a:pPr marL="0" lvl="0" indent="0" algn="ctr" defTabSz="889000">
            <a:lnSpc>
              <a:spcPct val="90000"/>
            </a:lnSpc>
            <a:spcBef>
              <a:spcPct val="0"/>
            </a:spcBef>
            <a:spcAft>
              <a:spcPct val="35000"/>
            </a:spcAft>
            <a:buNone/>
          </a:pPr>
          <a:r>
            <a:rPr lang="lv-LV" sz="2000" b="1" kern="1200" noProof="0" dirty="0">
              <a:solidFill>
                <a:schemeClr val="bg2"/>
              </a:solidFill>
              <a:effectLst>
                <a:outerShdw blurRad="38100" dist="38100" dir="2700000" algn="tl">
                  <a:srgbClr val="000000">
                    <a:alpha val="43137"/>
                  </a:srgbClr>
                </a:outerShdw>
              </a:effectLst>
            </a:rPr>
            <a:t>Apziņa, ka Dievs noslēgumā tiesās katru netaisnību.</a:t>
          </a:r>
          <a:endParaRPr lang="lv-LV" sz="2000" kern="1200" noProof="0" dirty="0">
            <a:effectLst>
              <a:outerShdw blurRad="38100" dist="38100" dir="2700000" algn="tl">
                <a:srgbClr val="000000">
                  <a:alpha val="43137"/>
                </a:srgbClr>
              </a:outerShdw>
            </a:effectLst>
          </a:endParaRPr>
        </a:p>
      </dsp:txBody>
      <dsp:txXfrm>
        <a:off x="5828570" y="49653"/>
        <a:ext cx="1595956" cy="1754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48BFA-BDE5-4224-B33A-5A9354D54819}">
      <dsp:nvSpPr>
        <dsp:cNvPr id="0" name=""/>
        <dsp:cNvSpPr/>
      </dsp:nvSpPr>
      <dsp:spPr>
        <a:xfrm rot="5400000">
          <a:off x="6890975" y="-4337492"/>
          <a:ext cx="374730" cy="9143707"/>
        </a:xfrm>
        <a:prstGeom prst="round2SameRect">
          <a:avLst/>
        </a:prstGeom>
        <a:solidFill>
          <a:schemeClr val="accent2">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sv-SE" sz="2000" b="1" kern="1200" dirty="0"/>
            <a:t>Tas, kur</a:t>
          </a:r>
          <a:r>
            <a:rPr lang="lv-LV" sz="2000" b="1" kern="1200" dirty="0"/>
            <a:t>š staigā nenoziedzībā </a:t>
          </a:r>
          <a:r>
            <a:rPr lang="sv-SE" sz="2000" b="1" kern="1200" dirty="0"/>
            <a:t>un </a:t>
          </a:r>
          <a:r>
            <a:rPr lang="lv-LV" sz="2000" b="1" kern="1200" dirty="0"/>
            <a:t>dara taisnību</a:t>
          </a:r>
          <a:r>
            <a:rPr lang="es-ES" sz="2000" b="1" kern="1200" dirty="0"/>
            <a:t>.</a:t>
          </a:r>
          <a:endParaRPr lang="es-ES" sz="2000" kern="1200" dirty="0"/>
        </a:p>
      </dsp:txBody>
      <dsp:txXfrm rot="-5400000">
        <a:off x="2506487" y="65289"/>
        <a:ext cx="9125414" cy="338144"/>
      </dsp:txXfrm>
    </dsp:sp>
    <dsp:sp modelId="{D1BD1A51-7BCA-4057-B8F5-2F9E1159B918}">
      <dsp:nvSpPr>
        <dsp:cNvPr id="0" name=""/>
        <dsp:cNvSpPr/>
      </dsp:nvSpPr>
      <dsp:spPr>
        <a:xfrm>
          <a:off x="464937" y="155"/>
          <a:ext cx="2041301" cy="468413"/>
        </a:xfrm>
        <a:prstGeom prst="roundRect">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tx1"/>
              </a:solidFill>
            </a:rPr>
            <a:t>Psalms</a:t>
          </a:r>
          <a:r>
            <a:rPr lang="es-ES" sz="2300" b="1" kern="1200" dirty="0">
              <a:solidFill>
                <a:schemeClr val="tx1"/>
              </a:solidFill>
            </a:rPr>
            <a:t> 15:2</a:t>
          </a:r>
          <a:endParaRPr lang="es-ES" sz="2300" kern="1200" dirty="0">
            <a:solidFill>
              <a:schemeClr val="tx1"/>
            </a:solidFill>
          </a:endParaRPr>
        </a:p>
      </dsp:txBody>
      <dsp:txXfrm>
        <a:off x="487803" y="23021"/>
        <a:ext cx="1995569" cy="422681"/>
      </dsp:txXfrm>
    </dsp:sp>
    <dsp:sp modelId="{EF499801-1CC4-4598-89DC-2F302068A26E}">
      <dsp:nvSpPr>
        <dsp:cNvPr id="0" name=""/>
        <dsp:cNvSpPr/>
      </dsp:nvSpPr>
      <dsp:spPr>
        <a:xfrm rot="5400000">
          <a:off x="6890975" y="-3845658"/>
          <a:ext cx="374730" cy="9143707"/>
        </a:xfrm>
        <a:prstGeom prst="round2SameRect">
          <a:avLst/>
        </a:prstGeom>
        <a:solidFill>
          <a:schemeClr val="accent2">
            <a:tint val="40000"/>
            <a:hueOff val="2354088"/>
            <a:satOff val="-10052"/>
            <a:lumOff val="-70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err="1"/>
            <a:t>Tas</a:t>
          </a:r>
          <a:r>
            <a:rPr lang="en-US" sz="2000" b="1" kern="1200" dirty="0"/>
            <a:t>, </a:t>
          </a:r>
          <a:r>
            <a:rPr lang="en-US" sz="2000" b="1" kern="1200" dirty="0" err="1"/>
            <a:t>kurš</a:t>
          </a:r>
          <a:r>
            <a:rPr lang="en-US" sz="2000" b="1" kern="1200" dirty="0"/>
            <a:t> </a:t>
          </a:r>
          <a:r>
            <a:rPr lang="lv-LV" sz="2000" b="1" kern="1200" dirty="0"/>
            <a:t>neaprunā, nedara ļaunu </a:t>
          </a:r>
          <a:r>
            <a:rPr lang="en-US" sz="2000" b="1" kern="1200" dirty="0"/>
            <a:t>un </a:t>
          </a:r>
          <a:r>
            <a:rPr lang="lv-LV" sz="2000" b="1" kern="1200" dirty="0"/>
            <a:t>citam </a:t>
          </a:r>
          <a:r>
            <a:rPr lang="en-US" sz="2000" b="1" kern="1200" dirty="0" err="1"/>
            <a:t>nelau</a:t>
          </a:r>
          <a:r>
            <a:rPr lang="lv-LV" sz="2000" b="1" kern="1200" dirty="0"/>
            <a:t>pa godu</a:t>
          </a:r>
          <a:r>
            <a:rPr lang="en-US" sz="2000" b="1" kern="1200" dirty="0"/>
            <a:t>.</a:t>
          </a:r>
          <a:endParaRPr lang="es-ES" sz="2000" kern="1200" dirty="0"/>
        </a:p>
      </dsp:txBody>
      <dsp:txXfrm rot="-5400000">
        <a:off x="2506487" y="557123"/>
        <a:ext cx="9125414" cy="338144"/>
      </dsp:txXfrm>
    </dsp:sp>
    <dsp:sp modelId="{82737F0C-C515-4976-9E99-6BD7C7E55DE8}">
      <dsp:nvSpPr>
        <dsp:cNvPr id="0" name=""/>
        <dsp:cNvSpPr/>
      </dsp:nvSpPr>
      <dsp:spPr>
        <a:xfrm>
          <a:off x="464937" y="491989"/>
          <a:ext cx="2041301" cy="468413"/>
        </a:xfrm>
        <a:prstGeom prst="roundRect">
          <a:avLst/>
        </a:prstGeom>
        <a:solidFill>
          <a:schemeClr val="accent2">
            <a:hueOff val="2232324"/>
            <a:satOff val="-6194"/>
            <a:lumOff val="-812"/>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tx1"/>
              </a:solidFill>
            </a:rPr>
            <a:t>Psalms</a:t>
          </a:r>
          <a:r>
            <a:rPr lang="es-ES" sz="2300" b="1" kern="1200" dirty="0">
              <a:solidFill>
                <a:schemeClr val="tx1"/>
              </a:solidFill>
            </a:rPr>
            <a:t> 15:3</a:t>
          </a:r>
          <a:endParaRPr lang="es-ES" sz="2300" kern="1200" dirty="0">
            <a:solidFill>
              <a:schemeClr val="tx1"/>
            </a:solidFill>
          </a:endParaRPr>
        </a:p>
      </dsp:txBody>
      <dsp:txXfrm>
        <a:off x="487803" y="514855"/>
        <a:ext cx="1995569" cy="422681"/>
      </dsp:txXfrm>
    </dsp:sp>
    <dsp:sp modelId="{0CC873D7-E069-4BCF-8596-2094D29435BA}">
      <dsp:nvSpPr>
        <dsp:cNvPr id="0" name=""/>
        <dsp:cNvSpPr/>
      </dsp:nvSpPr>
      <dsp:spPr>
        <a:xfrm rot="5400000">
          <a:off x="6890975" y="-3353824"/>
          <a:ext cx="374730" cy="9143707"/>
        </a:xfrm>
        <a:prstGeom prst="round2SameRect">
          <a:avLst/>
        </a:prstGeom>
        <a:solidFill>
          <a:schemeClr val="accent2">
            <a:tint val="40000"/>
            <a:hueOff val="4708175"/>
            <a:satOff val="-20104"/>
            <a:lumOff val="-140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sv-SE" sz="2000" b="1" kern="1200" dirty="0"/>
            <a:t>Tas, kurš </a:t>
          </a:r>
          <a:r>
            <a:rPr lang="lv-LV" sz="2000" b="1" kern="1200" dirty="0"/>
            <a:t>tur cieņā </a:t>
          </a:r>
          <a:r>
            <a:rPr lang="sv-SE" sz="2000" b="1" kern="1200" dirty="0"/>
            <a:t>tos, kas bīstas </a:t>
          </a:r>
          <a:r>
            <a:rPr lang="lv-LV" sz="2000" b="1" kern="1200" dirty="0"/>
            <a:t>To Kungu</a:t>
          </a:r>
          <a:r>
            <a:rPr lang="sv-SE" sz="2000" b="1" kern="1200" dirty="0"/>
            <a:t>.</a:t>
          </a:r>
          <a:endParaRPr lang="es-ES" sz="2000" kern="1200" dirty="0"/>
        </a:p>
      </dsp:txBody>
      <dsp:txXfrm rot="-5400000">
        <a:off x="2506487" y="1048957"/>
        <a:ext cx="9125414" cy="338144"/>
      </dsp:txXfrm>
    </dsp:sp>
    <dsp:sp modelId="{F9E22EFA-86B8-41E2-905A-85FDD7D7E34D}">
      <dsp:nvSpPr>
        <dsp:cNvPr id="0" name=""/>
        <dsp:cNvSpPr/>
      </dsp:nvSpPr>
      <dsp:spPr>
        <a:xfrm>
          <a:off x="464937" y="983823"/>
          <a:ext cx="2041301" cy="468413"/>
        </a:xfrm>
        <a:prstGeom prst="roundRect">
          <a:avLst/>
        </a:prstGeom>
        <a:solidFill>
          <a:schemeClr val="accent2">
            <a:hueOff val="4464648"/>
            <a:satOff val="-12389"/>
            <a:lumOff val="-1625"/>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tx1"/>
              </a:solidFill>
            </a:rPr>
            <a:t>Psalms</a:t>
          </a:r>
          <a:r>
            <a:rPr lang="es-ES" sz="2300" b="1" kern="1200" dirty="0">
              <a:solidFill>
                <a:schemeClr val="tx1"/>
              </a:solidFill>
            </a:rPr>
            <a:t> 15:4a</a:t>
          </a:r>
          <a:endParaRPr lang="es-ES" sz="2300" kern="1200" dirty="0">
            <a:solidFill>
              <a:schemeClr val="tx1"/>
            </a:solidFill>
          </a:endParaRPr>
        </a:p>
      </dsp:txBody>
      <dsp:txXfrm>
        <a:off x="487803" y="1006689"/>
        <a:ext cx="1995569" cy="422681"/>
      </dsp:txXfrm>
    </dsp:sp>
    <dsp:sp modelId="{8DA3F071-785C-4014-990D-53BC6921BD91}">
      <dsp:nvSpPr>
        <dsp:cNvPr id="0" name=""/>
        <dsp:cNvSpPr/>
      </dsp:nvSpPr>
      <dsp:spPr>
        <a:xfrm rot="5400000">
          <a:off x="6890975" y="-2861990"/>
          <a:ext cx="374730" cy="9143707"/>
        </a:xfrm>
        <a:prstGeom prst="round2SameRect">
          <a:avLst/>
        </a:prstGeom>
        <a:solidFill>
          <a:schemeClr val="accent2">
            <a:tint val="40000"/>
            <a:hueOff val="7062263"/>
            <a:satOff val="-30156"/>
            <a:lumOff val="-211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Tas, kurš negroza  zvērestu, ja tas viņam par nastu</a:t>
          </a:r>
          <a:r>
            <a:rPr lang="es-ES" sz="2000" b="1" kern="1200" dirty="0"/>
            <a:t>.</a:t>
          </a:r>
          <a:endParaRPr lang="es-ES" sz="2000" kern="1200" dirty="0"/>
        </a:p>
      </dsp:txBody>
      <dsp:txXfrm rot="-5400000">
        <a:off x="2506487" y="1540791"/>
        <a:ext cx="9125414" cy="338144"/>
      </dsp:txXfrm>
    </dsp:sp>
    <dsp:sp modelId="{F379C7EB-7199-4782-BF26-5DDC098C3865}">
      <dsp:nvSpPr>
        <dsp:cNvPr id="0" name=""/>
        <dsp:cNvSpPr/>
      </dsp:nvSpPr>
      <dsp:spPr>
        <a:xfrm>
          <a:off x="464937" y="1475656"/>
          <a:ext cx="2041301" cy="468413"/>
        </a:xfrm>
        <a:prstGeom prst="roundRect">
          <a:avLst/>
        </a:prstGeom>
        <a:solidFill>
          <a:schemeClr val="accent2">
            <a:hueOff val="6696972"/>
            <a:satOff val="-18583"/>
            <a:lumOff val="-2437"/>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tx1"/>
              </a:solidFill>
            </a:rPr>
            <a:t>Psalms</a:t>
          </a:r>
          <a:r>
            <a:rPr lang="es-ES" sz="2300" b="1" kern="1200" dirty="0">
              <a:solidFill>
                <a:schemeClr val="tx1"/>
              </a:solidFill>
            </a:rPr>
            <a:t> 15:4b</a:t>
          </a:r>
          <a:endParaRPr lang="es-ES" sz="2300" kern="1200" dirty="0">
            <a:solidFill>
              <a:schemeClr val="tx1"/>
            </a:solidFill>
          </a:endParaRPr>
        </a:p>
      </dsp:txBody>
      <dsp:txXfrm>
        <a:off x="487803" y="1498522"/>
        <a:ext cx="1995569" cy="422681"/>
      </dsp:txXfrm>
    </dsp:sp>
    <dsp:sp modelId="{57DB7B0C-E4B6-4F79-B61F-004E4156B7F9}">
      <dsp:nvSpPr>
        <dsp:cNvPr id="0" name=""/>
        <dsp:cNvSpPr/>
      </dsp:nvSpPr>
      <dsp:spPr>
        <a:xfrm rot="5400000">
          <a:off x="6890975" y="-2370156"/>
          <a:ext cx="374730" cy="9143707"/>
        </a:xfrm>
        <a:prstGeom prst="round2SameRect">
          <a:avLst/>
        </a:prstGeom>
        <a:solidFill>
          <a:schemeClr val="accent2">
            <a:tint val="40000"/>
            <a:hueOff val="9416351"/>
            <a:satOff val="-40209"/>
            <a:lumOff val="-281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err="1"/>
            <a:t>Tas</a:t>
          </a:r>
          <a:r>
            <a:rPr lang="en-US" sz="2000" b="1" kern="1200" dirty="0"/>
            <a:t>, </a:t>
          </a:r>
          <a:r>
            <a:rPr lang="lv-LV" sz="2000" b="1" kern="1200" dirty="0"/>
            <a:t>neņem netaisnus augļus par aizdoto naudu</a:t>
          </a:r>
          <a:r>
            <a:rPr lang="en-US" sz="2000" b="1" kern="1200" dirty="0"/>
            <a:t>.</a:t>
          </a:r>
          <a:endParaRPr lang="es-ES" sz="2000" kern="1200" dirty="0"/>
        </a:p>
      </dsp:txBody>
      <dsp:txXfrm rot="-5400000">
        <a:off x="2506487" y="2032625"/>
        <a:ext cx="9125414" cy="338144"/>
      </dsp:txXfrm>
    </dsp:sp>
    <dsp:sp modelId="{2AF0BE40-1D3A-4FFD-9DBA-F54C66F7C714}">
      <dsp:nvSpPr>
        <dsp:cNvPr id="0" name=""/>
        <dsp:cNvSpPr/>
      </dsp:nvSpPr>
      <dsp:spPr>
        <a:xfrm>
          <a:off x="464937" y="1967490"/>
          <a:ext cx="2041301" cy="468413"/>
        </a:xfrm>
        <a:prstGeom prst="roundRect">
          <a:avLst/>
        </a:prstGeom>
        <a:solidFill>
          <a:schemeClr val="accent2">
            <a:hueOff val="8929297"/>
            <a:satOff val="-24778"/>
            <a:lumOff val="-325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bg1"/>
              </a:solidFill>
            </a:rPr>
            <a:t>Psalms</a:t>
          </a:r>
          <a:r>
            <a:rPr lang="es-ES" sz="2300" b="1" kern="1200" dirty="0">
              <a:solidFill>
                <a:schemeClr val="tx1"/>
              </a:solidFill>
            </a:rPr>
            <a:t> </a:t>
          </a:r>
          <a:r>
            <a:rPr lang="es-ES" sz="2300" b="1" kern="1200" dirty="0">
              <a:effectLst>
                <a:outerShdw blurRad="38100" dist="38100" dir="2700000" algn="tl">
                  <a:srgbClr val="000000">
                    <a:alpha val="43137"/>
                  </a:srgbClr>
                </a:outerShdw>
              </a:effectLst>
            </a:rPr>
            <a:t>15:5a</a:t>
          </a:r>
          <a:endParaRPr lang="es-ES" sz="2300" kern="1200" dirty="0">
            <a:effectLst>
              <a:outerShdw blurRad="38100" dist="38100" dir="2700000" algn="tl">
                <a:srgbClr val="000000">
                  <a:alpha val="43137"/>
                </a:srgbClr>
              </a:outerShdw>
            </a:effectLst>
          </a:endParaRPr>
        </a:p>
      </dsp:txBody>
      <dsp:txXfrm>
        <a:off x="487803" y="1990356"/>
        <a:ext cx="1995569" cy="422681"/>
      </dsp:txXfrm>
    </dsp:sp>
    <dsp:sp modelId="{E3549A97-B0A6-4F97-B527-C27DB2D9985E}">
      <dsp:nvSpPr>
        <dsp:cNvPr id="0" name=""/>
        <dsp:cNvSpPr/>
      </dsp:nvSpPr>
      <dsp:spPr>
        <a:xfrm rot="5400000">
          <a:off x="6890975" y="-1878322"/>
          <a:ext cx="374730" cy="9143707"/>
        </a:xfrm>
        <a:prstGeom prst="round2SameRect">
          <a:avLst/>
        </a:prstGeom>
        <a:solidFill>
          <a:schemeClr val="accent2">
            <a:tint val="40000"/>
            <a:hueOff val="11770438"/>
            <a:satOff val="-50261"/>
            <a:lumOff val="-352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1" kern="1200" dirty="0" err="1"/>
            <a:t>Tas</a:t>
          </a:r>
          <a:r>
            <a:rPr lang="en-US" sz="2000" b="1" kern="1200" dirty="0"/>
            <a:t>, </a:t>
          </a:r>
          <a:r>
            <a:rPr lang="en-US" sz="2000" b="1" kern="1200" dirty="0" err="1"/>
            <a:t>kurš</a:t>
          </a:r>
          <a:r>
            <a:rPr lang="en-US" sz="2000" b="1" kern="1200" dirty="0"/>
            <a:t> ne</a:t>
          </a:r>
          <a:r>
            <a:rPr lang="lv-LV" sz="2000" b="1" kern="1200" dirty="0"/>
            <a:t>dara </a:t>
          </a:r>
          <a:r>
            <a:rPr lang="en-US" sz="2000" b="1" kern="1200" dirty="0" err="1"/>
            <a:t>netaisnību</a:t>
          </a:r>
          <a:r>
            <a:rPr lang="en-US" sz="2000" b="1" kern="1200" dirty="0"/>
            <a:t>.</a:t>
          </a:r>
          <a:endParaRPr lang="es-ES" sz="2000" kern="1200" dirty="0"/>
        </a:p>
      </dsp:txBody>
      <dsp:txXfrm rot="-5400000">
        <a:off x="2506487" y="2524459"/>
        <a:ext cx="9125414" cy="338144"/>
      </dsp:txXfrm>
    </dsp:sp>
    <dsp:sp modelId="{43D8A363-6569-4061-9BA8-8E9D1D03502D}">
      <dsp:nvSpPr>
        <dsp:cNvPr id="0" name=""/>
        <dsp:cNvSpPr/>
      </dsp:nvSpPr>
      <dsp:spPr>
        <a:xfrm>
          <a:off x="464937" y="2459324"/>
          <a:ext cx="2041301" cy="468413"/>
        </a:xfrm>
        <a:prstGeom prst="roundRect">
          <a:avLst/>
        </a:prstGeom>
        <a:solidFill>
          <a:schemeClr val="accent2">
            <a:hueOff val="11161620"/>
            <a:satOff val="-30972"/>
            <a:lumOff val="-4062"/>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bg1"/>
              </a:solidFill>
            </a:rPr>
            <a:t>Psalms </a:t>
          </a:r>
          <a:r>
            <a:rPr lang="es-ES" sz="2300" b="1" kern="1200" dirty="0">
              <a:effectLst>
                <a:outerShdw blurRad="38100" dist="38100" dir="2700000" algn="tl">
                  <a:srgbClr val="000000">
                    <a:alpha val="43137"/>
                  </a:srgbClr>
                </a:outerShdw>
              </a:effectLst>
            </a:rPr>
            <a:t>15:5b</a:t>
          </a:r>
          <a:endParaRPr lang="es-ES" sz="2300" kern="1200" dirty="0">
            <a:effectLst>
              <a:outerShdw blurRad="38100" dist="38100" dir="2700000" algn="tl">
                <a:srgbClr val="000000">
                  <a:alpha val="43137"/>
                </a:srgbClr>
              </a:outerShdw>
            </a:effectLst>
          </a:endParaRPr>
        </a:p>
      </dsp:txBody>
      <dsp:txXfrm>
        <a:off x="487803" y="2482190"/>
        <a:ext cx="1995569" cy="422681"/>
      </dsp:txXfrm>
    </dsp:sp>
    <dsp:sp modelId="{EC7EF0CF-0525-4C4E-AA0F-84B39B2A41C6}">
      <dsp:nvSpPr>
        <dsp:cNvPr id="0" name=""/>
        <dsp:cNvSpPr/>
      </dsp:nvSpPr>
      <dsp:spPr>
        <a:xfrm rot="5400000">
          <a:off x="6890975" y="-1386488"/>
          <a:ext cx="374730" cy="9143707"/>
        </a:xfrm>
        <a:prstGeom prst="round2SameRect">
          <a:avLst/>
        </a:prstGeom>
        <a:solidFill>
          <a:srgbClr val="D1BCE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Kam nenoziedzīgas rokas, skaidra sirds un ar viltu </a:t>
          </a:r>
          <a:r>
            <a:rPr lang="lv-LV" sz="2000" b="1" kern="1200" dirty="0" err="1"/>
            <a:t>nezvērē</a:t>
          </a:r>
          <a:r>
            <a:rPr lang="it-IT" sz="2000" b="1" kern="1200" dirty="0"/>
            <a:t>.</a:t>
          </a:r>
          <a:endParaRPr lang="es-ES" sz="2000" kern="1200" dirty="0"/>
        </a:p>
      </dsp:txBody>
      <dsp:txXfrm rot="-5400000">
        <a:off x="2506487" y="3016293"/>
        <a:ext cx="9125414" cy="338144"/>
      </dsp:txXfrm>
    </dsp:sp>
    <dsp:sp modelId="{4DFABC81-C686-4FBF-8900-5084C55307B9}">
      <dsp:nvSpPr>
        <dsp:cNvPr id="0" name=""/>
        <dsp:cNvSpPr/>
      </dsp:nvSpPr>
      <dsp:spPr>
        <a:xfrm>
          <a:off x="464937" y="2951158"/>
          <a:ext cx="2041301" cy="468413"/>
        </a:xfrm>
        <a:prstGeom prst="roundRect">
          <a:avLst/>
        </a:prstGeom>
        <a:solidFill>
          <a:schemeClr val="accent2">
            <a:hueOff val="13393944"/>
            <a:satOff val="-37167"/>
            <a:lumOff val="-4875"/>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bg1"/>
              </a:solidFill>
            </a:rPr>
            <a:t>Psalms</a:t>
          </a:r>
          <a:r>
            <a:rPr lang="es-ES" sz="2300" b="1" kern="1200" dirty="0">
              <a:effectLst>
                <a:outerShdw blurRad="38100" dist="38100" dir="2700000" algn="tl">
                  <a:srgbClr val="000000">
                    <a:alpha val="43137"/>
                  </a:srgbClr>
                </a:outerShdw>
              </a:effectLst>
            </a:rPr>
            <a:t> 24:4</a:t>
          </a:r>
          <a:endParaRPr lang="es-ES" sz="2300" kern="1200" dirty="0">
            <a:effectLst>
              <a:outerShdw blurRad="38100" dist="38100" dir="2700000" algn="tl">
                <a:srgbClr val="000000">
                  <a:alpha val="43137"/>
                </a:srgbClr>
              </a:outerShdw>
            </a:effectLst>
          </a:endParaRPr>
        </a:p>
      </dsp:txBody>
      <dsp:txXfrm>
        <a:off x="487803" y="2974024"/>
        <a:ext cx="1995569" cy="422681"/>
      </dsp:txXfrm>
    </dsp:sp>
    <dsp:sp modelId="{12233F0B-DABE-4348-B78F-C861BB3CA4D7}">
      <dsp:nvSpPr>
        <dsp:cNvPr id="0" name=""/>
        <dsp:cNvSpPr/>
      </dsp:nvSpPr>
      <dsp:spPr>
        <a:xfrm rot="5400000">
          <a:off x="6890975" y="-894654"/>
          <a:ext cx="374730" cy="9143707"/>
        </a:xfrm>
        <a:prstGeom prst="round2SameRect">
          <a:avLst/>
        </a:prstGeom>
        <a:solidFill>
          <a:srgbClr val="F2C0E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lv-LV" sz="2000" b="1" kern="1200" dirty="0"/>
            <a:t>Tas, kurš nemeklē ļaunu un norāj viņu grēkus.</a:t>
          </a:r>
          <a:endParaRPr lang="es-ES" sz="2000" kern="1200" dirty="0"/>
        </a:p>
      </dsp:txBody>
      <dsp:txXfrm rot="-5400000">
        <a:off x="2506487" y="3508127"/>
        <a:ext cx="9125414" cy="338144"/>
      </dsp:txXfrm>
    </dsp:sp>
    <dsp:sp modelId="{89CF6F21-F4AA-4107-B33A-9F40DAB48FE2}">
      <dsp:nvSpPr>
        <dsp:cNvPr id="0" name=""/>
        <dsp:cNvSpPr/>
      </dsp:nvSpPr>
      <dsp:spPr>
        <a:xfrm>
          <a:off x="464937" y="3442992"/>
          <a:ext cx="2041301" cy="468413"/>
        </a:xfrm>
        <a:prstGeom prst="roundRect">
          <a:avLst/>
        </a:prstGeom>
        <a:solidFill>
          <a:schemeClr val="accent2">
            <a:hueOff val="15626268"/>
            <a:satOff val="-43361"/>
            <a:lumOff val="-5687"/>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lv-LV" sz="2300" b="1" kern="1200" dirty="0">
              <a:solidFill>
                <a:schemeClr val="bg1"/>
              </a:solidFill>
            </a:rPr>
            <a:t>Psalms</a:t>
          </a:r>
          <a:r>
            <a:rPr lang="es-ES" sz="2300" b="1" kern="1200" dirty="0">
              <a:effectLst>
                <a:outerShdw blurRad="38100" dist="38100" dir="2700000" algn="tl">
                  <a:srgbClr val="000000">
                    <a:alpha val="43137"/>
                  </a:srgbClr>
                </a:outerShdw>
              </a:effectLst>
            </a:rPr>
            <a:t> 101</a:t>
          </a:r>
          <a:endParaRPr lang="es-ES" sz="2300" kern="1200" dirty="0">
            <a:effectLst>
              <a:outerShdw blurRad="38100" dist="38100" dir="2700000" algn="tl">
                <a:srgbClr val="000000">
                  <a:alpha val="43137"/>
                </a:srgbClr>
              </a:outerShdw>
            </a:effectLst>
          </a:endParaRPr>
        </a:p>
      </dsp:txBody>
      <dsp:txXfrm>
        <a:off x="487803" y="3465858"/>
        <a:ext cx="1995569" cy="4226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CB189-BE99-45F6-B5CE-59FF4D6DF88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998BCA-C06F-4893-906C-93217183B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387147-AA0D-486B-B850-645F615A3AC2}"/>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694E0E09-4258-498C-BBA5-713325F6A8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DBCC58-9C4C-444C-8D64-E09A5F5EDD43}"/>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46315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E18B0D-0161-464E-941E-886771CE0B7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10C0AD0-03F7-4BCA-A816-C0E8D463C06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B377F-9530-4019-876A-B4AABD6C9FCD}"/>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408556B5-9C4B-4B34-A057-2ECC9439D5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6BD0F3-325B-4F34-BF4F-B124827AC76F}"/>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709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F79294C-4927-4B52-A0CE-9FE2A0E3F0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27007E5-289F-4653-A5BD-82038A5B781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77AB77-7E8F-44C1-9F8E-6F9CA296013D}"/>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95C792F6-8895-4216-ABEC-4396729BA2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349B65-B8E5-4EF6-9B60-EA0B71B830D8}"/>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93697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743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83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1227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0160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384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7611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41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362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7335A-8A96-4490-9AB3-EA08F9CB95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4E540A-17FA-41B0-BF3F-07D22731E49B}"/>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266773-21F3-4D28-9E25-BFD09170F0C9}"/>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E91427EC-87A3-4620-A84F-93C62FE6A44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CDF384-3E52-4EBE-9205-6AFDA656086D}"/>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5559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924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462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1306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91A3C-8D4B-4B9F-A2EC-61A1985F1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E8B1D33-5AAD-4911-B7DD-C66FF99BD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7B02D68E-E3EF-4FE2-BCF5-1A188F9B7A6A}"/>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B14CDDFA-676D-46D9-89A9-4E71DB15B2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D59007-A0F8-4AD9-AE3D-EC0AA0981C0D}"/>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72117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B4A37-ECA8-40F9-B31F-85D5C091EA1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662D32-32CF-4C8C-92C8-BBE186248DD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DAF508-14B4-4974-96E9-8D7DA525D44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18F3A9-ED57-4630-8145-CCD8CD92DF38}"/>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6" name="Marcador de pie de página 5">
            <a:extLst>
              <a:ext uri="{FF2B5EF4-FFF2-40B4-BE49-F238E27FC236}">
                <a16:creationId xmlns:a16="http://schemas.microsoft.com/office/drawing/2014/main" id="{5CE0A075-0A30-4429-BD58-E4E5584348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3169F5-19B7-4D04-9EDA-BB39DC11823A}"/>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38735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B4078-CDCE-4C5A-9091-C54E9840843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3C4B18-B8A4-4453-ACBF-2FA01CC1D8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0D2BFA54-6868-4607-8335-7473DC379138}"/>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3AD9505-6BD5-4CAC-B2EF-2FC4B9B845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03B470C-4FD4-43AE-A112-C73E04C75F6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E08D062-9D39-46EF-B46D-CF067E52F9EA}"/>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8" name="Marcador de pie de página 7">
            <a:extLst>
              <a:ext uri="{FF2B5EF4-FFF2-40B4-BE49-F238E27FC236}">
                <a16:creationId xmlns:a16="http://schemas.microsoft.com/office/drawing/2014/main" id="{F41FF5BC-9DF1-4E10-8F9F-D31CBC85734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564574F-F356-406B-8836-F2A5D0F2BD9C}"/>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55974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5BA2D-855E-40A4-A832-A661838B0A6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46DD984-C29E-41AD-A9D5-EA8B58DCAFCA}"/>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4" name="Marcador de pie de página 3">
            <a:extLst>
              <a:ext uri="{FF2B5EF4-FFF2-40B4-BE49-F238E27FC236}">
                <a16:creationId xmlns:a16="http://schemas.microsoft.com/office/drawing/2014/main" id="{A6D22C08-6A34-429E-8B57-E2F30EA4AE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BF8F46D-A5B7-4103-9DA0-B4961FAA4681}"/>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46427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E703BC-352A-4140-A407-43CCFF5581E2}"/>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3" name="Marcador de pie de página 2">
            <a:extLst>
              <a:ext uri="{FF2B5EF4-FFF2-40B4-BE49-F238E27FC236}">
                <a16:creationId xmlns:a16="http://schemas.microsoft.com/office/drawing/2014/main" id="{FFAE3D4E-BA16-4B9E-A57A-DB85A82FFB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214246-5152-4C65-8D8F-CABB9EDB5F01}"/>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6320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440123-1851-48DE-A0CD-C123E30636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5DAF81-0755-47F6-8335-9693F3B2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23AD22-F934-458F-8FB5-C1DFDA23F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F6236DF-6DE0-426E-92EA-D97212DB1A90}"/>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6" name="Marcador de pie de página 5">
            <a:extLst>
              <a:ext uri="{FF2B5EF4-FFF2-40B4-BE49-F238E27FC236}">
                <a16:creationId xmlns:a16="http://schemas.microsoft.com/office/drawing/2014/main" id="{7C32EB28-FAA3-47B9-8452-E4712DBDFF2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2FCE06-A62A-4E6A-94E1-BF609F5D3C8A}"/>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4431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B8CEEA-47C1-4D4E-B712-196AC3CC34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4F1F8E4-6C59-4E66-BD51-EA629ECBE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3ACEDDF-3128-4132-A4A2-B047A96C7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CC23B88-56D4-46AF-8870-4FF9F1683915}"/>
              </a:ext>
            </a:extLst>
          </p:cNvPr>
          <p:cNvSpPr>
            <a:spLocks noGrp="1"/>
          </p:cNvSpPr>
          <p:nvPr>
            <p:ph type="dt" sz="half" idx="10"/>
          </p:nvPr>
        </p:nvSpPr>
        <p:spPr/>
        <p:txBody>
          <a:bodyPr/>
          <a:lstStyle/>
          <a:p>
            <a:fld id="{ABBC50E5-57D1-439B-A8DE-EF4AD3B7D53E}" type="datetimeFigureOut">
              <a:rPr lang="es-ES" smtClean="0"/>
              <a:t>17/03/2024</a:t>
            </a:fld>
            <a:endParaRPr lang="es-ES"/>
          </a:p>
        </p:txBody>
      </p:sp>
      <p:sp>
        <p:nvSpPr>
          <p:cNvPr id="6" name="Marcador de pie de página 5">
            <a:extLst>
              <a:ext uri="{FF2B5EF4-FFF2-40B4-BE49-F238E27FC236}">
                <a16:creationId xmlns:a16="http://schemas.microsoft.com/office/drawing/2014/main" id="{72D2CB43-54C1-499D-BC69-E61C544BD43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03DED2-F1BB-4D95-9010-F47862F2B909}"/>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8887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1B6720A-25C6-4C07-AB8F-8DE68911F0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905025-59D3-4B4C-80AA-F42E532E5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A4F38A-24B5-40CD-8FF9-D269BBBFE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C50E5-57D1-439B-A8DE-EF4AD3B7D53E}" type="datetimeFigureOut">
              <a:rPr lang="es-ES" smtClean="0"/>
              <a:t>17/03/2024</a:t>
            </a:fld>
            <a:endParaRPr lang="es-ES"/>
          </a:p>
        </p:txBody>
      </p:sp>
      <p:sp>
        <p:nvSpPr>
          <p:cNvPr id="5" name="Marcador de pie de página 4">
            <a:extLst>
              <a:ext uri="{FF2B5EF4-FFF2-40B4-BE49-F238E27FC236}">
                <a16:creationId xmlns:a16="http://schemas.microsoft.com/office/drawing/2014/main" id="{F720F1A8-B0D4-42E4-A621-1F94B8074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659B942-D065-459F-8806-BB5A68C08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40F8D-1F3E-4A06-917C-FBEC38C6204E}" type="slidenum">
              <a:rPr lang="es-ES" smtClean="0"/>
              <a:t>‹Nº›</a:t>
            </a:fld>
            <a:endParaRPr lang="es-ES"/>
          </a:p>
        </p:txBody>
      </p:sp>
    </p:spTree>
    <p:extLst>
      <p:ext uri="{BB962C8B-B14F-4D97-AF65-F5344CB8AC3E}">
        <p14:creationId xmlns:p14="http://schemas.microsoft.com/office/powerpoint/2010/main" val="4225511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17/03/2024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214791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D3D85C-2E4E-499B-B326-B91F33477581}"/>
              </a:ext>
            </a:extLst>
          </p:cNvPr>
          <p:cNvSpPr txBox="1"/>
          <p:nvPr/>
        </p:nvSpPr>
        <p:spPr>
          <a:xfrm rot="21480000">
            <a:off x="1709775" y="1462286"/>
            <a:ext cx="8872521" cy="1107996"/>
          </a:xfrm>
          <a:prstGeom prst="rect">
            <a:avLst/>
          </a:prstGeom>
          <a:noFill/>
        </p:spPr>
        <p:txBody>
          <a:bodyPr wrap="square" rtlCol="0">
            <a:spAutoFit/>
            <a:scene3d>
              <a:camera prst="orthographicFront">
                <a:rot lat="0" lon="0" rev="0"/>
              </a:camera>
              <a:lightRig rig="threePt" dir="t"/>
            </a:scene3d>
          </a:bodyPr>
          <a:lstStyle/>
          <a:p>
            <a:pPr algn="ctr"/>
            <a:r>
              <a:rPr lang="lv-LV"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BEZGALĪGA PELŪGSME</a:t>
            </a:r>
            <a:endParaRPr lang="es-E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AFE2DDDD-C1E4-4D94-8F62-10F8AE6B7062}"/>
              </a:ext>
            </a:extLst>
          </p:cNvPr>
          <p:cNvSpPr txBox="1"/>
          <p:nvPr/>
        </p:nvSpPr>
        <p:spPr>
          <a:xfrm rot="21363023">
            <a:off x="1404094" y="3017796"/>
            <a:ext cx="9393441" cy="338554"/>
          </a:xfrm>
          <a:prstGeom prst="rect">
            <a:avLst/>
          </a:prstGeom>
          <a:noFill/>
        </p:spPr>
        <p:txBody>
          <a:bodyPr wrap="square" rtlCol="0">
            <a:spAutoFit/>
          </a:bodyPr>
          <a:lstStyle/>
          <a:p>
            <a:pPr algn="ctr"/>
            <a:r>
              <a:rPr lang="es-ES" sz="1600" b="1" spc="600" dirty="0">
                <a:solidFill>
                  <a:srgbClr val="002060"/>
                </a:solidFill>
              </a:rPr>
              <a:t>12</a:t>
            </a:r>
            <a:r>
              <a:rPr lang="lv-LV" sz="1600" b="1" spc="600" dirty="0">
                <a:solidFill>
                  <a:srgbClr val="002060"/>
                </a:solidFill>
              </a:rPr>
              <a:t>.tēma</a:t>
            </a:r>
            <a:r>
              <a:rPr lang="es-ES" sz="1600" b="1" spc="600" dirty="0">
                <a:solidFill>
                  <a:srgbClr val="002060"/>
                </a:solidFill>
              </a:rPr>
              <a:t> 23</a:t>
            </a:r>
            <a:r>
              <a:rPr lang="lv-LV" sz="1600" b="1" spc="600" dirty="0">
                <a:solidFill>
                  <a:srgbClr val="002060"/>
                </a:solidFill>
              </a:rPr>
              <a:t>.martā,</a:t>
            </a:r>
            <a:r>
              <a:rPr lang="es-ES" sz="1600" b="1" spc="600" dirty="0">
                <a:solidFill>
                  <a:srgbClr val="002060"/>
                </a:solidFill>
              </a:rPr>
              <a:t> 2024</a:t>
            </a:r>
          </a:p>
        </p:txBody>
      </p:sp>
    </p:spTree>
    <p:extLst>
      <p:ext uri="{BB962C8B-B14F-4D97-AF65-F5344CB8AC3E}">
        <p14:creationId xmlns:p14="http://schemas.microsoft.com/office/powerpoint/2010/main" val="15989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muebles, alfombra, exterior, edificio&#10;&#10;Descripción generada automáticamente">
            <a:extLst>
              <a:ext uri="{FF2B5EF4-FFF2-40B4-BE49-F238E27FC236}">
                <a16:creationId xmlns:a16="http://schemas.microsoft.com/office/drawing/2014/main" id="{41C61308-CD58-E7A4-E508-5FB94620674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3" name="CuadroTexto 2">
            <a:extLst>
              <a:ext uri="{FF2B5EF4-FFF2-40B4-BE49-F238E27FC236}">
                <a16:creationId xmlns:a16="http://schemas.microsoft.com/office/drawing/2014/main" id="{B40184D6-A6B7-DBEB-5D6A-E6FB503855CC}"/>
              </a:ext>
            </a:extLst>
          </p:cNvPr>
          <p:cNvSpPr txBox="1"/>
          <p:nvPr/>
        </p:nvSpPr>
        <p:spPr>
          <a:xfrm>
            <a:off x="3148313" y="209028"/>
            <a:ext cx="6250329" cy="1877437"/>
          </a:xfrm>
          <a:prstGeom prst="rect">
            <a:avLst/>
          </a:prstGeom>
          <a:solidFill>
            <a:schemeClr val="bg1">
              <a:alpha val="74000"/>
            </a:schemeClr>
          </a:solidFill>
          <a:effectLst>
            <a:softEdge rad="38100"/>
          </a:effectLst>
        </p:spPr>
        <p:txBody>
          <a:bodyPr wrap="square">
            <a:spAutoFit/>
          </a:bodyPr>
          <a:lstStyle/>
          <a:p>
            <a:pPr lvl="0" algn="ctr">
              <a:defRPr/>
            </a:pPr>
            <a:r>
              <a:rPr lang="lv-LV" sz="3200" b="1" dirty="0">
                <a:ln w="9525">
                  <a:solidFill>
                    <a:prstClr val="white"/>
                  </a:solidFill>
                  <a:prstDash val="solid"/>
                </a:ln>
                <a:solidFill>
                  <a:srgbClr val="81272B"/>
                </a:solidFill>
                <a:effectLst>
                  <a:outerShdw blurRad="12700" dist="50800" dir="2700000" algn="tl" rotWithShape="0">
                    <a:srgbClr val="E4D56C"/>
                  </a:outerShdw>
                </a:effectLst>
                <a:latin typeface="Comic Sans MS" panose="030F0702030302020204" pitchFamily="66" charset="0"/>
              </a:rPr>
              <a:t>“Es dziedāšu Tam Kungam visu savu mūžu, es slavēšu savu Dievu, kamēr vien šeit mītu!</a:t>
            </a:r>
            <a:r>
              <a:rPr kumimoji="0" lang="lv-LV" sz="32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rPr>
              <a:t>” </a:t>
            </a:r>
            <a:r>
              <a:rPr kumimoji="0" lang="lv-LV" sz="20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rPr>
              <a:t>(</a:t>
            </a:r>
            <a:r>
              <a:rPr lang="lv-LV" sz="2000" b="1" dirty="0">
                <a:ln w="9525">
                  <a:solidFill>
                    <a:prstClr val="white"/>
                  </a:solidFill>
                  <a:prstDash val="solid"/>
                </a:ln>
                <a:solidFill>
                  <a:srgbClr val="81272B"/>
                </a:solidFill>
                <a:effectLst>
                  <a:outerShdw blurRad="12700" dist="50800" dir="2700000" algn="tl" rotWithShape="0">
                    <a:srgbClr val="E4D56C"/>
                  </a:outerShdw>
                </a:effectLst>
                <a:latin typeface="Comic Sans MS" panose="030F0702030302020204" pitchFamily="66" charset="0"/>
              </a:rPr>
              <a:t>Psalms</a:t>
            </a:r>
            <a:r>
              <a:rPr kumimoji="0" lang="lv-LV" sz="20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rPr>
              <a:t> 104:33)</a:t>
            </a:r>
            <a:endParaRPr kumimoji="0" lang="lv-LV" sz="32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endParaRPr>
          </a:p>
        </p:txBody>
      </p:sp>
    </p:spTree>
    <p:extLst>
      <p:ext uri="{BB962C8B-B14F-4D97-AF65-F5344CB8AC3E}">
        <p14:creationId xmlns:p14="http://schemas.microsoft.com/office/powerpoint/2010/main" val="30101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Un dibujo de una persona&#10;&#10;Descripción generada automáticamente con confianza media">
            <a:extLst>
              <a:ext uri="{FF2B5EF4-FFF2-40B4-BE49-F238E27FC236}">
                <a16:creationId xmlns:a16="http://schemas.microsoft.com/office/drawing/2014/main" id="{7479A324-49C2-63D3-05CE-CDC2ABE48847}"/>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310717" y="3190791"/>
            <a:ext cx="4394633" cy="3667209"/>
          </a:xfrm>
          <a:prstGeom prst="rect">
            <a:avLst/>
          </a:prstGeom>
        </p:spPr>
      </p:pic>
      <p:sp>
        <p:nvSpPr>
          <p:cNvPr id="2" name="CuadroTexto 1">
            <a:extLst>
              <a:ext uri="{FF2B5EF4-FFF2-40B4-BE49-F238E27FC236}">
                <a16:creationId xmlns:a16="http://schemas.microsoft.com/office/drawing/2014/main" id="{4077D266-C43B-4139-A172-F863387CD24C}"/>
              </a:ext>
            </a:extLst>
          </p:cNvPr>
          <p:cNvSpPr txBox="1"/>
          <p:nvPr/>
        </p:nvSpPr>
        <p:spPr>
          <a:xfrm>
            <a:off x="5670891" y="4398211"/>
            <a:ext cx="6361454"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lv-LV" sz="2000" b="1" dirty="0">
                <a:solidFill>
                  <a:srgbClr val="A20055"/>
                </a:solidFill>
              </a:rPr>
              <a:t>Pielūgsme Svētnīcā</a:t>
            </a:r>
            <a:r>
              <a:rPr lang="es-ES" sz="2000" b="1" dirty="0">
                <a:solidFill>
                  <a:srgbClr val="A20055"/>
                </a:solidFill>
              </a:rPr>
              <a:t> (</a:t>
            </a:r>
            <a:r>
              <a:rPr lang="lv-LV" sz="2000" b="1" dirty="0">
                <a:solidFill>
                  <a:srgbClr val="A20055"/>
                </a:solidFill>
              </a:rPr>
              <a:t>Psalms </a:t>
            </a:r>
            <a:r>
              <a:rPr lang="es-ES" sz="2000" b="1" dirty="0">
                <a:solidFill>
                  <a:srgbClr val="A20055"/>
                </a:solidFill>
              </a:rPr>
              <a:t>134).</a:t>
            </a:r>
          </a:p>
          <a:p>
            <a:pPr>
              <a:spcBef>
                <a:spcPts val="1200"/>
              </a:spcBef>
            </a:pPr>
            <a:r>
              <a:rPr lang="lv-LV" sz="2000" b="1" dirty="0">
                <a:solidFill>
                  <a:srgbClr val="003C85"/>
                </a:solidFill>
              </a:rPr>
              <a:t>Pielūgsme ar jaunu dziesmu</a:t>
            </a:r>
            <a:r>
              <a:rPr lang="es-ES" sz="2000" b="1" dirty="0">
                <a:solidFill>
                  <a:srgbClr val="003C85"/>
                </a:solidFill>
              </a:rPr>
              <a:t> (</a:t>
            </a:r>
            <a:r>
              <a:rPr lang="lv-LV" sz="2000" b="1" dirty="0">
                <a:solidFill>
                  <a:srgbClr val="003C85"/>
                </a:solidFill>
              </a:rPr>
              <a:t>Psalms </a:t>
            </a:r>
            <a:r>
              <a:rPr lang="es-ES" sz="2000" b="1" dirty="0">
                <a:solidFill>
                  <a:srgbClr val="003C85"/>
                </a:solidFill>
              </a:rPr>
              <a:t>149).</a:t>
            </a:r>
          </a:p>
          <a:p>
            <a:pPr>
              <a:spcBef>
                <a:spcPts val="1200"/>
              </a:spcBef>
            </a:pPr>
            <a:r>
              <a:rPr lang="lv-LV" sz="2000" b="1" dirty="0">
                <a:solidFill>
                  <a:srgbClr val="A26000"/>
                </a:solidFill>
              </a:rPr>
              <a:t>Taisno pielūgsme</a:t>
            </a:r>
            <a:r>
              <a:rPr lang="es-ES" sz="2000" b="1" dirty="0">
                <a:solidFill>
                  <a:srgbClr val="A26000"/>
                </a:solidFill>
              </a:rPr>
              <a:t> (</a:t>
            </a:r>
            <a:r>
              <a:rPr lang="lv-LV" sz="2000" b="1" dirty="0">
                <a:solidFill>
                  <a:srgbClr val="A26000"/>
                </a:solidFill>
              </a:rPr>
              <a:t>Psalms </a:t>
            </a:r>
            <a:r>
              <a:rPr lang="es-ES" sz="2000" b="1" dirty="0">
                <a:solidFill>
                  <a:srgbClr val="A26000"/>
                </a:solidFill>
              </a:rPr>
              <a:t>15</a:t>
            </a:r>
            <a:r>
              <a:rPr lang="lv-LV" sz="2000" b="1" dirty="0">
                <a:solidFill>
                  <a:srgbClr val="A26000"/>
                </a:solidFill>
              </a:rPr>
              <a:t>.</a:t>
            </a:r>
            <a:r>
              <a:rPr lang="es-ES" sz="2000" b="1" dirty="0">
                <a:solidFill>
                  <a:srgbClr val="A26000"/>
                </a:solidFill>
              </a:rPr>
              <a:t> 24</a:t>
            </a:r>
            <a:r>
              <a:rPr lang="lv-LV" sz="2000" b="1" dirty="0">
                <a:solidFill>
                  <a:srgbClr val="A26000"/>
                </a:solidFill>
              </a:rPr>
              <a:t>. un</a:t>
            </a:r>
            <a:r>
              <a:rPr lang="es-ES" sz="2000" b="1" dirty="0">
                <a:solidFill>
                  <a:srgbClr val="A26000"/>
                </a:solidFill>
              </a:rPr>
              <a:t> 101).</a:t>
            </a:r>
          </a:p>
          <a:p>
            <a:pPr>
              <a:spcBef>
                <a:spcPts val="1200"/>
              </a:spcBef>
            </a:pPr>
            <a:r>
              <a:rPr lang="lv-LV" sz="2000" b="1" dirty="0">
                <a:solidFill>
                  <a:srgbClr val="028500"/>
                </a:solidFill>
              </a:rPr>
              <a:t>Daudzveidīgs dievkalpojums</a:t>
            </a:r>
            <a:r>
              <a:rPr lang="es-ES" sz="2000" b="1" dirty="0">
                <a:solidFill>
                  <a:srgbClr val="028500"/>
                </a:solidFill>
              </a:rPr>
              <a:t> (</a:t>
            </a:r>
            <a:r>
              <a:rPr lang="lv-LV" sz="2000" b="1" dirty="0">
                <a:solidFill>
                  <a:srgbClr val="028500"/>
                </a:solidFill>
              </a:rPr>
              <a:t>Psalms </a:t>
            </a:r>
            <a:r>
              <a:rPr lang="es-ES" sz="2000" b="1" dirty="0">
                <a:solidFill>
                  <a:srgbClr val="028500"/>
                </a:solidFill>
              </a:rPr>
              <a:t>96).</a:t>
            </a:r>
          </a:p>
          <a:p>
            <a:pPr>
              <a:spcBef>
                <a:spcPts val="1200"/>
              </a:spcBef>
            </a:pPr>
            <a:r>
              <a:rPr lang="lv-LV" sz="2000" b="1" dirty="0">
                <a:solidFill>
                  <a:srgbClr val="5C0085"/>
                </a:solidFill>
              </a:rPr>
              <a:t>Pielūgsme garā un patiesībā</a:t>
            </a:r>
            <a:r>
              <a:rPr lang="es-ES" sz="2000" b="1" dirty="0">
                <a:solidFill>
                  <a:srgbClr val="5C0085"/>
                </a:solidFill>
              </a:rPr>
              <a:t> (</a:t>
            </a:r>
            <a:r>
              <a:rPr lang="lv-LV" sz="2000" b="1" dirty="0">
                <a:solidFill>
                  <a:srgbClr val="5C0085"/>
                </a:solidFill>
              </a:rPr>
              <a:t>Psalms </a:t>
            </a:r>
            <a:r>
              <a:rPr lang="es-ES" sz="2000" b="1" dirty="0">
                <a:solidFill>
                  <a:srgbClr val="5C0085"/>
                </a:solidFill>
              </a:rPr>
              <a:t>40</a:t>
            </a:r>
            <a:r>
              <a:rPr lang="lv-LV" sz="2000" b="1" dirty="0">
                <a:solidFill>
                  <a:srgbClr val="5C0085"/>
                </a:solidFill>
              </a:rPr>
              <a:t>.</a:t>
            </a:r>
            <a:r>
              <a:rPr lang="es-ES" sz="2000" b="1" dirty="0">
                <a:solidFill>
                  <a:srgbClr val="5C0085"/>
                </a:solidFill>
              </a:rPr>
              <a:t> 50</a:t>
            </a:r>
            <a:r>
              <a:rPr lang="lv-LV" sz="2000" b="1" dirty="0">
                <a:solidFill>
                  <a:srgbClr val="5C0085"/>
                </a:solidFill>
              </a:rPr>
              <a:t>. un</a:t>
            </a:r>
            <a:r>
              <a:rPr lang="es-ES" sz="2000" b="1" dirty="0">
                <a:solidFill>
                  <a:srgbClr val="5C0085"/>
                </a:solidFill>
              </a:rPr>
              <a:t> 51).</a:t>
            </a:r>
          </a:p>
        </p:txBody>
      </p:sp>
      <p:sp>
        <p:nvSpPr>
          <p:cNvPr id="3" name="CuadroTexto 2">
            <a:extLst>
              <a:ext uri="{FF2B5EF4-FFF2-40B4-BE49-F238E27FC236}">
                <a16:creationId xmlns:a16="http://schemas.microsoft.com/office/drawing/2014/main" id="{FE4D65C8-6CFC-4F4F-B08E-26EB429F96F5}"/>
              </a:ext>
            </a:extLst>
          </p:cNvPr>
          <p:cNvSpPr txBox="1"/>
          <p:nvPr/>
        </p:nvSpPr>
        <p:spPr>
          <a:xfrm>
            <a:off x="310718" y="153787"/>
            <a:ext cx="6933461" cy="707886"/>
          </a:xfrm>
          <a:prstGeom prst="rect">
            <a:avLst/>
          </a:prstGeom>
          <a:noFill/>
        </p:spPr>
        <p:txBody>
          <a:bodyPr wrap="square" rtlCol="0">
            <a:spAutoFit/>
          </a:bodyPr>
          <a:lstStyle/>
          <a:p>
            <a:pPr>
              <a:spcBef>
                <a:spcPts val="600"/>
              </a:spcBef>
            </a:pPr>
            <a:r>
              <a:rPr lang="lv-LV" sz="2000" b="1" dirty="0"/>
              <a:t>Pielūgsme ir radības atbilde uz Radītāja dāvanām. Šajā kopsavilkumā ir redzamas divas Bībeles patiesības:</a:t>
            </a:r>
          </a:p>
        </p:txBody>
      </p:sp>
      <p:sp>
        <p:nvSpPr>
          <p:cNvPr id="4" name="CuadroTexto 3">
            <a:extLst>
              <a:ext uri="{FF2B5EF4-FFF2-40B4-BE49-F238E27FC236}">
                <a16:creationId xmlns:a16="http://schemas.microsoft.com/office/drawing/2014/main" id="{3D45CFB0-5BBE-4A07-A29E-C1EE8AFF790E}"/>
              </a:ext>
            </a:extLst>
          </p:cNvPr>
          <p:cNvSpPr txBox="1"/>
          <p:nvPr/>
        </p:nvSpPr>
        <p:spPr>
          <a:xfrm>
            <a:off x="657304" y="982145"/>
            <a:ext cx="6586874" cy="1708160"/>
          </a:xfrm>
          <a:prstGeom prst="rect">
            <a:avLst/>
          </a:prstGeom>
          <a:noFill/>
        </p:spPr>
        <p:txBody>
          <a:bodyPr wrap="square" rtlCol="0">
            <a:spAutoFit/>
          </a:bodyPr>
          <a:lstStyle/>
          <a:p>
            <a:pPr>
              <a:spcBef>
                <a:spcPts val="600"/>
              </a:spcBef>
            </a:pPr>
            <a:r>
              <a:rPr lang="lv-LV" sz="2000" b="1" dirty="0"/>
              <a:t>Dievs ir devis cilvēcei daudzas svētības. Šīm svētībām vajadzētu atmodināt cilvēka sirdī pateicību par Dieva mīlestības lielumu.</a:t>
            </a:r>
          </a:p>
          <a:p>
            <a:pPr>
              <a:spcBef>
                <a:spcPts val="600"/>
              </a:spcBef>
            </a:pPr>
            <a:r>
              <a:rPr lang="lv-LV" sz="2000" b="1" dirty="0"/>
              <a:t>Cilvēkiem ir iedzimta tieksme atbildēt uz Dieva brīnumiem ar pielūgsmi.</a:t>
            </a:r>
          </a:p>
        </p:txBody>
      </p:sp>
      <p:sp>
        <p:nvSpPr>
          <p:cNvPr id="5" name="CuadroTexto 4">
            <a:extLst>
              <a:ext uri="{FF2B5EF4-FFF2-40B4-BE49-F238E27FC236}">
                <a16:creationId xmlns:a16="http://schemas.microsoft.com/office/drawing/2014/main" id="{6E652E58-AE25-443B-BD82-F4CE28E73AC1}"/>
              </a:ext>
            </a:extLst>
          </p:cNvPr>
          <p:cNvSpPr txBox="1"/>
          <p:nvPr/>
        </p:nvSpPr>
        <p:spPr>
          <a:xfrm>
            <a:off x="310718" y="2810778"/>
            <a:ext cx="6933461" cy="707886"/>
          </a:xfrm>
          <a:prstGeom prst="rect">
            <a:avLst/>
          </a:prstGeom>
          <a:noFill/>
        </p:spPr>
        <p:txBody>
          <a:bodyPr wrap="square" rtlCol="0">
            <a:spAutoFit/>
          </a:bodyPr>
          <a:lstStyle/>
          <a:p>
            <a:pPr>
              <a:spcBef>
                <a:spcPts val="600"/>
              </a:spcBef>
            </a:pPr>
            <a:r>
              <a:rPr lang="lv-LV" sz="2000" b="1" dirty="0"/>
              <a:t>Pielūgsmei ir jānāk no sirds. Psalmu grāmata mums māca, kā pielūgt saskaņā ar to, ko Dievs no mums sagaida.</a:t>
            </a:r>
          </a:p>
        </p:txBody>
      </p:sp>
      <p:pic>
        <p:nvPicPr>
          <p:cNvPr id="13" name="Imagen 12" descr="Un dibujo de una persona&#10;&#10;Descripción generada automáticamente con confianza baja">
            <a:extLst>
              <a:ext uri="{FF2B5EF4-FFF2-40B4-BE49-F238E27FC236}">
                <a16:creationId xmlns:a16="http://schemas.microsoft.com/office/drawing/2014/main" id="{C39FD294-B365-2800-7545-CAFC0BEDC3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51435" y="213020"/>
            <a:ext cx="4680910" cy="3832495"/>
          </a:xfrm>
          <a:prstGeom prst="ellipse">
            <a:avLst/>
          </a:prstGeom>
          <a:ln w="63500" cap="rnd">
            <a:solidFill>
              <a:schemeClr val="bg1">
                <a:lumMod val="9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Logotipo&#10;&#10;Descripción generada automáticamente">
            <a:extLst>
              <a:ext uri="{FF2B5EF4-FFF2-40B4-BE49-F238E27FC236}">
                <a16:creationId xmlns:a16="http://schemas.microsoft.com/office/drawing/2014/main" id="{FA286E11-AB66-9350-7F09-83DD080C6A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0402" y="2027478"/>
            <a:ext cx="286902" cy="349974"/>
          </a:xfrm>
          <a:prstGeom prst="rect">
            <a:avLst/>
          </a:prstGeom>
        </p:spPr>
      </p:pic>
      <p:pic>
        <p:nvPicPr>
          <p:cNvPr id="17" name="Imagen 16" descr="Logotipo&#10;&#10;Descripción generada automáticamente">
            <a:extLst>
              <a:ext uri="{FF2B5EF4-FFF2-40B4-BE49-F238E27FC236}">
                <a16:creationId xmlns:a16="http://schemas.microsoft.com/office/drawing/2014/main" id="{96277A14-19A0-EDE9-38F6-9B03878E2B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2503" y="1019073"/>
            <a:ext cx="244801" cy="349975"/>
          </a:xfrm>
          <a:prstGeom prst="rect">
            <a:avLst/>
          </a:prstGeom>
        </p:spPr>
      </p:pic>
      <p:pic>
        <p:nvPicPr>
          <p:cNvPr id="18" name="Imagen 17" descr="Icono&#10;&#10;Descripción generada automáticamente">
            <a:extLst>
              <a:ext uri="{FF2B5EF4-FFF2-40B4-BE49-F238E27FC236}">
                <a16:creationId xmlns:a16="http://schemas.microsoft.com/office/drawing/2014/main" id="{F9E47C51-04F1-6A0A-22B1-09BE562414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24735" y="5355149"/>
            <a:ext cx="338430" cy="334290"/>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2846F8D1-3E80-CA2E-D215-6EE63D62E3C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24735" y="4896814"/>
            <a:ext cx="338430" cy="334290"/>
          </a:xfrm>
          <a:prstGeom prst="rect">
            <a:avLst/>
          </a:prstGeom>
          <a:effectLst>
            <a:outerShdw blurRad="50800" dist="38100" dir="8100000" algn="tr" rotWithShape="0">
              <a:prstClr val="black">
                <a:alpha val="40000"/>
              </a:prstClr>
            </a:outerShdw>
          </a:effectLst>
        </p:spPr>
      </p:pic>
      <p:pic>
        <p:nvPicPr>
          <p:cNvPr id="20" name="Imagen 19" descr="Icono&#10;&#10;Descripción generada automáticamente">
            <a:extLst>
              <a:ext uri="{FF2B5EF4-FFF2-40B4-BE49-F238E27FC236}">
                <a16:creationId xmlns:a16="http://schemas.microsoft.com/office/drawing/2014/main" id="{AB02ECC4-BAB8-F2F9-5EA0-832029801C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24735" y="6271818"/>
            <a:ext cx="338430" cy="334290"/>
          </a:xfrm>
          <a:prstGeom prst="rect">
            <a:avLst/>
          </a:prstGeom>
          <a:effectLst>
            <a:outerShdw blurRad="50800" dist="38100" dir="8100000" algn="tr" rotWithShape="0">
              <a:prstClr val="black">
                <a:alpha val="40000"/>
              </a:prstClr>
            </a:outerShdw>
          </a:effectLst>
        </p:spPr>
      </p:pic>
      <p:pic>
        <p:nvPicPr>
          <p:cNvPr id="21" name="Imagen 20" descr="Icono&#10;&#10;Descripción generada automáticamente">
            <a:extLst>
              <a:ext uri="{FF2B5EF4-FFF2-40B4-BE49-F238E27FC236}">
                <a16:creationId xmlns:a16="http://schemas.microsoft.com/office/drawing/2014/main" id="{29D1AEE1-9899-66F3-7E50-F288CE3DE4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324735" y="5813484"/>
            <a:ext cx="338430" cy="334290"/>
          </a:xfrm>
          <a:prstGeom prst="rect">
            <a:avLst/>
          </a:prstGeom>
          <a:effectLst>
            <a:outerShdw blurRad="50800" dist="38100" dir="8100000" algn="tr" rotWithShape="0">
              <a:prstClr val="black">
                <a:alpha val="40000"/>
              </a:prstClr>
            </a:outerShdw>
          </a:effectLst>
        </p:spPr>
      </p:pic>
      <p:pic>
        <p:nvPicPr>
          <p:cNvPr id="22" name="Imagen 21" descr="Icono&#10;&#10;Descripción generada automáticamente">
            <a:extLst>
              <a:ext uri="{FF2B5EF4-FFF2-40B4-BE49-F238E27FC236}">
                <a16:creationId xmlns:a16="http://schemas.microsoft.com/office/drawing/2014/main" id="{AD2544D3-D9BA-65B7-CB43-6F1C825AC6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24735" y="4438479"/>
            <a:ext cx="339465" cy="33429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530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ppt_h/2"/>
                                          </p:val>
                                        </p:tav>
                                        <p:tav tm="100000">
                                          <p:val>
                                            <p:strVal val="#ppt_y"/>
                                          </p:val>
                                        </p:tav>
                                      </p:tavLst>
                                    </p:anim>
                                    <p:anim calcmode="lin" valueType="num">
                                      <p:cBhvr>
                                        <p:cTn id="29" dur="500" fill="hold"/>
                                        <p:tgtEl>
                                          <p:spTgt spid="7"/>
                                        </p:tgtEl>
                                        <p:attrNameLst>
                                          <p:attrName>ppt_w</p:attrName>
                                        </p:attrNameLst>
                                      </p:cBhvr>
                                      <p:tavLst>
                                        <p:tav tm="0">
                                          <p:val>
                                            <p:strVal val="#ppt_w"/>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wipe(left)">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wipe(left)">
                                      <p:cBhvr>
                                        <p:cTn id="56" dur="500"/>
                                        <p:tgtEl>
                                          <p:spTgt spid="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wipe(left)">
                                      <p:cBhvr>
                                        <p:cTn id="78" dur="500"/>
                                        <p:tgtEl>
                                          <p:spTgt spid="2">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970D1-CBB6-45C8-B5AF-0E3734D41A79}"/>
              </a:ext>
            </a:extLst>
          </p:cNvPr>
          <p:cNvSpPr/>
          <p:nvPr/>
        </p:nvSpPr>
        <p:spPr>
          <a:xfrm>
            <a:off x="3546628" y="0"/>
            <a:ext cx="8645371" cy="769441"/>
          </a:xfrm>
          <a:prstGeom prst="rect">
            <a:avLst/>
          </a:prstGeom>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PIELŪGSME </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VĒTNĪCĀ</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Rectángulo 2">
            <a:extLst>
              <a:ext uri="{FF2B5EF4-FFF2-40B4-BE49-F238E27FC236}">
                <a16:creationId xmlns:a16="http://schemas.microsoft.com/office/drawing/2014/main" id="{7544367F-D3F2-4221-9B9C-21CD2DE43BDA}"/>
              </a:ext>
            </a:extLst>
          </p:cNvPr>
          <p:cNvSpPr/>
          <p:nvPr/>
        </p:nvSpPr>
        <p:spPr>
          <a:xfrm>
            <a:off x="3613304" y="691235"/>
            <a:ext cx="8492971" cy="113877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b="1" dirty="0">
                <a:solidFill>
                  <a:schemeClr val="accent1">
                    <a:lumMod val="50000"/>
                  </a:schemeClr>
                </a:solidFill>
                <a:latin typeface="Comic Sans MS" panose="030F0702030302020204" pitchFamily="66" charset="0"/>
              </a:rPr>
              <a:t>“</a:t>
            </a:r>
            <a:r>
              <a:rPr lang="lv-LV" b="1" dirty="0">
                <a:solidFill>
                  <a:schemeClr val="accent1">
                    <a:lumMod val="50000"/>
                  </a:schemeClr>
                </a:solidFill>
                <a:latin typeface="Comic Sans MS" panose="030F0702030302020204" pitchFamily="66" charset="0"/>
              </a:rPr>
              <a:t>Redzi, teiciet tad nu To Kungu, visi Viņa kalpi, jūs, kas stāvat naktī Tā Kunga namā! Paceliet savas rokas uz svēto vietu un teiciet To Kungu!</a:t>
            </a:r>
          </a:p>
          <a:p>
            <a:pPr algn="ctr"/>
            <a:r>
              <a:rPr lang="lv-LV" b="1" dirty="0">
                <a:solidFill>
                  <a:schemeClr val="accent1">
                    <a:lumMod val="50000"/>
                  </a:schemeClr>
                </a:solidFill>
                <a:latin typeface="Comic Sans MS" panose="030F0702030302020204" pitchFamily="66" charset="0"/>
              </a:rPr>
              <a:t>Tas Kungs, kas radījis debesis un zemi, lai tevi svētī no Ciānas!</a:t>
            </a:r>
          </a:p>
          <a:p>
            <a:pPr algn="ctr"/>
            <a:r>
              <a:rPr lang="es-ES" sz="1400" b="1" dirty="0">
                <a:solidFill>
                  <a:schemeClr val="accent1">
                    <a:lumMod val="50000"/>
                  </a:schemeClr>
                </a:solidFill>
                <a:latin typeface="Comic Sans MS" panose="030F0702030302020204" pitchFamily="66" charset="0"/>
              </a:rPr>
              <a:t>(</a:t>
            </a:r>
            <a:r>
              <a:rPr lang="lv-LV" sz="1400" b="1" dirty="0">
                <a:solidFill>
                  <a:schemeClr val="accent1">
                    <a:lumMod val="50000"/>
                  </a:schemeClr>
                </a:solidFill>
                <a:latin typeface="Comic Sans MS" panose="030F0702030302020204" pitchFamily="66" charset="0"/>
              </a:rPr>
              <a:t>Psalms </a:t>
            </a:r>
            <a:r>
              <a:rPr lang="es-ES" sz="1400" b="1" dirty="0">
                <a:solidFill>
                  <a:schemeClr val="accent1">
                    <a:lumMod val="50000"/>
                  </a:schemeClr>
                </a:solidFill>
                <a:latin typeface="Comic Sans MS" panose="030F0702030302020204" pitchFamily="66" charset="0"/>
              </a:rPr>
              <a:t>134)</a:t>
            </a:r>
          </a:p>
        </p:txBody>
      </p:sp>
      <p:sp>
        <p:nvSpPr>
          <p:cNvPr id="4" name="CuadroTexto 3">
            <a:extLst>
              <a:ext uri="{FF2B5EF4-FFF2-40B4-BE49-F238E27FC236}">
                <a16:creationId xmlns:a16="http://schemas.microsoft.com/office/drawing/2014/main" id="{061DB7B6-3A80-4872-9C23-449C44BD7764}"/>
              </a:ext>
            </a:extLst>
          </p:cNvPr>
          <p:cNvSpPr txBox="1"/>
          <p:nvPr/>
        </p:nvSpPr>
        <p:spPr>
          <a:xfrm>
            <a:off x="66675" y="2148396"/>
            <a:ext cx="4962525" cy="1938992"/>
          </a:xfrm>
          <a:prstGeom prst="rect">
            <a:avLst/>
          </a:prstGeom>
          <a:noFill/>
        </p:spPr>
        <p:txBody>
          <a:bodyPr wrap="square" rtlCol="0">
            <a:spAutoFit/>
          </a:bodyPr>
          <a:lstStyle/>
          <a:p>
            <a:pPr>
              <a:spcBef>
                <a:spcPts val="600"/>
              </a:spcBef>
            </a:pPr>
            <a:r>
              <a:rPr lang="lv-LV" sz="2000" b="1" dirty="0"/>
              <a:t>Priesteri pacēla rokas, lai svētītu ļaudis (4.Moz.6:23-26; 3. Moz.9:22). Bet šajā psalmā </a:t>
            </a:r>
            <a:r>
              <a:rPr lang="lv-LV" sz="2000" b="1" dirty="0" err="1"/>
              <a:t>levīti</a:t>
            </a:r>
            <a:r>
              <a:rPr lang="lv-LV" sz="2000" b="1" dirty="0"/>
              <a:t> ir aicināti pacelt rokas pret svēto vietu un slavēt To Kungu (Ps.134:2). Abos gadījumos Dievs atbild uz svētīšanu  un slavēšanu (4. Moz.6:27; Ps.134:3).</a:t>
            </a:r>
          </a:p>
        </p:txBody>
      </p:sp>
      <p:sp>
        <p:nvSpPr>
          <p:cNvPr id="5" name="CuadroTexto 4">
            <a:extLst>
              <a:ext uri="{FF2B5EF4-FFF2-40B4-BE49-F238E27FC236}">
                <a16:creationId xmlns:a16="http://schemas.microsoft.com/office/drawing/2014/main" id="{98E4B5B7-96BA-4F39-A84E-B51255BA69E3}"/>
              </a:ext>
            </a:extLst>
          </p:cNvPr>
          <p:cNvSpPr txBox="1"/>
          <p:nvPr/>
        </p:nvSpPr>
        <p:spPr>
          <a:xfrm>
            <a:off x="536050" y="4860568"/>
            <a:ext cx="4493150" cy="892552"/>
          </a:xfrm>
          <a:prstGeom prst="rect">
            <a:avLst/>
          </a:prstGeom>
          <a:noFill/>
        </p:spPr>
        <p:txBody>
          <a:bodyPr wrap="square" rtlCol="0">
            <a:spAutoFit/>
          </a:bodyPr>
          <a:lstStyle/>
          <a:p>
            <a:r>
              <a:rPr lang="lv-LV" sz="2000" b="1" dirty="0"/>
              <a:t>Tie, kas kalpo svētnīcā (Ps.134:1-2).</a:t>
            </a:r>
          </a:p>
          <a:p>
            <a:endParaRPr lang="lv-LV" sz="1100" b="1" dirty="0"/>
          </a:p>
          <a:p>
            <a:r>
              <a:rPr lang="lv-LV" sz="2000" b="1" dirty="0"/>
              <a:t>Visi, kas kalpo Tam Kungam (Ps.113:1).</a:t>
            </a:r>
          </a:p>
        </p:txBody>
      </p:sp>
      <p:sp>
        <p:nvSpPr>
          <p:cNvPr id="6" name="CuadroTexto 5">
            <a:extLst>
              <a:ext uri="{FF2B5EF4-FFF2-40B4-BE49-F238E27FC236}">
                <a16:creationId xmlns:a16="http://schemas.microsoft.com/office/drawing/2014/main" id="{B07EE235-D856-408F-88B2-2C2A93547913}"/>
              </a:ext>
            </a:extLst>
          </p:cNvPr>
          <p:cNvSpPr txBox="1"/>
          <p:nvPr/>
        </p:nvSpPr>
        <p:spPr>
          <a:xfrm>
            <a:off x="66675" y="5989323"/>
            <a:ext cx="11972925" cy="707886"/>
          </a:xfrm>
          <a:prstGeom prst="rect">
            <a:avLst/>
          </a:prstGeom>
          <a:noFill/>
        </p:spPr>
        <p:txBody>
          <a:bodyPr wrap="square" rtlCol="0">
            <a:spAutoFit/>
          </a:bodyPr>
          <a:lstStyle/>
          <a:p>
            <a:pPr>
              <a:spcBef>
                <a:spcPts val="600"/>
              </a:spcBef>
            </a:pPr>
            <a:r>
              <a:rPr lang="lv-LV" sz="2000" b="1" dirty="0"/>
              <a:t>Tā kā mēs visi esam priesteri, kas aicināti kalpot pasaulei ar evaņģēliju, mēs visi esam aicināti pacelt rokas uz debesu svētnīcas svēto vietu, un slavēt mūsu Dievu (1.Pēt.2:4-5).</a:t>
            </a:r>
          </a:p>
        </p:txBody>
      </p:sp>
      <p:pic>
        <p:nvPicPr>
          <p:cNvPr id="8" name="Imagen 7" descr="Imagen que contiene competencia de atletismo, hombre, jugador&#10;&#10;Descripción generada automáticamente">
            <a:extLst>
              <a:ext uri="{FF2B5EF4-FFF2-40B4-BE49-F238E27FC236}">
                <a16:creationId xmlns:a16="http://schemas.microsoft.com/office/drawing/2014/main" id="{D4ED6B92-B1FE-5910-83E2-F7878BA52B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2336278"/>
            <a:ext cx="7010400" cy="3505200"/>
          </a:xfrm>
          <a:prstGeom prst="rect">
            <a:avLst/>
          </a:prstGeom>
          <a:effectLst>
            <a:innerShdw blurRad="114300">
              <a:prstClr val="black"/>
            </a:innerShdw>
          </a:effectLst>
        </p:spPr>
      </p:pic>
      <p:pic>
        <p:nvPicPr>
          <p:cNvPr id="10" name="Imagen 9" descr="Imagen que contiene persona, interior, tabla, gente&#10;&#10;Descripción generada automáticamente">
            <a:extLst>
              <a:ext uri="{FF2B5EF4-FFF2-40B4-BE49-F238E27FC236}">
                <a16:creationId xmlns:a16="http://schemas.microsoft.com/office/drawing/2014/main" id="{DAA255A9-14DB-425E-B49E-F736C46742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52400" y="92088"/>
            <a:ext cx="3394228" cy="196911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objeto, luz, reloj&#10;&#10;Descripción generada automáticamente">
            <a:extLst>
              <a:ext uri="{FF2B5EF4-FFF2-40B4-BE49-F238E27FC236}">
                <a16:creationId xmlns:a16="http://schemas.microsoft.com/office/drawing/2014/main" id="{23B4CA57-16F2-3982-57F5-3CC0D3ED72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1449" y="4947299"/>
            <a:ext cx="383651" cy="257175"/>
          </a:xfrm>
          <a:prstGeom prst="rect">
            <a:avLst/>
          </a:prstGeom>
          <a:effectLst>
            <a:outerShdw blurRad="50800" dist="38100" dir="8100000" algn="tr" rotWithShape="0">
              <a:prstClr val="black">
                <a:alpha val="40000"/>
              </a:prstClr>
            </a:outerShdw>
          </a:effectLst>
        </p:spPr>
      </p:pic>
      <p:pic>
        <p:nvPicPr>
          <p:cNvPr id="15" name="Imagen 14" descr="Imagen que contiene luz&#10;&#10;Descripción generada automáticamente">
            <a:extLst>
              <a:ext uri="{FF2B5EF4-FFF2-40B4-BE49-F238E27FC236}">
                <a16:creationId xmlns:a16="http://schemas.microsoft.com/office/drawing/2014/main" id="{993EA72C-4906-75AC-FD75-339104DE7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1449" y="5431799"/>
            <a:ext cx="383651" cy="257175"/>
          </a:xfrm>
          <a:prstGeom prst="rect">
            <a:avLst/>
          </a:prstGeom>
          <a:effectLst>
            <a:outerShdw blurRad="50800" dist="38100" dir="8100000" algn="tr" rotWithShape="0">
              <a:prstClr val="black">
                <a:alpha val="40000"/>
              </a:prstClr>
            </a:outerShdw>
          </a:effectLst>
        </p:spPr>
      </p:pic>
      <p:sp>
        <p:nvSpPr>
          <p:cNvPr id="9" name="CuadroTexto 8">
            <a:extLst>
              <a:ext uri="{FF2B5EF4-FFF2-40B4-BE49-F238E27FC236}">
                <a16:creationId xmlns:a16="http://schemas.microsoft.com/office/drawing/2014/main" id="{E4024EC9-A3F7-A4AB-0BC4-F316E4B195A3}"/>
              </a:ext>
            </a:extLst>
          </p:cNvPr>
          <p:cNvSpPr txBox="1"/>
          <p:nvPr/>
        </p:nvSpPr>
        <p:spPr>
          <a:xfrm>
            <a:off x="0" y="4105489"/>
            <a:ext cx="4962525" cy="707886"/>
          </a:xfrm>
          <a:prstGeom prst="rect">
            <a:avLst/>
          </a:prstGeom>
          <a:noFill/>
        </p:spPr>
        <p:txBody>
          <a:bodyPr wrap="square">
            <a:spAutoFit/>
          </a:bodyPr>
          <a:lstStyle/>
          <a:p>
            <a:pPr algn="ctr">
              <a:spcBef>
                <a:spcPts val="600"/>
              </a:spcBef>
            </a:pPr>
            <a:r>
              <a:rPr lang="sv-SE" sz="2000" b="1" dirty="0"/>
              <a:t>Kas var </a:t>
            </a:r>
            <a:r>
              <a:rPr lang="lv-LV" sz="2000" b="1" dirty="0"/>
              <a:t>pacelt rokas uz svēto vietu </a:t>
            </a:r>
            <a:r>
              <a:rPr lang="sv-SE" sz="2000" b="1" dirty="0"/>
              <a:t>un slavēt Kungu?</a:t>
            </a:r>
          </a:p>
        </p:txBody>
      </p:sp>
    </p:spTree>
    <p:extLst>
      <p:ext uri="{BB962C8B-B14F-4D97-AF65-F5344CB8AC3E}">
        <p14:creationId xmlns:p14="http://schemas.microsoft.com/office/powerpoint/2010/main" val="23104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ppt_x</p:attrName>
                                        </p:attrNameLst>
                                      </p:cBhvr>
                                      <p:tavLst>
                                        <p:tav tm="0">
                                          <p:val>
                                            <p:strVal val="#ppt_x-#ppt_w/2"/>
                                          </p:val>
                                        </p:tav>
                                        <p:tav tm="100000">
                                          <p:val>
                                            <p:strVal val="#ppt_x"/>
                                          </p:val>
                                        </p:tav>
                                      </p:tavLst>
                                    </p:anim>
                                    <p:anim calcmode="lin" valueType="num">
                                      <p:cBhvr>
                                        <p:cTn id="48" dur="500" fill="hold"/>
                                        <p:tgtEl>
                                          <p:spTgt spid="13"/>
                                        </p:tgtEl>
                                        <p:attrNameLst>
                                          <p:attrName>ppt_y</p:attrName>
                                        </p:attrNameLst>
                                      </p:cBhvr>
                                      <p:tavLst>
                                        <p:tav tm="0">
                                          <p:val>
                                            <p:strVal val="#ppt_y"/>
                                          </p:val>
                                        </p:tav>
                                        <p:tav tm="100000">
                                          <p:val>
                                            <p:strVal val="#ppt_y"/>
                                          </p:val>
                                        </p:tav>
                                      </p:tavLst>
                                    </p:anim>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wipe(left)">
                                      <p:cBhvr>
                                        <p:cTn id="54" dur="500"/>
                                        <p:tgtEl>
                                          <p:spTgt spid="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ppt_x</p:attrName>
                                        </p:attrNameLst>
                                      </p:cBhvr>
                                      <p:tavLst>
                                        <p:tav tm="0">
                                          <p:val>
                                            <p:strVal val="#ppt_x-#ppt_w/2"/>
                                          </p:val>
                                        </p:tav>
                                        <p:tav tm="100000">
                                          <p:val>
                                            <p:strVal val="#ppt_x"/>
                                          </p:val>
                                        </p:tav>
                                      </p:tavLst>
                                    </p:anim>
                                    <p:anim calcmode="lin" valueType="num">
                                      <p:cBhvr>
                                        <p:cTn id="60" dur="500" fill="hold"/>
                                        <p:tgtEl>
                                          <p:spTgt spid="15"/>
                                        </p:tgtEl>
                                        <p:attrNameLst>
                                          <p:attrName>ppt_y</p:attrName>
                                        </p:attrNameLst>
                                      </p:cBhvr>
                                      <p:tavLst>
                                        <p:tav tm="0">
                                          <p:val>
                                            <p:strVal val="#ppt_y"/>
                                          </p:val>
                                        </p:tav>
                                        <p:tav tm="100000">
                                          <p:val>
                                            <p:strVal val="#ppt_y"/>
                                          </p:val>
                                        </p:tav>
                                      </p:tavLst>
                                    </p:anim>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strVal val="#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wipe(left)">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uiExpand="1" build="p"/>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A0314BB-5BC1-4927-83C9-53C461F2F31E}"/>
              </a:ext>
            </a:extLst>
          </p:cNvPr>
          <p:cNvSpPr/>
          <p:nvPr/>
        </p:nvSpPr>
        <p:spPr>
          <a:xfrm>
            <a:off x="0" y="0"/>
            <a:ext cx="12191999" cy="769441"/>
          </a:xfrm>
          <a:prstGeom prst="rect">
            <a:avLst/>
          </a:prstGeom>
        </p:spPr>
        <p:txBody>
          <a:bodyPr wrap="square">
            <a:spAutoFit/>
            <a:scene3d>
              <a:camera prst="orthographicFront"/>
              <a:lightRig rig="threePt" dir="t"/>
            </a:scene3d>
            <a:sp3d extrusionH="57150" contourW="19050">
              <a:bevelT w="57150" h="38100" prst="hardEdge"/>
              <a:contourClr>
                <a:schemeClr val="accent2"/>
              </a:contourClr>
            </a:sp3d>
          </a:bodyPr>
          <a:lstStyle/>
          <a:p>
            <a:pPr algn="ctr"/>
            <a:r>
              <a:rPr lang="lv-LV"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PIELŪGSME AR JAUNU DZIESMU</a:t>
            </a:r>
            <a:endPar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3" name="Rectángulo 2">
            <a:extLst>
              <a:ext uri="{FF2B5EF4-FFF2-40B4-BE49-F238E27FC236}">
                <a16:creationId xmlns:a16="http://schemas.microsoft.com/office/drawing/2014/main" id="{C60F110B-E7F4-4DE1-A7E8-57DC88270595}"/>
              </a:ext>
            </a:extLst>
          </p:cNvPr>
          <p:cNvSpPr/>
          <p:nvPr/>
        </p:nvSpPr>
        <p:spPr>
          <a:xfrm>
            <a:off x="432046" y="659140"/>
            <a:ext cx="11327906" cy="369332"/>
          </a:xfrm>
          <a:prstGeom prst="rect">
            <a:avLst/>
          </a:prstGeom>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err="1">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Alelujā</a:t>
            </a:r>
            <a:r>
              <a:rPr lang="lv-LV"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Dziediet Tam Kungam jaunu dziesmu, Viņa slavu svēto draudzē!</a:t>
            </a: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Psalms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149:1)</a:t>
            </a:r>
            <a:endPar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9873EE44-BFD6-45C3-905A-74D7AFABDF3B}"/>
              </a:ext>
            </a:extLst>
          </p:cNvPr>
          <p:cNvSpPr txBox="1"/>
          <p:nvPr/>
        </p:nvSpPr>
        <p:spPr>
          <a:xfrm>
            <a:off x="190567" y="1056232"/>
            <a:ext cx="7575179" cy="400110"/>
          </a:xfrm>
          <a:prstGeom prst="rect">
            <a:avLst/>
          </a:prstGeom>
          <a:noFill/>
        </p:spPr>
        <p:txBody>
          <a:bodyPr wrap="square" rtlCol="0">
            <a:spAutoFit/>
          </a:bodyPr>
          <a:lstStyle/>
          <a:p>
            <a:pPr algn="ctr"/>
            <a:r>
              <a:rPr lang="lv-LV" sz="2000" b="1" dirty="0"/>
              <a:t>Kas pamudina psalmistu dziedāt jaunu dziesmu?</a:t>
            </a:r>
          </a:p>
        </p:txBody>
      </p:sp>
      <p:graphicFrame>
        <p:nvGraphicFramePr>
          <p:cNvPr id="9" name="Diagrama 8">
            <a:extLst>
              <a:ext uri="{FF2B5EF4-FFF2-40B4-BE49-F238E27FC236}">
                <a16:creationId xmlns:a16="http://schemas.microsoft.com/office/drawing/2014/main" id="{5E1FDBC8-ED24-2116-4708-BD30AC04AEF0}"/>
              </a:ext>
            </a:extLst>
          </p:cNvPr>
          <p:cNvGraphicFramePr/>
          <p:nvPr>
            <p:extLst>
              <p:ext uri="{D42A27DB-BD31-4B8C-83A1-F6EECF244321}">
                <p14:modId xmlns:p14="http://schemas.microsoft.com/office/powerpoint/2010/main" val="2155783378"/>
              </p:ext>
            </p:extLst>
          </p:nvPr>
        </p:nvGraphicFramePr>
        <p:xfrm>
          <a:off x="144415" y="1495425"/>
          <a:ext cx="7475585" cy="185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A8559AC-B391-4C04-9421-DDD5E7710383}"/>
              </a:ext>
            </a:extLst>
          </p:cNvPr>
          <p:cNvSpPr txBox="1"/>
          <p:nvPr/>
        </p:nvSpPr>
        <p:spPr>
          <a:xfrm>
            <a:off x="1961362" y="3828008"/>
            <a:ext cx="5851519" cy="1938992"/>
          </a:xfrm>
          <a:prstGeom prst="rect">
            <a:avLst/>
          </a:prstGeom>
          <a:noFill/>
        </p:spPr>
        <p:txBody>
          <a:bodyPr wrap="square" rtlCol="0">
            <a:spAutoFit/>
          </a:bodyPr>
          <a:lstStyle/>
          <a:p>
            <a:pPr>
              <a:spcBef>
                <a:spcPts val="600"/>
              </a:spcBef>
            </a:pPr>
            <a:r>
              <a:rPr lang="lv-LV" sz="2000" b="1" dirty="0"/>
              <a:t>Jaunā dziesma ir katras jaunas pieredzes izpausme, ko mēs dzīvojam kopā ar Dievu: katru reizi mēs uzzinām kaut ko jaunu par Viņa radīšanu; katru reizi, kad jūtam prieku par Viņa klātbūtni; katru reizi, kad Viņš mūs mierina; katru reizi, kad Viņš piedod mūsu grēkus.....</a:t>
            </a:r>
          </a:p>
        </p:txBody>
      </p:sp>
      <p:pic>
        <p:nvPicPr>
          <p:cNvPr id="8" name="Imagen 7" descr="Un grupo de personas posando haciendo gestos con la cara pintada&#10;&#10;Descripción generada automáticamente con confianza media">
            <a:extLst>
              <a:ext uri="{FF2B5EF4-FFF2-40B4-BE49-F238E27FC236}">
                <a16:creationId xmlns:a16="http://schemas.microsoft.com/office/drawing/2014/main" id="{244A4A58-A0D2-F7DA-91AF-4355CB5F083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23753" y="1136942"/>
            <a:ext cx="4224812" cy="5551877"/>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8E940661-C408-C2E2-C693-0FBD01167FB6}"/>
              </a:ext>
            </a:extLst>
          </p:cNvPr>
          <p:cNvSpPr txBox="1"/>
          <p:nvPr/>
        </p:nvSpPr>
        <p:spPr>
          <a:xfrm>
            <a:off x="143434" y="3429000"/>
            <a:ext cx="7669447" cy="707886"/>
          </a:xfrm>
          <a:prstGeom prst="rect">
            <a:avLst/>
          </a:prstGeom>
          <a:noFill/>
        </p:spPr>
        <p:txBody>
          <a:bodyPr wrap="square">
            <a:spAutoFit/>
          </a:bodyPr>
          <a:lstStyle/>
          <a:p>
            <a:pPr>
              <a:spcBef>
                <a:spcPts val="600"/>
              </a:spcBef>
            </a:pPr>
            <a:r>
              <a:rPr lang="lv-LV" sz="2000" b="1" dirty="0"/>
              <a:t>Jesaja aicina ikvienu dziedāt jaunu dziesmu (Jes.42:10-12). Bet kāda ir šī dziesma?</a:t>
            </a:r>
          </a:p>
        </p:txBody>
      </p:sp>
      <p:pic>
        <p:nvPicPr>
          <p:cNvPr id="13" name="Imagen 12" descr="Imagen que contiene persona, mujer, sostener, remoto&#10;&#10;Descripción generada automáticamente">
            <a:extLst>
              <a:ext uri="{FF2B5EF4-FFF2-40B4-BE49-F238E27FC236}">
                <a16:creationId xmlns:a16="http://schemas.microsoft.com/office/drawing/2014/main" id="{C571786E-9CD7-3916-7F19-B5F99CF065C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21023" y="4165632"/>
            <a:ext cx="1851211" cy="2604748"/>
          </a:xfrm>
          <a:prstGeom prst="roundRect">
            <a:avLst>
              <a:gd name="adj" fmla="val 4167"/>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C56A94D0-DCED-78B6-3649-FD616D4BE9BE}"/>
              </a:ext>
            </a:extLst>
          </p:cNvPr>
          <p:cNvSpPr txBox="1"/>
          <p:nvPr/>
        </p:nvSpPr>
        <p:spPr>
          <a:xfrm>
            <a:off x="1972234" y="5743061"/>
            <a:ext cx="5851519" cy="1015663"/>
          </a:xfrm>
          <a:prstGeom prst="rect">
            <a:avLst/>
          </a:prstGeom>
          <a:noFill/>
        </p:spPr>
        <p:txBody>
          <a:bodyPr wrap="square">
            <a:spAutoFit/>
          </a:bodyPr>
          <a:lstStyle/>
          <a:p>
            <a:pPr>
              <a:spcBef>
                <a:spcPts val="600"/>
              </a:spcBef>
            </a:pPr>
            <a:r>
              <a:rPr lang="lv-LV" sz="2000" b="1" dirty="0"/>
              <a:t>Tā ir dziesma, ko neviens cits nevar dziedāt. Tikai atpestītie varēs dziedāt šo jauno dziesmu Debesīs par prieku un izbrīnu eņģeļiem (Atkl.14:3).</a:t>
            </a:r>
          </a:p>
        </p:txBody>
      </p:sp>
    </p:spTree>
    <p:extLst>
      <p:ext uri="{BB962C8B-B14F-4D97-AF65-F5344CB8AC3E}">
        <p14:creationId xmlns:p14="http://schemas.microsoft.com/office/powerpoint/2010/main" val="41259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800" decel="100000"/>
                                        <p:tgtEl>
                                          <p:spTgt spid="8"/>
                                        </p:tgtEl>
                                      </p:cBhvr>
                                    </p:animEffect>
                                    <p:anim calcmode="lin" valueType="num">
                                      <p:cBhvr>
                                        <p:cTn id="37" dur="800" decel="100000" fill="hold"/>
                                        <p:tgtEl>
                                          <p:spTgt spid="8"/>
                                        </p:tgtEl>
                                        <p:attrNameLst>
                                          <p:attrName>style.rotation</p:attrName>
                                        </p:attrNameLst>
                                      </p:cBhvr>
                                      <p:tavLst>
                                        <p:tav tm="0">
                                          <p:val>
                                            <p:fltVal val="-90"/>
                                          </p:val>
                                        </p:tav>
                                        <p:tav tm="100000">
                                          <p:val>
                                            <p:fltVal val="0"/>
                                          </p:val>
                                        </p:tav>
                                      </p:tavLst>
                                    </p:anim>
                                    <p:anim calcmode="lin" valueType="num">
                                      <p:cBhvr>
                                        <p:cTn id="38" dur="800" decel="100000" fill="hold"/>
                                        <p:tgtEl>
                                          <p:spTgt spid="8"/>
                                        </p:tgtEl>
                                        <p:attrNameLst>
                                          <p:attrName>ppt_x</p:attrName>
                                        </p:attrNameLst>
                                      </p:cBhvr>
                                      <p:tavLst>
                                        <p:tav tm="0">
                                          <p:val>
                                            <p:strVal val="#ppt_x+0.4"/>
                                          </p:val>
                                        </p:tav>
                                        <p:tav tm="100000">
                                          <p:val>
                                            <p:strVal val="#ppt_x-0.05"/>
                                          </p:val>
                                        </p:tav>
                                      </p:tavLst>
                                    </p:anim>
                                    <p:anim calcmode="lin" valueType="num">
                                      <p:cBhvr>
                                        <p:cTn id="39" dur="800" decel="100000" fill="hold"/>
                                        <p:tgtEl>
                                          <p:spTgt spid="8"/>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9">
                                            <p:graphicEl>
                                              <a:dgm id="{7AE10AD4-5E4C-453E-8B11-9FD0CCB63AEF}"/>
                                            </p:graphicEl>
                                          </p:spTgt>
                                        </p:tgtEl>
                                        <p:attrNameLst>
                                          <p:attrName>style.visibility</p:attrName>
                                        </p:attrNameLst>
                                      </p:cBhvr>
                                      <p:to>
                                        <p:strVal val="visible"/>
                                      </p:to>
                                    </p:set>
                                    <p:anim calcmode="lin" valueType="num">
                                      <p:cBhvr>
                                        <p:cTn id="45" dur="500" fill="hold"/>
                                        <p:tgtEl>
                                          <p:spTgt spid="9">
                                            <p:graphicEl>
                                              <a:dgm id="{7AE10AD4-5E4C-453E-8B11-9FD0CCB63AEF}"/>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7AE10AD4-5E4C-453E-8B11-9FD0CCB63AEF}"/>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7AE10AD4-5E4C-453E-8B11-9FD0CCB63AE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graphicEl>
                                              <a:dgm id="{0FFF0645-0BB6-4F3E-BDDD-0785A0B50CAF}"/>
                                            </p:graphicEl>
                                          </p:spTgt>
                                        </p:tgtEl>
                                        <p:attrNameLst>
                                          <p:attrName>style.visibility</p:attrName>
                                        </p:attrNameLst>
                                      </p:cBhvr>
                                      <p:to>
                                        <p:strVal val="visible"/>
                                      </p:to>
                                    </p:set>
                                    <p:anim calcmode="lin" valueType="num">
                                      <p:cBhvr>
                                        <p:cTn id="52" dur="500" fill="hold"/>
                                        <p:tgtEl>
                                          <p:spTgt spid="9">
                                            <p:graphicEl>
                                              <a:dgm id="{0FFF0645-0BB6-4F3E-BDDD-0785A0B50C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0FFF0645-0BB6-4F3E-BDDD-0785A0B50C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0FFF0645-0BB6-4F3E-BDDD-0785A0B50C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graphicEl>
                                              <a:dgm id="{9BD903B7-7283-40C1-8AAA-A66D3BAB951C}"/>
                                            </p:graphicEl>
                                          </p:spTgt>
                                        </p:tgtEl>
                                        <p:attrNameLst>
                                          <p:attrName>style.visibility</p:attrName>
                                        </p:attrNameLst>
                                      </p:cBhvr>
                                      <p:to>
                                        <p:strVal val="visible"/>
                                      </p:to>
                                    </p:set>
                                    <p:anim calcmode="lin" valueType="num">
                                      <p:cBhvr>
                                        <p:cTn id="59" dur="500" fill="hold"/>
                                        <p:tgtEl>
                                          <p:spTgt spid="9">
                                            <p:graphicEl>
                                              <a:dgm id="{9BD903B7-7283-40C1-8AAA-A66D3BAB951C}"/>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9BD903B7-7283-40C1-8AAA-A66D3BAB951C}"/>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9BD903B7-7283-40C1-8AAA-A66D3BAB951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9">
                                            <p:graphicEl>
                                              <a:dgm id="{4F9AC9B6-42E2-45CC-95B6-DE0004E09F21}"/>
                                            </p:graphicEl>
                                          </p:spTgt>
                                        </p:tgtEl>
                                        <p:attrNameLst>
                                          <p:attrName>style.visibility</p:attrName>
                                        </p:attrNameLst>
                                      </p:cBhvr>
                                      <p:to>
                                        <p:strVal val="visible"/>
                                      </p:to>
                                    </p:set>
                                    <p:anim calcmode="lin" valueType="num">
                                      <p:cBhvr>
                                        <p:cTn id="66" dur="500" fill="hold"/>
                                        <p:tgtEl>
                                          <p:spTgt spid="9">
                                            <p:graphicEl>
                                              <a:dgm id="{4F9AC9B6-42E2-45CC-95B6-DE0004E09F21}"/>
                                            </p:graphicEl>
                                          </p:spTgt>
                                        </p:tgtEl>
                                        <p:attrNameLst>
                                          <p:attrName>ppt_w</p:attrName>
                                        </p:attrNameLst>
                                      </p:cBhvr>
                                      <p:tavLst>
                                        <p:tav tm="0">
                                          <p:val>
                                            <p:fltVal val="0"/>
                                          </p:val>
                                        </p:tav>
                                        <p:tav tm="100000">
                                          <p:val>
                                            <p:strVal val="#ppt_w"/>
                                          </p:val>
                                        </p:tav>
                                      </p:tavLst>
                                    </p:anim>
                                    <p:anim calcmode="lin" valueType="num">
                                      <p:cBhvr>
                                        <p:cTn id="67" dur="500" fill="hold"/>
                                        <p:tgtEl>
                                          <p:spTgt spid="9">
                                            <p:graphicEl>
                                              <a:dgm id="{4F9AC9B6-42E2-45CC-95B6-DE0004E09F21}"/>
                                            </p:graphicEl>
                                          </p:spTgt>
                                        </p:tgtEl>
                                        <p:attrNameLst>
                                          <p:attrName>ppt_h</p:attrName>
                                        </p:attrNameLst>
                                      </p:cBhvr>
                                      <p:tavLst>
                                        <p:tav tm="0">
                                          <p:val>
                                            <p:fltVal val="0"/>
                                          </p:val>
                                        </p:tav>
                                        <p:tav tm="100000">
                                          <p:val>
                                            <p:strVal val="#ppt_h"/>
                                          </p:val>
                                        </p:tav>
                                      </p:tavLst>
                                    </p:anim>
                                    <p:animEffect transition="in" filter="fade">
                                      <p:cBhvr>
                                        <p:cTn id="68" dur="500"/>
                                        <p:tgtEl>
                                          <p:spTgt spid="9">
                                            <p:graphicEl>
                                              <a:dgm id="{4F9AC9B6-42E2-45CC-95B6-DE0004E09F21}"/>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30"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800" decel="100000"/>
                                        <p:tgtEl>
                                          <p:spTgt spid="13"/>
                                        </p:tgtEl>
                                      </p:cBhvr>
                                    </p:animEffect>
                                    <p:anim calcmode="lin" valueType="num">
                                      <p:cBhvr>
                                        <p:cTn id="79" dur="800" decel="100000" fill="hold"/>
                                        <p:tgtEl>
                                          <p:spTgt spid="13"/>
                                        </p:tgtEl>
                                        <p:attrNameLst>
                                          <p:attrName>style.rotation</p:attrName>
                                        </p:attrNameLst>
                                      </p:cBhvr>
                                      <p:tavLst>
                                        <p:tav tm="0">
                                          <p:val>
                                            <p:fltVal val="-90"/>
                                          </p:val>
                                        </p:tav>
                                        <p:tav tm="100000">
                                          <p:val>
                                            <p:fltVal val="0"/>
                                          </p:val>
                                        </p:tav>
                                      </p:tavLst>
                                    </p:anim>
                                    <p:anim calcmode="lin" valueType="num">
                                      <p:cBhvr>
                                        <p:cTn id="80" dur="800" decel="100000" fill="hold"/>
                                        <p:tgtEl>
                                          <p:spTgt spid="13"/>
                                        </p:tgtEl>
                                        <p:attrNameLst>
                                          <p:attrName>ppt_x</p:attrName>
                                        </p:attrNameLst>
                                      </p:cBhvr>
                                      <p:tavLst>
                                        <p:tav tm="0">
                                          <p:val>
                                            <p:strVal val="#ppt_x+0.4"/>
                                          </p:val>
                                        </p:tav>
                                        <p:tav tm="100000">
                                          <p:val>
                                            <p:strVal val="#ppt_x-0.05"/>
                                          </p:val>
                                        </p:tav>
                                      </p:tavLst>
                                    </p:anim>
                                    <p:anim calcmode="lin" valueType="num">
                                      <p:cBhvr>
                                        <p:cTn id="81" dur="800" decel="100000" fill="hold"/>
                                        <p:tgtEl>
                                          <p:spTgt spid="13"/>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Graphic spid="9" grpId="0" uiExpand="1">
        <p:bldSub>
          <a:bldDgm bld="one"/>
        </p:bldSub>
      </p:bldGraphic>
      <p:bldP spid="7" grpId="0"/>
      <p:bldP spid="1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C0D2BFB-EBD2-48F2-9B12-515EBBE39E16}"/>
              </a:ext>
            </a:extLst>
          </p:cNvPr>
          <p:cNvSpPr/>
          <p:nvPr/>
        </p:nvSpPr>
        <p:spPr>
          <a:xfrm>
            <a:off x="4429124" y="-42321"/>
            <a:ext cx="7762875" cy="769441"/>
          </a:xfrm>
          <a:prstGeom prst="rect">
            <a:avLst/>
          </a:prstGeom>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TAISNO PIELŪGSME</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Rectángulo 2">
            <a:extLst>
              <a:ext uri="{FF2B5EF4-FFF2-40B4-BE49-F238E27FC236}">
                <a16:creationId xmlns:a16="http://schemas.microsoft.com/office/drawing/2014/main" id="{D24D7922-2D4F-428E-8284-59A497897A91}"/>
              </a:ext>
            </a:extLst>
          </p:cNvPr>
          <p:cNvSpPr/>
          <p:nvPr/>
        </p:nvSpPr>
        <p:spPr>
          <a:xfrm>
            <a:off x="5314811" y="560398"/>
            <a:ext cx="5886450" cy="646331"/>
          </a:xfrm>
          <a:prstGeom prst="rect">
            <a:avLst/>
          </a:prstGeom>
        </p:spPr>
        <p:txBody>
          <a:bodyPr wrap="square">
            <a:spAutoFit/>
          </a:bodyPr>
          <a:lstStyle/>
          <a:p>
            <a:pPr algn="ctr"/>
            <a:r>
              <a:rPr lang="lv-LV" b="1" dirty="0">
                <a:solidFill>
                  <a:schemeClr val="bg2"/>
                </a:solidFill>
                <a:effectLst>
                  <a:outerShdw blurRad="38100" dist="38100" dir="2700000" algn="tl">
                    <a:srgbClr val="000000">
                      <a:alpha val="43137"/>
                    </a:srgbClr>
                  </a:outerShdw>
                </a:effectLst>
                <a:latin typeface="Comic Sans MS" panose="030F0702030302020204" pitchFamily="66" charset="0"/>
              </a:rPr>
              <a:t>“Kungs, kas mājos Tavā mājoklī un dzīvos Tavā svētajā kalnā?” </a:t>
            </a:r>
            <a:r>
              <a:rPr lang="lv-LV" sz="1400" b="1" dirty="0">
                <a:solidFill>
                  <a:schemeClr val="bg2"/>
                </a:solidFill>
                <a:effectLst>
                  <a:outerShdw blurRad="38100" dist="38100" dir="2700000" algn="tl">
                    <a:srgbClr val="000000">
                      <a:alpha val="43137"/>
                    </a:srgbClr>
                  </a:outerShdw>
                </a:effectLst>
                <a:latin typeface="Comic Sans MS" panose="030F0702030302020204" pitchFamily="66" charset="0"/>
              </a:rPr>
              <a:t>(Psalms 15:1)</a:t>
            </a:r>
            <a:endParaRPr lang="lv-LV"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36DB0D01-5146-4ED6-9358-ADB2841E9F14}"/>
              </a:ext>
            </a:extLst>
          </p:cNvPr>
          <p:cNvSpPr txBox="1"/>
          <p:nvPr/>
        </p:nvSpPr>
        <p:spPr>
          <a:xfrm>
            <a:off x="4486275" y="1233862"/>
            <a:ext cx="7448271" cy="400110"/>
          </a:xfrm>
          <a:prstGeom prst="rect">
            <a:avLst/>
          </a:prstGeom>
          <a:noFill/>
        </p:spPr>
        <p:txBody>
          <a:bodyPr wrap="square" rtlCol="0">
            <a:spAutoFit/>
          </a:bodyPr>
          <a:lstStyle/>
          <a:p>
            <a:pPr algn="ctr"/>
            <a:r>
              <a:rPr lang="lv-LV" sz="2000" b="1" dirty="0"/>
              <a:t>Kas ir cienīgs pielūgt Dievu?</a:t>
            </a:r>
          </a:p>
        </p:txBody>
      </p:sp>
      <p:graphicFrame>
        <p:nvGraphicFramePr>
          <p:cNvPr id="7" name="Diagrama 6">
            <a:extLst>
              <a:ext uri="{FF2B5EF4-FFF2-40B4-BE49-F238E27FC236}">
                <a16:creationId xmlns:a16="http://schemas.microsoft.com/office/drawing/2014/main" id="{9956E0FD-377E-B02D-4B20-AABF4AED09E0}"/>
              </a:ext>
            </a:extLst>
          </p:cNvPr>
          <p:cNvGraphicFramePr/>
          <p:nvPr>
            <p:extLst>
              <p:ext uri="{D42A27DB-BD31-4B8C-83A1-F6EECF244321}">
                <p14:modId xmlns:p14="http://schemas.microsoft.com/office/powerpoint/2010/main" val="1328109371"/>
              </p:ext>
            </p:extLst>
          </p:nvPr>
        </p:nvGraphicFramePr>
        <p:xfrm>
          <a:off x="257452" y="1598158"/>
          <a:ext cx="11677096" cy="3911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F3083953-4F17-41C6-A636-FA315CC0673B}"/>
              </a:ext>
            </a:extLst>
          </p:cNvPr>
          <p:cNvSpPr txBox="1"/>
          <p:nvPr/>
        </p:nvSpPr>
        <p:spPr>
          <a:xfrm>
            <a:off x="257452" y="5539186"/>
            <a:ext cx="5676623" cy="1323439"/>
          </a:xfrm>
          <a:prstGeom prst="rect">
            <a:avLst/>
          </a:prstGeom>
          <a:noFill/>
        </p:spPr>
        <p:txBody>
          <a:bodyPr wrap="square" rtlCol="0">
            <a:spAutoFit/>
          </a:bodyPr>
          <a:lstStyle/>
          <a:p>
            <a:r>
              <a:rPr lang="lv-LV" sz="2000" b="1" dirty="0"/>
              <a:t>Vai arī tas, kurš ievēro baušļus un dzīvo svētumā (Ebr.12:14). Atcerieties, taisns vai svēts ir nevis tas, kurš negrēko, bet gan, kurš nožēlo grēkus un no sirds izvēlas kalpot Dievam.</a:t>
            </a:r>
          </a:p>
        </p:txBody>
      </p:sp>
      <p:sp>
        <p:nvSpPr>
          <p:cNvPr id="8" name="Estrella: 7 puntas 7">
            <a:extLst>
              <a:ext uri="{FF2B5EF4-FFF2-40B4-BE49-F238E27FC236}">
                <a16:creationId xmlns:a16="http://schemas.microsoft.com/office/drawing/2014/main" id="{4F54B44D-99EF-6326-B036-57AE5470E978}"/>
              </a:ext>
            </a:extLst>
          </p:cNvPr>
          <p:cNvSpPr/>
          <p:nvPr/>
        </p:nvSpPr>
        <p:spPr>
          <a:xfrm>
            <a:off x="200302" y="1626734"/>
            <a:ext cx="437873" cy="400109"/>
          </a:xfrm>
          <a:prstGeom prst="star7">
            <a:avLst/>
          </a:prstGeom>
          <a:solidFill>
            <a:srgbClr val="FFCC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9" name="Estrella: 7 puntas 8">
            <a:extLst>
              <a:ext uri="{FF2B5EF4-FFF2-40B4-BE49-F238E27FC236}">
                <a16:creationId xmlns:a16="http://schemas.microsoft.com/office/drawing/2014/main" id="{79949F19-7119-F860-7870-073E3710262C}"/>
              </a:ext>
            </a:extLst>
          </p:cNvPr>
          <p:cNvSpPr/>
          <p:nvPr/>
        </p:nvSpPr>
        <p:spPr>
          <a:xfrm>
            <a:off x="200302" y="2118981"/>
            <a:ext cx="437873" cy="400109"/>
          </a:xfrm>
          <a:prstGeom prst="star7">
            <a:avLst/>
          </a:prstGeom>
          <a:solidFill>
            <a:srgbClr val="FFCC00">
              <a:hueOff val="2232324"/>
              <a:satOff val="-6194"/>
              <a:lumOff val="-812"/>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0" name="Estrella: 7 puntas 9">
            <a:extLst>
              <a:ext uri="{FF2B5EF4-FFF2-40B4-BE49-F238E27FC236}">
                <a16:creationId xmlns:a16="http://schemas.microsoft.com/office/drawing/2014/main" id="{F192D08C-A59D-92FC-FA92-5021E3ABFEF7}"/>
              </a:ext>
            </a:extLst>
          </p:cNvPr>
          <p:cNvSpPr/>
          <p:nvPr/>
        </p:nvSpPr>
        <p:spPr>
          <a:xfrm>
            <a:off x="200302" y="2611228"/>
            <a:ext cx="437873" cy="400109"/>
          </a:xfrm>
          <a:prstGeom prst="star7">
            <a:avLst/>
          </a:prstGeom>
          <a:solidFill>
            <a:srgbClr val="FFCC00">
              <a:hueOff val="4464648"/>
              <a:satOff val="-12389"/>
              <a:lumOff val="-1625"/>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1" name="Estrella: 7 puntas 10">
            <a:extLst>
              <a:ext uri="{FF2B5EF4-FFF2-40B4-BE49-F238E27FC236}">
                <a16:creationId xmlns:a16="http://schemas.microsoft.com/office/drawing/2014/main" id="{9053C209-3592-8F54-8357-E9809EE20FE9}"/>
              </a:ext>
            </a:extLst>
          </p:cNvPr>
          <p:cNvSpPr/>
          <p:nvPr/>
        </p:nvSpPr>
        <p:spPr>
          <a:xfrm>
            <a:off x="200302" y="3103475"/>
            <a:ext cx="437873" cy="400109"/>
          </a:xfrm>
          <a:prstGeom prst="star7">
            <a:avLst/>
          </a:prstGeom>
          <a:solidFill>
            <a:srgbClr val="FFCC00">
              <a:hueOff val="6696972"/>
              <a:satOff val="-18583"/>
              <a:lumOff val="-2437"/>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2" name="Estrella: 7 puntas 11">
            <a:extLst>
              <a:ext uri="{FF2B5EF4-FFF2-40B4-BE49-F238E27FC236}">
                <a16:creationId xmlns:a16="http://schemas.microsoft.com/office/drawing/2014/main" id="{0FCDB2B9-95BC-5678-2BD9-6FADF0F26BA9}"/>
              </a:ext>
            </a:extLst>
          </p:cNvPr>
          <p:cNvSpPr/>
          <p:nvPr/>
        </p:nvSpPr>
        <p:spPr>
          <a:xfrm>
            <a:off x="200302" y="3595722"/>
            <a:ext cx="437873" cy="400109"/>
          </a:xfrm>
          <a:prstGeom prst="star7">
            <a:avLst/>
          </a:prstGeom>
          <a:solidFill>
            <a:srgbClr val="FFCC00">
              <a:hueOff val="8929297"/>
              <a:satOff val="-24778"/>
              <a:lumOff val="-325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3" name="Estrella: 7 puntas 12">
            <a:extLst>
              <a:ext uri="{FF2B5EF4-FFF2-40B4-BE49-F238E27FC236}">
                <a16:creationId xmlns:a16="http://schemas.microsoft.com/office/drawing/2014/main" id="{35A46262-DB05-2D51-4670-83CB8A027714}"/>
              </a:ext>
            </a:extLst>
          </p:cNvPr>
          <p:cNvSpPr/>
          <p:nvPr/>
        </p:nvSpPr>
        <p:spPr>
          <a:xfrm>
            <a:off x="200302" y="4087969"/>
            <a:ext cx="437873" cy="400109"/>
          </a:xfrm>
          <a:prstGeom prst="star7">
            <a:avLst/>
          </a:prstGeom>
          <a:solidFill>
            <a:srgbClr val="FFCC00">
              <a:hueOff val="11161620"/>
              <a:satOff val="-30972"/>
              <a:lumOff val="-4062"/>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4" name="Estrella: 7 puntas 13">
            <a:extLst>
              <a:ext uri="{FF2B5EF4-FFF2-40B4-BE49-F238E27FC236}">
                <a16:creationId xmlns:a16="http://schemas.microsoft.com/office/drawing/2014/main" id="{6E024148-58BA-0A04-5964-010533350013}"/>
              </a:ext>
            </a:extLst>
          </p:cNvPr>
          <p:cNvSpPr/>
          <p:nvPr/>
        </p:nvSpPr>
        <p:spPr>
          <a:xfrm>
            <a:off x="200302" y="4580216"/>
            <a:ext cx="437873" cy="400109"/>
          </a:xfrm>
          <a:prstGeom prst="star7">
            <a:avLst/>
          </a:prstGeom>
          <a:solidFill>
            <a:srgbClr val="FFCC00">
              <a:hueOff val="13393944"/>
              <a:satOff val="-37167"/>
              <a:lumOff val="-4875"/>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5" name="Estrella: 7 puntas 14">
            <a:extLst>
              <a:ext uri="{FF2B5EF4-FFF2-40B4-BE49-F238E27FC236}">
                <a16:creationId xmlns:a16="http://schemas.microsoft.com/office/drawing/2014/main" id="{0FD62649-811C-CBD2-FA80-3D7D655E6C22}"/>
              </a:ext>
            </a:extLst>
          </p:cNvPr>
          <p:cNvSpPr/>
          <p:nvPr/>
        </p:nvSpPr>
        <p:spPr>
          <a:xfrm>
            <a:off x="200302" y="5072461"/>
            <a:ext cx="437873" cy="400109"/>
          </a:xfrm>
          <a:prstGeom prst="star7">
            <a:avLst/>
          </a:prstGeom>
          <a:solidFill>
            <a:srgbClr val="FFCC00">
              <a:hueOff val="15626268"/>
              <a:satOff val="-43361"/>
              <a:lumOff val="-5687"/>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pic>
        <p:nvPicPr>
          <p:cNvPr id="19" name="Imagen 18" descr="Imagen que contiene edificio, roca, piedra, parado&#10;&#10;Descripción generada automáticamente">
            <a:extLst>
              <a:ext uri="{FF2B5EF4-FFF2-40B4-BE49-F238E27FC236}">
                <a16:creationId xmlns:a16="http://schemas.microsoft.com/office/drawing/2014/main" id="{39B859B3-6C59-9717-9A44-1864C663B83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193631" y="5622440"/>
            <a:ext cx="3309938" cy="1061464"/>
          </a:xfrm>
          <a:prstGeom prst="snip2DiagRect">
            <a:avLst/>
          </a:prstGeom>
          <a:solidFill>
            <a:srgbClr val="FFFFFF">
              <a:shade val="85000"/>
            </a:srgbClr>
          </a:solidFill>
          <a:ln w="57150" cap="sq">
            <a:solidFill>
              <a:srgbClr val="C6465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a persona acostado en el suelo&#10;&#10;Descripción generada automáticamente con confianza media">
            <a:extLst>
              <a:ext uri="{FF2B5EF4-FFF2-40B4-BE49-F238E27FC236}">
                <a16:creationId xmlns:a16="http://schemas.microsoft.com/office/drawing/2014/main" id="{33FFF7AA-0BE4-7690-1845-C1809AE68DB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a:off x="9763125" y="5622440"/>
            <a:ext cx="2171421" cy="1061464"/>
          </a:xfrm>
          <a:prstGeom prst="snip2DiagRect">
            <a:avLst/>
          </a:prstGeom>
          <a:solidFill>
            <a:srgbClr val="FFFFFF">
              <a:shade val="85000"/>
            </a:srgbClr>
          </a:solidFill>
          <a:ln w="57150" cap="sq">
            <a:solidFill>
              <a:srgbClr val="C6465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3C02155E-9E62-4A43-7B61-A8491006BBF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74593" y="135995"/>
            <a:ext cx="4254532" cy="1311341"/>
          </a:xfrm>
          <a:prstGeom prst="snip2DiagRect">
            <a:avLst>
              <a:gd name="adj1" fmla="val 16706"/>
              <a:gd name="adj2" fmla="val 16667"/>
            </a:avLst>
          </a:prstGeom>
          <a:solidFill>
            <a:srgbClr val="FFFFFF">
              <a:shade val="85000"/>
            </a:srgbClr>
          </a:solidFill>
          <a:ln w="57150" cap="sq">
            <a:solidFill>
              <a:srgbClr val="FFF86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26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ppt_w</p:attrName>
                                        </p:attrNameLst>
                                      </p:cBhvr>
                                      <p:tavLst>
                                        <p:tav tm="0" fmla="#ppt_w*sin(2.5*pi*$)">
                                          <p:val>
                                            <p:fltVal val="0"/>
                                          </p:val>
                                        </p:tav>
                                        <p:tav tm="100000">
                                          <p:val>
                                            <p:fltVal val="1"/>
                                          </p:val>
                                        </p:tav>
                                      </p:tavLst>
                                    </p:anim>
                                    <p:anim calcmode="lin" valueType="num">
                                      <p:cBhvr>
                                        <p:cTn id="18" dur="750" fill="hold"/>
                                        <p:tgtEl>
                                          <p:spTgt spid="3"/>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750"/>
                                        <p:tgtEl>
                                          <p:spTgt spid="26"/>
                                        </p:tgtEl>
                                      </p:cBhvr>
                                    </p:animEffect>
                                    <p:anim calcmode="lin" valueType="num">
                                      <p:cBhvr>
                                        <p:cTn id="22" dur="750" fill="hold"/>
                                        <p:tgtEl>
                                          <p:spTgt spid="26"/>
                                        </p:tgtEl>
                                        <p:attrNameLst>
                                          <p:attrName>ppt_w</p:attrName>
                                        </p:attrNameLst>
                                      </p:cBhvr>
                                      <p:tavLst>
                                        <p:tav tm="0" fmla="#ppt_w*sin(2.5*pi*$)">
                                          <p:val>
                                            <p:fltVal val="0"/>
                                          </p:val>
                                        </p:tav>
                                        <p:tav tm="100000">
                                          <p:val>
                                            <p:fltVal val="1"/>
                                          </p:val>
                                        </p:tav>
                                      </p:tavLst>
                                    </p:anim>
                                    <p:anim calcmode="lin" valueType="num">
                                      <p:cBhvr>
                                        <p:cTn id="23" dur="75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graphicEl>
                                              <a:dgm id="{D1BD1A51-7BCA-4057-B8F5-2F9E1159B918}"/>
                                            </p:graphicEl>
                                          </p:spTgt>
                                        </p:tgtEl>
                                        <p:attrNameLst>
                                          <p:attrName>style.visibility</p:attrName>
                                        </p:attrNameLst>
                                      </p:cBhvr>
                                      <p:to>
                                        <p:strVal val="visible"/>
                                      </p:to>
                                    </p:set>
                                    <p:animEffect transition="in" filter="wipe(left)">
                                      <p:cBhvr>
                                        <p:cTn id="44" dur="500"/>
                                        <p:tgtEl>
                                          <p:spTgt spid="7">
                                            <p:graphicEl>
                                              <a:dgm id="{D1BD1A51-7BCA-4057-B8F5-2F9E1159B91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graphicEl>
                                              <a:dgm id="{FCD48BFA-BDE5-4224-B33A-5A9354D54819}"/>
                                            </p:graphicEl>
                                          </p:spTgt>
                                        </p:tgtEl>
                                        <p:attrNameLst>
                                          <p:attrName>style.visibility</p:attrName>
                                        </p:attrNameLst>
                                      </p:cBhvr>
                                      <p:to>
                                        <p:strVal val="visible"/>
                                      </p:to>
                                    </p:set>
                                    <p:animEffect transition="in" filter="wipe(left)">
                                      <p:cBhvr>
                                        <p:cTn id="49" dur="500"/>
                                        <p:tgtEl>
                                          <p:spTgt spid="7">
                                            <p:graphicEl>
                                              <a:dgm id="{FCD48BFA-BDE5-4224-B33A-5A9354D5481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graphicEl>
                                              <a:dgm id="{82737F0C-C515-4976-9E99-6BD7C7E55DE8}"/>
                                            </p:graphicEl>
                                          </p:spTgt>
                                        </p:tgtEl>
                                        <p:attrNameLst>
                                          <p:attrName>style.visibility</p:attrName>
                                        </p:attrNameLst>
                                      </p:cBhvr>
                                      <p:to>
                                        <p:strVal val="visible"/>
                                      </p:to>
                                    </p:set>
                                    <p:animEffect transition="in" filter="wipe(left)">
                                      <p:cBhvr>
                                        <p:cTn id="58" dur="500"/>
                                        <p:tgtEl>
                                          <p:spTgt spid="7">
                                            <p:graphicEl>
                                              <a:dgm id="{82737F0C-C515-4976-9E99-6BD7C7E55DE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graphicEl>
                                              <a:dgm id="{EF499801-1CC4-4598-89DC-2F302068A26E}"/>
                                            </p:graphicEl>
                                          </p:spTgt>
                                        </p:tgtEl>
                                        <p:attrNameLst>
                                          <p:attrName>style.visibility</p:attrName>
                                        </p:attrNameLst>
                                      </p:cBhvr>
                                      <p:to>
                                        <p:strVal val="visible"/>
                                      </p:to>
                                    </p:set>
                                    <p:animEffect transition="in" filter="wipe(left)">
                                      <p:cBhvr>
                                        <p:cTn id="63" dur="500"/>
                                        <p:tgtEl>
                                          <p:spTgt spid="7">
                                            <p:graphicEl>
                                              <a:dgm id="{EF499801-1CC4-4598-89DC-2F302068A26E}"/>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F9E22EFA-86B8-41E2-905A-85FDD7D7E34D}"/>
                                            </p:graphicEl>
                                          </p:spTgt>
                                        </p:tgtEl>
                                        <p:attrNameLst>
                                          <p:attrName>style.visibility</p:attrName>
                                        </p:attrNameLst>
                                      </p:cBhvr>
                                      <p:to>
                                        <p:strVal val="visible"/>
                                      </p:to>
                                    </p:set>
                                    <p:animEffect transition="in" filter="wipe(left)">
                                      <p:cBhvr>
                                        <p:cTn id="72" dur="500"/>
                                        <p:tgtEl>
                                          <p:spTgt spid="7">
                                            <p:graphicEl>
                                              <a:dgm id="{F9E22EFA-86B8-41E2-905A-85FDD7D7E34D}"/>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0CC873D7-E069-4BCF-8596-2094D29435BA}"/>
                                            </p:graphicEl>
                                          </p:spTgt>
                                        </p:tgtEl>
                                        <p:attrNameLst>
                                          <p:attrName>style.visibility</p:attrName>
                                        </p:attrNameLst>
                                      </p:cBhvr>
                                      <p:to>
                                        <p:strVal val="visible"/>
                                      </p:to>
                                    </p:set>
                                    <p:animEffect transition="in" filter="wipe(left)">
                                      <p:cBhvr>
                                        <p:cTn id="77" dur="500"/>
                                        <p:tgtEl>
                                          <p:spTgt spid="7">
                                            <p:graphicEl>
                                              <a:dgm id="{0CC873D7-E069-4BCF-8596-2094D29435BA}"/>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randombar(horizontal)">
                                      <p:cBhvr>
                                        <p:cTn id="82" dur="500"/>
                                        <p:tgtEl>
                                          <p:spTgt spid="1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7">
                                            <p:graphicEl>
                                              <a:dgm id="{F379C7EB-7199-4782-BF26-5DDC098C3865}"/>
                                            </p:graphicEl>
                                          </p:spTgt>
                                        </p:tgtEl>
                                        <p:attrNameLst>
                                          <p:attrName>style.visibility</p:attrName>
                                        </p:attrNameLst>
                                      </p:cBhvr>
                                      <p:to>
                                        <p:strVal val="visible"/>
                                      </p:to>
                                    </p:set>
                                    <p:animEffect transition="in" filter="wipe(left)">
                                      <p:cBhvr>
                                        <p:cTn id="86" dur="500"/>
                                        <p:tgtEl>
                                          <p:spTgt spid="7">
                                            <p:graphicEl>
                                              <a:dgm id="{F379C7EB-7199-4782-BF26-5DDC098C3865}"/>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graphicEl>
                                              <a:dgm id="{8DA3F071-785C-4014-990D-53BC6921BD91}"/>
                                            </p:graphicEl>
                                          </p:spTgt>
                                        </p:tgtEl>
                                        <p:attrNameLst>
                                          <p:attrName>style.visibility</p:attrName>
                                        </p:attrNameLst>
                                      </p:cBhvr>
                                      <p:to>
                                        <p:strVal val="visible"/>
                                      </p:to>
                                    </p:set>
                                    <p:animEffect transition="in" filter="wipe(left)">
                                      <p:cBhvr>
                                        <p:cTn id="91" dur="500"/>
                                        <p:tgtEl>
                                          <p:spTgt spid="7">
                                            <p:graphicEl>
                                              <a:dgm id="{8DA3F071-785C-4014-990D-53BC6921BD9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randombar(horizontal)">
                                      <p:cBhvr>
                                        <p:cTn id="96" dur="500"/>
                                        <p:tgtEl>
                                          <p:spTgt spid="12"/>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graphicEl>
                                              <a:dgm id="{2AF0BE40-1D3A-4FFD-9DBA-F54C66F7C714}"/>
                                            </p:graphicEl>
                                          </p:spTgt>
                                        </p:tgtEl>
                                        <p:attrNameLst>
                                          <p:attrName>style.visibility</p:attrName>
                                        </p:attrNameLst>
                                      </p:cBhvr>
                                      <p:to>
                                        <p:strVal val="visible"/>
                                      </p:to>
                                    </p:set>
                                    <p:animEffect transition="in" filter="wipe(left)">
                                      <p:cBhvr>
                                        <p:cTn id="100" dur="500"/>
                                        <p:tgtEl>
                                          <p:spTgt spid="7">
                                            <p:graphicEl>
                                              <a:dgm id="{2AF0BE40-1D3A-4FFD-9DBA-F54C66F7C714}"/>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graphicEl>
                                              <a:dgm id="{57DB7B0C-E4B6-4F79-B61F-004E4156B7F9}"/>
                                            </p:graphicEl>
                                          </p:spTgt>
                                        </p:tgtEl>
                                        <p:attrNameLst>
                                          <p:attrName>style.visibility</p:attrName>
                                        </p:attrNameLst>
                                      </p:cBhvr>
                                      <p:to>
                                        <p:strVal val="visible"/>
                                      </p:to>
                                    </p:set>
                                    <p:animEffect transition="in" filter="wipe(left)">
                                      <p:cBhvr>
                                        <p:cTn id="105" dur="500"/>
                                        <p:tgtEl>
                                          <p:spTgt spid="7">
                                            <p:graphicEl>
                                              <a:dgm id="{57DB7B0C-E4B6-4F79-B61F-004E4156B7F9}"/>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randombar(horizontal)">
                                      <p:cBhvr>
                                        <p:cTn id="110" dur="500"/>
                                        <p:tgtEl>
                                          <p:spTgt spid="13"/>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7">
                                            <p:graphicEl>
                                              <a:dgm id="{43D8A363-6569-4061-9BA8-8E9D1D03502D}"/>
                                            </p:graphicEl>
                                          </p:spTgt>
                                        </p:tgtEl>
                                        <p:attrNameLst>
                                          <p:attrName>style.visibility</p:attrName>
                                        </p:attrNameLst>
                                      </p:cBhvr>
                                      <p:to>
                                        <p:strVal val="visible"/>
                                      </p:to>
                                    </p:set>
                                    <p:animEffect transition="in" filter="wipe(left)">
                                      <p:cBhvr>
                                        <p:cTn id="114" dur="500"/>
                                        <p:tgtEl>
                                          <p:spTgt spid="7">
                                            <p:graphicEl>
                                              <a:dgm id="{43D8A363-6569-4061-9BA8-8E9D1D03502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7">
                                            <p:graphicEl>
                                              <a:dgm id="{E3549A97-B0A6-4F97-B527-C27DB2D9985E}"/>
                                            </p:graphicEl>
                                          </p:spTgt>
                                        </p:tgtEl>
                                        <p:attrNameLst>
                                          <p:attrName>style.visibility</p:attrName>
                                        </p:attrNameLst>
                                      </p:cBhvr>
                                      <p:to>
                                        <p:strVal val="visible"/>
                                      </p:to>
                                    </p:set>
                                    <p:animEffect transition="in" filter="wipe(left)">
                                      <p:cBhvr>
                                        <p:cTn id="119" dur="500"/>
                                        <p:tgtEl>
                                          <p:spTgt spid="7">
                                            <p:graphicEl>
                                              <a:dgm id="{E3549A97-B0A6-4F97-B527-C27DB2D9985E}"/>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randombar(horizontal)">
                                      <p:cBhvr>
                                        <p:cTn id="124" dur="500"/>
                                        <p:tgtEl>
                                          <p:spTgt spid="14"/>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7">
                                            <p:graphicEl>
                                              <a:dgm id="{4DFABC81-C686-4FBF-8900-5084C55307B9}"/>
                                            </p:graphicEl>
                                          </p:spTgt>
                                        </p:tgtEl>
                                        <p:attrNameLst>
                                          <p:attrName>style.visibility</p:attrName>
                                        </p:attrNameLst>
                                      </p:cBhvr>
                                      <p:to>
                                        <p:strVal val="visible"/>
                                      </p:to>
                                    </p:set>
                                    <p:animEffect transition="in" filter="wipe(left)">
                                      <p:cBhvr>
                                        <p:cTn id="128" dur="500"/>
                                        <p:tgtEl>
                                          <p:spTgt spid="7">
                                            <p:graphicEl>
                                              <a:dgm id="{4DFABC81-C686-4FBF-8900-5084C55307B9}"/>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graphicEl>
                                              <a:dgm id="{EC7EF0CF-0525-4C4E-AA0F-84B39B2A41C6}"/>
                                            </p:graphicEl>
                                          </p:spTgt>
                                        </p:tgtEl>
                                        <p:attrNameLst>
                                          <p:attrName>style.visibility</p:attrName>
                                        </p:attrNameLst>
                                      </p:cBhvr>
                                      <p:to>
                                        <p:strVal val="visible"/>
                                      </p:to>
                                    </p:set>
                                    <p:animEffect transition="in" filter="wipe(left)">
                                      <p:cBhvr>
                                        <p:cTn id="133" dur="500"/>
                                        <p:tgtEl>
                                          <p:spTgt spid="7">
                                            <p:graphicEl>
                                              <a:dgm id="{EC7EF0CF-0525-4C4E-AA0F-84B39B2A41C6}"/>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4" presetClass="entr" presetSubtype="10" fill="hold" grpId="0" nodeType="clickEffect">
                                  <p:stCondLst>
                                    <p:cond delay="0"/>
                                  </p:stCondLst>
                                  <p:childTnLst>
                                    <p:set>
                                      <p:cBhvr>
                                        <p:cTn id="137" dur="1" fill="hold">
                                          <p:stCondLst>
                                            <p:cond delay="0"/>
                                          </p:stCondLst>
                                        </p:cTn>
                                        <p:tgtEl>
                                          <p:spTgt spid="15"/>
                                        </p:tgtEl>
                                        <p:attrNameLst>
                                          <p:attrName>style.visibility</p:attrName>
                                        </p:attrNameLst>
                                      </p:cBhvr>
                                      <p:to>
                                        <p:strVal val="visible"/>
                                      </p:to>
                                    </p:set>
                                    <p:animEffect transition="in" filter="randombar(horizontal)">
                                      <p:cBhvr>
                                        <p:cTn id="138" dur="500"/>
                                        <p:tgtEl>
                                          <p:spTgt spid="15"/>
                                        </p:tgtEl>
                                      </p:cBhvr>
                                    </p:animEffect>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7">
                                            <p:graphicEl>
                                              <a:dgm id="{89CF6F21-F4AA-4107-B33A-9F40DAB48FE2}"/>
                                            </p:graphicEl>
                                          </p:spTgt>
                                        </p:tgtEl>
                                        <p:attrNameLst>
                                          <p:attrName>style.visibility</p:attrName>
                                        </p:attrNameLst>
                                      </p:cBhvr>
                                      <p:to>
                                        <p:strVal val="visible"/>
                                      </p:to>
                                    </p:set>
                                    <p:animEffect transition="in" filter="wipe(left)">
                                      <p:cBhvr>
                                        <p:cTn id="142" dur="500"/>
                                        <p:tgtEl>
                                          <p:spTgt spid="7">
                                            <p:graphicEl>
                                              <a:dgm id="{89CF6F21-F4AA-4107-B33A-9F40DAB48FE2}"/>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7">
                                            <p:graphicEl>
                                              <a:dgm id="{12233F0B-DABE-4348-B78F-C861BB3CA4D7}"/>
                                            </p:graphicEl>
                                          </p:spTgt>
                                        </p:tgtEl>
                                        <p:attrNameLst>
                                          <p:attrName>style.visibility</p:attrName>
                                        </p:attrNameLst>
                                      </p:cBhvr>
                                      <p:to>
                                        <p:strVal val="visible"/>
                                      </p:to>
                                    </p:set>
                                    <p:animEffect transition="in" filter="wipe(left)">
                                      <p:cBhvr>
                                        <p:cTn id="147" dur="500"/>
                                        <p:tgtEl>
                                          <p:spTgt spid="7">
                                            <p:graphicEl>
                                              <a:dgm id="{12233F0B-DABE-4348-B78F-C861BB3CA4D7}"/>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8" fill="hold" grpId="0" nodeType="clickEffect">
                                  <p:stCondLst>
                                    <p:cond delay="0"/>
                                  </p:stCondLst>
                                  <p:childTnLst>
                                    <p:set>
                                      <p:cBhvr>
                                        <p:cTn id="151" dur="1" fill="hold">
                                          <p:stCondLst>
                                            <p:cond delay="0"/>
                                          </p:stCondLst>
                                        </p:cTn>
                                        <p:tgtEl>
                                          <p:spTgt spid="6"/>
                                        </p:tgtEl>
                                        <p:attrNameLst>
                                          <p:attrName>style.visibility</p:attrName>
                                        </p:attrNameLst>
                                      </p:cBhvr>
                                      <p:to>
                                        <p:strVal val="visible"/>
                                      </p:to>
                                    </p:set>
                                    <p:anim calcmode="lin" valueType="num">
                                      <p:cBhvr additive="base">
                                        <p:cTn id="152" dur="500" fill="hold"/>
                                        <p:tgtEl>
                                          <p:spTgt spid="6"/>
                                        </p:tgtEl>
                                        <p:attrNameLst>
                                          <p:attrName>ppt_x</p:attrName>
                                        </p:attrNameLst>
                                      </p:cBhvr>
                                      <p:tavLst>
                                        <p:tav tm="0">
                                          <p:val>
                                            <p:strVal val="0-#ppt_w/2"/>
                                          </p:val>
                                        </p:tav>
                                        <p:tav tm="100000">
                                          <p:val>
                                            <p:strVal val="#ppt_x"/>
                                          </p:val>
                                        </p:tav>
                                      </p:tavLst>
                                    </p:anim>
                                    <p:anim calcmode="lin" valueType="num">
                                      <p:cBhvr additive="base">
                                        <p:cTn id="153" dur="500" fill="hold"/>
                                        <p:tgtEl>
                                          <p:spTgt spid="6"/>
                                        </p:tgtEl>
                                        <p:attrNameLst>
                                          <p:attrName>ppt_y</p:attrName>
                                        </p:attrNameLst>
                                      </p:cBhvr>
                                      <p:tavLst>
                                        <p:tav tm="0">
                                          <p:val>
                                            <p:strVal val="#ppt_y"/>
                                          </p:val>
                                        </p:tav>
                                        <p:tav tm="100000">
                                          <p:val>
                                            <p:strVal val="#ppt_y"/>
                                          </p:val>
                                        </p:tav>
                                      </p:tavLst>
                                    </p:anim>
                                  </p:childTnLst>
                                </p:cTn>
                              </p:par>
                              <p:par>
                                <p:cTn id="154" presetID="2" presetClass="entr" presetSubtype="8" fill="hold" nodeType="withEffect">
                                  <p:stCondLst>
                                    <p:cond delay="0"/>
                                  </p:stCondLst>
                                  <p:childTnLst>
                                    <p:set>
                                      <p:cBhvr>
                                        <p:cTn id="155" dur="1" fill="hold">
                                          <p:stCondLst>
                                            <p:cond delay="0"/>
                                          </p:stCondLst>
                                        </p:cTn>
                                        <p:tgtEl>
                                          <p:spTgt spid="19"/>
                                        </p:tgtEl>
                                        <p:attrNameLst>
                                          <p:attrName>style.visibility</p:attrName>
                                        </p:attrNameLst>
                                      </p:cBhvr>
                                      <p:to>
                                        <p:strVal val="visible"/>
                                      </p:to>
                                    </p:set>
                                    <p:anim calcmode="lin" valueType="num">
                                      <p:cBhvr additive="base">
                                        <p:cTn id="156" dur="500" fill="hold"/>
                                        <p:tgtEl>
                                          <p:spTgt spid="19"/>
                                        </p:tgtEl>
                                        <p:attrNameLst>
                                          <p:attrName>ppt_x</p:attrName>
                                        </p:attrNameLst>
                                      </p:cBhvr>
                                      <p:tavLst>
                                        <p:tav tm="0">
                                          <p:val>
                                            <p:strVal val="0-#ppt_w/2"/>
                                          </p:val>
                                        </p:tav>
                                        <p:tav tm="100000">
                                          <p:val>
                                            <p:strVal val="#ppt_x"/>
                                          </p:val>
                                        </p:tav>
                                      </p:tavLst>
                                    </p:anim>
                                    <p:anim calcmode="lin" valueType="num">
                                      <p:cBhvr additive="base">
                                        <p:cTn id="157" dur="500" fill="hold"/>
                                        <p:tgtEl>
                                          <p:spTgt spid="19"/>
                                        </p:tgtEl>
                                        <p:attrNameLst>
                                          <p:attrName>ppt_y</p:attrName>
                                        </p:attrNameLst>
                                      </p:cBhvr>
                                      <p:tavLst>
                                        <p:tav tm="0">
                                          <p:val>
                                            <p:strVal val="#ppt_y"/>
                                          </p:val>
                                        </p:tav>
                                        <p:tav tm="100000">
                                          <p:val>
                                            <p:strVal val="#ppt_y"/>
                                          </p:val>
                                        </p:tav>
                                      </p:tavLst>
                                    </p:anim>
                                  </p:childTnLst>
                                </p:cTn>
                              </p:par>
                              <p:par>
                                <p:cTn id="158" presetID="2" presetClass="entr" presetSubtype="8"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 calcmode="lin" valueType="num">
                                      <p:cBhvr additive="base">
                                        <p:cTn id="160" dur="500" fill="hold"/>
                                        <p:tgtEl>
                                          <p:spTgt spid="21"/>
                                        </p:tgtEl>
                                        <p:attrNameLst>
                                          <p:attrName>ppt_x</p:attrName>
                                        </p:attrNameLst>
                                      </p:cBhvr>
                                      <p:tavLst>
                                        <p:tav tm="0">
                                          <p:val>
                                            <p:strVal val="0-#ppt_w/2"/>
                                          </p:val>
                                        </p:tav>
                                        <p:tav tm="100000">
                                          <p:val>
                                            <p:strVal val="#ppt_x"/>
                                          </p:val>
                                        </p:tav>
                                      </p:tavLst>
                                    </p:anim>
                                    <p:anim calcmode="lin" valueType="num">
                                      <p:cBhvr additive="base">
                                        <p:cTn id="1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7" grpId="0" uiExpand="1">
        <p:bldSub>
          <a:bldDgm bld="one"/>
        </p:bldSub>
      </p:bldGraphic>
      <p:bldP spid="6" grpId="0"/>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548358-F8F8-404F-A59E-CA41E3D40A0E}"/>
              </a:ext>
            </a:extLst>
          </p:cNvPr>
          <p:cNvSpPr/>
          <p:nvPr/>
        </p:nvSpPr>
        <p:spPr>
          <a:xfrm>
            <a:off x="0" y="0"/>
            <a:ext cx="12192000" cy="769441"/>
          </a:xfrm>
          <a:prstGeom prst="rect">
            <a:avLst/>
          </a:prstGeom>
        </p:spPr>
        <p:txBody>
          <a:bodyPr wrap="square">
            <a:spAutoFit/>
            <a:scene3d>
              <a:camera prst="orthographicFront"/>
              <a:lightRig rig="threePt" dir="t"/>
            </a:scene3d>
            <a:sp3d extrusionH="57150">
              <a:bevelT w="82550" h="38100" prst="coolSlant"/>
            </a:sp3d>
          </a:bodyPr>
          <a:lstStyle/>
          <a:p>
            <a:pPr algn="ctr"/>
            <a:r>
              <a:rPr lang="lv-LV"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D</a:t>
            </a: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A</a:t>
            </a:r>
            <a:r>
              <a:rPr lang="lv-LV"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UDZVEIDĪGS DIEVKALPOJUMS</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3" name="Rectángulo 2">
            <a:extLst>
              <a:ext uri="{FF2B5EF4-FFF2-40B4-BE49-F238E27FC236}">
                <a16:creationId xmlns:a16="http://schemas.microsoft.com/office/drawing/2014/main" id="{E26609C2-E690-45A0-912B-4954045194C0}"/>
              </a:ext>
            </a:extLst>
          </p:cNvPr>
          <p:cNvSpPr/>
          <p:nvPr/>
        </p:nvSpPr>
        <p:spPr>
          <a:xfrm>
            <a:off x="0" y="676896"/>
            <a:ext cx="12192000" cy="369332"/>
          </a:xfrm>
          <a:prstGeom prst="rect">
            <a:avLst/>
          </a:prstGeom>
        </p:spPr>
        <p:txBody>
          <a:bodyPr wrap="square">
            <a:spAutoFit/>
          </a:bodyPr>
          <a:lstStyle/>
          <a:p>
            <a:pPr algn="ctr"/>
            <a:r>
              <a:rPr lang="es-ES" b="1" dirty="0">
                <a:solidFill>
                  <a:schemeClr val="accent6">
                    <a:lumMod val="75000"/>
                  </a:schemeClr>
                </a:solidFill>
                <a:latin typeface="Comic Sans MS" panose="030F0702030302020204" pitchFamily="66" charset="0"/>
              </a:rPr>
              <a:t>“</a:t>
            </a:r>
            <a:r>
              <a:rPr lang="lv-LV" b="1" dirty="0">
                <a:solidFill>
                  <a:schemeClr val="accent6">
                    <a:lumMod val="75000"/>
                  </a:schemeClr>
                </a:solidFill>
                <a:latin typeface="Comic Sans MS" panose="030F0702030302020204" pitchFamily="66" charset="0"/>
              </a:rPr>
              <a:t>Dodiet Tam Kungam godu, kāds pienākas Viņa Vārdam, nesiet dāvanas un nāciet Viņa pagalmos!</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lv-LV" sz="1400" b="1" dirty="0" err="1">
                <a:solidFill>
                  <a:schemeClr val="accent6">
                    <a:lumMod val="75000"/>
                  </a:schemeClr>
                </a:solidFill>
                <a:latin typeface="Comic Sans MS" panose="030F0702030302020204" pitchFamily="66" charset="0"/>
              </a:rPr>
              <a:t>Ps</a:t>
            </a:r>
            <a:r>
              <a:rPr lang="lv-LV"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96:8)</a:t>
            </a:r>
            <a:endParaRPr lang="es-ES" b="1" dirty="0">
              <a:solidFill>
                <a:schemeClr val="accent6">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7C69EABF-AC2A-45E9-AFF1-BECBF0A7A3FB}"/>
              </a:ext>
            </a:extLst>
          </p:cNvPr>
          <p:cNvSpPr txBox="1"/>
          <p:nvPr/>
        </p:nvSpPr>
        <p:spPr>
          <a:xfrm>
            <a:off x="261747" y="1295400"/>
            <a:ext cx="6331154" cy="400110"/>
          </a:xfrm>
          <a:prstGeom prst="rect">
            <a:avLst/>
          </a:prstGeom>
          <a:noFill/>
        </p:spPr>
        <p:txBody>
          <a:bodyPr wrap="square" rtlCol="0">
            <a:spAutoFit/>
          </a:bodyPr>
          <a:lstStyle/>
          <a:p>
            <a:pPr>
              <a:spcBef>
                <a:spcPts val="600"/>
              </a:spcBef>
            </a:pPr>
            <a:r>
              <a:rPr lang="lv-LV" sz="2000" b="1" dirty="0"/>
              <a:t>Pielūgsme ir daudzveidīga.</a:t>
            </a:r>
          </a:p>
        </p:txBody>
      </p:sp>
      <p:pic>
        <p:nvPicPr>
          <p:cNvPr id="6" name="Imagen 5" descr="Un par de personas sentadas en una mesa&#10;&#10;Descripción generada automáticamente con confianza media">
            <a:extLst>
              <a:ext uri="{FF2B5EF4-FFF2-40B4-BE49-F238E27FC236}">
                <a16:creationId xmlns:a16="http://schemas.microsoft.com/office/drawing/2014/main" id="{61CAF93F-4D05-D189-B05C-6B6633C5E5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9754" y="1295400"/>
            <a:ext cx="3227183" cy="2286000"/>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Hombre sentado en una mesa&#10;&#10;Descripción generada automáticamente con confianza media">
            <a:extLst>
              <a:ext uri="{FF2B5EF4-FFF2-40B4-BE49-F238E27FC236}">
                <a16:creationId xmlns:a16="http://schemas.microsoft.com/office/drawing/2014/main" id="{88DB1C57-70AC-CF84-6E25-19498C460F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20399" y="1295400"/>
            <a:ext cx="2097108" cy="314210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hombre, viejo, mayor, turbante&#10;&#10;Descripción generada automáticamente">
            <a:extLst>
              <a:ext uri="{FF2B5EF4-FFF2-40B4-BE49-F238E27FC236}">
                <a16:creationId xmlns:a16="http://schemas.microsoft.com/office/drawing/2014/main" id="{3C5114AA-FA43-AA58-46F6-5A3A99B5B6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97967" y="3724274"/>
            <a:ext cx="2243392" cy="2943225"/>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4" name="Imagen 13" descr="Un dibujo de una persona&#10;&#10;Descripción generada automáticamente con confianza baja">
            <a:extLst>
              <a:ext uri="{FF2B5EF4-FFF2-40B4-BE49-F238E27FC236}">
                <a16:creationId xmlns:a16="http://schemas.microsoft.com/office/drawing/2014/main" id="{AA84A76E-80F0-7484-D2CB-15C745E728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453"/>
          <a:stretch/>
        </p:blipFill>
        <p:spPr>
          <a:xfrm>
            <a:off x="8977312" y="3724274"/>
            <a:ext cx="804863" cy="713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persona, tabla, hombre, agua&#10;&#10;Descripción generada automáticamente">
            <a:extLst>
              <a:ext uri="{FF2B5EF4-FFF2-40B4-BE49-F238E27FC236}">
                <a16:creationId xmlns:a16="http://schemas.microsoft.com/office/drawing/2014/main" id="{5002220D-28EA-9034-5ED7-881744F1BC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77312" y="4583686"/>
            <a:ext cx="3040196" cy="208381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09C6FBC-FAC5-B852-2809-47C656E834E4}"/>
              </a:ext>
            </a:extLst>
          </p:cNvPr>
          <p:cNvSpPr txBox="1"/>
          <p:nvPr/>
        </p:nvSpPr>
        <p:spPr>
          <a:xfrm>
            <a:off x="225805" y="5819626"/>
            <a:ext cx="6331153" cy="1015663"/>
          </a:xfrm>
          <a:prstGeom prst="rect">
            <a:avLst/>
          </a:prstGeom>
          <a:noFill/>
        </p:spPr>
        <p:txBody>
          <a:bodyPr wrap="square">
            <a:spAutoFit/>
          </a:bodyPr>
          <a:lstStyle/>
          <a:p>
            <a:pPr>
              <a:spcBef>
                <a:spcPts val="600"/>
              </a:spcBef>
            </a:pPr>
            <a:r>
              <a:rPr lang="lv-LV" sz="2000" b="1" dirty="0"/>
              <a:t>Vai Dievu pielūdzam tāpēc, ka Viņš mūs tiesās? Jā, jo Viņa spriedums ir taisnīgs, un visa radība priecājas par to (Ps.96:11-13).</a:t>
            </a:r>
          </a:p>
        </p:txBody>
      </p:sp>
      <p:sp>
        <p:nvSpPr>
          <p:cNvPr id="9" name="CuadroTexto 8">
            <a:extLst>
              <a:ext uri="{FF2B5EF4-FFF2-40B4-BE49-F238E27FC236}">
                <a16:creationId xmlns:a16="http://schemas.microsoft.com/office/drawing/2014/main" id="{BF8E6F18-01D3-E3F0-D645-DB8A36FF5B4F}"/>
              </a:ext>
            </a:extLst>
          </p:cNvPr>
          <p:cNvSpPr txBox="1"/>
          <p:nvPr/>
        </p:nvSpPr>
        <p:spPr>
          <a:xfrm>
            <a:off x="261747" y="4288684"/>
            <a:ext cx="6369366" cy="1323439"/>
          </a:xfrm>
          <a:prstGeom prst="rect">
            <a:avLst/>
          </a:prstGeom>
          <a:noFill/>
        </p:spPr>
        <p:txBody>
          <a:bodyPr wrap="square">
            <a:spAutoFit/>
          </a:bodyPr>
          <a:lstStyle/>
          <a:p>
            <a:pPr>
              <a:spcBef>
                <a:spcPts val="600"/>
              </a:spcBef>
            </a:pPr>
            <a:r>
              <a:rPr lang="lv-LV" sz="2000" b="1" dirty="0"/>
              <a:t>Pielūgsme ietver pasludināšanu, ka Dievs ir cilvēces Ķēniņš un Tiesnesis (Ps.96:10). Tieši šajā paaudzē pasaulei ir jāsludina vēsts, kas ietver pielūgsmi, "jo ir atnākusi Viņa tiesas stunda" (Atkl.14:7).</a:t>
            </a:r>
          </a:p>
        </p:txBody>
      </p:sp>
      <p:sp>
        <p:nvSpPr>
          <p:cNvPr id="13" name="CuadroTexto 12">
            <a:extLst>
              <a:ext uri="{FF2B5EF4-FFF2-40B4-BE49-F238E27FC236}">
                <a16:creationId xmlns:a16="http://schemas.microsoft.com/office/drawing/2014/main" id="{EF30A1E4-4E73-699E-AE91-3C8140F8FEE9}"/>
              </a:ext>
            </a:extLst>
          </p:cNvPr>
          <p:cNvSpPr txBox="1"/>
          <p:nvPr/>
        </p:nvSpPr>
        <p:spPr>
          <a:xfrm>
            <a:off x="223535" y="2895749"/>
            <a:ext cx="6369366" cy="1323439"/>
          </a:xfrm>
          <a:prstGeom prst="rect">
            <a:avLst/>
          </a:prstGeom>
          <a:noFill/>
        </p:spPr>
        <p:txBody>
          <a:bodyPr wrap="square">
            <a:spAutoFit/>
          </a:bodyPr>
          <a:lstStyle/>
          <a:p>
            <a:pPr>
              <a:spcBef>
                <a:spcPts val="600"/>
              </a:spcBef>
            </a:pPr>
            <a:r>
              <a:rPr lang="lv-LV" sz="2000" b="1" dirty="0"/>
              <a:t>Mēs pielūdzam Dievu, jo Viņš ir bijājams (Ps.96:4). "Lai dreb Viņa priekšā visa pasaule!" Te nav runa par bailēm, bet gan cieņu. Bijībā pārdomājot Viņa "svētuma skaistumu" (Ps.96:9).</a:t>
            </a:r>
          </a:p>
        </p:txBody>
      </p:sp>
      <p:sp>
        <p:nvSpPr>
          <p:cNvPr id="17" name="CuadroTexto 16">
            <a:extLst>
              <a:ext uri="{FF2B5EF4-FFF2-40B4-BE49-F238E27FC236}">
                <a16:creationId xmlns:a16="http://schemas.microsoft.com/office/drawing/2014/main" id="{EA87C18A-48A5-7CAC-08EA-729201A41395}"/>
              </a:ext>
            </a:extLst>
          </p:cNvPr>
          <p:cNvSpPr txBox="1"/>
          <p:nvPr/>
        </p:nvSpPr>
        <p:spPr>
          <a:xfrm>
            <a:off x="170249" y="1572310"/>
            <a:ext cx="6427718" cy="1323439"/>
          </a:xfrm>
          <a:prstGeom prst="rect">
            <a:avLst/>
          </a:prstGeom>
          <a:noFill/>
        </p:spPr>
        <p:txBody>
          <a:bodyPr wrap="square">
            <a:spAutoFit/>
          </a:bodyPr>
          <a:lstStyle/>
          <a:p>
            <a:pPr>
              <a:spcBef>
                <a:spcPts val="600"/>
              </a:spcBef>
            </a:pPr>
            <a:r>
              <a:rPr lang="lv-LV" sz="2000" b="1" dirty="0"/>
              <a:t>Mēs Dievu pielūdzam ar dziesmām (Ps.96:1-2). Dievu pielūdzam, stāstot par Viņu citiem (Ps.96:3), ikvienu aicinām pievienoties pielūgsmē (Ps.96:7). Dievu pielūdzam, godinot Viņa Vārdu un pienesam Viņam upurus (Ps.96:8).</a:t>
            </a:r>
          </a:p>
        </p:txBody>
      </p:sp>
    </p:spTree>
    <p:extLst>
      <p:ext uri="{BB962C8B-B14F-4D97-AF65-F5344CB8AC3E}">
        <p14:creationId xmlns:p14="http://schemas.microsoft.com/office/powerpoint/2010/main" val="8588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2B19FF-B969-4F25-97B9-7D95D567A885}"/>
              </a:ext>
            </a:extLst>
          </p:cNvPr>
          <p:cNvSpPr/>
          <p:nvPr/>
        </p:nvSpPr>
        <p:spPr>
          <a:xfrm>
            <a:off x="0" y="0"/>
            <a:ext cx="12192000" cy="769441"/>
          </a:xfrm>
          <a:prstGeom prst="rect">
            <a:avLst/>
          </a:prstGeom>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PIELŪGSME GARĀ UN PATIESĪBĀ</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Rectángulo 3">
            <a:extLst>
              <a:ext uri="{FF2B5EF4-FFF2-40B4-BE49-F238E27FC236}">
                <a16:creationId xmlns:a16="http://schemas.microsoft.com/office/drawing/2014/main" id="{297069B5-3846-4F77-8E32-F40D816A07F6}"/>
              </a:ext>
            </a:extLst>
          </p:cNvPr>
          <p:cNvSpPr/>
          <p:nvPr/>
        </p:nvSpPr>
        <p:spPr>
          <a:xfrm>
            <a:off x="261257" y="721259"/>
            <a:ext cx="11116957" cy="369332"/>
          </a:xfrm>
          <a:prstGeom prst="rect">
            <a:avLst/>
          </a:prstGeom>
        </p:spPr>
        <p:txBody>
          <a:bodyPr wrap="square">
            <a:spAutoFit/>
          </a:bodyPr>
          <a:lstStyle/>
          <a:p>
            <a:pPr algn="ctr"/>
            <a:r>
              <a:rPr lang="lv-LV"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“Jo Tev nepatīk kaujamie upuri, un, ja es Tev dotu dedzināmo upuri, Tu to negribētu.” </a:t>
            </a:r>
            <a:r>
              <a:rPr lang="lv-LV"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(Ps.51:18)</a:t>
            </a:r>
            <a:endParaRPr lang="lv-LV"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42383F4-2F94-4587-9D35-4D3934B14F13}"/>
              </a:ext>
            </a:extLst>
          </p:cNvPr>
          <p:cNvSpPr txBox="1"/>
          <p:nvPr/>
        </p:nvSpPr>
        <p:spPr>
          <a:xfrm>
            <a:off x="3100760" y="1152317"/>
            <a:ext cx="4957391" cy="1323439"/>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Būtiska pielūgsmes sastāvdaļa Templī bija dzīvnieku upurēšana. Tomēr psalmos Dievs atsakās no upuriem (</a:t>
            </a:r>
            <a:r>
              <a:rPr lang="lv-LV" sz="2000" b="1" dirty="0" err="1">
                <a:solidFill>
                  <a:schemeClr val="bg1"/>
                </a:solidFill>
                <a:effectLst>
                  <a:outerShdw blurRad="38100" dist="38100" dir="2700000" algn="tl">
                    <a:srgbClr val="000000">
                      <a:alpha val="43137"/>
                    </a:srgbClr>
                  </a:outerShdw>
                </a:effectLst>
              </a:rPr>
              <a:t>Ps</a:t>
            </a:r>
            <a:r>
              <a:rPr lang="lv-LV" sz="2000" b="1" dirty="0">
                <a:solidFill>
                  <a:schemeClr val="bg1"/>
                </a:solidFill>
                <a:effectLst>
                  <a:outerShdw blurRad="38100" dist="38100" dir="2700000" algn="tl">
                    <a:srgbClr val="000000">
                      <a:alpha val="43137"/>
                    </a:srgbClr>
                  </a:outerShdw>
                </a:effectLst>
              </a:rPr>
              <a:t>. 40:6; 51:16). (Ps.40:7; 51:18). Kāpēc?</a:t>
            </a:r>
          </a:p>
        </p:txBody>
      </p:sp>
      <p:pic>
        <p:nvPicPr>
          <p:cNvPr id="6" name="Imagen 5" descr="Humo saliendo de la tierra&#10;&#10;Descripción generada automáticamente con confianza baja">
            <a:extLst>
              <a:ext uri="{FF2B5EF4-FFF2-40B4-BE49-F238E27FC236}">
                <a16:creationId xmlns:a16="http://schemas.microsoft.com/office/drawing/2014/main" id="{628AB6E8-E5BA-4AB2-0EC0-EBF3475AB3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486" y="1235235"/>
            <a:ext cx="2886074" cy="4481154"/>
          </a:xfrm>
          <a:prstGeom prst="round2DiagRect">
            <a:avLst>
              <a:gd name="adj1" fmla="val 16667"/>
              <a:gd name="adj2" fmla="val 0"/>
            </a:avLst>
          </a:prstGeom>
          <a:ln w="57150" cap="sq">
            <a:solidFill>
              <a:schemeClr val="accent2">
                <a:lumMod val="40000"/>
                <a:lumOff val="60000"/>
              </a:schemeClr>
            </a:solidFill>
            <a:miter lim="800000"/>
          </a:ln>
          <a:effectLst>
            <a:outerShdw blurRad="254000" algn="tl" rotWithShape="0">
              <a:srgbClr val="000000">
                <a:alpha val="43000"/>
              </a:srgbClr>
            </a:outerShdw>
          </a:effectLst>
          <a:scene3d>
            <a:camera prst="orthographicFront"/>
            <a:lightRig rig="threePt" dir="t"/>
          </a:scene3d>
          <a:sp3d>
            <a:bevelT prst="relaxedInset"/>
          </a:sp3d>
        </p:spPr>
      </p:pic>
      <p:pic>
        <p:nvPicPr>
          <p:cNvPr id="10" name="Imagen 9" descr="Un hombre con los brazos abiertos&#10;&#10;Descripción generada automáticamente con confianza baja">
            <a:extLst>
              <a:ext uri="{FF2B5EF4-FFF2-40B4-BE49-F238E27FC236}">
                <a16:creationId xmlns:a16="http://schemas.microsoft.com/office/drawing/2014/main" id="{352D3AB3-3956-7FA2-E149-3F1DC716D6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8058150" y="1235235"/>
            <a:ext cx="3995363" cy="5498940"/>
          </a:xfrm>
          <a:prstGeom prst="round2DiagRect">
            <a:avLst>
              <a:gd name="adj1" fmla="val 16667"/>
              <a:gd name="adj2" fmla="val 0"/>
            </a:avLst>
          </a:prstGeom>
          <a:ln w="57150" cap="sq">
            <a:solidFill>
              <a:schemeClr val="accent6">
                <a:lumMod val="40000"/>
                <a:lumOff val="60000"/>
              </a:schemeClr>
            </a:solidFill>
            <a:miter lim="800000"/>
          </a:ln>
          <a:effectLst>
            <a:outerShdw blurRad="254000" algn="tl" rotWithShape="0">
              <a:srgbClr val="000000">
                <a:alpha val="43000"/>
              </a:srgbClr>
            </a:outerShdw>
          </a:effectLst>
          <a:scene3d>
            <a:camera prst="orthographicFront"/>
            <a:lightRig rig="threePt" dir="t"/>
          </a:scene3d>
          <a:sp3d>
            <a:bevelT prst="relaxedInset"/>
          </a:sp3d>
        </p:spPr>
      </p:pic>
      <p:sp>
        <p:nvSpPr>
          <p:cNvPr id="12" name="CuadroTexto 11">
            <a:extLst>
              <a:ext uri="{FF2B5EF4-FFF2-40B4-BE49-F238E27FC236}">
                <a16:creationId xmlns:a16="http://schemas.microsoft.com/office/drawing/2014/main" id="{0D4DA254-A057-E709-B1B3-644EDACA11D0}"/>
              </a:ext>
            </a:extLst>
          </p:cNvPr>
          <p:cNvSpPr txBox="1"/>
          <p:nvPr/>
        </p:nvSpPr>
        <p:spPr>
          <a:xfrm>
            <a:off x="3100760" y="2595767"/>
            <a:ext cx="4957391" cy="1323439"/>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Dievs nevēlas upurus, ja tas, kas tos upurē, rīkojas netaisnīgi pret savu tuvāko. Ja viņš nedomā par garīgo nodošanos, un tas ko viņi pārstāv, bet šo upuri veic kā rituālu.</a:t>
            </a:r>
          </a:p>
        </p:txBody>
      </p:sp>
      <p:sp>
        <p:nvSpPr>
          <p:cNvPr id="14" name="CuadroTexto 13">
            <a:extLst>
              <a:ext uri="{FF2B5EF4-FFF2-40B4-BE49-F238E27FC236}">
                <a16:creationId xmlns:a16="http://schemas.microsoft.com/office/drawing/2014/main" id="{C00B6D1C-EC0E-F1DB-A0A7-2FB6845171BE}"/>
              </a:ext>
            </a:extLst>
          </p:cNvPr>
          <p:cNvSpPr txBox="1"/>
          <p:nvPr/>
        </p:nvSpPr>
        <p:spPr>
          <a:xfrm>
            <a:off x="138490" y="5790445"/>
            <a:ext cx="7843461"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Dievs vēlas, ka mēs Viņu pielūgtu garā un patiesībā (Jāņa 4:23-24). Viņš kā upuri pieņem satriektu garu (Ps.51:19), slavēšanu (Ps.50:17; 69:31-32) un paklausību (Ps.40:7-9).</a:t>
            </a:r>
          </a:p>
        </p:txBody>
      </p:sp>
      <p:sp>
        <p:nvSpPr>
          <p:cNvPr id="16" name="CuadroTexto 15">
            <a:extLst>
              <a:ext uri="{FF2B5EF4-FFF2-40B4-BE49-F238E27FC236}">
                <a16:creationId xmlns:a16="http://schemas.microsoft.com/office/drawing/2014/main" id="{37887151-DB80-DB9D-1B10-913C633078A3}"/>
              </a:ext>
            </a:extLst>
          </p:cNvPr>
          <p:cNvSpPr txBox="1"/>
          <p:nvPr/>
        </p:nvSpPr>
        <p:spPr>
          <a:xfrm>
            <a:off x="3100760" y="4192615"/>
            <a:ext cx="4957391" cy="140038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Dievam nav vajadzīgi upuri (Ps.50:9-13). Tomēr Viņš lūdz, lai mēs Viņam tos pienesam (Ps.50:8). </a:t>
            </a:r>
          </a:p>
          <a:p>
            <a:pPr>
              <a:spcBef>
                <a:spcPts val="600"/>
              </a:spcBef>
            </a:pPr>
            <a:r>
              <a:rPr lang="lv-LV" sz="2000" b="1" dirty="0">
                <a:solidFill>
                  <a:schemeClr val="bg1"/>
                </a:solidFill>
                <a:effectLst>
                  <a:outerShdw blurRad="38100" dist="38100" dir="2700000" algn="tl">
                    <a:srgbClr val="000000">
                      <a:alpha val="43137"/>
                    </a:srgbClr>
                  </a:outerShdw>
                </a:effectLst>
              </a:rPr>
              <a:t>Kādus upurus Dievs no mums prasa šodien?</a:t>
            </a:r>
          </a:p>
        </p:txBody>
      </p:sp>
    </p:spTree>
    <p:extLst>
      <p:ext uri="{BB962C8B-B14F-4D97-AF65-F5344CB8AC3E}">
        <p14:creationId xmlns:p14="http://schemas.microsoft.com/office/powerpoint/2010/main" val="280680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upRight)">
                                      <p:cBhvr>
                                        <p:cTn id="34" dur="500"/>
                                        <p:tgtEl>
                                          <p:spTgt spid="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Right)">
                                      <p:cBhvr>
                                        <p:cTn id="53" dur="500"/>
                                        <p:tgtEl>
                                          <p:spTgt spid="10"/>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B1B48FDF-173A-55AE-F707-9D14770207D6}"/>
              </a:ext>
            </a:extLst>
          </p:cNvPr>
          <p:cNvSpPr/>
          <p:nvPr/>
        </p:nvSpPr>
        <p:spPr>
          <a:xfrm>
            <a:off x="133350" y="123826"/>
            <a:ext cx="7505700" cy="6629400"/>
          </a:xfrm>
          <a:prstGeom prst="roundRect">
            <a:avLst>
              <a:gd name="adj" fmla="val 4644"/>
            </a:avLst>
          </a:prstGeom>
          <a:blipFill dpi="0" rotWithShape="1">
            <a:blip r:embed="rId2" cstate="hqprint">
              <a:alphaModFix amt="69000"/>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DC80A5B7-12BA-4E44-4F68-B7ACB507404F}"/>
              </a:ext>
            </a:extLst>
          </p:cNvPr>
          <p:cNvSpPr/>
          <p:nvPr/>
        </p:nvSpPr>
        <p:spPr>
          <a:xfrm>
            <a:off x="7753350" y="123826"/>
            <a:ext cx="4305300" cy="6629400"/>
          </a:xfrm>
          <a:prstGeom prst="roundRect">
            <a:avLst>
              <a:gd name="adj" fmla="val 6856"/>
            </a:avLst>
          </a:prstGeom>
          <a:blipFill dpi="0" rotWithShape="1">
            <a:blip r:embed="rId3" cstate="hqprint">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9F25D06B-25C8-5151-7099-CA22E15DCED1}"/>
              </a:ext>
            </a:extLst>
          </p:cNvPr>
          <p:cNvSpPr/>
          <p:nvPr/>
        </p:nvSpPr>
        <p:spPr>
          <a:xfrm>
            <a:off x="537881" y="342810"/>
            <a:ext cx="6755907" cy="6265545"/>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200" b="1" dirty="0">
                <a:latin typeface="Constantia" panose="02030602050306030303" pitchFamily="18" charset="0"/>
              </a:rPr>
              <a:t>Es esmu domājusi par prieku, ar kādu eņģeļi no Debesīm noraudzītos uz mums, ja mēs visi slavētu Dievu un pastāvīgi paliktu Kristū. Ja kristiešiem iegūstams prieks papilnam, kāpēc lai tas nebūtu mums un kāpēc gan to mēs lai neatklātu pasaulei? ...</a:t>
            </a:r>
          </a:p>
          <a:p>
            <a:pPr>
              <a:spcBef>
                <a:spcPts val="600"/>
              </a:spcBef>
            </a:pPr>
            <a:r>
              <a:rPr lang="lv-LV" sz="2200" b="1" dirty="0">
                <a:latin typeface="Constantia" panose="02030602050306030303" pitchFamily="18" charset="0"/>
              </a:rPr>
              <a:t>Ļoti drīz Kristus nāks spēkā un godībā, [...] Sāciet dziedāt slavas dziesmas  un </a:t>
            </a:r>
            <a:r>
              <a:rPr lang="lv-LV" sz="2200" b="1" dirty="0" err="1">
                <a:latin typeface="Constantia" panose="02030602050306030303" pitchFamily="18" charset="0"/>
              </a:rPr>
              <a:t>līgsmoties</a:t>
            </a:r>
            <a:r>
              <a:rPr lang="lv-LV" sz="2200" b="1" dirty="0">
                <a:latin typeface="Constantia" panose="02030602050306030303" pitchFamily="18" charset="0"/>
              </a:rPr>
              <a:t> jau šeit lejā..... Lai jūsu lūpas pierod slavēt Dievu [...].</a:t>
            </a:r>
          </a:p>
          <a:p>
            <a:pPr>
              <a:spcBef>
                <a:spcPts val="600"/>
              </a:spcBef>
            </a:pPr>
            <a:r>
              <a:rPr lang="lv-LV" sz="2200" b="1" dirty="0">
                <a:latin typeface="Constantia" panose="02030602050306030303" pitchFamily="18" charset="0"/>
              </a:rPr>
              <a:t>Ja jūs sēdētu debesu vietās kopā ar Jēzu, tad nevarētu atturēties no Dieva slavēšanas. Māciet savu mēli slavēt Viņu  un radiniet sirdi dziedāt Dievam; un, kad ļaunais ap jums sāk tīt savu tumsu, tad slavējiet Dievu ar dziesmām."</a:t>
            </a:r>
          </a:p>
        </p:txBody>
      </p:sp>
      <p:sp>
        <p:nvSpPr>
          <p:cNvPr id="5" name="CuadroTexto 4">
            <a:extLst>
              <a:ext uri="{FF2B5EF4-FFF2-40B4-BE49-F238E27FC236}">
                <a16:creationId xmlns:a16="http://schemas.microsoft.com/office/drawing/2014/main" id="{A32C17FE-4D2A-BBE0-3797-9862E5770E90}"/>
              </a:ext>
            </a:extLst>
          </p:cNvPr>
          <p:cNvSpPr txBox="1"/>
          <p:nvPr/>
        </p:nvSpPr>
        <p:spPr>
          <a:xfrm>
            <a:off x="133350" y="6269801"/>
            <a:ext cx="7505699" cy="338554"/>
          </a:xfrm>
          <a:prstGeom prst="rect">
            <a:avLst/>
          </a:prstGeom>
          <a:noFill/>
        </p:spPr>
        <p:txBody>
          <a:bodyPr wrap="square" rtlCol="0">
            <a:spAutoFit/>
          </a:bodyPr>
          <a:lstStyle/>
          <a:p>
            <a:pPr algn="ctr"/>
            <a:r>
              <a:rPr lang="lv-LV" sz="1600" b="1" dirty="0"/>
              <a:t>		</a:t>
            </a:r>
            <a:r>
              <a:rPr lang="es-ES" sz="1600" b="1" dirty="0"/>
              <a:t>E. G. </a:t>
            </a:r>
            <a:r>
              <a:rPr lang="lv-LV" sz="1600" b="1" dirty="0"/>
              <a:t>V</a:t>
            </a:r>
            <a:r>
              <a:rPr lang="es-ES" sz="1600" b="1" dirty="0"/>
              <a:t>. (</a:t>
            </a:r>
            <a:r>
              <a:rPr lang="es-ES" sz="1600" b="1" dirty="0" err="1"/>
              <a:t>Debesu</a:t>
            </a:r>
            <a:r>
              <a:rPr lang="es-ES" sz="1600" b="1" dirty="0"/>
              <a:t> </a:t>
            </a:r>
            <a:r>
              <a:rPr lang="es-ES" sz="1600" b="1" dirty="0" err="1"/>
              <a:t>vietās</a:t>
            </a:r>
            <a:r>
              <a:rPr lang="es-ES" sz="1600" b="1" dirty="0"/>
              <a:t>, 29. </a:t>
            </a:r>
            <a:r>
              <a:rPr lang="es-ES" sz="1600" b="1" dirty="0" err="1"/>
              <a:t>martā</a:t>
            </a:r>
            <a:r>
              <a:rPr lang="es-ES" sz="1600" b="1" dirty="0"/>
              <a:t>)</a:t>
            </a:r>
          </a:p>
        </p:txBody>
      </p:sp>
      <p:sp>
        <p:nvSpPr>
          <p:cNvPr id="6" name="Rectángulo 5">
            <a:extLst>
              <a:ext uri="{FF2B5EF4-FFF2-40B4-BE49-F238E27FC236}">
                <a16:creationId xmlns:a16="http://schemas.microsoft.com/office/drawing/2014/main" id="{888C1CB1-E933-7FC0-6BDB-C735263DE61D}"/>
              </a:ext>
            </a:extLst>
          </p:cNvPr>
          <p:cNvSpPr/>
          <p:nvPr/>
        </p:nvSpPr>
        <p:spPr>
          <a:xfrm>
            <a:off x="7908334" y="665144"/>
            <a:ext cx="3995332" cy="5232202"/>
          </a:xfrm>
          <a:prstGeom prst="rect">
            <a:avLst/>
          </a:prstGeom>
        </p:spPr>
        <p:txBody>
          <a:bodyPr wrap="square">
            <a:spAutoFit/>
          </a:bodyPr>
          <a:lstStyle/>
          <a:p>
            <a:pPr>
              <a:spcBef>
                <a:spcPts val="600"/>
              </a:spcBef>
            </a:pPr>
            <a:r>
              <a:rPr lang="es-ES" sz="2200" b="1" dirty="0">
                <a:latin typeface="Constantia" panose="02030602050306030303" pitchFamily="18" charset="0"/>
              </a:rPr>
              <a:t>“</a:t>
            </a:r>
            <a:r>
              <a:rPr lang="lv-LV" sz="2200" b="1" dirty="0">
                <a:latin typeface="Constantia" panose="02030602050306030303" pitchFamily="18" charset="0"/>
              </a:rPr>
              <a:t>Kas tic Kristum, tas kļūst viens ar Kristu, lai parādītu Dieva godību, jo Dievs ir ielicis viņa mutē jaunu dziesmu, slavu Tam Kungam. Katru dienu viņš vēlas vairāk iepazīt Kristu, lai kļūtu līdzīgāks Viņam. Viņš izprot garīgās lietas un bauda Kristus kontemplāciju </a:t>
            </a:r>
            <a:r>
              <a:rPr lang="lv-LV" sz="2000" b="1" dirty="0">
                <a:latin typeface="Constantia" panose="02030602050306030303" pitchFamily="18" charset="0"/>
              </a:rPr>
              <a:t>(</a:t>
            </a:r>
            <a:r>
              <a:rPr lang="lv-LV" sz="2000" dirty="0"/>
              <a:t>v</a:t>
            </a:r>
            <a:r>
              <a:rPr lang="en-US" sz="2000" dirty="0" err="1"/>
              <a:t>ērošana</a:t>
            </a:r>
            <a:r>
              <a:rPr lang="en-US" sz="2000" dirty="0"/>
              <a:t>, </a:t>
            </a:r>
            <a:r>
              <a:rPr lang="en-US" sz="2000" dirty="0" err="1"/>
              <a:t>apcere</a:t>
            </a:r>
            <a:r>
              <a:rPr lang="en-US" sz="2000" dirty="0"/>
              <a:t>, </a:t>
            </a:r>
            <a:r>
              <a:rPr lang="en-US" sz="2000" dirty="0" err="1"/>
              <a:t>gremdēšanās</a:t>
            </a:r>
            <a:r>
              <a:rPr lang="en-US" sz="2000" dirty="0"/>
              <a:t> </a:t>
            </a:r>
            <a:r>
              <a:rPr lang="en-US" sz="2000" dirty="0" err="1"/>
              <a:t>sevī</a:t>
            </a:r>
            <a:r>
              <a:rPr lang="lv-LV" sz="2000" dirty="0"/>
              <a:t>)</a:t>
            </a:r>
            <a:r>
              <a:rPr lang="lv-LV" sz="2000" b="1" dirty="0">
                <a:latin typeface="Constantia" panose="02030602050306030303" pitchFamily="18" charset="0"/>
              </a:rPr>
              <a:t>; </a:t>
            </a:r>
            <a:r>
              <a:rPr lang="lv-LV" sz="2200" b="1" dirty="0">
                <a:latin typeface="Constantia" panose="02030602050306030303" pitchFamily="18" charset="0"/>
              </a:rPr>
              <a:t>un, uzlūkojot Viņu, viņš nemanāmi tiek pārveidots Kristus līdzībā.</a:t>
            </a:r>
            <a:r>
              <a:rPr lang="es-ES" sz="2200" b="1" dirty="0">
                <a:latin typeface="Constantia" panose="02030602050306030303" pitchFamily="18" charset="0"/>
              </a:rPr>
              <a:t>”</a:t>
            </a:r>
          </a:p>
        </p:txBody>
      </p:sp>
      <p:sp>
        <p:nvSpPr>
          <p:cNvPr id="7" name="CuadroTexto 6">
            <a:extLst>
              <a:ext uri="{FF2B5EF4-FFF2-40B4-BE49-F238E27FC236}">
                <a16:creationId xmlns:a16="http://schemas.microsoft.com/office/drawing/2014/main" id="{5FE75B72-4206-A0DF-F26F-DA4FC8160BCE}"/>
              </a:ext>
            </a:extLst>
          </p:cNvPr>
          <p:cNvSpPr txBox="1"/>
          <p:nvPr/>
        </p:nvSpPr>
        <p:spPr>
          <a:xfrm>
            <a:off x="7753350" y="6082011"/>
            <a:ext cx="4305300" cy="338554"/>
          </a:xfrm>
          <a:prstGeom prst="rect">
            <a:avLst/>
          </a:prstGeom>
          <a:noFill/>
        </p:spPr>
        <p:txBody>
          <a:bodyPr wrap="square" rtlCol="0">
            <a:spAutoFit/>
          </a:bodyPr>
          <a:lstStyle/>
          <a:p>
            <a:pPr algn="ctr"/>
            <a:r>
              <a:rPr lang="lv-LV" sz="1600" b="1" dirty="0"/>
              <a:t>E. G. V. (Lai Viņu satiktu, 1. jūnijs</a:t>
            </a:r>
            <a:r>
              <a:rPr lang="es-ES" sz="1600" b="1" dirty="0"/>
              <a:t>)</a:t>
            </a:r>
          </a:p>
        </p:txBody>
      </p:sp>
    </p:spTree>
    <p:extLst>
      <p:ext uri="{BB962C8B-B14F-4D97-AF65-F5344CB8AC3E}">
        <p14:creationId xmlns:p14="http://schemas.microsoft.com/office/powerpoint/2010/main" val="39253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TotalTime>
  <Words>1239</Words>
  <Application>Microsoft Office PowerPoint</Application>
  <PresentationFormat>Panorámica</PresentationFormat>
  <Paragraphs>76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Arial</vt:lpstr>
      <vt:lpstr>Calibri Light</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107</cp:revision>
  <dcterms:created xsi:type="dcterms:W3CDTF">2024-03-08T18:40:23Z</dcterms:created>
  <dcterms:modified xsi:type="dcterms:W3CDTF">2024-03-17T06:30:43Z</dcterms:modified>
</cp:coreProperties>
</file>