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82" r:id="rId3"/>
    <p:sldId id="277" r:id="rId4"/>
    <p:sldId id="257" r:id="rId5"/>
    <p:sldId id="283" r:id="rId6"/>
    <p:sldId id="284" r:id="rId7"/>
    <p:sldId id="285" r:id="rId8"/>
    <p:sldId id="260" r:id="rId9"/>
    <p:sldId id="279" r:id="rId10"/>
    <p:sldId id="261" r:id="rId11"/>
    <p:sldId id="262" r:id="rId12"/>
    <p:sldId id="286"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201B"/>
    <a:srgbClr val="E1E5EF"/>
    <a:srgbClr val="EFE6D1"/>
    <a:srgbClr val="596DA0"/>
    <a:srgbClr val="E4E4E5"/>
    <a:srgbClr val="C8AC63"/>
    <a:srgbClr val="D8C1D1"/>
    <a:srgbClr val="5983B1"/>
    <a:srgbClr val="2F4366"/>
    <a:srgbClr val="FFBD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_rels/data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image" Target="../media/image18.jpeg"/><Relationship Id="rId4" Type="http://schemas.openxmlformats.org/officeDocument/2006/relationships/image" Target="../media/image20.jpeg"/></Relationships>
</file>

<file path=ppt/diagrams/_rels/drawing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image" Target="../media/image18.jpeg"/><Relationship Id="rId4"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1EDEE5-62B5-4FCE-B239-EBF803944E72}" type="doc">
      <dgm:prSet loTypeId="urn:microsoft.com/office/officeart/2005/8/layout/lProcess1" loCatId="process" qsTypeId="urn:microsoft.com/office/officeart/2005/8/quickstyle/simple5" qsCatId="simple" csTypeId="urn:microsoft.com/office/officeart/2005/8/colors/colorful5" csCatId="colorful" phldr="1"/>
      <dgm:spPr/>
      <dgm:t>
        <a:bodyPr/>
        <a:lstStyle/>
        <a:p>
          <a:endParaRPr lang="es-ES"/>
        </a:p>
      </dgm:t>
    </dgm:pt>
    <dgm:pt modelId="{B1A423D1-B924-4DA5-A64F-B5E1E0C8FB35}">
      <dgm:prSet custT="1"/>
      <dgm:spPr/>
      <dgm:t>
        <a:bodyPr/>
        <a:lstStyle/>
        <a:p>
          <a:r>
            <a:rPr lang="lv-LV" sz="2000" b="1" noProof="0" dirty="0">
              <a:effectLst>
                <a:outerShdw blurRad="38100" dist="38100" dir="2700000" algn="tl">
                  <a:srgbClr val="000000">
                    <a:alpha val="43137"/>
                  </a:srgbClr>
                </a:outerShdw>
              </a:effectLst>
            </a:rPr>
            <a:t>Tie ir maisos tērpti (3)</a:t>
          </a:r>
        </a:p>
      </dgm:t>
    </dgm:pt>
    <dgm:pt modelId="{9F4127D7-F992-4AC6-A163-512425713DA3}" type="parTrans" cxnId="{BA1AFF56-162F-45E3-9698-253387D16EF4}">
      <dgm:prSet/>
      <dgm:spPr/>
      <dgm:t>
        <a:bodyPr/>
        <a:lstStyle/>
        <a:p>
          <a:endParaRPr lang="lv-LV" sz="2000" b="1" noProof="0" dirty="0"/>
        </a:p>
      </dgm:t>
    </dgm:pt>
    <dgm:pt modelId="{DAAB2D0C-1112-4AF1-997C-58DB66AA5A0F}" type="sibTrans" cxnId="{BA1AFF56-162F-45E3-9698-253387D16EF4}">
      <dgm:prSet/>
      <dgm:spPr/>
      <dgm:t>
        <a:bodyPr/>
        <a:lstStyle/>
        <a:p>
          <a:endParaRPr lang="lv-LV" sz="2000" b="1" noProof="0" dirty="0"/>
        </a:p>
      </dgm:t>
    </dgm:pt>
    <dgm:pt modelId="{84811D4F-461E-4A6F-8B7B-B06B2B496CC3}">
      <dgm:prSet custT="1"/>
      <dgm:spPr>
        <a:ln>
          <a:solidFill>
            <a:srgbClr val="D7A291">
              <a:alpha val="89804"/>
            </a:srgbClr>
          </a:solidFill>
        </a:ln>
      </dgm:spPr>
      <dgm:t>
        <a:bodyPr/>
        <a:lstStyle/>
        <a:p>
          <a:r>
            <a:rPr lang="lv-LV" sz="2000" b="1" noProof="0" dirty="0"/>
            <a:t>Bībele tika saglabāta tumšos  viduslaikos</a:t>
          </a:r>
        </a:p>
      </dgm:t>
    </dgm:pt>
    <dgm:pt modelId="{92BAE6D1-B276-4F2F-B282-76E0B2AE5EC6}" type="parTrans" cxnId="{2F053225-FDF9-44B6-A3F3-A33EAC190547}">
      <dgm:prSet/>
      <dgm:spPr/>
      <dgm:t>
        <a:bodyPr/>
        <a:lstStyle/>
        <a:p>
          <a:endParaRPr lang="lv-LV" sz="2000" b="1" noProof="0" dirty="0"/>
        </a:p>
      </dgm:t>
    </dgm:pt>
    <dgm:pt modelId="{8F52B365-0715-4763-82E0-EBD2E0301E6A}" type="sibTrans" cxnId="{2F053225-FDF9-44B6-A3F3-A33EAC190547}">
      <dgm:prSet/>
      <dgm:spPr/>
      <dgm:t>
        <a:bodyPr/>
        <a:lstStyle/>
        <a:p>
          <a:endParaRPr lang="lv-LV" sz="2000" b="1" noProof="0" dirty="0"/>
        </a:p>
      </dgm:t>
    </dgm:pt>
    <dgm:pt modelId="{AD114B91-B4DC-49C8-AE6A-9AE9A4BE6105}">
      <dgm:prSet custT="1"/>
      <dgm:spPr/>
      <dgm:t>
        <a:bodyPr/>
        <a:lstStyle/>
        <a:p>
          <a:r>
            <a:rPr lang="lv-LV" sz="2000" b="1" noProof="0" dirty="0">
              <a:effectLst>
                <a:outerShdw blurRad="38100" dist="38100" dir="2700000" algn="tl">
                  <a:srgbClr val="000000">
                    <a:alpha val="43137"/>
                  </a:srgbClr>
                </a:outerShdw>
              </a:effectLst>
            </a:rPr>
            <a:t>Ja kāds  gribētu tos aizskart, tad uguns izies no viņu mutēm (5)</a:t>
          </a:r>
        </a:p>
      </dgm:t>
    </dgm:pt>
    <dgm:pt modelId="{7EB9A605-4745-48D2-BF27-5C7B44E34DB0}" type="parTrans" cxnId="{AD09F639-E690-4087-8544-1ECE2E4D76A1}">
      <dgm:prSet/>
      <dgm:spPr/>
      <dgm:t>
        <a:bodyPr/>
        <a:lstStyle/>
        <a:p>
          <a:endParaRPr lang="lv-LV" sz="2000" b="1" noProof="0" dirty="0"/>
        </a:p>
      </dgm:t>
    </dgm:pt>
    <dgm:pt modelId="{AE93B0F5-293F-460A-9D54-C9106C8E4DDB}" type="sibTrans" cxnId="{AD09F639-E690-4087-8544-1ECE2E4D76A1}">
      <dgm:prSet/>
      <dgm:spPr/>
      <dgm:t>
        <a:bodyPr/>
        <a:lstStyle/>
        <a:p>
          <a:endParaRPr lang="lv-LV" sz="2000" b="1" noProof="0" dirty="0"/>
        </a:p>
      </dgm:t>
    </dgm:pt>
    <dgm:pt modelId="{D7C279A3-F9FA-4D46-9135-0496D375F85A}">
      <dgm:prSet custT="1"/>
      <dgm:spPr/>
      <dgm:t>
        <a:bodyPr/>
        <a:lstStyle/>
        <a:p>
          <a:r>
            <a:rPr lang="lv-LV" sz="2000" b="1" noProof="0" dirty="0">
              <a:effectLst>
                <a:outerShdw blurRad="38100" dist="38100" dir="2700000" algn="tl">
                  <a:srgbClr val="000000">
                    <a:alpha val="43137"/>
                  </a:srgbClr>
                </a:outerShdw>
              </a:effectLst>
            </a:rPr>
            <a:t>Tiem ir vara aizslēgt debesis, ka lietus nelītu (6a)</a:t>
          </a:r>
        </a:p>
      </dgm:t>
    </dgm:pt>
    <dgm:pt modelId="{BF069C02-BD80-4D7B-B17A-72DF06FA463D}" type="parTrans" cxnId="{38252509-8E3A-42C6-AAA5-E4CAAC3C5364}">
      <dgm:prSet/>
      <dgm:spPr/>
      <dgm:t>
        <a:bodyPr/>
        <a:lstStyle/>
        <a:p>
          <a:endParaRPr lang="lv-LV" sz="2000" b="1" noProof="0" dirty="0"/>
        </a:p>
      </dgm:t>
    </dgm:pt>
    <dgm:pt modelId="{5B945FE5-3CCF-4974-8584-00B32761CB43}" type="sibTrans" cxnId="{38252509-8E3A-42C6-AAA5-E4CAAC3C5364}">
      <dgm:prSet/>
      <dgm:spPr/>
      <dgm:t>
        <a:bodyPr/>
        <a:lstStyle/>
        <a:p>
          <a:endParaRPr lang="lv-LV" sz="2000" b="1" noProof="0" dirty="0"/>
        </a:p>
      </dgm:t>
    </dgm:pt>
    <dgm:pt modelId="{2CBE625E-A823-43FE-B78B-B124E833955B}">
      <dgm:prSet custT="1"/>
      <dgm:spPr/>
      <dgm:t>
        <a:bodyPr/>
        <a:lstStyle/>
        <a:p>
          <a:r>
            <a:rPr lang="lv-LV" sz="2000" b="1" noProof="0" dirty="0">
              <a:effectLst>
                <a:outerShdw blurRad="38100" dist="38100" dir="2700000" algn="tl">
                  <a:srgbClr val="000000">
                    <a:alpha val="43137"/>
                  </a:srgbClr>
                </a:outerShdw>
              </a:effectLst>
            </a:rPr>
            <a:t>Tiem ir vara pārvērst ūdeni par asinīm un </a:t>
          </a:r>
          <a:r>
            <a:rPr lang="lv-LV" sz="2000" b="1" noProof="0" dirty="0" err="1">
              <a:effectLst>
                <a:outerShdw blurRad="38100" dist="38100" dir="2700000" algn="tl">
                  <a:srgbClr val="000000">
                    <a:alpha val="43137"/>
                  </a:srgbClr>
                </a:outerShdw>
              </a:effectLst>
            </a:rPr>
            <a:t>šaust</a:t>
          </a:r>
          <a:r>
            <a:rPr lang="lv-LV" sz="2000" b="1" noProof="0" dirty="0">
              <a:effectLst>
                <a:outerShdw blurRad="38100" dist="38100" dir="2700000" algn="tl">
                  <a:srgbClr val="000000">
                    <a:alpha val="43137"/>
                  </a:srgbClr>
                </a:outerShdw>
              </a:effectLst>
            </a:rPr>
            <a:t> ar mocībām (6b)</a:t>
          </a:r>
        </a:p>
      </dgm:t>
    </dgm:pt>
    <dgm:pt modelId="{9251AA35-5079-4BFD-9B8F-A0B89306809A}" type="parTrans" cxnId="{E54D6F9E-B18A-4BEA-A3B7-06E22EAEE2C6}">
      <dgm:prSet/>
      <dgm:spPr/>
      <dgm:t>
        <a:bodyPr/>
        <a:lstStyle/>
        <a:p>
          <a:endParaRPr lang="lv-LV" sz="2000" b="1" noProof="0" dirty="0"/>
        </a:p>
      </dgm:t>
    </dgm:pt>
    <dgm:pt modelId="{63C8E892-2FC1-4B1C-9FB9-CAEF7126E53C}" type="sibTrans" cxnId="{E54D6F9E-B18A-4BEA-A3B7-06E22EAEE2C6}">
      <dgm:prSet/>
      <dgm:spPr/>
      <dgm:t>
        <a:bodyPr/>
        <a:lstStyle/>
        <a:p>
          <a:endParaRPr lang="lv-LV" sz="2000" b="1" noProof="0" dirty="0"/>
        </a:p>
      </dgm:t>
    </dgm:pt>
    <dgm:pt modelId="{96974C89-BE16-43E9-9FE2-9815F7FE7AFA}">
      <dgm:prSet custT="1"/>
      <dgm:spPr/>
      <dgm:t>
        <a:bodyPr/>
        <a:lstStyle/>
        <a:p>
          <a:r>
            <a:rPr lang="lv-LV" sz="2000" b="1" noProof="0" dirty="0"/>
            <a:t>Tikai tie, kas studēja Bībeli, tika atbrīvoti no viduslaiku sērgas un garīgās tumsas</a:t>
          </a:r>
        </a:p>
      </dgm:t>
    </dgm:pt>
    <dgm:pt modelId="{96B88340-80D3-4106-A374-F907D60E41E6}" type="parTrans" cxnId="{2960E3F6-C871-48D5-AC0C-624DBA19079D}">
      <dgm:prSet/>
      <dgm:spPr/>
      <dgm:t>
        <a:bodyPr/>
        <a:lstStyle/>
        <a:p>
          <a:endParaRPr lang="lv-LV" sz="2000" b="1" noProof="0" dirty="0"/>
        </a:p>
      </dgm:t>
    </dgm:pt>
    <dgm:pt modelId="{D39C8AD5-0552-46ED-A954-7282135A9732}" type="sibTrans" cxnId="{2960E3F6-C871-48D5-AC0C-624DBA19079D}">
      <dgm:prSet/>
      <dgm:spPr/>
      <dgm:t>
        <a:bodyPr/>
        <a:lstStyle/>
        <a:p>
          <a:endParaRPr lang="lv-LV" sz="2000" b="1" noProof="0" dirty="0"/>
        </a:p>
      </dgm:t>
    </dgm:pt>
    <dgm:pt modelId="{FBCA7C43-23CB-48F8-9F0E-4B77A5B81C29}">
      <dgm:prSet custT="1"/>
      <dgm:spPr>
        <a:gradFill rotWithShape="0">
          <a:gsLst>
            <a:gs pos="0">
              <a:schemeClr val="accent1">
                <a:lumMod val="20000"/>
                <a:lumOff val="80000"/>
              </a:schemeClr>
            </a:gs>
            <a:gs pos="25000">
              <a:schemeClr val="accent1">
                <a:lumMod val="75000"/>
              </a:schemeClr>
            </a:gs>
            <a:gs pos="38000">
              <a:schemeClr val="accent1">
                <a:lumMod val="75000"/>
              </a:schemeClr>
            </a:gs>
            <a:gs pos="55000">
              <a:schemeClr val="accent1">
                <a:lumMod val="75000"/>
              </a:schemeClr>
            </a:gs>
            <a:gs pos="80000">
              <a:schemeClr val="accent1">
                <a:lumMod val="75000"/>
              </a:schemeClr>
            </a:gs>
            <a:gs pos="88000">
              <a:srgbClr val="D559AC"/>
            </a:gs>
            <a:gs pos="100000">
              <a:schemeClr val="accent1">
                <a:lumMod val="20000"/>
                <a:lumOff val="80000"/>
              </a:schemeClr>
            </a:gs>
          </a:gsLst>
        </a:gradFill>
      </dgm:spPr>
      <dgm:t>
        <a:bodyPr/>
        <a:lstStyle/>
        <a:p>
          <a:r>
            <a:rPr lang="lv-LV" sz="2000" b="1" noProof="0" dirty="0">
              <a:effectLst>
                <a:outerShdw blurRad="38100" dist="38100" dir="2700000" algn="tl">
                  <a:srgbClr val="000000">
                    <a:alpha val="43137"/>
                  </a:srgbClr>
                </a:outerShdw>
              </a:effectLst>
            </a:rPr>
            <a:t>Tie stāv  Tā Kunga priekšā (4)</a:t>
          </a:r>
        </a:p>
      </dgm:t>
    </dgm:pt>
    <dgm:pt modelId="{9CF25A5D-5F4D-4814-B830-EA19B6310E8A}" type="parTrans" cxnId="{D455A16B-FD37-4030-931B-8E677BE8B6EC}">
      <dgm:prSet/>
      <dgm:spPr/>
      <dgm:t>
        <a:bodyPr/>
        <a:lstStyle/>
        <a:p>
          <a:endParaRPr lang="lv-LV" sz="2000" b="1" noProof="0" dirty="0"/>
        </a:p>
      </dgm:t>
    </dgm:pt>
    <dgm:pt modelId="{2C5C35B9-EE3E-4FE7-A026-2413E5C902D0}" type="sibTrans" cxnId="{D455A16B-FD37-4030-931B-8E677BE8B6EC}">
      <dgm:prSet/>
      <dgm:spPr/>
      <dgm:t>
        <a:bodyPr/>
        <a:lstStyle/>
        <a:p>
          <a:endParaRPr lang="lv-LV" sz="2000" b="1" noProof="0" dirty="0"/>
        </a:p>
      </dgm:t>
    </dgm:pt>
    <dgm:pt modelId="{B6C986B4-EA65-4902-8153-C6BD26434A45}">
      <dgm:prSet custT="1"/>
      <dgm:spPr>
        <a:solidFill>
          <a:schemeClr val="accent1">
            <a:lumMod val="20000"/>
            <a:lumOff val="80000"/>
            <a:alpha val="90000"/>
          </a:schemeClr>
        </a:solidFill>
        <a:ln>
          <a:solidFill>
            <a:schemeClr val="accent1">
              <a:alpha val="90000"/>
            </a:schemeClr>
          </a:solidFill>
        </a:ln>
      </dgm:spPr>
      <dgm:t>
        <a:bodyPr/>
        <a:lstStyle/>
        <a:p>
          <a:r>
            <a:rPr lang="lv-LV" sz="2000" b="1" noProof="0" dirty="0"/>
            <a:t>Dievs neļāva Savam Vārdam pazust</a:t>
          </a:r>
        </a:p>
        <a:p>
          <a:endParaRPr lang="lv-LV" sz="2000" b="1" noProof="0" dirty="0"/>
        </a:p>
      </dgm:t>
    </dgm:pt>
    <dgm:pt modelId="{1FBACF37-1516-43A4-BBB0-3243EDC7B61A}" type="parTrans" cxnId="{2F787ED7-6D14-4E3A-880D-8D5A36806D27}">
      <dgm:prSet/>
      <dgm:spPr>
        <a:gradFill rotWithShape="0">
          <a:gsLst>
            <a:gs pos="0">
              <a:srgbClr val="CC3399">
                <a:lumMod val="20000"/>
                <a:lumOff val="80000"/>
              </a:srgbClr>
            </a:gs>
            <a:gs pos="25000">
              <a:srgbClr val="CC3399">
                <a:lumMod val="75000"/>
              </a:srgbClr>
            </a:gs>
            <a:gs pos="38000">
              <a:srgbClr val="CC3399">
                <a:lumMod val="75000"/>
              </a:srgbClr>
            </a:gs>
            <a:gs pos="55000">
              <a:srgbClr val="CC3399">
                <a:lumMod val="75000"/>
              </a:srgbClr>
            </a:gs>
            <a:gs pos="80000">
              <a:srgbClr val="CC3399">
                <a:lumMod val="75000"/>
              </a:srgbClr>
            </a:gs>
            <a:gs pos="88000">
              <a:srgbClr val="D559AC"/>
            </a:gs>
            <a:gs pos="100000">
              <a:srgbClr val="CC3399">
                <a:lumMod val="20000"/>
                <a:lumOff val="80000"/>
              </a:srgbClr>
            </a:gs>
          </a:gsLst>
          <a:lin ang="5400000" scaled="0"/>
        </a:gradFill>
        <a:ln>
          <a:noFill/>
        </a:ln>
        <a:effectLst>
          <a:glow rad="50800">
            <a:srgbClr val="CC6600">
              <a:hueOff val="4922525"/>
              <a:satOff val="0"/>
              <a:lumOff val="8578"/>
              <a:alphaOff val="0"/>
              <a:tint val="68000"/>
              <a:shade val="93000"/>
              <a:alpha val="37000"/>
              <a:satMod val="250000"/>
            </a:srgbClr>
          </a:glow>
        </a:effectLst>
        <a:scene3d>
          <a:camera prst="orthographicFront">
            <a:rot lat="0" lon="0" rev="0"/>
          </a:camera>
          <a:lightRig rig="glow" dir="t">
            <a:rot lat="0" lon="0" rev="1800000"/>
          </a:lightRig>
        </a:scene3d>
        <a:sp3d contourW="10160" prstMaterial="dkEdge">
          <a:bevelT w="20320" h="19050" prst="angle"/>
          <a:contourClr>
            <a:srgbClr val="CC6600">
              <a:hueOff val="4922525"/>
              <a:satOff val="0"/>
              <a:lumOff val="8578"/>
              <a:alphaOff val="0"/>
              <a:shade val="30000"/>
              <a:satMod val="150000"/>
            </a:srgbClr>
          </a:contourClr>
        </a:sp3d>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endParaRPr lang="lv-LV"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0D0595DE-90D6-4162-97F5-3D02B3145E3F}" type="sibTrans" cxnId="{2F787ED7-6D14-4E3A-880D-8D5A36806D27}">
      <dgm:prSet/>
      <dgm:spPr/>
      <dgm:t>
        <a:bodyPr/>
        <a:lstStyle/>
        <a:p>
          <a:endParaRPr lang="lv-LV" sz="2000" b="1" noProof="0" dirty="0"/>
        </a:p>
      </dgm:t>
    </dgm:pt>
    <dgm:pt modelId="{9205EC16-4A82-4F4F-A1B8-07726C729B61}">
      <dgm:prSet custT="1"/>
      <dgm:spPr/>
      <dgm:t>
        <a:bodyPr/>
        <a:lstStyle/>
        <a:p>
          <a:r>
            <a:rPr lang="lv-LV" sz="2000" b="1" noProof="0" dirty="0"/>
            <a:t>Es likšu Savus Vārdus kā uguni, tavā mutē , ka tos “aprīs”</a:t>
          </a:r>
          <a:br>
            <a:rPr lang="es-ES" sz="2000" b="1" noProof="0" dirty="0"/>
          </a:br>
          <a:r>
            <a:rPr lang="lv-LV" sz="2000" b="1" noProof="0" dirty="0"/>
            <a:t> (Jer. 5:14)</a:t>
          </a:r>
        </a:p>
      </dgm:t>
    </dgm:pt>
    <dgm:pt modelId="{73943E0D-78DE-4854-BE26-278EE05100E4}" type="parTrans" cxnId="{B0513B18-06F6-4753-A0A8-8129E6369B06}">
      <dgm:prSet/>
      <dgm:spPr/>
      <dgm:t>
        <a:bodyPr/>
        <a:lstStyle/>
        <a:p>
          <a:endParaRPr lang="lv-LV" sz="2000" b="1" noProof="0" dirty="0"/>
        </a:p>
      </dgm:t>
    </dgm:pt>
    <dgm:pt modelId="{3A0F2F0F-F35F-40D0-87C4-C43AD125B4B2}" type="sibTrans" cxnId="{B0513B18-06F6-4753-A0A8-8129E6369B06}">
      <dgm:prSet/>
      <dgm:spPr/>
      <dgm:t>
        <a:bodyPr/>
        <a:lstStyle/>
        <a:p>
          <a:endParaRPr lang="lv-LV" sz="2000" b="1" noProof="0" dirty="0"/>
        </a:p>
      </dgm:t>
    </dgm:pt>
    <dgm:pt modelId="{1BC50927-76A3-4D54-8AD5-1837D392B19F}">
      <dgm:prSet custT="1"/>
      <dgm:spPr/>
      <dgm:t>
        <a:bodyPr/>
        <a:lstStyle/>
        <a:p>
          <a:r>
            <a:rPr lang="lv-LV" sz="2000" b="1" noProof="0" dirty="0"/>
            <a:t>Kas noraida </a:t>
          </a:r>
          <a:r>
            <a:rPr lang="lv-LV" sz="2000" b="1" noProof="0" dirty="0" err="1"/>
            <a:t>Sv</a:t>
          </a:r>
          <a:r>
            <a:rPr lang="lv-LV" sz="2000" b="1" noProof="0" dirty="0"/>
            <a:t>. Rakstus, tam ir liegta Svētā Gara lietus (eļļa)</a:t>
          </a:r>
        </a:p>
      </dgm:t>
    </dgm:pt>
    <dgm:pt modelId="{BBA42236-27B2-434F-87E1-75D682CA2D9C}" type="parTrans" cxnId="{2269D95F-75E6-4348-8E36-7596B0D9E3EF}">
      <dgm:prSet/>
      <dgm:spPr/>
      <dgm:t>
        <a:bodyPr/>
        <a:lstStyle/>
        <a:p>
          <a:endParaRPr lang="lv-LV" sz="2000" b="1" noProof="0" dirty="0"/>
        </a:p>
      </dgm:t>
    </dgm:pt>
    <dgm:pt modelId="{4DEEF8EA-0DFC-4742-9693-EAAC09DAB68A}" type="sibTrans" cxnId="{2269D95F-75E6-4348-8E36-7596B0D9E3EF}">
      <dgm:prSet/>
      <dgm:spPr/>
      <dgm:t>
        <a:bodyPr/>
        <a:lstStyle/>
        <a:p>
          <a:endParaRPr lang="lv-LV" sz="2000" b="1" noProof="0" dirty="0"/>
        </a:p>
      </dgm:t>
    </dgm:pt>
    <dgm:pt modelId="{16DB4C8C-8682-4A3B-9B99-363D9B684543}" type="pres">
      <dgm:prSet presAssocID="{991EDEE5-62B5-4FCE-B239-EBF803944E72}" presName="Name0" presStyleCnt="0">
        <dgm:presLayoutVars>
          <dgm:dir/>
          <dgm:animLvl val="lvl"/>
          <dgm:resizeHandles val="exact"/>
        </dgm:presLayoutVars>
      </dgm:prSet>
      <dgm:spPr/>
    </dgm:pt>
    <dgm:pt modelId="{E0A5F4BD-C9FA-4780-A470-32FBE245E0FA}" type="pres">
      <dgm:prSet presAssocID="{B1A423D1-B924-4DA5-A64F-B5E1E0C8FB35}" presName="vertFlow" presStyleCnt="0"/>
      <dgm:spPr/>
    </dgm:pt>
    <dgm:pt modelId="{61A77F1B-8FAA-4B99-91FD-0C690986564F}" type="pres">
      <dgm:prSet presAssocID="{B1A423D1-B924-4DA5-A64F-B5E1E0C8FB35}" presName="header" presStyleLbl="node1" presStyleIdx="0" presStyleCnt="5" custScaleY="233339" custLinFactY="-23043" custLinFactNeighborY="-100000"/>
      <dgm:spPr/>
    </dgm:pt>
    <dgm:pt modelId="{A0835F05-7280-4350-9854-5EAFAFB3B07C}" type="pres">
      <dgm:prSet presAssocID="{92BAE6D1-B276-4F2F-B282-76E0B2AE5EC6}" presName="parTrans" presStyleLbl="sibTrans2D1" presStyleIdx="0" presStyleCnt="5" custScaleX="166314" custScaleY="309831"/>
      <dgm:spPr/>
    </dgm:pt>
    <dgm:pt modelId="{4EA08DA0-88FA-418C-9347-A89C8A3F8276}" type="pres">
      <dgm:prSet presAssocID="{84811D4F-461E-4A6F-8B7B-B06B2B496CC3}" presName="child" presStyleLbl="alignAccFollowNode1" presStyleIdx="0" presStyleCnt="5" custScaleY="466121" custLinFactY="28630" custLinFactNeighborY="100000">
        <dgm:presLayoutVars>
          <dgm:chMax val="0"/>
          <dgm:bulletEnabled val="1"/>
        </dgm:presLayoutVars>
      </dgm:prSet>
      <dgm:spPr/>
    </dgm:pt>
    <dgm:pt modelId="{D736430D-007F-477F-9F6C-04B91F6EB787}" type="pres">
      <dgm:prSet presAssocID="{B1A423D1-B924-4DA5-A64F-B5E1E0C8FB35}" presName="hSp" presStyleCnt="0"/>
      <dgm:spPr/>
    </dgm:pt>
    <dgm:pt modelId="{1F7FCBAA-FD80-4E3B-B59E-2408CB9F0E45}" type="pres">
      <dgm:prSet presAssocID="{FBCA7C43-23CB-48F8-9F0E-4B77A5B81C29}" presName="vertFlow" presStyleCnt="0"/>
      <dgm:spPr/>
    </dgm:pt>
    <dgm:pt modelId="{23B9FB05-B1E2-4414-8283-D0812862803D}" type="pres">
      <dgm:prSet presAssocID="{FBCA7C43-23CB-48F8-9F0E-4B77A5B81C29}" presName="header" presStyleLbl="node1" presStyleIdx="1" presStyleCnt="5" custScaleY="233339" custLinFactY="-23043" custLinFactNeighborY="-100000"/>
      <dgm:spPr/>
    </dgm:pt>
    <dgm:pt modelId="{20783254-356B-460E-81F4-327475D71E9F}" type="pres">
      <dgm:prSet presAssocID="{1FBACF37-1516-43A4-BBB0-3243EDC7B61A}" presName="parTrans" presStyleLbl="sibTrans2D1" presStyleIdx="1" presStyleCnt="5" custScaleX="166314" custScaleY="309831"/>
      <dgm:spPr>
        <a:xfrm rot="5400000">
          <a:off x="3329285" y="1242849"/>
          <a:ext cx="258900" cy="285834"/>
        </a:xfrm>
        <a:prstGeom prst="rightArrow">
          <a:avLst>
            <a:gd name="adj1" fmla="val 66700"/>
            <a:gd name="adj2" fmla="val 50000"/>
          </a:avLst>
        </a:prstGeom>
      </dgm:spPr>
    </dgm:pt>
    <dgm:pt modelId="{AC85952C-ADB2-4942-9DEE-56C03D7A9468}" type="pres">
      <dgm:prSet presAssocID="{B6C986B4-EA65-4902-8153-C6BD26434A45}" presName="child" presStyleLbl="alignAccFollowNode1" presStyleIdx="1" presStyleCnt="5" custScaleY="466121" custLinFactY="28630" custLinFactNeighborY="100000">
        <dgm:presLayoutVars>
          <dgm:chMax val="0"/>
          <dgm:bulletEnabled val="1"/>
        </dgm:presLayoutVars>
      </dgm:prSet>
      <dgm:spPr/>
    </dgm:pt>
    <dgm:pt modelId="{B81E8CED-CD60-462F-9C38-94C171B458F7}" type="pres">
      <dgm:prSet presAssocID="{FBCA7C43-23CB-48F8-9F0E-4B77A5B81C29}" presName="hSp" presStyleCnt="0"/>
      <dgm:spPr/>
    </dgm:pt>
    <dgm:pt modelId="{A1522574-3743-48F6-9E8F-A93FD97FE997}" type="pres">
      <dgm:prSet presAssocID="{AD114B91-B4DC-49C8-AE6A-9AE9A4BE6105}" presName="vertFlow" presStyleCnt="0"/>
      <dgm:spPr/>
    </dgm:pt>
    <dgm:pt modelId="{28981D51-9679-4DE7-9ED1-D17CDDF84C5B}" type="pres">
      <dgm:prSet presAssocID="{AD114B91-B4DC-49C8-AE6A-9AE9A4BE6105}" presName="header" presStyleLbl="node1" presStyleIdx="2" presStyleCnt="5" custScaleY="233339" custLinFactY="-23043" custLinFactNeighborY="-100000"/>
      <dgm:spPr/>
    </dgm:pt>
    <dgm:pt modelId="{87054C9D-C1A8-4211-8D15-6F4E736D7691}" type="pres">
      <dgm:prSet presAssocID="{73943E0D-78DE-4854-BE26-278EE05100E4}" presName="parTrans" presStyleLbl="sibTrans2D1" presStyleIdx="2" presStyleCnt="5" custScaleX="166314" custScaleY="309831"/>
      <dgm:spPr/>
    </dgm:pt>
    <dgm:pt modelId="{2206D6F4-53AB-47B6-BDB8-ABC7B285C977}" type="pres">
      <dgm:prSet presAssocID="{9205EC16-4A82-4F4F-A1B8-07726C729B61}" presName="child" presStyleLbl="alignAccFollowNode1" presStyleIdx="2" presStyleCnt="5" custScaleY="466121" custLinFactY="28630" custLinFactNeighborY="100000">
        <dgm:presLayoutVars>
          <dgm:chMax val="0"/>
          <dgm:bulletEnabled val="1"/>
        </dgm:presLayoutVars>
      </dgm:prSet>
      <dgm:spPr/>
    </dgm:pt>
    <dgm:pt modelId="{DEEC26E1-0C23-48D6-926E-489C0724A089}" type="pres">
      <dgm:prSet presAssocID="{AD114B91-B4DC-49C8-AE6A-9AE9A4BE6105}" presName="hSp" presStyleCnt="0"/>
      <dgm:spPr/>
    </dgm:pt>
    <dgm:pt modelId="{0C662291-1929-4FC4-B31B-E6B02BD7CBED}" type="pres">
      <dgm:prSet presAssocID="{D7C279A3-F9FA-4D46-9135-0496D375F85A}" presName="vertFlow" presStyleCnt="0"/>
      <dgm:spPr/>
    </dgm:pt>
    <dgm:pt modelId="{C8E190D5-F0C9-40A4-AA90-31EA865A1E13}" type="pres">
      <dgm:prSet presAssocID="{D7C279A3-F9FA-4D46-9135-0496D375F85A}" presName="header" presStyleLbl="node1" presStyleIdx="3" presStyleCnt="5" custScaleY="233339" custLinFactY="-15416" custLinFactNeighborX="-267" custLinFactNeighborY="-100000"/>
      <dgm:spPr/>
    </dgm:pt>
    <dgm:pt modelId="{1B990076-1F8D-4BF9-99E6-3E95F522F969}" type="pres">
      <dgm:prSet presAssocID="{BBA42236-27B2-434F-87E1-75D682CA2D9C}" presName="parTrans" presStyleLbl="sibTrans2D1" presStyleIdx="3" presStyleCnt="5" custScaleX="166314" custScaleY="309831"/>
      <dgm:spPr/>
    </dgm:pt>
    <dgm:pt modelId="{F938C992-3612-4804-A13A-88F6F515B6D1}" type="pres">
      <dgm:prSet presAssocID="{1BC50927-76A3-4D54-8AD5-1837D392B19F}" presName="child" presStyleLbl="alignAccFollowNode1" presStyleIdx="3" presStyleCnt="5" custScaleY="466121" custLinFactY="28630" custLinFactNeighborY="100000">
        <dgm:presLayoutVars>
          <dgm:chMax val="0"/>
          <dgm:bulletEnabled val="1"/>
        </dgm:presLayoutVars>
      </dgm:prSet>
      <dgm:spPr/>
    </dgm:pt>
    <dgm:pt modelId="{44628A0F-E72B-46AD-AC09-2A2C568F8995}" type="pres">
      <dgm:prSet presAssocID="{D7C279A3-F9FA-4D46-9135-0496D375F85A}" presName="hSp" presStyleCnt="0"/>
      <dgm:spPr/>
    </dgm:pt>
    <dgm:pt modelId="{1E483DE4-0FCE-463F-A6FD-81C031C3357B}" type="pres">
      <dgm:prSet presAssocID="{2CBE625E-A823-43FE-B78B-B124E833955B}" presName="vertFlow" presStyleCnt="0"/>
      <dgm:spPr/>
    </dgm:pt>
    <dgm:pt modelId="{A597F8E8-2E1F-4381-AA52-91D0FF9C3579}" type="pres">
      <dgm:prSet presAssocID="{2CBE625E-A823-43FE-B78B-B124E833955B}" presName="header" presStyleLbl="node1" presStyleIdx="4" presStyleCnt="5" custScaleY="233339" custLinFactY="-23043" custLinFactNeighborY="-100000"/>
      <dgm:spPr/>
    </dgm:pt>
    <dgm:pt modelId="{A145A9CF-ED70-4536-A293-93173E2F0093}" type="pres">
      <dgm:prSet presAssocID="{96B88340-80D3-4106-A374-F907D60E41E6}" presName="parTrans" presStyleLbl="sibTrans2D1" presStyleIdx="4" presStyleCnt="5" custScaleX="166314" custScaleY="309831"/>
      <dgm:spPr/>
    </dgm:pt>
    <dgm:pt modelId="{2C31F1D5-2C3B-47EA-BC50-86A6FD45B1F3}" type="pres">
      <dgm:prSet presAssocID="{96974C89-BE16-43E9-9FE2-9815F7FE7AFA}" presName="child" presStyleLbl="alignAccFollowNode1" presStyleIdx="4" presStyleCnt="5" custScaleY="466121" custLinFactY="28630" custLinFactNeighborY="100000">
        <dgm:presLayoutVars>
          <dgm:chMax val="0"/>
          <dgm:bulletEnabled val="1"/>
        </dgm:presLayoutVars>
      </dgm:prSet>
      <dgm:spPr/>
    </dgm:pt>
  </dgm:ptLst>
  <dgm:cxnLst>
    <dgm:cxn modelId="{3F796200-7532-4310-B4A8-7D4377DB2E86}" type="presOf" srcId="{BBA42236-27B2-434F-87E1-75D682CA2D9C}" destId="{1B990076-1F8D-4BF9-99E6-3E95F522F969}" srcOrd="0" destOrd="0" presId="urn:microsoft.com/office/officeart/2005/8/layout/lProcess1"/>
    <dgm:cxn modelId="{14298902-DEA4-4172-9A71-98480BB3641B}" type="presOf" srcId="{96B88340-80D3-4106-A374-F907D60E41E6}" destId="{A145A9CF-ED70-4536-A293-93173E2F0093}" srcOrd="0" destOrd="0" presId="urn:microsoft.com/office/officeart/2005/8/layout/lProcess1"/>
    <dgm:cxn modelId="{38252509-8E3A-42C6-AAA5-E4CAAC3C5364}" srcId="{991EDEE5-62B5-4FCE-B239-EBF803944E72}" destId="{D7C279A3-F9FA-4D46-9135-0496D375F85A}" srcOrd="3" destOrd="0" parTransId="{BF069C02-BD80-4D7B-B17A-72DF06FA463D}" sibTransId="{5B945FE5-3CCF-4974-8584-00B32761CB43}"/>
    <dgm:cxn modelId="{1B052F14-9083-4C97-BF72-127DD3C3C49E}" type="presOf" srcId="{73943E0D-78DE-4854-BE26-278EE05100E4}" destId="{87054C9D-C1A8-4211-8D15-6F4E736D7691}" srcOrd="0" destOrd="0" presId="urn:microsoft.com/office/officeart/2005/8/layout/lProcess1"/>
    <dgm:cxn modelId="{1F83DA17-4885-4572-BD5A-FF7375C5023F}" type="presOf" srcId="{1BC50927-76A3-4D54-8AD5-1837D392B19F}" destId="{F938C992-3612-4804-A13A-88F6F515B6D1}" srcOrd="0" destOrd="0" presId="urn:microsoft.com/office/officeart/2005/8/layout/lProcess1"/>
    <dgm:cxn modelId="{B0513B18-06F6-4753-A0A8-8129E6369B06}" srcId="{AD114B91-B4DC-49C8-AE6A-9AE9A4BE6105}" destId="{9205EC16-4A82-4F4F-A1B8-07726C729B61}" srcOrd="0" destOrd="0" parTransId="{73943E0D-78DE-4854-BE26-278EE05100E4}" sibTransId="{3A0F2F0F-F35F-40D0-87C4-C43AD125B4B2}"/>
    <dgm:cxn modelId="{2F053225-FDF9-44B6-A3F3-A33EAC190547}" srcId="{B1A423D1-B924-4DA5-A64F-B5E1E0C8FB35}" destId="{84811D4F-461E-4A6F-8B7B-B06B2B496CC3}" srcOrd="0" destOrd="0" parTransId="{92BAE6D1-B276-4F2F-B282-76E0B2AE5EC6}" sibTransId="{8F52B365-0715-4763-82E0-EBD2E0301E6A}"/>
    <dgm:cxn modelId="{A96B7633-1B0A-4A89-94A6-B4FE7983C8DD}" type="presOf" srcId="{2CBE625E-A823-43FE-B78B-B124E833955B}" destId="{A597F8E8-2E1F-4381-AA52-91D0FF9C3579}" srcOrd="0" destOrd="0" presId="urn:microsoft.com/office/officeart/2005/8/layout/lProcess1"/>
    <dgm:cxn modelId="{AD09F639-E690-4087-8544-1ECE2E4D76A1}" srcId="{991EDEE5-62B5-4FCE-B239-EBF803944E72}" destId="{AD114B91-B4DC-49C8-AE6A-9AE9A4BE6105}" srcOrd="2" destOrd="0" parTransId="{7EB9A605-4745-48D2-BF27-5C7B44E34DB0}" sibTransId="{AE93B0F5-293F-460A-9D54-C9106C8E4DDB}"/>
    <dgm:cxn modelId="{07009A5E-C4F0-4250-83C3-69DB5DAFD946}" type="presOf" srcId="{B1A423D1-B924-4DA5-A64F-B5E1E0C8FB35}" destId="{61A77F1B-8FAA-4B99-91FD-0C690986564F}" srcOrd="0" destOrd="0" presId="urn:microsoft.com/office/officeart/2005/8/layout/lProcess1"/>
    <dgm:cxn modelId="{2269D95F-75E6-4348-8E36-7596B0D9E3EF}" srcId="{D7C279A3-F9FA-4D46-9135-0496D375F85A}" destId="{1BC50927-76A3-4D54-8AD5-1837D392B19F}" srcOrd="0" destOrd="0" parTransId="{BBA42236-27B2-434F-87E1-75D682CA2D9C}" sibTransId="{4DEEF8EA-0DFC-4742-9693-EAAC09DAB68A}"/>
    <dgm:cxn modelId="{EB9D2D61-F6F6-44A5-B487-31D165315F40}" type="presOf" srcId="{FBCA7C43-23CB-48F8-9F0E-4B77A5B81C29}" destId="{23B9FB05-B1E2-4414-8283-D0812862803D}" srcOrd="0" destOrd="0" presId="urn:microsoft.com/office/officeart/2005/8/layout/lProcess1"/>
    <dgm:cxn modelId="{D455A16B-FD37-4030-931B-8E677BE8B6EC}" srcId="{991EDEE5-62B5-4FCE-B239-EBF803944E72}" destId="{FBCA7C43-23CB-48F8-9F0E-4B77A5B81C29}" srcOrd="1" destOrd="0" parTransId="{9CF25A5D-5F4D-4814-B830-EA19B6310E8A}" sibTransId="{2C5C35B9-EE3E-4FE7-A026-2413E5C902D0}"/>
    <dgm:cxn modelId="{6C4B3D71-9AD8-4492-ABAB-44D7D7859026}" type="presOf" srcId="{96974C89-BE16-43E9-9FE2-9815F7FE7AFA}" destId="{2C31F1D5-2C3B-47EA-BC50-86A6FD45B1F3}" srcOrd="0" destOrd="0" presId="urn:microsoft.com/office/officeart/2005/8/layout/lProcess1"/>
    <dgm:cxn modelId="{BA1AFF56-162F-45E3-9698-253387D16EF4}" srcId="{991EDEE5-62B5-4FCE-B239-EBF803944E72}" destId="{B1A423D1-B924-4DA5-A64F-B5E1E0C8FB35}" srcOrd="0" destOrd="0" parTransId="{9F4127D7-F992-4AC6-A163-512425713DA3}" sibTransId="{DAAB2D0C-1112-4AF1-997C-58DB66AA5A0F}"/>
    <dgm:cxn modelId="{0FCEA77D-B977-44AA-9104-74FA10CBD258}" type="presOf" srcId="{1FBACF37-1516-43A4-BBB0-3243EDC7B61A}" destId="{20783254-356B-460E-81F4-327475D71E9F}" srcOrd="0" destOrd="0" presId="urn:microsoft.com/office/officeart/2005/8/layout/lProcess1"/>
    <dgm:cxn modelId="{E54D6F9E-B18A-4BEA-A3B7-06E22EAEE2C6}" srcId="{991EDEE5-62B5-4FCE-B239-EBF803944E72}" destId="{2CBE625E-A823-43FE-B78B-B124E833955B}" srcOrd="4" destOrd="0" parTransId="{9251AA35-5079-4BFD-9B8F-A0B89306809A}" sibTransId="{63C8E892-2FC1-4B1C-9FB9-CAEF7126E53C}"/>
    <dgm:cxn modelId="{6B51CA9E-3D61-444D-90A6-AD606562968B}" type="presOf" srcId="{D7C279A3-F9FA-4D46-9135-0496D375F85A}" destId="{C8E190D5-F0C9-40A4-AA90-31EA865A1E13}" srcOrd="0" destOrd="0" presId="urn:microsoft.com/office/officeart/2005/8/layout/lProcess1"/>
    <dgm:cxn modelId="{66C6A3AB-88CF-4210-9D17-6FCF4906CF71}" type="presOf" srcId="{AD114B91-B4DC-49C8-AE6A-9AE9A4BE6105}" destId="{28981D51-9679-4DE7-9ED1-D17CDDF84C5B}" srcOrd="0" destOrd="0" presId="urn:microsoft.com/office/officeart/2005/8/layout/lProcess1"/>
    <dgm:cxn modelId="{DA1BB3B7-BED8-4C5C-8FC7-3BA2A279E962}" type="presOf" srcId="{B6C986B4-EA65-4902-8153-C6BD26434A45}" destId="{AC85952C-ADB2-4942-9DEE-56C03D7A9468}" srcOrd="0" destOrd="0" presId="urn:microsoft.com/office/officeart/2005/8/layout/lProcess1"/>
    <dgm:cxn modelId="{2F787ED7-6D14-4E3A-880D-8D5A36806D27}" srcId="{FBCA7C43-23CB-48F8-9F0E-4B77A5B81C29}" destId="{B6C986B4-EA65-4902-8153-C6BD26434A45}" srcOrd="0" destOrd="0" parTransId="{1FBACF37-1516-43A4-BBB0-3243EDC7B61A}" sibTransId="{0D0595DE-90D6-4162-97F5-3D02B3145E3F}"/>
    <dgm:cxn modelId="{429031DA-6D11-48DC-9098-674C720C6252}" type="presOf" srcId="{84811D4F-461E-4A6F-8B7B-B06B2B496CC3}" destId="{4EA08DA0-88FA-418C-9347-A89C8A3F8276}" srcOrd="0" destOrd="0" presId="urn:microsoft.com/office/officeart/2005/8/layout/lProcess1"/>
    <dgm:cxn modelId="{422509E6-F649-4AD7-90DA-7C7C3EF50978}" type="presOf" srcId="{991EDEE5-62B5-4FCE-B239-EBF803944E72}" destId="{16DB4C8C-8682-4A3B-9B99-363D9B684543}" srcOrd="0" destOrd="0" presId="urn:microsoft.com/office/officeart/2005/8/layout/lProcess1"/>
    <dgm:cxn modelId="{BD9353E8-182C-45FF-BCFC-6AF792383591}" type="presOf" srcId="{9205EC16-4A82-4F4F-A1B8-07726C729B61}" destId="{2206D6F4-53AB-47B6-BDB8-ABC7B285C977}" srcOrd="0" destOrd="0" presId="urn:microsoft.com/office/officeart/2005/8/layout/lProcess1"/>
    <dgm:cxn modelId="{97DAA4ED-4B8B-4DE6-9072-3A37F191F19B}" type="presOf" srcId="{92BAE6D1-B276-4F2F-B282-76E0B2AE5EC6}" destId="{A0835F05-7280-4350-9854-5EAFAFB3B07C}" srcOrd="0" destOrd="0" presId="urn:microsoft.com/office/officeart/2005/8/layout/lProcess1"/>
    <dgm:cxn modelId="{2960E3F6-C871-48D5-AC0C-624DBA19079D}" srcId="{2CBE625E-A823-43FE-B78B-B124E833955B}" destId="{96974C89-BE16-43E9-9FE2-9815F7FE7AFA}" srcOrd="0" destOrd="0" parTransId="{96B88340-80D3-4106-A374-F907D60E41E6}" sibTransId="{D39C8AD5-0552-46ED-A954-7282135A9732}"/>
    <dgm:cxn modelId="{F8F01622-3EF8-4097-A8C2-3864A0891697}" type="presParOf" srcId="{16DB4C8C-8682-4A3B-9B99-363D9B684543}" destId="{E0A5F4BD-C9FA-4780-A470-32FBE245E0FA}" srcOrd="0" destOrd="0" presId="urn:microsoft.com/office/officeart/2005/8/layout/lProcess1"/>
    <dgm:cxn modelId="{DCF15778-6A97-4499-8E29-4D2F70F06F3E}" type="presParOf" srcId="{E0A5F4BD-C9FA-4780-A470-32FBE245E0FA}" destId="{61A77F1B-8FAA-4B99-91FD-0C690986564F}" srcOrd="0" destOrd="0" presId="urn:microsoft.com/office/officeart/2005/8/layout/lProcess1"/>
    <dgm:cxn modelId="{7F753823-2D39-4549-8A81-538FA2D4BC8B}" type="presParOf" srcId="{E0A5F4BD-C9FA-4780-A470-32FBE245E0FA}" destId="{A0835F05-7280-4350-9854-5EAFAFB3B07C}" srcOrd="1" destOrd="0" presId="urn:microsoft.com/office/officeart/2005/8/layout/lProcess1"/>
    <dgm:cxn modelId="{D42A29E7-BE5F-49EC-B87F-A9DB503036D7}" type="presParOf" srcId="{E0A5F4BD-C9FA-4780-A470-32FBE245E0FA}" destId="{4EA08DA0-88FA-418C-9347-A89C8A3F8276}" srcOrd="2" destOrd="0" presId="urn:microsoft.com/office/officeart/2005/8/layout/lProcess1"/>
    <dgm:cxn modelId="{EDDAC97F-2989-45B6-8620-7197B7082E5C}" type="presParOf" srcId="{16DB4C8C-8682-4A3B-9B99-363D9B684543}" destId="{D736430D-007F-477F-9F6C-04B91F6EB787}" srcOrd="1" destOrd="0" presId="urn:microsoft.com/office/officeart/2005/8/layout/lProcess1"/>
    <dgm:cxn modelId="{39CCD886-6FCC-40E8-A7AA-FF8CB737F902}" type="presParOf" srcId="{16DB4C8C-8682-4A3B-9B99-363D9B684543}" destId="{1F7FCBAA-FD80-4E3B-B59E-2408CB9F0E45}" srcOrd="2" destOrd="0" presId="urn:microsoft.com/office/officeart/2005/8/layout/lProcess1"/>
    <dgm:cxn modelId="{BE7870B6-FD14-4CA3-838E-821A6B6D5D79}" type="presParOf" srcId="{1F7FCBAA-FD80-4E3B-B59E-2408CB9F0E45}" destId="{23B9FB05-B1E2-4414-8283-D0812862803D}" srcOrd="0" destOrd="0" presId="urn:microsoft.com/office/officeart/2005/8/layout/lProcess1"/>
    <dgm:cxn modelId="{DA361D7E-209E-499A-9445-B586B00A74B1}" type="presParOf" srcId="{1F7FCBAA-FD80-4E3B-B59E-2408CB9F0E45}" destId="{20783254-356B-460E-81F4-327475D71E9F}" srcOrd="1" destOrd="0" presId="urn:microsoft.com/office/officeart/2005/8/layout/lProcess1"/>
    <dgm:cxn modelId="{090D2B14-7A54-449F-B57D-23521FA396E4}" type="presParOf" srcId="{1F7FCBAA-FD80-4E3B-B59E-2408CB9F0E45}" destId="{AC85952C-ADB2-4942-9DEE-56C03D7A9468}" srcOrd="2" destOrd="0" presId="urn:microsoft.com/office/officeart/2005/8/layout/lProcess1"/>
    <dgm:cxn modelId="{64538785-E9F1-4B91-93F1-06441FB4D382}" type="presParOf" srcId="{16DB4C8C-8682-4A3B-9B99-363D9B684543}" destId="{B81E8CED-CD60-462F-9C38-94C171B458F7}" srcOrd="3" destOrd="0" presId="urn:microsoft.com/office/officeart/2005/8/layout/lProcess1"/>
    <dgm:cxn modelId="{BC984146-C3C7-49D8-82A8-28CA0E8FFC42}" type="presParOf" srcId="{16DB4C8C-8682-4A3B-9B99-363D9B684543}" destId="{A1522574-3743-48F6-9E8F-A93FD97FE997}" srcOrd="4" destOrd="0" presId="urn:microsoft.com/office/officeart/2005/8/layout/lProcess1"/>
    <dgm:cxn modelId="{964C1D42-A4B3-470C-813D-56C48764134F}" type="presParOf" srcId="{A1522574-3743-48F6-9E8F-A93FD97FE997}" destId="{28981D51-9679-4DE7-9ED1-D17CDDF84C5B}" srcOrd="0" destOrd="0" presId="urn:microsoft.com/office/officeart/2005/8/layout/lProcess1"/>
    <dgm:cxn modelId="{6ADFE478-38AD-417F-93D9-C2A2E5972B32}" type="presParOf" srcId="{A1522574-3743-48F6-9E8F-A93FD97FE997}" destId="{87054C9D-C1A8-4211-8D15-6F4E736D7691}" srcOrd="1" destOrd="0" presId="urn:microsoft.com/office/officeart/2005/8/layout/lProcess1"/>
    <dgm:cxn modelId="{9BD50F03-BED0-4C5C-886F-786236C200E8}" type="presParOf" srcId="{A1522574-3743-48F6-9E8F-A93FD97FE997}" destId="{2206D6F4-53AB-47B6-BDB8-ABC7B285C977}" srcOrd="2" destOrd="0" presId="urn:microsoft.com/office/officeart/2005/8/layout/lProcess1"/>
    <dgm:cxn modelId="{ACEDA3B3-1F8A-4F8B-8255-7790562BC676}" type="presParOf" srcId="{16DB4C8C-8682-4A3B-9B99-363D9B684543}" destId="{DEEC26E1-0C23-48D6-926E-489C0724A089}" srcOrd="5" destOrd="0" presId="urn:microsoft.com/office/officeart/2005/8/layout/lProcess1"/>
    <dgm:cxn modelId="{9C232FEC-A867-4681-B5AE-605AE06DDFF2}" type="presParOf" srcId="{16DB4C8C-8682-4A3B-9B99-363D9B684543}" destId="{0C662291-1929-4FC4-B31B-E6B02BD7CBED}" srcOrd="6" destOrd="0" presId="urn:microsoft.com/office/officeart/2005/8/layout/lProcess1"/>
    <dgm:cxn modelId="{C7A82D77-3ABF-4165-BA54-9EE10389C8C1}" type="presParOf" srcId="{0C662291-1929-4FC4-B31B-E6B02BD7CBED}" destId="{C8E190D5-F0C9-40A4-AA90-31EA865A1E13}" srcOrd="0" destOrd="0" presId="urn:microsoft.com/office/officeart/2005/8/layout/lProcess1"/>
    <dgm:cxn modelId="{403815A5-7036-43B3-B828-F3303A443AA6}" type="presParOf" srcId="{0C662291-1929-4FC4-B31B-E6B02BD7CBED}" destId="{1B990076-1F8D-4BF9-99E6-3E95F522F969}" srcOrd="1" destOrd="0" presId="urn:microsoft.com/office/officeart/2005/8/layout/lProcess1"/>
    <dgm:cxn modelId="{C53D7EF2-086D-4287-8BD1-E2F2F24E1E97}" type="presParOf" srcId="{0C662291-1929-4FC4-B31B-E6B02BD7CBED}" destId="{F938C992-3612-4804-A13A-88F6F515B6D1}" srcOrd="2" destOrd="0" presId="urn:microsoft.com/office/officeart/2005/8/layout/lProcess1"/>
    <dgm:cxn modelId="{4FF178EF-71FC-455A-AABE-E280BD99A376}" type="presParOf" srcId="{16DB4C8C-8682-4A3B-9B99-363D9B684543}" destId="{44628A0F-E72B-46AD-AC09-2A2C568F8995}" srcOrd="7" destOrd="0" presId="urn:microsoft.com/office/officeart/2005/8/layout/lProcess1"/>
    <dgm:cxn modelId="{DCE8CDE9-2E94-4AED-A24E-34AD313D4FA1}" type="presParOf" srcId="{16DB4C8C-8682-4A3B-9B99-363D9B684543}" destId="{1E483DE4-0FCE-463F-A6FD-81C031C3357B}" srcOrd="8" destOrd="0" presId="urn:microsoft.com/office/officeart/2005/8/layout/lProcess1"/>
    <dgm:cxn modelId="{2113A4FE-0BD3-4B02-AD37-8A2A000AC5D4}" type="presParOf" srcId="{1E483DE4-0FCE-463F-A6FD-81C031C3357B}" destId="{A597F8E8-2E1F-4381-AA52-91D0FF9C3579}" srcOrd="0" destOrd="0" presId="urn:microsoft.com/office/officeart/2005/8/layout/lProcess1"/>
    <dgm:cxn modelId="{DE954F83-0CED-443B-958F-ABB07EDAE727}" type="presParOf" srcId="{1E483DE4-0FCE-463F-A6FD-81C031C3357B}" destId="{A145A9CF-ED70-4536-A293-93173E2F0093}" srcOrd="1" destOrd="0" presId="urn:microsoft.com/office/officeart/2005/8/layout/lProcess1"/>
    <dgm:cxn modelId="{AFA4677E-B12A-4C12-8913-73431F17A5E0}" type="presParOf" srcId="{1E483DE4-0FCE-463F-A6FD-81C031C3357B}" destId="{2C31F1D5-2C3B-47EA-BC50-86A6FD45B1F3}" srcOrd="2" destOrd="0" presId="urn:microsoft.com/office/officeart/2005/8/layout/l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A973AF-B615-45F3-A63A-89AD7BC0D278}" type="doc">
      <dgm:prSet loTypeId="urn:microsoft.com/office/officeart/2008/layout/BendingPictureCaptionList" loCatId="picture" qsTypeId="urn:microsoft.com/office/officeart/2005/8/quickstyle/3d1" qsCatId="3D" csTypeId="urn:microsoft.com/office/officeart/2005/8/colors/colorful1" csCatId="colorful" phldr="1"/>
      <dgm:spPr/>
      <dgm:t>
        <a:bodyPr/>
        <a:lstStyle/>
        <a:p>
          <a:endParaRPr lang="es-ES"/>
        </a:p>
      </dgm:t>
    </dgm:pt>
    <dgm:pt modelId="{613384F2-8B9E-4328-864D-4BA5106CA295}">
      <dgm:prSet custT="1"/>
      <dgm:spPr>
        <a:solidFill>
          <a:schemeClr val="accent2">
            <a:lumMod val="50000"/>
          </a:schemeClr>
        </a:solidFill>
      </dgm:spPr>
      <dgm:t>
        <a:bodyPr/>
        <a:lstStyle/>
        <a:p>
          <a:r>
            <a:rPr lang="es-ES" sz="1800" b="1" i="1" u="none" dirty="0">
              <a:solidFill>
                <a:schemeClr val="accent4">
                  <a:lumMod val="75000"/>
                </a:schemeClr>
              </a:solidFill>
            </a:rPr>
            <a:t>Sodoma</a:t>
          </a:r>
          <a:r>
            <a:rPr lang="es-ES" sz="1800" b="1" i="1" u="none" dirty="0"/>
            <a:t>: </a:t>
          </a:r>
          <a:r>
            <a:rPr lang="lv-LV" sz="1800" b="1" i="1" u="none" dirty="0"/>
            <a:t> </a:t>
          </a:r>
          <a:r>
            <a:rPr lang="lv-LV" sz="1800" b="1" i="0" u="none" noProof="0" dirty="0"/>
            <a:t>Revolūcija aizsāka lielu amoralitātes periodu</a:t>
          </a:r>
          <a:endParaRPr lang="lv-LV" sz="1800" b="1" i="1" u="none" noProof="0" dirty="0"/>
        </a:p>
      </dgm:t>
    </dgm:pt>
    <dgm:pt modelId="{6E49B29F-CF83-41E5-8998-DE1729DE1A7C}" type="parTrans" cxnId="{3505A271-D461-4F7E-B483-28FB224013E9}">
      <dgm:prSet/>
      <dgm:spPr/>
      <dgm:t>
        <a:bodyPr/>
        <a:lstStyle/>
        <a:p>
          <a:endParaRPr lang="es-ES" sz="1800" u="none"/>
        </a:p>
      </dgm:t>
    </dgm:pt>
    <dgm:pt modelId="{DBD8379B-D220-430A-B415-7FF9F2B8B828}" type="sibTrans" cxnId="{3505A271-D461-4F7E-B483-28FB224013E9}">
      <dgm:prSet/>
      <dgm:spPr/>
      <dgm:t>
        <a:bodyPr/>
        <a:lstStyle/>
        <a:p>
          <a:endParaRPr lang="es-ES" sz="1800" u="none"/>
        </a:p>
      </dgm:t>
    </dgm:pt>
    <dgm:pt modelId="{6A3B04E5-1D36-41DE-890A-5CD27EB8D087}">
      <dgm:prSet custT="1"/>
      <dgm:spPr>
        <a:solidFill>
          <a:schemeClr val="accent1">
            <a:lumMod val="75000"/>
          </a:schemeClr>
        </a:solidFill>
      </dgm:spPr>
      <dgm:t>
        <a:bodyPr/>
        <a:lstStyle/>
        <a:p>
          <a:r>
            <a:rPr lang="lv-LV" sz="1800" b="1" i="1" u="none" dirty="0" err="1">
              <a:solidFill>
                <a:schemeClr val="accent4">
                  <a:lumMod val="75000"/>
                </a:schemeClr>
              </a:solidFill>
            </a:rPr>
            <a:t>Ēģ</a:t>
          </a:r>
          <a:r>
            <a:rPr lang="es-ES" sz="1800" b="1" i="1" u="none" dirty="0" err="1">
              <a:solidFill>
                <a:schemeClr val="accent4">
                  <a:lumMod val="75000"/>
                </a:schemeClr>
              </a:solidFill>
            </a:rPr>
            <a:t>ipt</a:t>
          </a:r>
          <a:r>
            <a:rPr lang="lv-LV" sz="1800" b="1" i="1" u="none" dirty="0">
              <a:solidFill>
                <a:schemeClr val="accent4">
                  <a:lumMod val="75000"/>
                </a:schemeClr>
              </a:solidFill>
            </a:rPr>
            <a:t>e</a:t>
          </a:r>
          <a:r>
            <a:rPr lang="es-ES" sz="1800" b="1" i="1" u="none" dirty="0"/>
            <a:t>: </a:t>
          </a:r>
          <a:r>
            <a:rPr lang="lv-LV" sz="1800" b="1" i="0" u="none" dirty="0"/>
            <a:t>Ateistiska valsts (2.Moz.5:2), viņi neiebilda pielūgt “prāta dievieti” (2.Moz.5:2)</a:t>
          </a:r>
          <a:endParaRPr lang="en-US" sz="1800" b="1" i="0" u="none" dirty="0"/>
        </a:p>
      </dgm:t>
    </dgm:pt>
    <dgm:pt modelId="{33C391F7-5767-4CEB-8DA2-9C1731E099B6}" type="parTrans" cxnId="{87246ED7-7E3D-471B-86F9-FDBA08F0DAA5}">
      <dgm:prSet/>
      <dgm:spPr/>
      <dgm:t>
        <a:bodyPr/>
        <a:lstStyle/>
        <a:p>
          <a:endParaRPr lang="es-ES" sz="1800" u="none"/>
        </a:p>
      </dgm:t>
    </dgm:pt>
    <dgm:pt modelId="{8ED1185C-B6B7-4C9C-A3C4-29076E376AF2}" type="sibTrans" cxnId="{87246ED7-7E3D-471B-86F9-FDBA08F0DAA5}">
      <dgm:prSet/>
      <dgm:spPr/>
      <dgm:t>
        <a:bodyPr/>
        <a:lstStyle/>
        <a:p>
          <a:endParaRPr lang="es-ES" sz="1800" u="none"/>
        </a:p>
      </dgm:t>
    </dgm:pt>
    <dgm:pt modelId="{7BB85738-BB2D-45BB-9BA3-DC130618FA8B}">
      <dgm:prSet custT="1"/>
      <dgm:spPr>
        <a:solidFill>
          <a:schemeClr val="accent3">
            <a:lumMod val="50000"/>
          </a:schemeClr>
        </a:solidFill>
      </dgm:spPr>
      <dgm:t>
        <a:bodyPr/>
        <a:lstStyle/>
        <a:p>
          <a:r>
            <a:rPr lang="lv-LV" sz="1800" b="1" i="1" u="none" dirty="0">
              <a:solidFill>
                <a:schemeClr val="accent4">
                  <a:lumMod val="75000"/>
                </a:schemeClr>
              </a:solidFill>
            </a:rPr>
            <a:t>Kur Jēzus  tika sists krustā</a:t>
          </a:r>
          <a:r>
            <a:rPr lang="es-ES" sz="1800" b="1" i="1" u="none" dirty="0"/>
            <a:t>: </a:t>
          </a:r>
          <a:r>
            <a:rPr lang="lv-LV" sz="1800" b="1" i="0" u="none" dirty="0"/>
            <a:t>Jēzus upuris tika noraidīts</a:t>
          </a:r>
          <a:endParaRPr lang="es-ES" sz="1800" i="0" u="none" dirty="0"/>
        </a:p>
      </dgm:t>
    </dgm:pt>
    <dgm:pt modelId="{133FA8D5-8B7B-4861-A453-6889609B0D8D}" type="parTrans" cxnId="{99687E49-CC01-45FC-B35B-30D1627F2E5E}">
      <dgm:prSet/>
      <dgm:spPr/>
      <dgm:t>
        <a:bodyPr/>
        <a:lstStyle/>
        <a:p>
          <a:endParaRPr lang="es-ES" sz="1800" u="none"/>
        </a:p>
      </dgm:t>
    </dgm:pt>
    <dgm:pt modelId="{F97BAF9E-B032-49FA-B24B-F4CDD7D77E3A}" type="sibTrans" cxnId="{99687E49-CC01-45FC-B35B-30D1627F2E5E}">
      <dgm:prSet/>
      <dgm:spPr/>
      <dgm:t>
        <a:bodyPr/>
        <a:lstStyle/>
        <a:p>
          <a:endParaRPr lang="es-ES" sz="1800" u="none"/>
        </a:p>
      </dgm:t>
    </dgm:pt>
    <dgm:pt modelId="{25AC5DA8-B971-47D9-AF28-21EA0A1DBCA9}" type="pres">
      <dgm:prSet presAssocID="{E3A973AF-B615-45F3-A63A-89AD7BC0D278}" presName="Name0" presStyleCnt="0">
        <dgm:presLayoutVars>
          <dgm:dir/>
          <dgm:resizeHandles val="exact"/>
        </dgm:presLayoutVars>
      </dgm:prSet>
      <dgm:spPr/>
    </dgm:pt>
    <dgm:pt modelId="{2098C8D6-E5D8-41CF-8BAA-BDDA8207E71E}" type="pres">
      <dgm:prSet presAssocID="{613384F2-8B9E-4328-864D-4BA5106CA295}" presName="composite" presStyleCnt="0"/>
      <dgm:spPr/>
    </dgm:pt>
    <dgm:pt modelId="{003E632C-FAAC-4580-B85A-B17A546480AA}" type="pres">
      <dgm:prSet presAssocID="{613384F2-8B9E-4328-864D-4BA5106CA295}" presName="rect1" presStyleLbl="bgImgPlace1" presStyleIdx="0" presStyleCnt="3" custScaleX="129856"/>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l="298"/>
          </a:stretch>
        </a:blipFill>
      </dgm:spPr>
    </dgm:pt>
    <dgm:pt modelId="{A5B41B5F-272D-4CC6-A2EE-4F14EAC6B30D}" type="pres">
      <dgm:prSet presAssocID="{613384F2-8B9E-4328-864D-4BA5106CA295}" presName="wedgeRectCallout1" presStyleLbl="node1" presStyleIdx="0" presStyleCnt="3" custScaleX="155365" custScaleY="135116">
        <dgm:presLayoutVars>
          <dgm:bulletEnabled val="1"/>
        </dgm:presLayoutVars>
      </dgm:prSet>
      <dgm:spPr/>
    </dgm:pt>
    <dgm:pt modelId="{A05B1249-8456-4578-B8A2-227E663A8AE4}" type="pres">
      <dgm:prSet presAssocID="{DBD8379B-D220-430A-B415-7FF9F2B8B828}" presName="sibTrans" presStyleCnt="0"/>
      <dgm:spPr/>
    </dgm:pt>
    <dgm:pt modelId="{5BC56FB6-804A-48CD-872F-7C29ADD59B30}" type="pres">
      <dgm:prSet presAssocID="{6A3B04E5-1D36-41DE-890A-5CD27EB8D087}" presName="composite" presStyleCnt="0"/>
      <dgm:spPr/>
    </dgm:pt>
    <dgm:pt modelId="{9339F677-6505-426E-A141-D2307934828C}" type="pres">
      <dgm:prSet presAssocID="{6A3B04E5-1D36-41DE-890A-5CD27EB8D087}" presName="rect1" presStyleLbl="bgImgPlace1" presStyleIdx="1" presStyleCnt="3" custScaleX="129856"/>
      <dgm:spPr>
        <a:blipFill dpi="0"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l="307"/>
          </a:stretch>
        </a:blipFill>
      </dgm:spPr>
    </dgm:pt>
    <dgm:pt modelId="{2F7E4ED5-89E4-4BF1-8F1E-9470640FDF45}" type="pres">
      <dgm:prSet presAssocID="{6A3B04E5-1D36-41DE-890A-5CD27EB8D087}" presName="wedgeRectCallout1" presStyleLbl="node1" presStyleIdx="1" presStyleCnt="3" custScaleX="155365" custScaleY="135116">
        <dgm:presLayoutVars>
          <dgm:bulletEnabled val="1"/>
        </dgm:presLayoutVars>
      </dgm:prSet>
      <dgm:spPr/>
    </dgm:pt>
    <dgm:pt modelId="{3301751A-A2E9-4EED-8672-26D760B5CE76}" type="pres">
      <dgm:prSet presAssocID="{8ED1185C-B6B7-4C9C-A3C4-29076E376AF2}" presName="sibTrans" presStyleCnt="0"/>
      <dgm:spPr/>
    </dgm:pt>
    <dgm:pt modelId="{A974FBDD-7782-4DB6-B868-CEBAD73E84E2}" type="pres">
      <dgm:prSet presAssocID="{7BB85738-BB2D-45BB-9BA3-DC130618FA8B}" presName="composite" presStyleCnt="0"/>
      <dgm:spPr/>
    </dgm:pt>
    <dgm:pt modelId="{643432C9-2C33-44CE-A5CC-E2A71983A1B3}" type="pres">
      <dgm:prSet presAssocID="{7BB85738-BB2D-45BB-9BA3-DC130618FA8B}" presName="rect1" presStyleLbl="bgImgPlace1" presStyleIdx="2" presStyleCnt="3" custScaleX="129856"/>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3A6EEBA3-165D-4685-85D8-7B506A1AF08D}" type="pres">
      <dgm:prSet presAssocID="{7BB85738-BB2D-45BB-9BA3-DC130618FA8B}" presName="wedgeRectCallout1" presStyleLbl="node1" presStyleIdx="2" presStyleCnt="3" custScaleX="155365" custScaleY="135116">
        <dgm:presLayoutVars>
          <dgm:bulletEnabled val="1"/>
        </dgm:presLayoutVars>
      </dgm:prSet>
      <dgm:spPr/>
    </dgm:pt>
  </dgm:ptLst>
  <dgm:cxnLst>
    <dgm:cxn modelId="{3869CB1A-B9DE-46E0-8D7F-E29B6A5496C0}" type="presOf" srcId="{613384F2-8B9E-4328-864D-4BA5106CA295}" destId="{A5B41B5F-272D-4CC6-A2EE-4F14EAC6B30D}" srcOrd="0" destOrd="0" presId="urn:microsoft.com/office/officeart/2008/layout/BendingPictureCaptionList"/>
    <dgm:cxn modelId="{8979D12C-3694-4779-AE46-E4F6657EEB34}" type="presOf" srcId="{E3A973AF-B615-45F3-A63A-89AD7BC0D278}" destId="{25AC5DA8-B971-47D9-AF28-21EA0A1DBCA9}" srcOrd="0" destOrd="0" presId="urn:microsoft.com/office/officeart/2008/layout/BendingPictureCaptionList"/>
    <dgm:cxn modelId="{99687E49-CC01-45FC-B35B-30D1627F2E5E}" srcId="{E3A973AF-B615-45F3-A63A-89AD7BC0D278}" destId="{7BB85738-BB2D-45BB-9BA3-DC130618FA8B}" srcOrd="2" destOrd="0" parTransId="{133FA8D5-8B7B-4861-A453-6889609B0D8D}" sibTransId="{F97BAF9E-B032-49FA-B24B-F4CDD7D77E3A}"/>
    <dgm:cxn modelId="{3505A271-D461-4F7E-B483-28FB224013E9}" srcId="{E3A973AF-B615-45F3-A63A-89AD7BC0D278}" destId="{613384F2-8B9E-4328-864D-4BA5106CA295}" srcOrd="0" destOrd="0" parTransId="{6E49B29F-CF83-41E5-8998-DE1729DE1A7C}" sibTransId="{DBD8379B-D220-430A-B415-7FF9F2B8B828}"/>
    <dgm:cxn modelId="{65E48BD5-71AC-4EE8-90B4-CE9E6EC2FDAD}" type="presOf" srcId="{6A3B04E5-1D36-41DE-890A-5CD27EB8D087}" destId="{2F7E4ED5-89E4-4BF1-8F1E-9470640FDF45}" srcOrd="0" destOrd="0" presId="urn:microsoft.com/office/officeart/2008/layout/BendingPictureCaptionList"/>
    <dgm:cxn modelId="{87246ED7-7E3D-471B-86F9-FDBA08F0DAA5}" srcId="{E3A973AF-B615-45F3-A63A-89AD7BC0D278}" destId="{6A3B04E5-1D36-41DE-890A-5CD27EB8D087}" srcOrd="1" destOrd="0" parTransId="{33C391F7-5767-4CEB-8DA2-9C1731E099B6}" sibTransId="{8ED1185C-B6B7-4C9C-A3C4-29076E376AF2}"/>
    <dgm:cxn modelId="{15C7ADDA-C818-4A8E-9F71-1938526E5A37}" type="presOf" srcId="{7BB85738-BB2D-45BB-9BA3-DC130618FA8B}" destId="{3A6EEBA3-165D-4685-85D8-7B506A1AF08D}" srcOrd="0" destOrd="0" presId="urn:microsoft.com/office/officeart/2008/layout/BendingPictureCaptionList"/>
    <dgm:cxn modelId="{EB0645B6-8A0F-4D97-A1FE-842A1953D95B}" type="presParOf" srcId="{25AC5DA8-B971-47D9-AF28-21EA0A1DBCA9}" destId="{2098C8D6-E5D8-41CF-8BAA-BDDA8207E71E}" srcOrd="0" destOrd="0" presId="urn:microsoft.com/office/officeart/2008/layout/BendingPictureCaptionList"/>
    <dgm:cxn modelId="{7BB29986-B2A6-4212-8B41-AAD897F87D53}" type="presParOf" srcId="{2098C8D6-E5D8-41CF-8BAA-BDDA8207E71E}" destId="{003E632C-FAAC-4580-B85A-B17A546480AA}" srcOrd="0" destOrd="0" presId="urn:microsoft.com/office/officeart/2008/layout/BendingPictureCaptionList"/>
    <dgm:cxn modelId="{2D492758-70E8-4CA8-ABE0-179080BDFD1A}" type="presParOf" srcId="{2098C8D6-E5D8-41CF-8BAA-BDDA8207E71E}" destId="{A5B41B5F-272D-4CC6-A2EE-4F14EAC6B30D}" srcOrd="1" destOrd="0" presId="urn:microsoft.com/office/officeart/2008/layout/BendingPictureCaptionList"/>
    <dgm:cxn modelId="{E1D0FF91-38CA-4B26-B0AE-7D82772B45A9}" type="presParOf" srcId="{25AC5DA8-B971-47D9-AF28-21EA0A1DBCA9}" destId="{A05B1249-8456-4578-B8A2-227E663A8AE4}" srcOrd="1" destOrd="0" presId="urn:microsoft.com/office/officeart/2008/layout/BendingPictureCaptionList"/>
    <dgm:cxn modelId="{ADE3C18D-4618-4C33-A7CE-1ABFDA471E54}" type="presParOf" srcId="{25AC5DA8-B971-47D9-AF28-21EA0A1DBCA9}" destId="{5BC56FB6-804A-48CD-872F-7C29ADD59B30}" srcOrd="2" destOrd="0" presId="urn:microsoft.com/office/officeart/2008/layout/BendingPictureCaptionList"/>
    <dgm:cxn modelId="{0ED183A8-FFB2-4712-B332-7563CB890E72}" type="presParOf" srcId="{5BC56FB6-804A-48CD-872F-7C29ADD59B30}" destId="{9339F677-6505-426E-A141-D2307934828C}" srcOrd="0" destOrd="0" presId="urn:microsoft.com/office/officeart/2008/layout/BendingPictureCaptionList"/>
    <dgm:cxn modelId="{BD9A73F6-2D27-4C4E-8BFC-F29D99214CB6}" type="presParOf" srcId="{5BC56FB6-804A-48CD-872F-7C29ADD59B30}" destId="{2F7E4ED5-89E4-4BF1-8F1E-9470640FDF45}" srcOrd="1" destOrd="0" presId="urn:microsoft.com/office/officeart/2008/layout/BendingPictureCaptionList"/>
    <dgm:cxn modelId="{B699762C-8062-4BA8-81AF-00DA0F6F2DB0}" type="presParOf" srcId="{25AC5DA8-B971-47D9-AF28-21EA0A1DBCA9}" destId="{3301751A-A2E9-4EED-8672-26D760B5CE76}" srcOrd="3" destOrd="0" presId="urn:microsoft.com/office/officeart/2008/layout/BendingPictureCaptionList"/>
    <dgm:cxn modelId="{77A3E28E-E231-4BFF-983E-A652B2128DB0}" type="presParOf" srcId="{25AC5DA8-B971-47D9-AF28-21EA0A1DBCA9}" destId="{A974FBDD-7782-4DB6-B868-CEBAD73E84E2}" srcOrd="4" destOrd="0" presId="urn:microsoft.com/office/officeart/2008/layout/BendingPictureCaptionList"/>
    <dgm:cxn modelId="{1716C155-4687-4331-90BF-2361DBB2CBB6}" type="presParOf" srcId="{A974FBDD-7782-4DB6-B868-CEBAD73E84E2}" destId="{643432C9-2C33-44CE-A5CC-E2A71983A1B3}" srcOrd="0" destOrd="0" presId="urn:microsoft.com/office/officeart/2008/layout/BendingPictureCaptionList"/>
    <dgm:cxn modelId="{388F5CB1-9DF7-4BE6-87B4-9F729F366105}" type="presParOf" srcId="{A974FBDD-7782-4DB6-B868-CEBAD73E84E2}" destId="{3A6EEBA3-165D-4685-85D8-7B506A1AF08D}"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77F1B-8FAA-4B99-91FD-0C690986564F}">
      <dsp:nvSpPr>
        <dsp:cNvPr id="0" name=""/>
        <dsp:cNvSpPr/>
      </dsp:nvSpPr>
      <dsp:spPr>
        <a:xfrm>
          <a:off x="490" y="0"/>
          <a:ext cx="2108686" cy="1230096"/>
        </a:xfrm>
        <a:prstGeom prst="roundRect">
          <a:avLst>
            <a:gd name="adj" fmla="val 10000"/>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glow rad="50800">
            <a:schemeClr val="accent5">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Tie ir maisos tērpti (3)</a:t>
          </a:r>
        </a:p>
      </dsp:txBody>
      <dsp:txXfrm>
        <a:off x="36518" y="36028"/>
        <a:ext cx="2036630" cy="1158040"/>
      </dsp:txXfrm>
    </dsp:sp>
    <dsp:sp modelId="{A0835F05-7280-4350-9854-5EAFAFB3B07C}">
      <dsp:nvSpPr>
        <dsp:cNvPr id="0" name=""/>
        <dsp:cNvSpPr/>
      </dsp:nvSpPr>
      <dsp:spPr>
        <a:xfrm rot="5400000">
          <a:off x="925382" y="1242849"/>
          <a:ext cx="258900" cy="285834"/>
        </a:xfrm>
        <a:prstGeom prst="rightArrow">
          <a:avLst>
            <a:gd name="adj1" fmla="val 66700"/>
            <a:gd name="adj2" fmla="val 50000"/>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glow rad="50800">
            <a:schemeClr val="accent5">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4EA08DA0-88FA-418C-9347-A89C8A3F8276}">
      <dsp:nvSpPr>
        <dsp:cNvPr id="0" name=""/>
        <dsp:cNvSpPr/>
      </dsp:nvSpPr>
      <dsp:spPr>
        <a:xfrm>
          <a:off x="490" y="1541436"/>
          <a:ext cx="2108686" cy="2457257"/>
        </a:xfrm>
        <a:prstGeom prst="roundRect">
          <a:avLst>
            <a:gd name="adj" fmla="val 10000"/>
          </a:avLst>
        </a:prstGeom>
        <a:solidFill>
          <a:schemeClr val="accent5">
            <a:tint val="40000"/>
            <a:alpha val="90000"/>
            <a:hueOff val="0"/>
            <a:satOff val="0"/>
            <a:lumOff val="0"/>
            <a:alphaOff val="0"/>
          </a:schemeClr>
        </a:solidFill>
        <a:ln w="9525" cap="flat" cmpd="sng" algn="ctr">
          <a:solidFill>
            <a:srgbClr val="D7A291">
              <a:alpha val="89804"/>
            </a:srgb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5">
              <a:tint val="40000"/>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Bībele tika saglabāta tumšos  viduslaikos</a:t>
          </a:r>
        </a:p>
      </dsp:txBody>
      <dsp:txXfrm>
        <a:off x="62251" y="1603197"/>
        <a:ext cx="1985164" cy="2333735"/>
      </dsp:txXfrm>
    </dsp:sp>
    <dsp:sp modelId="{23B9FB05-B1E2-4414-8283-D0812862803D}">
      <dsp:nvSpPr>
        <dsp:cNvPr id="0" name=""/>
        <dsp:cNvSpPr/>
      </dsp:nvSpPr>
      <dsp:spPr>
        <a:xfrm>
          <a:off x="2404392" y="0"/>
          <a:ext cx="2108686" cy="1230096"/>
        </a:xfrm>
        <a:prstGeom prst="roundRect">
          <a:avLst>
            <a:gd name="adj" fmla="val 10000"/>
          </a:avLst>
        </a:prstGeom>
        <a:gradFill rotWithShape="0">
          <a:gsLst>
            <a:gs pos="0">
              <a:schemeClr val="accent1">
                <a:lumMod val="20000"/>
                <a:lumOff val="80000"/>
              </a:schemeClr>
            </a:gs>
            <a:gs pos="25000">
              <a:schemeClr val="accent1">
                <a:lumMod val="75000"/>
              </a:schemeClr>
            </a:gs>
            <a:gs pos="38000">
              <a:schemeClr val="accent1">
                <a:lumMod val="75000"/>
              </a:schemeClr>
            </a:gs>
            <a:gs pos="55000">
              <a:schemeClr val="accent1">
                <a:lumMod val="75000"/>
              </a:schemeClr>
            </a:gs>
            <a:gs pos="80000">
              <a:schemeClr val="accent1">
                <a:lumMod val="75000"/>
              </a:schemeClr>
            </a:gs>
            <a:gs pos="88000">
              <a:srgbClr val="D559AC"/>
            </a:gs>
            <a:gs pos="100000">
              <a:schemeClr val="accent1">
                <a:lumMod val="20000"/>
                <a:lumOff val="80000"/>
              </a:schemeClr>
            </a:gs>
          </a:gsLst>
          <a:lin ang="5400000" scaled="0"/>
        </a:gradFill>
        <a:ln>
          <a:noFill/>
        </a:ln>
        <a:effectLst>
          <a:glow rad="50800">
            <a:schemeClr val="accent5">
              <a:hueOff val="4922525"/>
              <a:satOff val="0"/>
              <a:lumOff val="8578"/>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4922525"/>
              <a:satOff val="0"/>
              <a:lumOff val="8578"/>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Tie stāv  Tā Kunga priekšā (4)</a:t>
          </a:r>
        </a:p>
      </dsp:txBody>
      <dsp:txXfrm>
        <a:off x="2440420" y="36028"/>
        <a:ext cx="2036630" cy="1158040"/>
      </dsp:txXfrm>
    </dsp:sp>
    <dsp:sp modelId="{20783254-356B-460E-81F4-327475D71E9F}">
      <dsp:nvSpPr>
        <dsp:cNvPr id="0" name=""/>
        <dsp:cNvSpPr/>
      </dsp:nvSpPr>
      <dsp:spPr>
        <a:xfrm rot="5400000">
          <a:off x="3329285" y="1242849"/>
          <a:ext cx="258900" cy="285834"/>
        </a:xfrm>
        <a:prstGeom prst="rightArrow">
          <a:avLst>
            <a:gd name="adj1" fmla="val 66700"/>
            <a:gd name="adj2" fmla="val 50000"/>
          </a:avLst>
        </a:prstGeom>
        <a:gradFill rotWithShape="0">
          <a:gsLst>
            <a:gs pos="0">
              <a:srgbClr val="CC3399">
                <a:lumMod val="20000"/>
                <a:lumOff val="80000"/>
              </a:srgbClr>
            </a:gs>
            <a:gs pos="25000">
              <a:srgbClr val="CC3399">
                <a:lumMod val="75000"/>
              </a:srgbClr>
            </a:gs>
            <a:gs pos="38000">
              <a:srgbClr val="CC3399">
                <a:lumMod val="75000"/>
              </a:srgbClr>
            </a:gs>
            <a:gs pos="55000">
              <a:srgbClr val="CC3399">
                <a:lumMod val="75000"/>
              </a:srgbClr>
            </a:gs>
            <a:gs pos="80000">
              <a:srgbClr val="CC3399">
                <a:lumMod val="75000"/>
              </a:srgbClr>
            </a:gs>
            <a:gs pos="88000">
              <a:srgbClr val="D559AC"/>
            </a:gs>
            <a:gs pos="100000">
              <a:srgbClr val="CC3399">
                <a:lumMod val="20000"/>
                <a:lumOff val="80000"/>
              </a:srgbClr>
            </a:gs>
          </a:gsLst>
          <a:lin ang="5400000" scaled="0"/>
        </a:gradFill>
        <a:ln>
          <a:noFill/>
        </a:ln>
        <a:effectLst>
          <a:glow rad="50800">
            <a:srgbClr val="CC6600">
              <a:hueOff val="4922525"/>
              <a:satOff val="0"/>
              <a:lumOff val="8578"/>
              <a:alphaOff val="0"/>
              <a:tint val="68000"/>
              <a:shade val="93000"/>
              <a:alpha val="37000"/>
              <a:satMod val="250000"/>
            </a:srgbClr>
          </a:glow>
        </a:effectLst>
        <a:scene3d>
          <a:camera prst="orthographicFront">
            <a:rot lat="0" lon="0" rev="0"/>
          </a:camera>
          <a:lightRig rig="glow" dir="t">
            <a:rot lat="0" lon="0" rev="1800000"/>
          </a:lightRig>
        </a:scene3d>
        <a:sp3d contourW="10160" prstMaterial="dkEdge">
          <a:bevelT w="20320" h="19050" prst="angle"/>
          <a:contourClr>
            <a:srgbClr val="CC6600">
              <a:hueOff val="4922525"/>
              <a:satOff val="0"/>
              <a:lumOff val="8578"/>
              <a:alphaOff val="0"/>
              <a:shade val="30000"/>
              <a:satMod val="150000"/>
            </a:srgbClr>
          </a:contourClr>
        </a:sp3d>
      </dsp:spPr>
      <dsp:style>
        <a:lnRef idx="0">
          <a:scrgbClr r="0" g="0" b="0"/>
        </a:lnRef>
        <a:fillRef idx="3">
          <a:scrgbClr r="0" g="0" b="0"/>
        </a:fillRef>
        <a:effectRef idx="3">
          <a:scrgbClr r="0" g="0" b="0"/>
        </a:effectRef>
        <a:fontRef idx="minor">
          <a:schemeClr val="lt1"/>
        </a:fontRef>
      </dsp:style>
    </dsp:sp>
    <dsp:sp modelId="{AC85952C-ADB2-4942-9DEE-56C03D7A9468}">
      <dsp:nvSpPr>
        <dsp:cNvPr id="0" name=""/>
        <dsp:cNvSpPr/>
      </dsp:nvSpPr>
      <dsp:spPr>
        <a:xfrm>
          <a:off x="2404392" y="1541436"/>
          <a:ext cx="2108686" cy="2457257"/>
        </a:xfrm>
        <a:prstGeom prst="roundRect">
          <a:avLst>
            <a:gd name="adj" fmla="val 10000"/>
          </a:avLst>
        </a:prstGeom>
        <a:solidFill>
          <a:schemeClr val="accent1">
            <a:lumMod val="20000"/>
            <a:lumOff val="80000"/>
            <a:alpha val="90000"/>
          </a:schemeClr>
        </a:solidFill>
        <a:ln w="9525" cap="flat" cmpd="sng" algn="ctr">
          <a:solidFill>
            <a:schemeClr val="accent1">
              <a:alpha val="9000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5">
              <a:tint val="40000"/>
              <a:alpha val="90000"/>
              <a:hueOff val="5167889"/>
              <a:satOff val="13284"/>
              <a:lumOff val="149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Dievs neļāva Savam Vārdam pazust</a:t>
          </a:r>
        </a:p>
        <a:p>
          <a:pPr marL="0" lvl="0" indent="0" algn="ctr" defTabSz="889000">
            <a:lnSpc>
              <a:spcPct val="90000"/>
            </a:lnSpc>
            <a:spcBef>
              <a:spcPct val="0"/>
            </a:spcBef>
            <a:spcAft>
              <a:spcPct val="35000"/>
            </a:spcAft>
            <a:buNone/>
          </a:pPr>
          <a:endParaRPr lang="lv-LV" sz="2000" b="1" kern="1200" noProof="0" dirty="0"/>
        </a:p>
      </dsp:txBody>
      <dsp:txXfrm>
        <a:off x="2466153" y="1603197"/>
        <a:ext cx="1985164" cy="2333735"/>
      </dsp:txXfrm>
    </dsp:sp>
    <dsp:sp modelId="{28981D51-9679-4DE7-9ED1-D17CDDF84C5B}">
      <dsp:nvSpPr>
        <dsp:cNvPr id="0" name=""/>
        <dsp:cNvSpPr/>
      </dsp:nvSpPr>
      <dsp:spPr>
        <a:xfrm>
          <a:off x="4808294" y="0"/>
          <a:ext cx="2108686" cy="1230096"/>
        </a:xfrm>
        <a:prstGeom prst="roundRect">
          <a:avLst>
            <a:gd name="adj" fmla="val 10000"/>
          </a:avLst>
        </a:prstGeom>
        <a:gradFill rotWithShape="0">
          <a:gsLst>
            <a:gs pos="0">
              <a:schemeClr val="accent5">
                <a:hueOff val="9845051"/>
                <a:satOff val="0"/>
                <a:lumOff val="17157"/>
                <a:alphaOff val="0"/>
                <a:tint val="73000"/>
                <a:shade val="100000"/>
                <a:satMod val="150000"/>
              </a:schemeClr>
            </a:gs>
            <a:gs pos="25000">
              <a:schemeClr val="accent5">
                <a:hueOff val="9845051"/>
                <a:satOff val="0"/>
                <a:lumOff val="17157"/>
                <a:alphaOff val="0"/>
                <a:tint val="96000"/>
                <a:shade val="80000"/>
                <a:satMod val="105000"/>
              </a:schemeClr>
            </a:gs>
            <a:gs pos="38000">
              <a:schemeClr val="accent5">
                <a:hueOff val="9845051"/>
                <a:satOff val="0"/>
                <a:lumOff val="17157"/>
                <a:alphaOff val="0"/>
                <a:tint val="96000"/>
                <a:shade val="59000"/>
                <a:satMod val="120000"/>
              </a:schemeClr>
            </a:gs>
            <a:gs pos="55000">
              <a:schemeClr val="accent5">
                <a:hueOff val="9845051"/>
                <a:satOff val="0"/>
                <a:lumOff val="17157"/>
                <a:alphaOff val="0"/>
                <a:tint val="100000"/>
                <a:shade val="57000"/>
                <a:satMod val="120000"/>
              </a:schemeClr>
            </a:gs>
            <a:gs pos="80000">
              <a:schemeClr val="accent5">
                <a:hueOff val="9845051"/>
                <a:satOff val="0"/>
                <a:lumOff val="17157"/>
                <a:alphaOff val="0"/>
                <a:tint val="100000"/>
                <a:shade val="56000"/>
                <a:satMod val="145000"/>
              </a:schemeClr>
            </a:gs>
            <a:gs pos="88000">
              <a:schemeClr val="accent5">
                <a:hueOff val="9845051"/>
                <a:satOff val="0"/>
                <a:lumOff val="17157"/>
                <a:alphaOff val="0"/>
                <a:tint val="100000"/>
                <a:shade val="63000"/>
                <a:satMod val="160000"/>
              </a:schemeClr>
            </a:gs>
            <a:gs pos="100000">
              <a:schemeClr val="accent5">
                <a:hueOff val="9845051"/>
                <a:satOff val="0"/>
                <a:lumOff val="17157"/>
                <a:alphaOff val="0"/>
                <a:tint val="99000"/>
                <a:shade val="100000"/>
                <a:satMod val="155000"/>
              </a:schemeClr>
            </a:gs>
          </a:gsLst>
          <a:lin ang="5400000" scaled="0"/>
        </a:gradFill>
        <a:ln>
          <a:noFill/>
        </a:ln>
        <a:effectLst>
          <a:glow rad="50800">
            <a:schemeClr val="accent5">
              <a:hueOff val="9845051"/>
              <a:satOff val="0"/>
              <a:lumOff val="17157"/>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9845051"/>
              <a:satOff val="0"/>
              <a:lumOff val="17157"/>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Ja kāds  gribētu tos aizskart, tad uguns izies no viņu mutēm (5)</a:t>
          </a:r>
        </a:p>
      </dsp:txBody>
      <dsp:txXfrm>
        <a:off x="4844322" y="36028"/>
        <a:ext cx="2036630" cy="1158040"/>
      </dsp:txXfrm>
    </dsp:sp>
    <dsp:sp modelId="{87054C9D-C1A8-4211-8D15-6F4E736D7691}">
      <dsp:nvSpPr>
        <dsp:cNvPr id="0" name=""/>
        <dsp:cNvSpPr/>
      </dsp:nvSpPr>
      <dsp:spPr>
        <a:xfrm rot="5400000">
          <a:off x="5733187" y="1242849"/>
          <a:ext cx="258900" cy="285834"/>
        </a:xfrm>
        <a:prstGeom prst="rightArrow">
          <a:avLst>
            <a:gd name="adj1" fmla="val 66700"/>
            <a:gd name="adj2" fmla="val 50000"/>
          </a:avLst>
        </a:prstGeom>
        <a:gradFill rotWithShape="0">
          <a:gsLst>
            <a:gs pos="0">
              <a:schemeClr val="accent5">
                <a:hueOff val="9845051"/>
                <a:satOff val="0"/>
                <a:lumOff val="17157"/>
                <a:alphaOff val="0"/>
                <a:tint val="73000"/>
                <a:shade val="100000"/>
                <a:satMod val="150000"/>
              </a:schemeClr>
            </a:gs>
            <a:gs pos="25000">
              <a:schemeClr val="accent5">
                <a:hueOff val="9845051"/>
                <a:satOff val="0"/>
                <a:lumOff val="17157"/>
                <a:alphaOff val="0"/>
                <a:tint val="96000"/>
                <a:shade val="80000"/>
                <a:satMod val="105000"/>
              </a:schemeClr>
            </a:gs>
            <a:gs pos="38000">
              <a:schemeClr val="accent5">
                <a:hueOff val="9845051"/>
                <a:satOff val="0"/>
                <a:lumOff val="17157"/>
                <a:alphaOff val="0"/>
                <a:tint val="96000"/>
                <a:shade val="59000"/>
                <a:satMod val="120000"/>
              </a:schemeClr>
            </a:gs>
            <a:gs pos="55000">
              <a:schemeClr val="accent5">
                <a:hueOff val="9845051"/>
                <a:satOff val="0"/>
                <a:lumOff val="17157"/>
                <a:alphaOff val="0"/>
                <a:tint val="100000"/>
                <a:shade val="57000"/>
                <a:satMod val="120000"/>
              </a:schemeClr>
            </a:gs>
            <a:gs pos="80000">
              <a:schemeClr val="accent5">
                <a:hueOff val="9845051"/>
                <a:satOff val="0"/>
                <a:lumOff val="17157"/>
                <a:alphaOff val="0"/>
                <a:tint val="100000"/>
                <a:shade val="56000"/>
                <a:satMod val="145000"/>
              </a:schemeClr>
            </a:gs>
            <a:gs pos="88000">
              <a:schemeClr val="accent5">
                <a:hueOff val="9845051"/>
                <a:satOff val="0"/>
                <a:lumOff val="17157"/>
                <a:alphaOff val="0"/>
                <a:tint val="100000"/>
                <a:shade val="63000"/>
                <a:satMod val="160000"/>
              </a:schemeClr>
            </a:gs>
            <a:gs pos="100000">
              <a:schemeClr val="accent5">
                <a:hueOff val="9845051"/>
                <a:satOff val="0"/>
                <a:lumOff val="17157"/>
                <a:alphaOff val="0"/>
                <a:tint val="99000"/>
                <a:shade val="100000"/>
                <a:satMod val="155000"/>
              </a:schemeClr>
            </a:gs>
          </a:gsLst>
          <a:lin ang="5400000" scaled="0"/>
        </a:gradFill>
        <a:ln>
          <a:noFill/>
        </a:ln>
        <a:effectLst>
          <a:glow rad="50800">
            <a:schemeClr val="accent5">
              <a:hueOff val="9845051"/>
              <a:satOff val="0"/>
              <a:lumOff val="17157"/>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9845051"/>
              <a:satOff val="0"/>
              <a:lumOff val="17157"/>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2206D6F4-53AB-47B6-BDB8-ABC7B285C977}">
      <dsp:nvSpPr>
        <dsp:cNvPr id="0" name=""/>
        <dsp:cNvSpPr/>
      </dsp:nvSpPr>
      <dsp:spPr>
        <a:xfrm>
          <a:off x="4808294" y="1541436"/>
          <a:ext cx="2108686" cy="2457257"/>
        </a:xfrm>
        <a:prstGeom prst="roundRect">
          <a:avLst>
            <a:gd name="adj" fmla="val 10000"/>
          </a:avLst>
        </a:prstGeom>
        <a:solidFill>
          <a:schemeClr val="accent5">
            <a:tint val="40000"/>
            <a:alpha val="90000"/>
            <a:hueOff val="10335778"/>
            <a:satOff val="26569"/>
            <a:lumOff val="2979"/>
            <a:alphaOff val="0"/>
          </a:schemeClr>
        </a:solidFill>
        <a:ln w="9525" cap="flat" cmpd="sng" algn="ctr">
          <a:solidFill>
            <a:schemeClr val="accent5">
              <a:tint val="40000"/>
              <a:alpha val="90000"/>
              <a:hueOff val="10335778"/>
              <a:satOff val="26569"/>
              <a:lumOff val="2979"/>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5">
              <a:tint val="40000"/>
              <a:alpha val="90000"/>
              <a:hueOff val="10335778"/>
              <a:satOff val="26569"/>
              <a:lumOff val="2979"/>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Es likšu Savus Vārdus kā uguni, tavā mutē , ka tos “aprīs”</a:t>
          </a:r>
          <a:br>
            <a:rPr lang="es-ES" sz="2000" b="1" kern="1200" noProof="0" dirty="0"/>
          </a:br>
          <a:r>
            <a:rPr lang="lv-LV" sz="2000" b="1" kern="1200" noProof="0" dirty="0"/>
            <a:t> (Jer. 5:14)</a:t>
          </a:r>
        </a:p>
      </dsp:txBody>
      <dsp:txXfrm>
        <a:off x="4870055" y="1603197"/>
        <a:ext cx="1985164" cy="2333735"/>
      </dsp:txXfrm>
    </dsp:sp>
    <dsp:sp modelId="{C8E190D5-F0C9-40A4-AA90-31EA865A1E13}">
      <dsp:nvSpPr>
        <dsp:cNvPr id="0" name=""/>
        <dsp:cNvSpPr/>
      </dsp:nvSpPr>
      <dsp:spPr>
        <a:xfrm>
          <a:off x="7206567" y="0"/>
          <a:ext cx="2108686" cy="1230096"/>
        </a:xfrm>
        <a:prstGeom prst="roundRect">
          <a:avLst>
            <a:gd name="adj" fmla="val 10000"/>
          </a:avLst>
        </a:prstGeom>
        <a:gradFill rotWithShape="0">
          <a:gsLst>
            <a:gs pos="0">
              <a:schemeClr val="accent5">
                <a:hueOff val="14767577"/>
                <a:satOff val="0"/>
                <a:lumOff val="25735"/>
                <a:alphaOff val="0"/>
                <a:tint val="73000"/>
                <a:shade val="100000"/>
                <a:satMod val="150000"/>
              </a:schemeClr>
            </a:gs>
            <a:gs pos="25000">
              <a:schemeClr val="accent5">
                <a:hueOff val="14767577"/>
                <a:satOff val="0"/>
                <a:lumOff val="25735"/>
                <a:alphaOff val="0"/>
                <a:tint val="96000"/>
                <a:shade val="80000"/>
                <a:satMod val="105000"/>
              </a:schemeClr>
            </a:gs>
            <a:gs pos="38000">
              <a:schemeClr val="accent5">
                <a:hueOff val="14767577"/>
                <a:satOff val="0"/>
                <a:lumOff val="25735"/>
                <a:alphaOff val="0"/>
                <a:tint val="96000"/>
                <a:shade val="59000"/>
                <a:satMod val="120000"/>
              </a:schemeClr>
            </a:gs>
            <a:gs pos="55000">
              <a:schemeClr val="accent5">
                <a:hueOff val="14767577"/>
                <a:satOff val="0"/>
                <a:lumOff val="25735"/>
                <a:alphaOff val="0"/>
                <a:tint val="100000"/>
                <a:shade val="57000"/>
                <a:satMod val="120000"/>
              </a:schemeClr>
            </a:gs>
            <a:gs pos="80000">
              <a:schemeClr val="accent5">
                <a:hueOff val="14767577"/>
                <a:satOff val="0"/>
                <a:lumOff val="25735"/>
                <a:alphaOff val="0"/>
                <a:tint val="100000"/>
                <a:shade val="56000"/>
                <a:satMod val="145000"/>
              </a:schemeClr>
            </a:gs>
            <a:gs pos="88000">
              <a:schemeClr val="accent5">
                <a:hueOff val="14767577"/>
                <a:satOff val="0"/>
                <a:lumOff val="25735"/>
                <a:alphaOff val="0"/>
                <a:tint val="100000"/>
                <a:shade val="63000"/>
                <a:satMod val="160000"/>
              </a:schemeClr>
            </a:gs>
            <a:gs pos="100000">
              <a:schemeClr val="accent5">
                <a:hueOff val="14767577"/>
                <a:satOff val="0"/>
                <a:lumOff val="25735"/>
                <a:alphaOff val="0"/>
                <a:tint val="99000"/>
                <a:shade val="100000"/>
                <a:satMod val="155000"/>
              </a:schemeClr>
            </a:gs>
          </a:gsLst>
          <a:lin ang="5400000" scaled="0"/>
        </a:gradFill>
        <a:ln>
          <a:noFill/>
        </a:ln>
        <a:effectLst>
          <a:glow rad="50800">
            <a:schemeClr val="accent5">
              <a:hueOff val="14767577"/>
              <a:satOff val="0"/>
              <a:lumOff val="25735"/>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14767577"/>
              <a:satOff val="0"/>
              <a:lumOff val="25735"/>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Tiem ir vara aizslēgt debesis, ka lietus nelītu (6a)</a:t>
          </a:r>
        </a:p>
      </dsp:txBody>
      <dsp:txXfrm>
        <a:off x="7242595" y="36028"/>
        <a:ext cx="2036630" cy="1158040"/>
      </dsp:txXfrm>
    </dsp:sp>
    <dsp:sp modelId="{1B990076-1F8D-4BF9-99E6-3E95F522F969}">
      <dsp:nvSpPr>
        <dsp:cNvPr id="0" name=""/>
        <dsp:cNvSpPr/>
      </dsp:nvSpPr>
      <dsp:spPr>
        <a:xfrm rot="5391019">
          <a:off x="8133472" y="1242849"/>
          <a:ext cx="258901" cy="285834"/>
        </a:xfrm>
        <a:prstGeom prst="rightArrow">
          <a:avLst>
            <a:gd name="adj1" fmla="val 66700"/>
            <a:gd name="adj2" fmla="val 50000"/>
          </a:avLst>
        </a:prstGeom>
        <a:gradFill rotWithShape="0">
          <a:gsLst>
            <a:gs pos="0">
              <a:schemeClr val="accent5">
                <a:hueOff val="14767577"/>
                <a:satOff val="0"/>
                <a:lumOff val="25735"/>
                <a:alphaOff val="0"/>
                <a:tint val="73000"/>
                <a:shade val="100000"/>
                <a:satMod val="150000"/>
              </a:schemeClr>
            </a:gs>
            <a:gs pos="25000">
              <a:schemeClr val="accent5">
                <a:hueOff val="14767577"/>
                <a:satOff val="0"/>
                <a:lumOff val="25735"/>
                <a:alphaOff val="0"/>
                <a:tint val="96000"/>
                <a:shade val="80000"/>
                <a:satMod val="105000"/>
              </a:schemeClr>
            </a:gs>
            <a:gs pos="38000">
              <a:schemeClr val="accent5">
                <a:hueOff val="14767577"/>
                <a:satOff val="0"/>
                <a:lumOff val="25735"/>
                <a:alphaOff val="0"/>
                <a:tint val="96000"/>
                <a:shade val="59000"/>
                <a:satMod val="120000"/>
              </a:schemeClr>
            </a:gs>
            <a:gs pos="55000">
              <a:schemeClr val="accent5">
                <a:hueOff val="14767577"/>
                <a:satOff val="0"/>
                <a:lumOff val="25735"/>
                <a:alphaOff val="0"/>
                <a:tint val="100000"/>
                <a:shade val="57000"/>
                <a:satMod val="120000"/>
              </a:schemeClr>
            </a:gs>
            <a:gs pos="80000">
              <a:schemeClr val="accent5">
                <a:hueOff val="14767577"/>
                <a:satOff val="0"/>
                <a:lumOff val="25735"/>
                <a:alphaOff val="0"/>
                <a:tint val="100000"/>
                <a:shade val="56000"/>
                <a:satMod val="145000"/>
              </a:schemeClr>
            </a:gs>
            <a:gs pos="88000">
              <a:schemeClr val="accent5">
                <a:hueOff val="14767577"/>
                <a:satOff val="0"/>
                <a:lumOff val="25735"/>
                <a:alphaOff val="0"/>
                <a:tint val="100000"/>
                <a:shade val="63000"/>
                <a:satMod val="160000"/>
              </a:schemeClr>
            </a:gs>
            <a:gs pos="100000">
              <a:schemeClr val="accent5">
                <a:hueOff val="14767577"/>
                <a:satOff val="0"/>
                <a:lumOff val="25735"/>
                <a:alphaOff val="0"/>
                <a:tint val="99000"/>
                <a:shade val="100000"/>
                <a:satMod val="155000"/>
              </a:schemeClr>
            </a:gs>
          </a:gsLst>
          <a:lin ang="5400000" scaled="0"/>
        </a:gradFill>
        <a:ln>
          <a:noFill/>
        </a:ln>
        <a:effectLst>
          <a:glow rad="50800">
            <a:schemeClr val="accent5">
              <a:hueOff val="14767577"/>
              <a:satOff val="0"/>
              <a:lumOff val="25735"/>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14767577"/>
              <a:satOff val="0"/>
              <a:lumOff val="25735"/>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F938C992-3612-4804-A13A-88F6F515B6D1}">
      <dsp:nvSpPr>
        <dsp:cNvPr id="0" name=""/>
        <dsp:cNvSpPr/>
      </dsp:nvSpPr>
      <dsp:spPr>
        <a:xfrm>
          <a:off x="7212197" y="1541436"/>
          <a:ext cx="2108686" cy="2457257"/>
        </a:xfrm>
        <a:prstGeom prst="roundRect">
          <a:avLst>
            <a:gd name="adj" fmla="val 10000"/>
          </a:avLst>
        </a:prstGeom>
        <a:solidFill>
          <a:schemeClr val="accent5">
            <a:tint val="40000"/>
            <a:alpha val="90000"/>
            <a:hueOff val="15503668"/>
            <a:satOff val="39853"/>
            <a:lumOff val="4469"/>
            <a:alphaOff val="0"/>
          </a:schemeClr>
        </a:solidFill>
        <a:ln w="9525" cap="flat" cmpd="sng" algn="ctr">
          <a:solidFill>
            <a:schemeClr val="accent5">
              <a:tint val="40000"/>
              <a:alpha val="90000"/>
              <a:hueOff val="15503668"/>
              <a:satOff val="39853"/>
              <a:lumOff val="4469"/>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5">
              <a:tint val="40000"/>
              <a:alpha val="90000"/>
              <a:hueOff val="15503668"/>
              <a:satOff val="39853"/>
              <a:lumOff val="4469"/>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Kas noraida </a:t>
          </a:r>
          <a:r>
            <a:rPr lang="lv-LV" sz="2000" b="1" kern="1200" noProof="0" dirty="0" err="1"/>
            <a:t>Sv</a:t>
          </a:r>
          <a:r>
            <a:rPr lang="lv-LV" sz="2000" b="1" kern="1200" noProof="0" dirty="0"/>
            <a:t>. Rakstus, tam ir liegta Svētā Gara lietus (eļļa)</a:t>
          </a:r>
        </a:p>
      </dsp:txBody>
      <dsp:txXfrm>
        <a:off x="7273958" y="1603197"/>
        <a:ext cx="1985164" cy="2333735"/>
      </dsp:txXfrm>
    </dsp:sp>
    <dsp:sp modelId="{A597F8E8-2E1F-4381-AA52-91D0FF9C3579}">
      <dsp:nvSpPr>
        <dsp:cNvPr id="0" name=""/>
        <dsp:cNvSpPr/>
      </dsp:nvSpPr>
      <dsp:spPr>
        <a:xfrm>
          <a:off x="9616099" y="0"/>
          <a:ext cx="2108686" cy="1230096"/>
        </a:xfrm>
        <a:prstGeom prst="roundRect">
          <a:avLst>
            <a:gd name="adj" fmla="val 10000"/>
          </a:avLst>
        </a:prstGeom>
        <a:gradFill rotWithShape="0">
          <a:gsLst>
            <a:gs pos="0">
              <a:schemeClr val="accent5">
                <a:hueOff val="19690102"/>
                <a:satOff val="0"/>
                <a:lumOff val="34314"/>
                <a:alphaOff val="0"/>
                <a:tint val="73000"/>
                <a:shade val="100000"/>
                <a:satMod val="150000"/>
              </a:schemeClr>
            </a:gs>
            <a:gs pos="25000">
              <a:schemeClr val="accent5">
                <a:hueOff val="19690102"/>
                <a:satOff val="0"/>
                <a:lumOff val="34314"/>
                <a:alphaOff val="0"/>
                <a:tint val="96000"/>
                <a:shade val="80000"/>
                <a:satMod val="105000"/>
              </a:schemeClr>
            </a:gs>
            <a:gs pos="38000">
              <a:schemeClr val="accent5">
                <a:hueOff val="19690102"/>
                <a:satOff val="0"/>
                <a:lumOff val="34314"/>
                <a:alphaOff val="0"/>
                <a:tint val="96000"/>
                <a:shade val="59000"/>
                <a:satMod val="120000"/>
              </a:schemeClr>
            </a:gs>
            <a:gs pos="55000">
              <a:schemeClr val="accent5">
                <a:hueOff val="19690102"/>
                <a:satOff val="0"/>
                <a:lumOff val="34314"/>
                <a:alphaOff val="0"/>
                <a:tint val="100000"/>
                <a:shade val="57000"/>
                <a:satMod val="120000"/>
              </a:schemeClr>
            </a:gs>
            <a:gs pos="80000">
              <a:schemeClr val="accent5">
                <a:hueOff val="19690102"/>
                <a:satOff val="0"/>
                <a:lumOff val="34314"/>
                <a:alphaOff val="0"/>
                <a:tint val="100000"/>
                <a:shade val="56000"/>
                <a:satMod val="145000"/>
              </a:schemeClr>
            </a:gs>
            <a:gs pos="88000">
              <a:schemeClr val="accent5">
                <a:hueOff val="19690102"/>
                <a:satOff val="0"/>
                <a:lumOff val="34314"/>
                <a:alphaOff val="0"/>
                <a:tint val="100000"/>
                <a:shade val="63000"/>
                <a:satMod val="160000"/>
              </a:schemeClr>
            </a:gs>
            <a:gs pos="100000">
              <a:schemeClr val="accent5">
                <a:hueOff val="19690102"/>
                <a:satOff val="0"/>
                <a:lumOff val="34314"/>
                <a:alphaOff val="0"/>
                <a:tint val="99000"/>
                <a:shade val="100000"/>
                <a:satMod val="155000"/>
              </a:schemeClr>
            </a:gs>
          </a:gsLst>
          <a:lin ang="5400000" scaled="0"/>
        </a:gradFill>
        <a:ln>
          <a:noFill/>
        </a:ln>
        <a:effectLst>
          <a:glow rad="50800">
            <a:schemeClr val="accent5">
              <a:hueOff val="19690102"/>
              <a:satOff val="0"/>
              <a:lumOff val="34314"/>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19690102"/>
              <a:satOff val="0"/>
              <a:lumOff val="34314"/>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Tiem ir vara pārvērst ūdeni par asinīm un </a:t>
          </a:r>
          <a:r>
            <a:rPr lang="lv-LV" sz="2000" b="1" kern="1200" noProof="0" dirty="0" err="1">
              <a:effectLst>
                <a:outerShdw blurRad="38100" dist="38100" dir="2700000" algn="tl">
                  <a:srgbClr val="000000">
                    <a:alpha val="43137"/>
                  </a:srgbClr>
                </a:outerShdw>
              </a:effectLst>
            </a:rPr>
            <a:t>šaust</a:t>
          </a:r>
          <a:r>
            <a:rPr lang="lv-LV" sz="2000" b="1" kern="1200" noProof="0" dirty="0">
              <a:effectLst>
                <a:outerShdw blurRad="38100" dist="38100" dir="2700000" algn="tl">
                  <a:srgbClr val="000000">
                    <a:alpha val="43137"/>
                  </a:srgbClr>
                </a:outerShdw>
              </a:effectLst>
            </a:rPr>
            <a:t> ar mocībām (6b)</a:t>
          </a:r>
        </a:p>
      </dsp:txBody>
      <dsp:txXfrm>
        <a:off x="9652127" y="36028"/>
        <a:ext cx="2036630" cy="1158040"/>
      </dsp:txXfrm>
    </dsp:sp>
    <dsp:sp modelId="{A145A9CF-ED70-4536-A293-93173E2F0093}">
      <dsp:nvSpPr>
        <dsp:cNvPr id="0" name=""/>
        <dsp:cNvSpPr/>
      </dsp:nvSpPr>
      <dsp:spPr>
        <a:xfrm rot="5400000">
          <a:off x="10540992" y="1242849"/>
          <a:ext cx="258900" cy="285834"/>
        </a:xfrm>
        <a:prstGeom prst="rightArrow">
          <a:avLst>
            <a:gd name="adj1" fmla="val 66700"/>
            <a:gd name="adj2" fmla="val 50000"/>
          </a:avLst>
        </a:prstGeom>
        <a:gradFill rotWithShape="0">
          <a:gsLst>
            <a:gs pos="0">
              <a:schemeClr val="accent5">
                <a:hueOff val="19690102"/>
                <a:satOff val="0"/>
                <a:lumOff val="34314"/>
                <a:alphaOff val="0"/>
                <a:tint val="73000"/>
                <a:shade val="100000"/>
                <a:satMod val="150000"/>
              </a:schemeClr>
            </a:gs>
            <a:gs pos="25000">
              <a:schemeClr val="accent5">
                <a:hueOff val="19690102"/>
                <a:satOff val="0"/>
                <a:lumOff val="34314"/>
                <a:alphaOff val="0"/>
                <a:tint val="96000"/>
                <a:shade val="80000"/>
                <a:satMod val="105000"/>
              </a:schemeClr>
            </a:gs>
            <a:gs pos="38000">
              <a:schemeClr val="accent5">
                <a:hueOff val="19690102"/>
                <a:satOff val="0"/>
                <a:lumOff val="34314"/>
                <a:alphaOff val="0"/>
                <a:tint val="96000"/>
                <a:shade val="59000"/>
                <a:satMod val="120000"/>
              </a:schemeClr>
            </a:gs>
            <a:gs pos="55000">
              <a:schemeClr val="accent5">
                <a:hueOff val="19690102"/>
                <a:satOff val="0"/>
                <a:lumOff val="34314"/>
                <a:alphaOff val="0"/>
                <a:tint val="100000"/>
                <a:shade val="57000"/>
                <a:satMod val="120000"/>
              </a:schemeClr>
            </a:gs>
            <a:gs pos="80000">
              <a:schemeClr val="accent5">
                <a:hueOff val="19690102"/>
                <a:satOff val="0"/>
                <a:lumOff val="34314"/>
                <a:alphaOff val="0"/>
                <a:tint val="100000"/>
                <a:shade val="56000"/>
                <a:satMod val="145000"/>
              </a:schemeClr>
            </a:gs>
            <a:gs pos="88000">
              <a:schemeClr val="accent5">
                <a:hueOff val="19690102"/>
                <a:satOff val="0"/>
                <a:lumOff val="34314"/>
                <a:alphaOff val="0"/>
                <a:tint val="100000"/>
                <a:shade val="63000"/>
                <a:satMod val="160000"/>
              </a:schemeClr>
            </a:gs>
            <a:gs pos="100000">
              <a:schemeClr val="accent5">
                <a:hueOff val="19690102"/>
                <a:satOff val="0"/>
                <a:lumOff val="34314"/>
                <a:alphaOff val="0"/>
                <a:tint val="99000"/>
                <a:shade val="100000"/>
                <a:satMod val="155000"/>
              </a:schemeClr>
            </a:gs>
          </a:gsLst>
          <a:lin ang="5400000" scaled="0"/>
        </a:gradFill>
        <a:ln>
          <a:noFill/>
        </a:ln>
        <a:effectLst>
          <a:glow rad="50800">
            <a:schemeClr val="accent5">
              <a:hueOff val="19690102"/>
              <a:satOff val="0"/>
              <a:lumOff val="34314"/>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19690102"/>
              <a:satOff val="0"/>
              <a:lumOff val="34314"/>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2C31F1D5-2C3B-47EA-BC50-86A6FD45B1F3}">
      <dsp:nvSpPr>
        <dsp:cNvPr id="0" name=""/>
        <dsp:cNvSpPr/>
      </dsp:nvSpPr>
      <dsp:spPr>
        <a:xfrm>
          <a:off x="9616099" y="1541436"/>
          <a:ext cx="2108686" cy="2457257"/>
        </a:xfrm>
        <a:prstGeom prst="roundRect">
          <a:avLst>
            <a:gd name="adj" fmla="val 10000"/>
          </a:avLst>
        </a:prstGeom>
        <a:solidFill>
          <a:schemeClr val="accent5">
            <a:tint val="40000"/>
            <a:alpha val="90000"/>
            <a:hueOff val="20671556"/>
            <a:satOff val="53137"/>
            <a:lumOff val="5959"/>
            <a:alphaOff val="0"/>
          </a:schemeClr>
        </a:solidFill>
        <a:ln w="9525" cap="flat" cmpd="sng" algn="ctr">
          <a:solidFill>
            <a:schemeClr val="accent5">
              <a:tint val="40000"/>
              <a:alpha val="90000"/>
              <a:hueOff val="20671556"/>
              <a:satOff val="53137"/>
              <a:lumOff val="5959"/>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5">
              <a:tint val="40000"/>
              <a:alpha val="90000"/>
              <a:hueOff val="20671556"/>
              <a:satOff val="53137"/>
              <a:lumOff val="5959"/>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Tikai tie, kas studēja Bībeli, tika atbrīvoti no viduslaiku sērgas un garīgās tumsas</a:t>
          </a:r>
        </a:p>
      </dsp:txBody>
      <dsp:txXfrm>
        <a:off x="9677860" y="1603197"/>
        <a:ext cx="1985164" cy="23337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E632C-FAAC-4580-B85A-B17A546480AA}">
      <dsp:nvSpPr>
        <dsp:cNvPr id="0" name=""/>
        <dsp:cNvSpPr/>
      </dsp:nvSpPr>
      <dsp:spPr>
        <a:xfrm>
          <a:off x="466158" y="1018"/>
          <a:ext cx="3190953" cy="1965840"/>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l="298"/>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A5B41B5F-272D-4CC6-A2EE-4F14EAC6B30D}">
      <dsp:nvSpPr>
        <dsp:cNvPr id="0" name=""/>
        <dsp:cNvSpPr/>
      </dsp:nvSpPr>
      <dsp:spPr>
        <a:xfrm>
          <a:off x="448725" y="1649468"/>
          <a:ext cx="3397829" cy="929657"/>
        </a:xfrm>
        <a:prstGeom prst="wedgeRectCallout">
          <a:avLst>
            <a:gd name="adj1" fmla="val 20250"/>
            <a:gd name="adj2" fmla="val -607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i="1" u="none" kern="1200" dirty="0">
              <a:solidFill>
                <a:schemeClr val="accent4">
                  <a:lumMod val="75000"/>
                </a:schemeClr>
              </a:solidFill>
            </a:rPr>
            <a:t>Sodoma</a:t>
          </a:r>
          <a:r>
            <a:rPr lang="es-ES" sz="1800" b="1" i="1" u="none" kern="1200" dirty="0"/>
            <a:t>: </a:t>
          </a:r>
          <a:r>
            <a:rPr lang="lv-LV" sz="1800" b="1" i="1" u="none" kern="1200" dirty="0"/>
            <a:t> </a:t>
          </a:r>
          <a:r>
            <a:rPr lang="lv-LV" sz="1800" b="1" i="0" u="none" kern="1200" noProof="0" dirty="0"/>
            <a:t>Revolūcija aizsāka lielu amoralitātes periodu</a:t>
          </a:r>
          <a:endParaRPr lang="lv-LV" sz="1800" b="1" i="1" u="none" kern="1200" noProof="0" dirty="0"/>
        </a:p>
      </dsp:txBody>
      <dsp:txXfrm>
        <a:off x="448725" y="1649468"/>
        <a:ext cx="3397829" cy="929657"/>
      </dsp:txXfrm>
    </dsp:sp>
    <dsp:sp modelId="{9339F677-6505-426E-A141-D2307934828C}">
      <dsp:nvSpPr>
        <dsp:cNvPr id="0" name=""/>
        <dsp:cNvSpPr/>
      </dsp:nvSpPr>
      <dsp:spPr>
        <a:xfrm>
          <a:off x="4109717" y="1018"/>
          <a:ext cx="3190953" cy="1965840"/>
        </a:xfrm>
        <a:prstGeom prst="rect">
          <a:avLst/>
        </a:prstGeom>
        <a:blipFill dpi="0"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l="307"/>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2F7E4ED5-89E4-4BF1-8F1E-9470640FDF45}">
      <dsp:nvSpPr>
        <dsp:cNvPr id="0" name=""/>
        <dsp:cNvSpPr/>
      </dsp:nvSpPr>
      <dsp:spPr>
        <a:xfrm>
          <a:off x="4092285" y="1649468"/>
          <a:ext cx="3397829" cy="929657"/>
        </a:xfrm>
        <a:prstGeom prst="wedgeRectCallout">
          <a:avLst>
            <a:gd name="adj1" fmla="val 20250"/>
            <a:gd name="adj2" fmla="val -60700"/>
          </a:avLst>
        </a:prstGeom>
        <a:solidFill>
          <a:schemeClr val="accent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i="1" u="none" kern="1200" dirty="0" err="1">
              <a:solidFill>
                <a:schemeClr val="accent4">
                  <a:lumMod val="75000"/>
                </a:schemeClr>
              </a:solidFill>
            </a:rPr>
            <a:t>Ēģ</a:t>
          </a:r>
          <a:r>
            <a:rPr lang="es-ES" sz="1800" b="1" i="1" u="none" kern="1200" dirty="0" err="1">
              <a:solidFill>
                <a:schemeClr val="accent4">
                  <a:lumMod val="75000"/>
                </a:schemeClr>
              </a:solidFill>
            </a:rPr>
            <a:t>ipt</a:t>
          </a:r>
          <a:r>
            <a:rPr lang="lv-LV" sz="1800" b="1" i="1" u="none" kern="1200" dirty="0">
              <a:solidFill>
                <a:schemeClr val="accent4">
                  <a:lumMod val="75000"/>
                </a:schemeClr>
              </a:solidFill>
            </a:rPr>
            <a:t>e</a:t>
          </a:r>
          <a:r>
            <a:rPr lang="es-ES" sz="1800" b="1" i="1" u="none" kern="1200" dirty="0"/>
            <a:t>: </a:t>
          </a:r>
          <a:r>
            <a:rPr lang="lv-LV" sz="1800" b="1" i="0" u="none" kern="1200" dirty="0"/>
            <a:t>Ateistiska valsts (2.Moz.5:2), viņi neiebilda pielūgt “prāta dievieti” (2.Moz.5:2)</a:t>
          </a:r>
          <a:endParaRPr lang="en-US" sz="1800" b="1" i="0" u="none" kern="1200" dirty="0"/>
        </a:p>
      </dsp:txBody>
      <dsp:txXfrm>
        <a:off x="4092285" y="1649468"/>
        <a:ext cx="3397829" cy="929657"/>
      </dsp:txXfrm>
    </dsp:sp>
    <dsp:sp modelId="{643432C9-2C33-44CE-A5CC-E2A71983A1B3}">
      <dsp:nvSpPr>
        <dsp:cNvPr id="0" name=""/>
        <dsp:cNvSpPr/>
      </dsp:nvSpPr>
      <dsp:spPr>
        <a:xfrm>
          <a:off x="7753277" y="1018"/>
          <a:ext cx="3190953" cy="1965840"/>
        </a:xfrm>
        <a:prstGeom prst="rect">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3A6EEBA3-165D-4685-85D8-7B506A1AF08D}">
      <dsp:nvSpPr>
        <dsp:cNvPr id="0" name=""/>
        <dsp:cNvSpPr/>
      </dsp:nvSpPr>
      <dsp:spPr>
        <a:xfrm>
          <a:off x="7735844" y="1649468"/>
          <a:ext cx="3397829" cy="929657"/>
        </a:xfrm>
        <a:prstGeom prst="wedgeRectCallout">
          <a:avLst>
            <a:gd name="adj1" fmla="val 20250"/>
            <a:gd name="adj2" fmla="val -60700"/>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i="1" u="none" kern="1200" dirty="0">
              <a:solidFill>
                <a:schemeClr val="accent4">
                  <a:lumMod val="75000"/>
                </a:schemeClr>
              </a:solidFill>
            </a:rPr>
            <a:t>Kur Jēzus  tika sists krustā</a:t>
          </a:r>
          <a:r>
            <a:rPr lang="es-ES" sz="1800" b="1" i="1" u="none" kern="1200" dirty="0"/>
            <a:t>: </a:t>
          </a:r>
          <a:r>
            <a:rPr lang="lv-LV" sz="1800" b="1" i="0" u="none" kern="1200" dirty="0"/>
            <a:t>Jēzus upuris tika noraidīts</a:t>
          </a:r>
          <a:endParaRPr lang="es-ES" sz="1800" i="0" u="none" kern="1200" dirty="0"/>
        </a:p>
      </dsp:txBody>
      <dsp:txXfrm>
        <a:off x="7735844" y="1649468"/>
        <a:ext cx="3397829" cy="92965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F5DF5-D26A-43B6-809C-719A8FCED244}" type="datetimeFigureOut">
              <a:rPr lang="es-ES" smtClean="0"/>
              <a:t>29/04/2024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9B10A-90FE-4040-AFAE-63D3B5CC26B9}" type="slidenum">
              <a:rPr lang="es-ES" smtClean="0"/>
              <a:t>‹Nº›</a:t>
            </a:fld>
            <a:endParaRPr lang="es-ES"/>
          </a:p>
        </p:txBody>
      </p:sp>
    </p:spTree>
    <p:extLst>
      <p:ext uri="{BB962C8B-B14F-4D97-AF65-F5344CB8AC3E}">
        <p14:creationId xmlns:p14="http://schemas.microsoft.com/office/powerpoint/2010/main" val="1217329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A99B10A-90FE-4040-AFAE-63D3B5CC26B9}" type="slidenum">
              <a:rPr lang="es-ES" smtClean="0"/>
              <a:t>1</a:t>
            </a:fld>
            <a:endParaRPr lang="es-ES"/>
          </a:p>
        </p:txBody>
      </p:sp>
    </p:spTree>
    <p:extLst>
      <p:ext uri="{BB962C8B-B14F-4D97-AF65-F5344CB8AC3E}">
        <p14:creationId xmlns:p14="http://schemas.microsoft.com/office/powerpoint/2010/main" val="47458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A99B10A-90FE-4040-AFAE-63D3B5CC26B9}" type="slidenum">
              <a:rPr lang="es-ES" smtClean="0"/>
              <a:t>3</a:t>
            </a:fld>
            <a:endParaRPr lang="es-ES"/>
          </a:p>
        </p:txBody>
      </p:sp>
    </p:spTree>
    <p:extLst>
      <p:ext uri="{BB962C8B-B14F-4D97-AF65-F5344CB8AC3E}">
        <p14:creationId xmlns:p14="http://schemas.microsoft.com/office/powerpoint/2010/main" val="1600691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en-US" dirty="0"/>
          </a:p>
        </p:txBody>
      </p:sp>
      <p:sp>
        <p:nvSpPr>
          <p:cNvPr id="4" name="Slaida numura vietturis 3"/>
          <p:cNvSpPr>
            <a:spLocks noGrp="1"/>
          </p:cNvSpPr>
          <p:nvPr>
            <p:ph type="sldNum" sz="quarter" idx="10"/>
          </p:nvPr>
        </p:nvSpPr>
        <p:spPr/>
        <p:txBody>
          <a:bodyPr/>
          <a:lstStyle/>
          <a:p>
            <a:fld id="{2A99B10A-90FE-4040-AFAE-63D3B5CC26B9}" type="slidenum">
              <a:rPr lang="es-ES" smtClean="0"/>
              <a:t>5</a:t>
            </a:fld>
            <a:endParaRPr lang="es-ES"/>
          </a:p>
        </p:txBody>
      </p:sp>
    </p:spTree>
    <p:extLst>
      <p:ext uri="{BB962C8B-B14F-4D97-AF65-F5344CB8AC3E}">
        <p14:creationId xmlns:p14="http://schemas.microsoft.com/office/powerpoint/2010/main" val="128340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224EA1-0700-E955-B19B-5E09531B8D3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48C78B7-28FA-08E7-E272-51AC4505CE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4A3D5E7-5C20-9D87-4BEF-5719474B8E41}"/>
              </a:ext>
            </a:extLst>
          </p:cNvPr>
          <p:cNvSpPr>
            <a:spLocks noGrp="1"/>
          </p:cNvSpPr>
          <p:nvPr>
            <p:ph type="dt" sz="half" idx="10"/>
          </p:nvPr>
        </p:nvSpPr>
        <p:spPr/>
        <p:txBody>
          <a:bodyPr/>
          <a:lstStyle/>
          <a:p>
            <a:fld id="{A15E5466-16E2-4FA5-A56E-D656EA6F1A73}" type="datetimeFigureOut">
              <a:rPr lang="es-ES" smtClean="0"/>
              <a:t>29/04/2024</a:t>
            </a:fld>
            <a:endParaRPr lang="es-ES"/>
          </a:p>
        </p:txBody>
      </p:sp>
      <p:sp>
        <p:nvSpPr>
          <p:cNvPr id="5" name="Marcador de pie de página 4">
            <a:extLst>
              <a:ext uri="{FF2B5EF4-FFF2-40B4-BE49-F238E27FC236}">
                <a16:creationId xmlns:a16="http://schemas.microsoft.com/office/drawing/2014/main" id="{8C25207F-FC15-368F-00C0-A20190963E5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90D7C4A-C2DA-D624-E6F4-C1E38458A675}"/>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106472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579D16-5F8E-BBA3-17AF-E0297BBA719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CDEA1F2-DFAD-6BB6-413E-6CF5D7C7A90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EA472B7-7AAF-15ED-4142-48DA5EC78154}"/>
              </a:ext>
            </a:extLst>
          </p:cNvPr>
          <p:cNvSpPr>
            <a:spLocks noGrp="1"/>
          </p:cNvSpPr>
          <p:nvPr>
            <p:ph type="dt" sz="half" idx="10"/>
          </p:nvPr>
        </p:nvSpPr>
        <p:spPr/>
        <p:txBody>
          <a:bodyPr/>
          <a:lstStyle/>
          <a:p>
            <a:fld id="{A15E5466-16E2-4FA5-A56E-D656EA6F1A73}" type="datetimeFigureOut">
              <a:rPr lang="es-ES" smtClean="0"/>
              <a:t>29/04/2024</a:t>
            </a:fld>
            <a:endParaRPr lang="es-ES"/>
          </a:p>
        </p:txBody>
      </p:sp>
      <p:sp>
        <p:nvSpPr>
          <p:cNvPr id="5" name="Marcador de pie de página 4">
            <a:extLst>
              <a:ext uri="{FF2B5EF4-FFF2-40B4-BE49-F238E27FC236}">
                <a16:creationId xmlns:a16="http://schemas.microsoft.com/office/drawing/2014/main" id="{CD702D22-09BF-B1DE-D983-39B7A584B0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AD5E1C-95D6-9D7F-3ECF-8958CF5C1EA4}"/>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182975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ACD6D90-E622-5E55-71C9-E1D2AC37A85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0D113E1-AEB3-B718-42B1-BA3751AB1E5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C28EBC1-68C3-D3B6-90CC-387B586290CC}"/>
              </a:ext>
            </a:extLst>
          </p:cNvPr>
          <p:cNvSpPr>
            <a:spLocks noGrp="1"/>
          </p:cNvSpPr>
          <p:nvPr>
            <p:ph type="dt" sz="half" idx="10"/>
          </p:nvPr>
        </p:nvSpPr>
        <p:spPr/>
        <p:txBody>
          <a:bodyPr/>
          <a:lstStyle/>
          <a:p>
            <a:fld id="{A15E5466-16E2-4FA5-A56E-D656EA6F1A73}" type="datetimeFigureOut">
              <a:rPr lang="es-ES" smtClean="0"/>
              <a:t>29/04/2024</a:t>
            </a:fld>
            <a:endParaRPr lang="es-ES"/>
          </a:p>
        </p:txBody>
      </p:sp>
      <p:sp>
        <p:nvSpPr>
          <p:cNvPr id="5" name="Marcador de pie de página 4">
            <a:extLst>
              <a:ext uri="{FF2B5EF4-FFF2-40B4-BE49-F238E27FC236}">
                <a16:creationId xmlns:a16="http://schemas.microsoft.com/office/drawing/2014/main" id="{1FDF174D-8C4C-52B5-437A-C061252E30C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5154EDF-7814-C67E-B915-F6624676A87D}"/>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155660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29/04/2024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9740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29/04/2024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22414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29/04/2024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23739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29/04/2024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6908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29/04/2024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90596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29/04/2024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9277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29/04/2024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68952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29/04/2024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2145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264778-DA5F-131C-F61E-EEE41A10BF1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B14F64E-F98B-6954-F11A-9CBCB61B0FD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C341731-4962-9F60-25BB-0D414656642C}"/>
              </a:ext>
            </a:extLst>
          </p:cNvPr>
          <p:cNvSpPr>
            <a:spLocks noGrp="1"/>
          </p:cNvSpPr>
          <p:nvPr>
            <p:ph type="dt" sz="half" idx="10"/>
          </p:nvPr>
        </p:nvSpPr>
        <p:spPr/>
        <p:txBody>
          <a:bodyPr/>
          <a:lstStyle/>
          <a:p>
            <a:fld id="{A15E5466-16E2-4FA5-A56E-D656EA6F1A73}" type="datetimeFigureOut">
              <a:rPr lang="es-ES" smtClean="0"/>
              <a:t>29/04/2024</a:t>
            </a:fld>
            <a:endParaRPr lang="es-ES"/>
          </a:p>
        </p:txBody>
      </p:sp>
      <p:sp>
        <p:nvSpPr>
          <p:cNvPr id="5" name="Marcador de pie de página 4">
            <a:extLst>
              <a:ext uri="{FF2B5EF4-FFF2-40B4-BE49-F238E27FC236}">
                <a16:creationId xmlns:a16="http://schemas.microsoft.com/office/drawing/2014/main" id="{A2A80CCA-BD4B-5684-9D7F-8428A896A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9A85A89-D187-5911-754A-1D9457ECB285}"/>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115624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29/04/2024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13855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29/04/2024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04519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29/04/2024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98706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EC955F-FAE7-2DFA-9D4C-19BBE7EFE6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3AE9580-EB18-06F9-BBF0-EF251875539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D5F5E4C-51D8-E882-24E3-B7918D2A5D56}"/>
              </a:ext>
            </a:extLst>
          </p:cNvPr>
          <p:cNvSpPr>
            <a:spLocks noGrp="1"/>
          </p:cNvSpPr>
          <p:nvPr>
            <p:ph type="dt" sz="half" idx="10"/>
          </p:nvPr>
        </p:nvSpPr>
        <p:spPr/>
        <p:txBody>
          <a:bodyPr/>
          <a:lstStyle/>
          <a:p>
            <a:fld id="{A15E5466-16E2-4FA5-A56E-D656EA6F1A73}" type="datetimeFigureOut">
              <a:rPr lang="es-ES" smtClean="0"/>
              <a:t>29/04/2024</a:t>
            </a:fld>
            <a:endParaRPr lang="es-ES"/>
          </a:p>
        </p:txBody>
      </p:sp>
      <p:sp>
        <p:nvSpPr>
          <p:cNvPr id="5" name="Marcador de pie de página 4">
            <a:extLst>
              <a:ext uri="{FF2B5EF4-FFF2-40B4-BE49-F238E27FC236}">
                <a16:creationId xmlns:a16="http://schemas.microsoft.com/office/drawing/2014/main" id="{91CFC357-B013-E029-5E0F-B509F67DF3C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B977A8-77AA-774B-B4AC-813455D17FCA}"/>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322704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763623-7123-AFAC-0541-A7EDA444FF3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31ABDEA-5590-D0D4-8B7C-2319920419D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7C31C3B-332D-C779-9F0F-B50587E20CD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37F4B03-42F9-767A-621D-C5BA9B3A97F7}"/>
              </a:ext>
            </a:extLst>
          </p:cNvPr>
          <p:cNvSpPr>
            <a:spLocks noGrp="1"/>
          </p:cNvSpPr>
          <p:nvPr>
            <p:ph type="dt" sz="half" idx="10"/>
          </p:nvPr>
        </p:nvSpPr>
        <p:spPr/>
        <p:txBody>
          <a:bodyPr/>
          <a:lstStyle/>
          <a:p>
            <a:fld id="{A15E5466-16E2-4FA5-A56E-D656EA6F1A73}" type="datetimeFigureOut">
              <a:rPr lang="es-ES" smtClean="0"/>
              <a:t>29/04/2024</a:t>
            </a:fld>
            <a:endParaRPr lang="es-ES"/>
          </a:p>
        </p:txBody>
      </p:sp>
      <p:sp>
        <p:nvSpPr>
          <p:cNvPr id="6" name="Marcador de pie de página 5">
            <a:extLst>
              <a:ext uri="{FF2B5EF4-FFF2-40B4-BE49-F238E27FC236}">
                <a16:creationId xmlns:a16="http://schemas.microsoft.com/office/drawing/2014/main" id="{E6F2D51D-85CC-E359-8C8D-61C4F99D53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571B713-C9E8-3B16-E557-5B7C68A6FDBC}"/>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183372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87F186-3E93-5587-C34F-763CBC8056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3C1559E-85BA-D63D-87E6-25F75A26F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7BEACB3-5DA3-6A9F-E39F-65D8755CFA8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7B36E26-7A29-234C-B8FC-248858B12A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CEF0C5F-B82E-7F22-96CB-4BF85CB152E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AEFA9F6-B145-BD53-C24C-F1F164E0F465}"/>
              </a:ext>
            </a:extLst>
          </p:cNvPr>
          <p:cNvSpPr>
            <a:spLocks noGrp="1"/>
          </p:cNvSpPr>
          <p:nvPr>
            <p:ph type="dt" sz="half" idx="10"/>
          </p:nvPr>
        </p:nvSpPr>
        <p:spPr/>
        <p:txBody>
          <a:bodyPr/>
          <a:lstStyle/>
          <a:p>
            <a:fld id="{A15E5466-16E2-4FA5-A56E-D656EA6F1A73}" type="datetimeFigureOut">
              <a:rPr lang="es-ES" smtClean="0"/>
              <a:t>29/04/2024</a:t>
            </a:fld>
            <a:endParaRPr lang="es-ES"/>
          </a:p>
        </p:txBody>
      </p:sp>
      <p:sp>
        <p:nvSpPr>
          <p:cNvPr id="8" name="Marcador de pie de página 7">
            <a:extLst>
              <a:ext uri="{FF2B5EF4-FFF2-40B4-BE49-F238E27FC236}">
                <a16:creationId xmlns:a16="http://schemas.microsoft.com/office/drawing/2014/main" id="{C6D45B3B-73E9-002C-41D1-B2FCE271358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4C40F8-15AA-F46F-3E23-87828B38A0BB}"/>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181454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016099-97F6-C1DD-8D62-13B9388FA33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7CC770F-7AB1-67AE-A50A-6BD4C1C2CE03}"/>
              </a:ext>
            </a:extLst>
          </p:cNvPr>
          <p:cNvSpPr>
            <a:spLocks noGrp="1"/>
          </p:cNvSpPr>
          <p:nvPr>
            <p:ph type="dt" sz="half" idx="10"/>
          </p:nvPr>
        </p:nvSpPr>
        <p:spPr/>
        <p:txBody>
          <a:bodyPr/>
          <a:lstStyle/>
          <a:p>
            <a:fld id="{A15E5466-16E2-4FA5-A56E-D656EA6F1A73}" type="datetimeFigureOut">
              <a:rPr lang="es-ES" smtClean="0"/>
              <a:t>29/04/2024</a:t>
            </a:fld>
            <a:endParaRPr lang="es-ES"/>
          </a:p>
        </p:txBody>
      </p:sp>
      <p:sp>
        <p:nvSpPr>
          <p:cNvPr id="4" name="Marcador de pie de página 3">
            <a:extLst>
              <a:ext uri="{FF2B5EF4-FFF2-40B4-BE49-F238E27FC236}">
                <a16:creationId xmlns:a16="http://schemas.microsoft.com/office/drawing/2014/main" id="{C68006D5-C143-565E-D850-313B12D1CA1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4CA03F9-EFB2-E1BE-A8D1-F3E77A5FA727}"/>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227259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E80FC22-30C6-9302-2333-5BC50B3CECE4}"/>
              </a:ext>
            </a:extLst>
          </p:cNvPr>
          <p:cNvSpPr>
            <a:spLocks noGrp="1"/>
          </p:cNvSpPr>
          <p:nvPr>
            <p:ph type="dt" sz="half" idx="10"/>
          </p:nvPr>
        </p:nvSpPr>
        <p:spPr/>
        <p:txBody>
          <a:bodyPr/>
          <a:lstStyle/>
          <a:p>
            <a:fld id="{A15E5466-16E2-4FA5-A56E-D656EA6F1A73}" type="datetimeFigureOut">
              <a:rPr lang="es-ES" smtClean="0"/>
              <a:t>29/04/2024</a:t>
            </a:fld>
            <a:endParaRPr lang="es-ES"/>
          </a:p>
        </p:txBody>
      </p:sp>
      <p:sp>
        <p:nvSpPr>
          <p:cNvPr id="3" name="Marcador de pie de página 2">
            <a:extLst>
              <a:ext uri="{FF2B5EF4-FFF2-40B4-BE49-F238E27FC236}">
                <a16:creationId xmlns:a16="http://schemas.microsoft.com/office/drawing/2014/main" id="{6C6B9805-4DFB-9EF9-F06A-70725C69791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AC57AD9-0659-65BD-3837-FD5F04CA8470}"/>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273932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126E25-EB50-0B08-C7B5-F879F656109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2740CA-37BA-1388-4CA8-88DCAD7CA3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403B9B9-20B6-ED82-2E65-46A714C332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0A3979C-750B-5706-7AF0-59F553258D8F}"/>
              </a:ext>
            </a:extLst>
          </p:cNvPr>
          <p:cNvSpPr>
            <a:spLocks noGrp="1"/>
          </p:cNvSpPr>
          <p:nvPr>
            <p:ph type="dt" sz="half" idx="10"/>
          </p:nvPr>
        </p:nvSpPr>
        <p:spPr/>
        <p:txBody>
          <a:bodyPr/>
          <a:lstStyle/>
          <a:p>
            <a:fld id="{A15E5466-16E2-4FA5-A56E-D656EA6F1A73}" type="datetimeFigureOut">
              <a:rPr lang="es-ES" smtClean="0"/>
              <a:t>29/04/2024</a:t>
            </a:fld>
            <a:endParaRPr lang="es-ES"/>
          </a:p>
        </p:txBody>
      </p:sp>
      <p:sp>
        <p:nvSpPr>
          <p:cNvPr id="6" name="Marcador de pie de página 5">
            <a:extLst>
              <a:ext uri="{FF2B5EF4-FFF2-40B4-BE49-F238E27FC236}">
                <a16:creationId xmlns:a16="http://schemas.microsoft.com/office/drawing/2014/main" id="{07E5DD3A-9FBC-B5B7-2B34-87153487476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0A895D6-C51A-80B0-CF86-E9BD1C51E8FC}"/>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245579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5AA6BA-B10A-0B8E-D513-7B083C2EAC5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B91AC6E-E4A1-34F1-BEB0-303BFCEE19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5DDDB60-1BE0-6D41-A886-697618BEC8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4BCB2C8-01EA-B26A-49F2-660205F3260D}"/>
              </a:ext>
            </a:extLst>
          </p:cNvPr>
          <p:cNvSpPr>
            <a:spLocks noGrp="1"/>
          </p:cNvSpPr>
          <p:nvPr>
            <p:ph type="dt" sz="half" idx="10"/>
          </p:nvPr>
        </p:nvSpPr>
        <p:spPr/>
        <p:txBody>
          <a:bodyPr/>
          <a:lstStyle/>
          <a:p>
            <a:fld id="{A15E5466-16E2-4FA5-A56E-D656EA6F1A73}" type="datetimeFigureOut">
              <a:rPr lang="es-ES" smtClean="0"/>
              <a:t>29/04/2024</a:t>
            </a:fld>
            <a:endParaRPr lang="es-ES"/>
          </a:p>
        </p:txBody>
      </p:sp>
      <p:sp>
        <p:nvSpPr>
          <p:cNvPr id="6" name="Marcador de pie de página 5">
            <a:extLst>
              <a:ext uri="{FF2B5EF4-FFF2-40B4-BE49-F238E27FC236}">
                <a16:creationId xmlns:a16="http://schemas.microsoft.com/office/drawing/2014/main" id="{2282D9EA-C920-2258-1832-491CC8EE06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C61D61D-5524-5852-5F32-B86A2A929B15}"/>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19600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48C7E52-F543-4C80-CD46-5ED16FFDF3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82FD5C-82C8-CC5C-E45D-921AACA429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34002E-ECC4-F930-2A4D-7519AD8436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5E5466-16E2-4FA5-A56E-D656EA6F1A73}" type="datetimeFigureOut">
              <a:rPr lang="es-ES" smtClean="0"/>
              <a:t>29/04/2024</a:t>
            </a:fld>
            <a:endParaRPr lang="es-ES"/>
          </a:p>
        </p:txBody>
      </p:sp>
      <p:sp>
        <p:nvSpPr>
          <p:cNvPr id="5" name="Marcador de pie de página 4">
            <a:extLst>
              <a:ext uri="{FF2B5EF4-FFF2-40B4-BE49-F238E27FC236}">
                <a16:creationId xmlns:a16="http://schemas.microsoft.com/office/drawing/2014/main" id="{CCA31EBD-BFBA-49A5-99B8-B6B19C854F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ABE0CD4-71F3-F3CC-01B2-E291B3E758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5614BB-1AD0-451C-B34A-D4C2A05CB1B8}" type="slidenum">
              <a:rPr lang="es-ES" smtClean="0"/>
              <a:t>‹Nº›</a:t>
            </a:fld>
            <a:endParaRPr lang="es-ES"/>
          </a:p>
        </p:txBody>
      </p:sp>
    </p:spTree>
    <p:extLst>
      <p:ext uri="{BB962C8B-B14F-4D97-AF65-F5344CB8AC3E}">
        <p14:creationId xmlns:p14="http://schemas.microsoft.com/office/powerpoint/2010/main" val="1082134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29/04/2024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253905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2.jpeg"/><Relationship Id="rId4" Type="http://schemas.openxmlformats.org/officeDocument/2006/relationships/diagramData" Target="../diagrams/data1.xml"/><Relationship Id="rId9"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7.jpeg"/><Relationship Id="rId7" Type="http://schemas.openxmlformats.org/officeDocument/2006/relationships/diagramColors" Target="../diagrams/colors2.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239489"/>
            <a:ext cx="128016" cy="653903"/>
          </a:xfrm>
          <a:prstGeom prst="rect">
            <a:avLst/>
          </a:prstGeom>
          <a:solidFill>
            <a:srgbClr val="277B77"/>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6">
            <a:extLst>
              <a:ext uri="{FF2B5EF4-FFF2-40B4-BE49-F238E27FC236}">
                <a16:creationId xmlns:a16="http://schemas.microsoft.com/office/drawing/2014/main" id="{D6AADE3C-CA57-7DB2-A9E3-C5B5B8B38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7331909" y="237531"/>
            <a:ext cx="128016" cy="653903"/>
          </a:xfrm>
          <a:prstGeom prst="rect">
            <a:avLst/>
          </a:prstGeom>
          <a:solidFill>
            <a:srgbClr val="277B77"/>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0" name="Imagen 9">
            <a:extLst>
              <a:ext uri="{FF2B5EF4-FFF2-40B4-BE49-F238E27FC236}">
                <a16:creationId xmlns:a16="http://schemas.microsoft.com/office/drawing/2014/main" id="{E9FB5B07-EAF1-D3D4-A143-FE36C7350DEA}"/>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20" y="1134839"/>
            <a:ext cx="7459905" cy="5723161"/>
          </a:xfrm>
          <a:prstGeom prst="rect">
            <a:avLst/>
          </a:prstGeom>
          <a:effectLst>
            <a:outerShdw blurRad="50800" dist="38100" dir="18900000" algn="bl" rotWithShape="0">
              <a:prstClr val="black">
                <a:alpha val="40000"/>
              </a:prstClr>
            </a:outerShdw>
          </a:effectLst>
        </p:spPr>
      </p:pic>
      <p:pic>
        <p:nvPicPr>
          <p:cNvPr id="7" name="Imagen 6" descr="Imagen que contiene tabla, pastel, cama, parado&#10;&#10;Descripción generada automáticamente">
            <a:extLst>
              <a:ext uri="{FF2B5EF4-FFF2-40B4-BE49-F238E27FC236}">
                <a16:creationId xmlns:a16="http://schemas.microsoft.com/office/drawing/2014/main" id="{0D0806D1-839C-5B60-DD28-2FDA291A0AEE}"/>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7648574" y="1"/>
            <a:ext cx="4543425" cy="6857999"/>
          </a:xfrm>
          <a:prstGeom prst="rect">
            <a:avLst/>
          </a:prstGeom>
          <a:effectLst>
            <a:outerShdw blurRad="50800" dist="38100" dir="10800000" algn="r" rotWithShape="0">
              <a:prstClr val="black">
                <a:alpha val="40000"/>
              </a:prstClr>
            </a:outerShdw>
          </a:effectLst>
        </p:spPr>
      </p:pic>
      <p:sp>
        <p:nvSpPr>
          <p:cNvPr id="11" name="CuadroTexto 10">
            <a:extLst>
              <a:ext uri="{FF2B5EF4-FFF2-40B4-BE49-F238E27FC236}">
                <a16:creationId xmlns:a16="http://schemas.microsoft.com/office/drawing/2014/main" id="{9FB67710-CCB4-74BE-8235-9DEBAFBE48FF}"/>
              </a:ext>
            </a:extLst>
          </p:cNvPr>
          <p:cNvSpPr txBox="1"/>
          <p:nvPr/>
        </p:nvSpPr>
        <p:spPr>
          <a:xfrm>
            <a:off x="128016" y="114300"/>
            <a:ext cx="7203893" cy="923330"/>
          </a:xfrm>
          <a:prstGeom prst="rect">
            <a:avLst/>
          </a:prstGeom>
          <a:noFill/>
        </p:spPr>
        <p:txBody>
          <a:bodyPr wrap="square" rtlCol="0">
            <a:spAutoFit/>
            <a:scene3d>
              <a:camera prst="orthographicFront"/>
              <a:lightRig rig="threePt" dir="t"/>
            </a:scene3d>
            <a:sp3d extrusionH="57150" contourW="25400">
              <a:bevelT h="25400" prst="softRound"/>
              <a:contourClr>
                <a:srgbClr val="277B77"/>
              </a:contourClr>
            </a:sp3d>
          </a:bodyPr>
          <a:lstStyle/>
          <a:p>
            <a:pPr algn="ctr"/>
            <a:r>
              <a:rPr lang="lv-LV" sz="5400" b="1" dirty="0">
                <a:ln w="22225">
                  <a:noFill/>
                  <a:prstDash val="solid"/>
                </a:ln>
                <a:solidFill>
                  <a:srgbClr val="92DEDA"/>
                </a:solidFill>
              </a:rPr>
              <a:t>DIVI LIECINIEKI</a:t>
            </a:r>
            <a:endParaRPr lang="es-ES" sz="5400" b="1" dirty="0">
              <a:ln w="22225">
                <a:noFill/>
                <a:prstDash val="solid"/>
              </a:ln>
              <a:solidFill>
                <a:srgbClr val="92DEDA"/>
              </a:solidFill>
            </a:endParaRPr>
          </a:p>
        </p:txBody>
      </p:sp>
      <p:sp>
        <p:nvSpPr>
          <p:cNvPr id="12" name="CuadroTexto 11">
            <a:extLst>
              <a:ext uri="{FF2B5EF4-FFF2-40B4-BE49-F238E27FC236}">
                <a16:creationId xmlns:a16="http://schemas.microsoft.com/office/drawing/2014/main" id="{8FDBE7AD-E952-859C-3ACA-6D605B01301F}"/>
              </a:ext>
            </a:extLst>
          </p:cNvPr>
          <p:cNvSpPr txBox="1"/>
          <p:nvPr/>
        </p:nvSpPr>
        <p:spPr>
          <a:xfrm>
            <a:off x="64008" y="6490871"/>
            <a:ext cx="2149819" cy="338554"/>
          </a:xfrm>
          <a:prstGeom prst="rect">
            <a:avLst/>
          </a:prstGeom>
          <a:noFill/>
        </p:spPr>
        <p:txBody>
          <a:bodyPr wrap="none" rtlCol="0">
            <a:spAutoFit/>
          </a:bodyPr>
          <a:lstStyle/>
          <a:p>
            <a:r>
              <a:rPr lang="es-ES" sz="1600" b="1" dirty="0">
                <a:solidFill>
                  <a:srgbClr val="FBF0BE"/>
                </a:solidFill>
                <a:effectLst>
                  <a:outerShdw blurRad="38100" dist="38100" dir="2700000" algn="tl">
                    <a:srgbClr val="000000">
                      <a:alpha val="43137"/>
                    </a:srgbClr>
                  </a:outerShdw>
                </a:effectLst>
              </a:rPr>
              <a:t>6</a:t>
            </a:r>
            <a:r>
              <a:rPr lang="lv-LV" sz="1600" b="1" dirty="0">
                <a:solidFill>
                  <a:srgbClr val="FBF0BE"/>
                </a:solidFill>
                <a:effectLst>
                  <a:outerShdw blurRad="38100" dist="38100" dir="2700000" algn="tl">
                    <a:srgbClr val="000000">
                      <a:alpha val="43137"/>
                    </a:srgbClr>
                  </a:outerShdw>
                </a:effectLst>
              </a:rPr>
              <a:t>.tēma</a:t>
            </a:r>
            <a:r>
              <a:rPr lang="es-ES" sz="1600" b="1" dirty="0">
                <a:solidFill>
                  <a:srgbClr val="FBF0BE"/>
                </a:solidFill>
                <a:effectLst>
                  <a:outerShdw blurRad="38100" dist="38100" dir="2700000" algn="tl">
                    <a:srgbClr val="000000">
                      <a:alpha val="43137"/>
                    </a:srgbClr>
                  </a:outerShdw>
                </a:effectLst>
              </a:rPr>
              <a:t> 11</a:t>
            </a:r>
            <a:r>
              <a:rPr lang="lv-LV" sz="1600" b="1" dirty="0">
                <a:solidFill>
                  <a:srgbClr val="FBF0BE"/>
                </a:solidFill>
                <a:effectLst>
                  <a:outerShdw blurRad="38100" dist="38100" dir="2700000" algn="tl">
                    <a:srgbClr val="000000">
                      <a:alpha val="43137"/>
                    </a:srgbClr>
                  </a:outerShdw>
                </a:effectLst>
              </a:rPr>
              <a:t>.maijā,</a:t>
            </a:r>
            <a:r>
              <a:rPr lang="es-ES" sz="1600" b="1" dirty="0">
                <a:solidFill>
                  <a:srgbClr val="FBF0BE"/>
                </a:solidFill>
                <a:effectLst>
                  <a:outerShdw blurRad="38100" dist="38100" dir="2700000" algn="tl">
                    <a:srgbClr val="000000">
                      <a:alpha val="43137"/>
                    </a:srgbClr>
                  </a:outerShdw>
                </a:effectLst>
              </a:rPr>
              <a:t> 2024</a:t>
            </a:r>
          </a:p>
        </p:txBody>
      </p:sp>
    </p:spTree>
    <p:extLst>
      <p:ext uri="{BB962C8B-B14F-4D97-AF65-F5344CB8AC3E}">
        <p14:creationId xmlns:p14="http://schemas.microsoft.com/office/powerpoint/2010/main" val="278707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E515CA1F-9B56-9802-B725-F8BC17F03AFD}"/>
              </a:ext>
            </a:extLst>
          </p:cNvPr>
          <p:cNvSpPr>
            <a:spLocks noGrp="1" noRot="1" noMove="1" noResize="1" noEditPoints="1" noAdjustHandles="1" noChangeArrowheads="1" noChangeShapeType="1"/>
          </p:cNvSpPr>
          <p:nvPr/>
        </p:nvSpPr>
        <p:spPr>
          <a:xfrm>
            <a:off x="0" y="0"/>
            <a:ext cx="12192000" cy="1339572"/>
          </a:xfrm>
          <a:prstGeom prst="rect">
            <a:avLst/>
          </a:prstGeom>
          <a:blipFill>
            <a:blip r:embed="rId3" cstate="print">
              <a:duotone>
                <a:prstClr val="black"/>
                <a:schemeClr val="accent6">
                  <a:tint val="45000"/>
                  <a:satMod val="400000"/>
                </a:schemeClr>
              </a:duotone>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8789BCF1-3D80-900E-C3EA-8F177AB8D396}"/>
              </a:ext>
            </a:extLst>
          </p:cNvPr>
          <p:cNvSpPr txBox="1"/>
          <p:nvPr/>
        </p:nvSpPr>
        <p:spPr>
          <a:xfrm>
            <a:off x="0" y="0"/>
            <a:ext cx="12192000" cy="769441"/>
          </a:xfrm>
          <a:prstGeom prst="rect">
            <a:avLst/>
          </a:prstGeom>
          <a:noFill/>
        </p:spPr>
        <p:txBody>
          <a:bodyPr wrap="square">
            <a:spAutoFit/>
            <a:scene3d>
              <a:camera prst="orthographicFront"/>
              <a:lightRig rig="brightRoom" dir="t"/>
            </a:scene3d>
            <a:sp3d extrusionH="57150">
              <a:bevelT w="38100" h="38100" prst="convex"/>
            </a:sp3d>
          </a:bodyPr>
          <a:lstStyle/>
          <a:p>
            <a:pPr algn="ctr"/>
            <a:r>
              <a:rPr lang="lv-LV"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KAS NOTIKA PĒC TAM</a:t>
            </a:r>
            <a:r>
              <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a:t>
            </a:r>
          </a:p>
        </p:txBody>
      </p:sp>
      <p:sp>
        <p:nvSpPr>
          <p:cNvPr id="5" name="CuadroTexto 4">
            <a:extLst>
              <a:ext uri="{FF2B5EF4-FFF2-40B4-BE49-F238E27FC236}">
                <a16:creationId xmlns:a16="http://schemas.microsoft.com/office/drawing/2014/main" id="{22985658-AA50-1C01-5AC3-F447D85695FB}"/>
              </a:ext>
            </a:extLst>
          </p:cNvPr>
          <p:cNvSpPr txBox="1"/>
          <p:nvPr/>
        </p:nvSpPr>
        <p:spPr>
          <a:xfrm>
            <a:off x="976312" y="693241"/>
            <a:ext cx="10239375" cy="646331"/>
          </a:xfrm>
          <a:prstGeom prst="rect">
            <a:avLst/>
          </a:prstGeom>
          <a:noFill/>
        </p:spPr>
        <p:txBody>
          <a:bodyPr wrap="square">
            <a:spAutoFit/>
          </a:bodyPr>
          <a:lstStyle/>
          <a:p>
            <a:pPr algn="ct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Tad atvērās Dieva templis debesīs, un Templī bija redzams Viņa derības šķirsts; un nāca zibeņi un balsis, pērkona grāvieni, zemestrīce un liela krusa.</a:t>
            </a: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a:t>
            </a:r>
            <a:r>
              <a:rPr lang="lv-LV" sz="1400" b="1"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tklāsmes</a:t>
            </a:r>
            <a:r>
              <a:rPr lang="lv-LV"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11:19)</a:t>
            </a:r>
          </a:p>
        </p:txBody>
      </p:sp>
      <p:sp>
        <p:nvSpPr>
          <p:cNvPr id="6" name="CuadroTexto 5">
            <a:extLst>
              <a:ext uri="{FF2B5EF4-FFF2-40B4-BE49-F238E27FC236}">
                <a16:creationId xmlns:a16="http://schemas.microsoft.com/office/drawing/2014/main" id="{DE0ECDD0-CA08-4248-6E38-7EE12DA30F2F}"/>
              </a:ext>
            </a:extLst>
          </p:cNvPr>
          <p:cNvSpPr txBox="1"/>
          <p:nvPr/>
        </p:nvSpPr>
        <p:spPr>
          <a:xfrm>
            <a:off x="55932" y="1457325"/>
            <a:ext cx="6582987" cy="707886"/>
          </a:xfrm>
          <a:prstGeom prst="rect">
            <a:avLst/>
          </a:prstGeom>
          <a:noFill/>
        </p:spPr>
        <p:txBody>
          <a:bodyPr wrap="square" rtlCol="0">
            <a:spAutoFit/>
          </a:bodyPr>
          <a:lstStyle/>
          <a:p>
            <a:pPr>
              <a:spcBef>
                <a:spcPts val="600"/>
              </a:spcBef>
            </a:pPr>
            <a:r>
              <a:rPr lang="lv-LV" sz="2000" b="1" dirty="0"/>
              <a:t>No abu liecinieku “augšāmcelšanās” sākas kosmiskā konflikta pēdējā nodaļa - beigu laiks.</a:t>
            </a:r>
          </a:p>
        </p:txBody>
      </p:sp>
      <p:pic>
        <p:nvPicPr>
          <p:cNvPr id="4" name="Imagen 3" descr="Humo saliendo de la ciudad&#10;&#10;Descripción generada automáticamente con confianza media">
            <a:extLst>
              <a:ext uri="{FF2B5EF4-FFF2-40B4-BE49-F238E27FC236}">
                <a16:creationId xmlns:a16="http://schemas.microsoft.com/office/drawing/2014/main" id="{6CD8A7B3-283C-95B2-4CE4-C80CA96A29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93409" y="1507845"/>
            <a:ext cx="5208091" cy="5208091"/>
          </a:xfrm>
          <a:prstGeom prst="rect">
            <a:avLst/>
          </a:prstGeom>
          <a:ln w="88900" cap="sq" cmpd="thickThin">
            <a:solidFill>
              <a:schemeClr val="accent4">
                <a:lumMod val="60000"/>
                <a:lumOff val="40000"/>
              </a:schemeClr>
            </a:solidFill>
            <a:prstDash val="solid"/>
            <a:miter lim="800000"/>
          </a:ln>
          <a:effectLst>
            <a:glow rad="76200">
              <a:schemeClr val="accent3"/>
            </a:glow>
            <a:innerShdw blurRad="76200">
              <a:srgbClr val="000000"/>
            </a:innerShdw>
          </a:effectLst>
        </p:spPr>
      </p:pic>
      <p:sp>
        <p:nvSpPr>
          <p:cNvPr id="8" name="CuadroTexto 7">
            <a:extLst>
              <a:ext uri="{FF2B5EF4-FFF2-40B4-BE49-F238E27FC236}">
                <a16:creationId xmlns:a16="http://schemas.microsoft.com/office/drawing/2014/main" id="{B4931929-B2FC-9641-658D-7ED90F5B6C5A}"/>
              </a:ext>
            </a:extLst>
          </p:cNvPr>
          <p:cNvSpPr txBox="1"/>
          <p:nvPr/>
        </p:nvSpPr>
        <p:spPr>
          <a:xfrm>
            <a:off x="55933" y="5697864"/>
            <a:ext cx="6582992" cy="1015663"/>
          </a:xfrm>
          <a:prstGeom prst="rect">
            <a:avLst/>
          </a:prstGeom>
          <a:noFill/>
        </p:spPr>
        <p:txBody>
          <a:bodyPr wrap="square">
            <a:spAutoFit/>
          </a:bodyPr>
          <a:lstStyle/>
          <a:p>
            <a:pPr>
              <a:spcBef>
                <a:spcPts val="600"/>
              </a:spcBef>
            </a:pPr>
            <a:r>
              <a:rPr lang="lv-LV" sz="2000" b="1" dirty="0"/>
              <a:t>Tad atnāca  "Tava </a:t>
            </a:r>
            <a:r>
              <a:rPr lang="lv-LV" sz="2000" b="1" dirty="0" err="1"/>
              <a:t>dusmības</a:t>
            </a:r>
            <a:r>
              <a:rPr lang="lv-LV" sz="2000" b="1" dirty="0"/>
              <a:t> un tiesas stunda” (Atkl.11:18), pasaules priekšā tiek parādīts tiesas standarts - desmit baušļi, kas atrodas derības šķirstā.</a:t>
            </a:r>
          </a:p>
        </p:txBody>
      </p:sp>
      <p:sp>
        <p:nvSpPr>
          <p:cNvPr id="10" name="CuadroTexto 9">
            <a:extLst>
              <a:ext uri="{FF2B5EF4-FFF2-40B4-BE49-F238E27FC236}">
                <a16:creationId xmlns:a16="http://schemas.microsoft.com/office/drawing/2014/main" id="{BE535212-74AC-02A1-6A27-F27DE3C470CC}"/>
              </a:ext>
            </a:extLst>
          </p:cNvPr>
          <p:cNvSpPr txBox="1"/>
          <p:nvPr/>
        </p:nvSpPr>
        <p:spPr>
          <a:xfrm>
            <a:off x="0" y="4329953"/>
            <a:ext cx="6638913" cy="1323439"/>
          </a:xfrm>
          <a:prstGeom prst="rect">
            <a:avLst/>
          </a:prstGeom>
          <a:noFill/>
        </p:spPr>
        <p:txBody>
          <a:bodyPr wrap="square">
            <a:spAutoFit/>
          </a:bodyPr>
          <a:lstStyle/>
          <a:p>
            <a:pPr>
              <a:spcBef>
                <a:spcPts val="600"/>
              </a:spcBef>
            </a:pPr>
            <a:r>
              <a:rPr lang="lv-LV" sz="2000" b="1" dirty="0"/>
              <a:t>Visi šie notikumi notiek debesu dievkalpojuma kontekstā (Atkl.11:16-17), un kulminācija, ka Debesīs atvērās Dieva debesu svētnīca un tika redzams derības šķirsts (Atkl.11:19).</a:t>
            </a:r>
          </a:p>
        </p:txBody>
      </p:sp>
      <p:sp>
        <p:nvSpPr>
          <p:cNvPr id="12" name="CuadroTexto 11">
            <a:extLst>
              <a:ext uri="{FF2B5EF4-FFF2-40B4-BE49-F238E27FC236}">
                <a16:creationId xmlns:a16="http://schemas.microsoft.com/office/drawing/2014/main" id="{8A1CBEAB-ADAF-9694-4E8F-AB26EF7D7641}"/>
              </a:ext>
            </a:extLst>
          </p:cNvPr>
          <p:cNvSpPr txBox="1"/>
          <p:nvPr/>
        </p:nvSpPr>
        <p:spPr>
          <a:xfrm>
            <a:off x="55930" y="3269818"/>
            <a:ext cx="6582983" cy="1015663"/>
          </a:xfrm>
          <a:prstGeom prst="rect">
            <a:avLst/>
          </a:prstGeom>
          <a:noFill/>
        </p:spPr>
        <p:txBody>
          <a:bodyPr wrap="square">
            <a:spAutoFit/>
          </a:bodyPr>
          <a:lstStyle/>
          <a:p>
            <a:pPr>
              <a:spcBef>
                <a:spcPts val="600"/>
              </a:spcBef>
            </a:pPr>
            <a:r>
              <a:rPr lang="lv-LV" sz="2000" b="1" dirty="0"/>
              <a:t>Pirms šī laika , tautas iedegsies dusmās, un viss beigsies ar to, ka tiks iznīcināti “tie, kas zemi maitāja” (Atkl.11:18).</a:t>
            </a:r>
          </a:p>
        </p:txBody>
      </p:sp>
      <p:sp>
        <p:nvSpPr>
          <p:cNvPr id="14" name="CuadroTexto 13">
            <a:extLst>
              <a:ext uri="{FF2B5EF4-FFF2-40B4-BE49-F238E27FC236}">
                <a16:creationId xmlns:a16="http://schemas.microsoft.com/office/drawing/2014/main" id="{48C14FA9-D2A0-5F5D-A3B6-EC210C07C379}"/>
              </a:ext>
            </a:extLst>
          </p:cNvPr>
          <p:cNvSpPr txBox="1"/>
          <p:nvPr/>
        </p:nvSpPr>
        <p:spPr>
          <a:xfrm>
            <a:off x="55926" y="2209683"/>
            <a:ext cx="6582983" cy="1015663"/>
          </a:xfrm>
          <a:prstGeom prst="rect">
            <a:avLst/>
          </a:prstGeom>
          <a:noFill/>
        </p:spPr>
        <p:txBody>
          <a:bodyPr wrap="square">
            <a:spAutoFit/>
          </a:bodyPr>
          <a:lstStyle/>
          <a:p>
            <a:pPr>
              <a:spcBef>
                <a:spcPts val="600"/>
              </a:spcBef>
            </a:pPr>
            <a:r>
              <a:rPr lang="lv-LV" sz="2000" b="1" dirty="0"/>
              <a:t>Šis laiks sasniegs kulmināciju otrajā atnākšanā, kad visas valstis kļūs par Jēzus īpašumu un Viņš valdīs mūžīgi (Atkl.11:15).</a:t>
            </a:r>
          </a:p>
        </p:txBody>
      </p:sp>
    </p:spTree>
    <p:extLst>
      <p:ext uri="{BB962C8B-B14F-4D97-AF65-F5344CB8AC3E}">
        <p14:creationId xmlns:p14="http://schemas.microsoft.com/office/powerpoint/2010/main" val="248984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96D757-14DD-1D62-9EAC-1DC5C08B83D2}"/>
              </a:ext>
            </a:extLst>
          </p:cNvPr>
          <p:cNvSpPr txBox="1"/>
          <p:nvPr/>
        </p:nvSpPr>
        <p:spPr>
          <a:xfrm>
            <a:off x="206003" y="311128"/>
            <a:ext cx="6700636" cy="5293757"/>
          </a:xfrm>
          <a:prstGeom prst="rect">
            <a:avLst/>
          </a:prstGeom>
          <a:noFill/>
        </p:spPr>
        <p:txBody>
          <a:bodyPr wrap="square">
            <a:spAutoFit/>
          </a:bodyPr>
          <a:lstStyle/>
          <a:p>
            <a:pPr>
              <a:spcBef>
                <a:spcPts val="600"/>
              </a:spcBef>
            </a:pPr>
            <a:r>
              <a:rPr lang="lv-LV" sz="2600" b="1" dirty="0">
                <a:solidFill>
                  <a:schemeClr val="bg1"/>
                </a:solidFill>
                <a:effectLst>
                  <a:glow rad="127000">
                    <a:srgbClr val="4D201B"/>
                  </a:glow>
                  <a:outerShdw blurRad="38100" dist="38100" dir="2700000" algn="tl">
                    <a:srgbClr val="000000">
                      <a:alpha val="43137"/>
                    </a:srgbClr>
                  </a:outerShdw>
                </a:effectLst>
                <a:latin typeface="Constantia" panose="02030602050306030303" pitchFamily="18" charset="0"/>
              </a:rPr>
              <a:t>“Dieva Gars ir kopā ar katru patiesu Dieva Vārda meklētāju, palīdzot viņam atklāt apslēptās patiesības dārgakmeņus. Dievišķā apgaismība ieplūst viņa prātā, piešķirot patiesībai atjaunotu un svaigu nozīmi. Viņu pārpilda prieks, kādu viņš nekad agrāk nav piedzīvojis. Dieva miers gulstas pār viņu. Viņš apzinās patiesības skaistumu kā nekad agrāk. Debesu gaisma apspīd Vārdu, liekot tam izskatīties tā, it kā katrs burts būtu iekrāsots zeltā. Pats Dievs uzrunā sirdi, padarot Savu Vārdu par garu un dzīvību”.</a:t>
            </a:r>
          </a:p>
        </p:txBody>
      </p:sp>
      <p:sp>
        <p:nvSpPr>
          <p:cNvPr id="4" name="CuadroTexto 3">
            <a:extLst>
              <a:ext uri="{FF2B5EF4-FFF2-40B4-BE49-F238E27FC236}">
                <a16:creationId xmlns:a16="http://schemas.microsoft.com/office/drawing/2014/main" id="{03418EF6-7C47-30AC-3F69-DEF2A9F49063}"/>
              </a:ext>
            </a:extLst>
          </p:cNvPr>
          <p:cNvSpPr txBox="1"/>
          <p:nvPr/>
        </p:nvSpPr>
        <p:spPr>
          <a:xfrm>
            <a:off x="6341284" y="6377595"/>
            <a:ext cx="3202672" cy="338554"/>
          </a:xfrm>
          <a:prstGeom prst="rect">
            <a:avLst/>
          </a:prstGeom>
          <a:noFill/>
        </p:spPr>
        <p:txBody>
          <a:bodyPr wrap="none" rtlCol="0">
            <a:spAutoFit/>
          </a:bodyPr>
          <a:lstStyle/>
          <a:p>
            <a:pPr algn="r"/>
            <a:r>
              <a:rPr lang="es-ES" sz="1600" b="1" dirty="0">
                <a:solidFill>
                  <a:schemeClr val="bg1"/>
                </a:solidFill>
                <a:effectLst>
                  <a:outerShdw blurRad="38100" dist="38100" dir="2700000" algn="tl">
                    <a:srgbClr val="000000">
                      <a:alpha val="43137"/>
                    </a:srgbClr>
                  </a:outerShdw>
                </a:effectLst>
              </a:rPr>
              <a:t>E. G. V. (</a:t>
            </a:r>
            <a:r>
              <a:rPr lang="es-ES" sz="1600" b="1" dirty="0" err="1">
                <a:solidFill>
                  <a:schemeClr val="bg1"/>
                </a:solidFill>
                <a:effectLst>
                  <a:outerShdw blurRad="38100" dist="38100" dir="2700000" algn="tl">
                    <a:srgbClr val="000000">
                      <a:alpha val="43137"/>
                    </a:srgbClr>
                  </a:outerShdw>
                </a:effectLst>
              </a:rPr>
              <a:t>Jēzus</a:t>
            </a:r>
            <a:r>
              <a:rPr lang="es-ES" sz="1600" b="1" dirty="0">
                <a:solidFill>
                  <a:schemeClr val="bg1"/>
                </a:solidFill>
                <a:effectLst>
                  <a:outerShdw blurRad="38100" dist="38100" dir="2700000" algn="tl">
                    <a:srgbClr val="000000">
                      <a:alpha val="43137"/>
                    </a:srgbClr>
                  </a:outerShdw>
                </a:effectLst>
              </a:rPr>
              <a:t> </a:t>
            </a:r>
            <a:r>
              <a:rPr lang="es-ES" sz="1600" b="1" dirty="0" err="1">
                <a:solidFill>
                  <a:schemeClr val="bg1"/>
                </a:solidFill>
                <a:effectLst>
                  <a:outerShdw blurRad="38100" dist="38100" dir="2700000" algn="tl">
                    <a:srgbClr val="000000">
                      <a:alpha val="43137"/>
                    </a:srgbClr>
                  </a:outerShdw>
                </a:effectLst>
              </a:rPr>
              <a:t>atspulgs</a:t>
            </a:r>
            <a:r>
              <a:rPr lang="es-ES" sz="1600" b="1" dirty="0">
                <a:solidFill>
                  <a:schemeClr val="bg1"/>
                </a:solidFill>
                <a:effectLst>
                  <a:outerShdw blurRad="38100" dist="38100" dir="2700000" algn="tl">
                    <a:srgbClr val="000000">
                      <a:alpha val="43137"/>
                    </a:srgbClr>
                  </a:outerShdw>
                </a:effectLst>
              </a:rPr>
              <a:t>, 24. </a:t>
            </a:r>
            <a:r>
              <a:rPr lang="es-ES" sz="1600" b="1" dirty="0" err="1">
                <a:solidFill>
                  <a:schemeClr val="bg1"/>
                </a:solidFill>
                <a:effectLst>
                  <a:outerShdw blurRad="38100" dist="38100" dir="2700000" algn="tl">
                    <a:srgbClr val="000000">
                      <a:alpha val="43137"/>
                    </a:srgbClr>
                  </a:outerShdw>
                </a:effectLst>
              </a:rPr>
              <a:t>aprīlis</a:t>
            </a:r>
            <a:r>
              <a:rPr lang="es-ES" sz="16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09257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Texto&#10;&#10;Descripción generada automáticamente">
            <a:extLst>
              <a:ext uri="{FF2B5EF4-FFF2-40B4-BE49-F238E27FC236}">
                <a16:creationId xmlns:a16="http://schemas.microsoft.com/office/drawing/2014/main" id="{B91651C0-4505-6B0B-FB49-8A80D97B319A}"/>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 name="CuadroTexto 1">
            <a:extLst>
              <a:ext uri="{FF2B5EF4-FFF2-40B4-BE49-F238E27FC236}">
                <a16:creationId xmlns:a16="http://schemas.microsoft.com/office/drawing/2014/main" id="{EC836ADA-332F-C225-C2F5-D91D02FD68F3}"/>
              </a:ext>
            </a:extLst>
          </p:cNvPr>
          <p:cNvSpPr txBox="1"/>
          <p:nvPr/>
        </p:nvSpPr>
        <p:spPr>
          <a:xfrm>
            <a:off x="199043" y="205380"/>
            <a:ext cx="5051589" cy="2308324"/>
          </a:xfrm>
          <a:prstGeom prst="rect">
            <a:avLst/>
          </a:prstGeom>
          <a:gradFill>
            <a:gsLst>
              <a:gs pos="0">
                <a:srgbClr val="DDB9D7"/>
              </a:gs>
              <a:gs pos="50000">
                <a:srgbClr val="D7B3D2"/>
              </a:gs>
              <a:gs pos="100000">
                <a:srgbClr val="DCB6D6"/>
              </a:gs>
            </a:gsLst>
          </a:gradFill>
          <a:ln w="38100"/>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sp3d extrusionH="57150">
              <a:bevelT w="38100" h="38100"/>
            </a:sp3d>
          </a:bodyPr>
          <a:lstStyle/>
          <a:p>
            <a:pPr lvl="0" algn="ctr">
              <a:defRPr/>
            </a:pPr>
            <a:r>
              <a:rPr kumimoji="0" lang="es-ES" sz="3600" b="1" i="0" u="none" strike="noStrike" kern="1200" cap="none" spc="0" normalizeH="0" baseline="0" noProof="0" dirty="0">
                <a:ln>
                  <a:noFill/>
                </a:ln>
                <a:solidFill>
                  <a:srgbClr val="4EA72E">
                    <a:lumMod val="75000"/>
                  </a:srgbClr>
                </a:solidFill>
                <a:effectLst/>
                <a:uLnTx/>
                <a:uFillTx/>
                <a:latin typeface="Comic Sans MS" panose="030F0702030302020204" pitchFamily="66" charset="0"/>
                <a:ea typeface="+mn-ea"/>
                <a:cs typeface="+mn-cs"/>
              </a:rPr>
              <a:t>“</a:t>
            </a:r>
            <a:r>
              <a:rPr lang="lv-LV" sz="3600" b="1" dirty="0">
                <a:solidFill>
                  <a:srgbClr val="4EA72E">
                    <a:lumMod val="75000"/>
                  </a:srgbClr>
                </a:solidFill>
                <a:latin typeface="Comic Sans MS" panose="030F0702030302020204" pitchFamily="66" charset="0"/>
              </a:rPr>
              <a:t>Zāle nokalst, puķe novīst, bet mūsu Dieva Vārds paliek mūžīgi!</a:t>
            </a:r>
            <a:r>
              <a:rPr kumimoji="0" lang="es-ES" sz="3600" b="1" i="0" u="none" strike="noStrike" kern="1200" cap="none" spc="0" normalizeH="0" baseline="0" noProof="0" dirty="0">
                <a:ln>
                  <a:noFill/>
                </a:ln>
                <a:solidFill>
                  <a:srgbClr val="4EA72E">
                    <a:lumMod val="75000"/>
                  </a:srgbClr>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a:ln>
                  <a:noFill/>
                </a:ln>
                <a:solidFill>
                  <a:srgbClr val="4EA72E">
                    <a:lumMod val="75000"/>
                  </a:srgbClr>
                </a:solidFill>
                <a:effectLst/>
                <a:uLnTx/>
                <a:uFillTx/>
                <a:latin typeface="Comic Sans MS" panose="030F0702030302020204" pitchFamily="66" charset="0"/>
                <a:ea typeface="+mn-ea"/>
                <a:cs typeface="+mn-cs"/>
              </a:rPr>
              <a:t>(</a:t>
            </a:r>
            <a:r>
              <a:rPr kumimoji="0" lang="lv-LV" sz="2400" b="1" i="0" u="none" strike="noStrike" kern="1200" cap="none" spc="0" normalizeH="0" baseline="0" noProof="0" dirty="0">
                <a:ln>
                  <a:noFill/>
                </a:ln>
                <a:solidFill>
                  <a:srgbClr val="4EA72E">
                    <a:lumMod val="75000"/>
                  </a:srgbClr>
                </a:solidFill>
                <a:effectLst/>
                <a:uLnTx/>
                <a:uFillTx/>
                <a:latin typeface="Comic Sans MS" panose="030F0702030302020204" pitchFamily="66" charset="0"/>
                <a:ea typeface="+mn-ea"/>
                <a:cs typeface="+mn-cs"/>
              </a:rPr>
              <a:t>Jesaja </a:t>
            </a:r>
            <a:r>
              <a:rPr kumimoji="0" lang="es-ES" sz="2400" b="1" i="0" u="none" strike="noStrike" kern="1200" cap="none" spc="0" normalizeH="0" baseline="0" noProof="0" dirty="0">
                <a:ln>
                  <a:noFill/>
                </a:ln>
                <a:solidFill>
                  <a:srgbClr val="4EA72E">
                    <a:lumMod val="75000"/>
                  </a:srgbClr>
                </a:solidFill>
                <a:effectLst/>
                <a:uLnTx/>
                <a:uFillTx/>
                <a:latin typeface="Comic Sans MS" panose="030F0702030302020204" pitchFamily="66" charset="0"/>
                <a:ea typeface="+mn-ea"/>
                <a:cs typeface="+mn-cs"/>
              </a:rPr>
              <a:t>40:8)</a:t>
            </a:r>
            <a:endParaRPr kumimoji="0" lang="es-ES" sz="3200" b="1" i="0" u="none" strike="noStrike" kern="1200" cap="none" spc="0" normalizeH="0" baseline="0" noProof="0" dirty="0">
              <a:ln>
                <a:noFill/>
              </a:ln>
              <a:solidFill>
                <a:srgbClr val="4EA72E">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42861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3CE084D-519F-6BAB-63BF-2E95117DA406}"/>
              </a:ext>
            </a:extLst>
          </p:cNvPr>
          <p:cNvSpPr txBox="1"/>
          <p:nvPr/>
        </p:nvSpPr>
        <p:spPr>
          <a:xfrm>
            <a:off x="1476374" y="3873609"/>
            <a:ext cx="7191376" cy="2862322"/>
          </a:xfrm>
          <a:prstGeom prst="rect">
            <a:avLst/>
          </a:prstGeom>
          <a:noFill/>
        </p:spPr>
        <p:txBody>
          <a:bodyPr wrap="square" rtlCol="0">
            <a:spAutoFit/>
          </a:bodyPr>
          <a:lstStyle/>
          <a:p>
            <a:pPr>
              <a:spcBef>
                <a:spcPts val="1800"/>
              </a:spcBef>
            </a:pPr>
            <a:r>
              <a:rPr lang="lv-LV" sz="2400" b="1" dirty="0">
                <a:effectLst>
                  <a:glow rad="127000">
                    <a:schemeClr val="accent4">
                      <a:satMod val="175000"/>
                    </a:schemeClr>
                  </a:glow>
                </a:effectLst>
              </a:rPr>
              <a:t>Kas ir  šie divi liecinieki</a:t>
            </a:r>
            <a:r>
              <a:rPr lang="es-ES" sz="2400" b="1" dirty="0">
                <a:effectLst>
                  <a:glow rad="127000">
                    <a:schemeClr val="accent4">
                      <a:satMod val="175000"/>
                    </a:schemeClr>
                  </a:glow>
                </a:effectLst>
              </a:rPr>
              <a:t>?</a:t>
            </a:r>
          </a:p>
          <a:p>
            <a:pPr>
              <a:spcBef>
                <a:spcPts val="1800"/>
              </a:spcBef>
            </a:pPr>
            <a:r>
              <a:rPr lang="lv-LV" sz="2400" b="1" dirty="0">
                <a:effectLst>
                  <a:glow rad="127000">
                    <a:schemeClr val="accent1">
                      <a:lumMod val="40000"/>
                      <a:lumOff val="60000"/>
                    </a:schemeClr>
                  </a:glow>
                </a:effectLst>
              </a:rPr>
              <a:t>Cik ilgi viņi liecināja</a:t>
            </a:r>
            <a:r>
              <a:rPr lang="es-ES" sz="2400" b="1" dirty="0">
                <a:effectLst>
                  <a:glow rad="127000">
                    <a:schemeClr val="accent1">
                      <a:lumMod val="40000"/>
                      <a:lumOff val="60000"/>
                    </a:schemeClr>
                  </a:glow>
                </a:effectLst>
              </a:rPr>
              <a:t>?</a:t>
            </a:r>
          </a:p>
          <a:p>
            <a:pPr>
              <a:spcBef>
                <a:spcPts val="1800"/>
              </a:spcBef>
            </a:pPr>
            <a:r>
              <a:rPr lang="lv-LV" sz="2400" b="1" dirty="0">
                <a:effectLst>
                  <a:glow rad="127000">
                    <a:schemeClr val="accent3">
                      <a:lumMod val="60000"/>
                      <a:lumOff val="40000"/>
                    </a:schemeClr>
                  </a:glow>
                </a:effectLst>
              </a:rPr>
              <a:t>Kā viņi nomira</a:t>
            </a:r>
            <a:r>
              <a:rPr lang="es-ES" sz="2400" b="1" dirty="0">
                <a:effectLst>
                  <a:glow rad="127000">
                    <a:schemeClr val="accent3">
                      <a:lumMod val="60000"/>
                      <a:lumOff val="40000"/>
                    </a:schemeClr>
                  </a:glow>
                </a:effectLst>
              </a:rPr>
              <a:t>?</a:t>
            </a:r>
          </a:p>
          <a:p>
            <a:pPr>
              <a:spcBef>
                <a:spcPts val="1800"/>
              </a:spcBef>
            </a:pPr>
            <a:r>
              <a:rPr lang="lv-LV" sz="2400" b="1" dirty="0">
                <a:effectLst>
                  <a:glow rad="127000">
                    <a:schemeClr val="accent5">
                      <a:lumMod val="40000"/>
                      <a:lumOff val="60000"/>
                    </a:schemeClr>
                  </a:glow>
                </a:effectLst>
              </a:rPr>
              <a:t>Kā viņi augšāmcēlās un uzkāpa debesīs</a:t>
            </a:r>
            <a:r>
              <a:rPr lang="es-ES" sz="2400" b="1" dirty="0">
                <a:effectLst>
                  <a:glow rad="127000">
                    <a:schemeClr val="accent5">
                      <a:lumMod val="40000"/>
                      <a:lumOff val="60000"/>
                    </a:schemeClr>
                  </a:glow>
                </a:effectLst>
              </a:rPr>
              <a:t>?</a:t>
            </a:r>
          </a:p>
          <a:p>
            <a:pPr>
              <a:spcBef>
                <a:spcPts val="1800"/>
              </a:spcBef>
            </a:pPr>
            <a:r>
              <a:rPr lang="lv-LV" sz="2400" b="1" dirty="0">
                <a:effectLst>
                  <a:glow rad="127000">
                    <a:schemeClr val="tx2">
                      <a:lumMod val="20000"/>
                      <a:lumOff val="80000"/>
                    </a:schemeClr>
                  </a:glow>
                </a:effectLst>
              </a:rPr>
              <a:t>Kas notika pēc tam?</a:t>
            </a:r>
            <a:endParaRPr lang="es-ES" sz="2400" b="1" dirty="0">
              <a:effectLst>
                <a:glow rad="127000">
                  <a:schemeClr val="tx2">
                    <a:lumMod val="20000"/>
                    <a:lumOff val="80000"/>
                  </a:schemeClr>
                </a:glow>
              </a:effectLst>
            </a:endParaRPr>
          </a:p>
        </p:txBody>
      </p:sp>
      <p:sp>
        <p:nvSpPr>
          <p:cNvPr id="3" name="CuadroTexto 2">
            <a:extLst>
              <a:ext uri="{FF2B5EF4-FFF2-40B4-BE49-F238E27FC236}">
                <a16:creationId xmlns:a16="http://schemas.microsoft.com/office/drawing/2014/main" id="{FC4C502F-E146-D233-71AE-8FA56637C14A}"/>
              </a:ext>
            </a:extLst>
          </p:cNvPr>
          <p:cNvSpPr txBox="1"/>
          <p:nvPr/>
        </p:nvSpPr>
        <p:spPr>
          <a:xfrm>
            <a:off x="219074" y="197674"/>
            <a:ext cx="8543926" cy="707886"/>
          </a:xfrm>
          <a:prstGeom prst="rect">
            <a:avLst/>
          </a:prstGeom>
          <a:noFill/>
        </p:spPr>
        <p:txBody>
          <a:bodyPr wrap="square" rtlCol="0">
            <a:spAutoFit/>
          </a:bodyPr>
          <a:lstStyle/>
          <a:p>
            <a:pPr>
              <a:spcBef>
                <a:spcPts val="600"/>
              </a:spcBef>
            </a:pPr>
            <a:r>
              <a:rPr lang="lv-LV" sz="2000" b="1" dirty="0"/>
              <a:t>Pēc lielo reformatoru nāves reformācija </a:t>
            </a:r>
            <a:r>
              <a:rPr lang="lv-LV" sz="2000" b="1" dirty="0" err="1"/>
              <a:t>stagnēja</a:t>
            </a:r>
            <a:r>
              <a:rPr lang="lv-LV" sz="2000" b="1" dirty="0"/>
              <a:t>. Reformētās baznīcas kļuva aukstas, stingras un neiecietīgas.</a:t>
            </a:r>
          </a:p>
        </p:txBody>
      </p:sp>
      <p:pic>
        <p:nvPicPr>
          <p:cNvPr id="9" name="Imagen 8" descr="Un grupo de personas en frente de un caballo&#10;&#10;Descripción generada automáticamente con confianza media">
            <a:extLst>
              <a:ext uri="{FF2B5EF4-FFF2-40B4-BE49-F238E27FC236}">
                <a16:creationId xmlns:a16="http://schemas.microsoft.com/office/drawing/2014/main" id="{55BDABA8-9382-E5CE-D2AA-82F77C76BD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25323" y="2971466"/>
            <a:ext cx="3141696" cy="3688860"/>
          </a:xfrm>
          <a:prstGeom prst="rect">
            <a:avLst/>
          </a:prstGeom>
          <a:ln w="127000" cap="rnd">
            <a:gradFill flip="none" rotWithShape="1">
              <a:gsLst>
                <a:gs pos="0">
                  <a:srgbClr val="3A3471"/>
                </a:gs>
                <a:gs pos="30000">
                  <a:schemeClr val="bg1"/>
                </a:gs>
                <a:gs pos="70000">
                  <a:schemeClr val="bg1"/>
                </a:gs>
                <a:gs pos="29000">
                  <a:srgbClr val="3A3471"/>
                </a:gs>
                <a:gs pos="70000">
                  <a:schemeClr val="accent6">
                    <a:lumMod val="50000"/>
                  </a:schemeClr>
                </a:gs>
                <a:gs pos="100000">
                  <a:schemeClr val="accent6">
                    <a:lumMod val="50000"/>
                  </a:schemeClr>
                </a:gs>
              </a:gsLst>
              <a:lin ang="0" scaled="1"/>
              <a:tileRect/>
            </a:gra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a:extLst>
              <a:ext uri="{FF2B5EF4-FFF2-40B4-BE49-F238E27FC236}">
                <a16:creationId xmlns:a16="http://schemas.microsoft.com/office/drawing/2014/main" id="{FA1454FB-365B-69CE-4CCD-6E405FA3C4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25323" y="197674"/>
            <a:ext cx="3142854" cy="2602676"/>
          </a:xfrm>
          <a:prstGeom prst="rect">
            <a:avLst/>
          </a:prstGeom>
          <a:ln w="127000" cap="rnd">
            <a:solidFill>
              <a:srgbClr val="E7B939"/>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7" name="Imagen 16" descr="Logotipo&#10;&#10;Descripción generada automáticamente">
            <a:extLst>
              <a:ext uri="{FF2B5EF4-FFF2-40B4-BE49-F238E27FC236}">
                <a16:creationId xmlns:a16="http://schemas.microsoft.com/office/drawing/2014/main" id="{2BC5CF4E-C1EE-4777-3ED6-5D255F7CE32A}"/>
              </a:ext>
            </a:extLst>
          </p:cNvPr>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699514" y="3869858"/>
            <a:ext cx="815060" cy="458500"/>
          </a:xfrm>
          <a:prstGeom prst="rect">
            <a:avLst/>
          </a:prstGeom>
        </p:spPr>
      </p:pic>
      <p:pic>
        <p:nvPicPr>
          <p:cNvPr id="18" name="Imagen 17" descr="Logotipo&#10;&#10;Descripción generada automáticamente">
            <a:extLst>
              <a:ext uri="{FF2B5EF4-FFF2-40B4-BE49-F238E27FC236}">
                <a16:creationId xmlns:a16="http://schemas.microsoft.com/office/drawing/2014/main" id="{CA6EA2AD-D878-F11D-9F8E-DE8CD283A3FA}"/>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99514" y="4456719"/>
            <a:ext cx="815060" cy="458500"/>
          </a:xfrm>
          <a:prstGeom prst="rect">
            <a:avLst/>
          </a:prstGeom>
        </p:spPr>
      </p:pic>
      <p:pic>
        <p:nvPicPr>
          <p:cNvPr id="19" name="Imagen 18" descr="Logotipo&#10;&#10;Descripción generada automáticamente">
            <a:extLst>
              <a:ext uri="{FF2B5EF4-FFF2-40B4-BE49-F238E27FC236}">
                <a16:creationId xmlns:a16="http://schemas.microsoft.com/office/drawing/2014/main" id="{2B105421-FB8D-3E37-A09E-0C51C94661AE}"/>
              </a:ext>
            </a:extLst>
          </p:cNvPr>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699514" y="5043581"/>
            <a:ext cx="815060" cy="458500"/>
          </a:xfrm>
          <a:prstGeom prst="rect">
            <a:avLst/>
          </a:prstGeom>
        </p:spPr>
      </p:pic>
      <p:pic>
        <p:nvPicPr>
          <p:cNvPr id="20" name="Imagen 19" descr="Logotipo&#10;&#10;Descripción generada automáticamente">
            <a:extLst>
              <a:ext uri="{FF2B5EF4-FFF2-40B4-BE49-F238E27FC236}">
                <a16:creationId xmlns:a16="http://schemas.microsoft.com/office/drawing/2014/main" id="{6A9810D5-D633-9843-1E36-FAD60F50CB9E}"/>
              </a:ext>
            </a:extLst>
          </p:cNvPr>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699514" y="5630443"/>
            <a:ext cx="815060" cy="458500"/>
          </a:xfrm>
          <a:prstGeom prst="rect">
            <a:avLst/>
          </a:prstGeom>
        </p:spPr>
      </p:pic>
      <p:pic>
        <p:nvPicPr>
          <p:cNvPr id="21" name="Imagen 20" descr="Logotipo&#10;&#10;Descripción generada automáticamente">
            <a:extLst>
              <a:ext uri="{FF2B5EF4-FFF2-40B4-BE49-F238E27FC236}">
                <a16:creationId xmlns:a16="http://schemas.microsoft.com/office/drawing/2014/main" id="{120C6716-2B6A-A778-932D-6E7EEF621AA4}"/>
              </a:ext>
            </a:extLst>
          </p:cNvPr>
          <p:cNvPicPr>
            <a:picLocks noChangeAspect="1"/>
          </p:cNvPicPr>
          <p:nvPr/>
        </p:nvPicPr>
        <p:blipFill>
          <a:blip r:embed="rId5" cstate="print">
            <a:duotone>
              <a:prstClr val="black"/>
              <a:schemeClr val="tx2">
                <a:lumMod val="40000"/>
                <a:lumOff val="60000"/>
                <a:tint val="45000"/>
                <a:satMod val="400000"/>
              </a:schemeClr>
            </a:duotone>
            <a:extLst>
              <a:ext uri="{28A0092B-C50C-407E-A947-70E740481C1C}">
                <a14:useLocalDpi xmlns:a14="http://schemas.microsoft.com/office/drawing/2010/main"/>
              </a:ext>
            </a:extLst>
          </a:blip>
          <a:stretch>
            <a:fillRect/>
          </a:stretch>
        </p:blipFill>
        <p:spPr>
          <a:xfrm>
            <a:off x="699514" y="6217304"/>
            <a:ext cx="815060" cy="458500"/>
          </a:xfrm>
          <a:prstGeom prst="rect">
            <a:avLst/>
          </a:prstGeom>
        </p:spPr>
      </p:pic>
      <p:sp>
        <p:nvSpPr>
          <p:cNvPr id="5" name="CuadroTexto 4">
            <a:extLst>
              <a:ext uri="{FF2B5EF4-FFF2-40B4-BE49-F238E27FC236}">
                <a16:creationId xmlns:a16="http://schemas.microsoft.com/office/drawing/2014/main" id="{456A121F-8A7A-01E6-F3B4-1F5C367D1774}"/>
              </a:ext>
            </a:extLst>
          </p:cNvPr>
          <p:cNvSpPr txBox="1"/>
          <p:nvPr/>
        </p:nvSpPr>
        <p:spPr>
          <a:xfrm>
            <a:off x="219074" y="2840882"/>
            <a:ext cx="8543926" cy="707886"/>
          </a:xfrm>
          <a:prstGeom prst="rect">
            <a:avLst/>
          </a:prstGeom>
          <a:noFill/>
        </p:spPr>
        <p:txBody>
          <a:bodyPr wrap="square">
            <a:spAutoFit/>
          </a:bodyPr>
          <a:lstStyle/>
          <a:p>
            <a:pPr>
              <a:spcBef>
                <a:spcPts val="600"/>
              </a:spcBef>
            </a:pPr>
            <a:r>
              <a:rPr lang="lv-LV" sz="2000" b="1" dirty="0"/>
              <a:t>Līdz šim brīdim Dievs bija saglabājis Savus “divus lieciniekus”.                        Kas ar viņiem notika šajos kritiskajos vēstures brīžos?</a:t>
            </a:r>
          </a:p>
        </p:txBody>
      </p:sp>
      <p:sp>
        <p:nvSpPr>
          <p:cNvPr id="7" name="CuadroTexto 6">
            <a:extLst>
              <a:ext uri="{FF2B5EF4-FFF2-40B4-BE49-F238E27FC236}">
                <a16:creationId xmlns:a16="http://schemas.microsoft.com/office/drawing/2014/main" id="{1C83B34B-E93C-6A25-3295-FFFC7D71699F}"/>
              </a:ext>
            </a:extLst>
          </p:cNvPr>
          <p:cNvSpPr txBox="1"/>
          <p:nvPr/>
        </p:nvSpPr>
        <p:spPr>
          <a:xfrm>
            <a:off x="219074" y="2104502"/>
            <a:ext cx="8543926" cy="707886"/>
          </a:xfrm>
          <a:prstGeom prst="rect">
            <a:avLst/>
          </a:prstGeom>
          <a:noFill/>
        </p:spPr>
        <p:txBody>
          <a:bodyPr wrap="square">
            <a:spAutoFit/>
          </a:bodyPr>
          <a:lstStyle/>
          <a:p>
            <a:pPr>
              <a:spcBef>
                <a:spcPts val="600"/>
              </a:spcBef>
            </a:pPr>
            <a:r>
              <a:rPr lang="lv-LV" sz="2000" b="1" dirty="0"/>
              <a:t>Eiropā krīze izcēlās kā revolūcija. Francija kļuva par pirmo ateistisko valsti mūsdienu Eiropā.</a:t>
            </a:r>
          </a:p>
        </p:txBody>
      </p:sp>
      <p:sp>
        <p:nvSpPr>
          <p:cNvPr id="11" name="CuadroTexto 10">
            <a:extLst>
              <a:ext uri="{FF2B5EF4-FFF2-40B4-BE49-F238E27FC236}">
                <a16:creationId xmlns:a16="http://schemas.microsoft.com/office/drawing/2014/main" id="{5E827299-0D38-6FDF-49E4-9346125BEC1B}"/>
              </a:ext>
            </a:extLst>
          </p:cNvPr>
          <p:cNvSpPr txBox="1"/>
          <p:nvPr/>
        </p:nvSpPr>
        <p:spPr>
          <a:xfrm>
            <a:off x="218678" y="1088839"/>
            <a:ext cx="8543926" cy="1015663"/>
          </a:xfrm>
          <a:prstGeom prst="rect">
            <a:avLst/>
          </a:prstGeom>
          <a:noFill/>
        </p:spPr>
        <p:txBody>
          <a:bodyPr wrap="square">
            <a:spAutoFit/>
          </a:bodyPr>
          <a:lstStyle/>
          <a:p>
            <a:pPr>
              <a:spcBef>
                <a:spcPts val="600"/>
              </a:spcBef>
            </a:pPr>
            <a:r>
              <a:rPr lang="lv-LV" sz="2000" b="1" dirty="0"/>
              <a:t>Politiskajā un filozofiskajā pasaulē notika lielas pārmaiņas. Plaši izplatīta nestabilitāte lika dažiem, piemēram, svētceļniekiem, bēgt no savām mājām un meklēt glābiņu “brīvajā zemē” - Ziemeļamerikā.</a:t>
            </a:r>
          </a:p>
        </p:txBody>
      </p:sp>
    </p:spTree>
    <p:extLst>
      <p:ext uri="{BB962C8B-B14F-4D97-AF65-F5344CB8AC3E}">
        <p14:creationId xmlns:p14="http://schemas.microsoft.com/office/powerpoint/2010/main" val="217812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ppt_h/2"/>
                                          </p:val>
                                        </p:tav>
                                        <p:tav tm="100000">
                                          <p:val>
                                            <p:strVal val="#ppt_y"/>
                                          </p:val>
                                        </p:tav>
                                      </p:tavLst>
                                    </p:anim>
                                    <p:anim calcmode="lin" valueType="num">
                                      <p:cBhvr>
                                        <p:cTn id="14" dur="500" fill="hold"/>
                                        <p:tgtEl>
                                          <p:spTgt spid="10"/>
                                        </p:tgtEl>
                                        <p:attrNameLst>
                                          <p:attrName>ppt_w</p:attrName>
                                        </p:attrNameLst>
                                      </p:cBhvr>
                                      <p:tavLst>
                                        <p:tav tm="0">
                                          <p:val>
                                            <p:strVal val="#ppt_w"/>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ppt_h/2"/>
                                          </p:val>
                                        </p:tav>
                                        <p:tav tm="100000">
                                          <p:val>
                                            <p:strVal val="#ppt_y"/>
                                          </p:val>
                                        </p:tav>
                                      </p:tavLst>
                                    </p:anim>
                                    <p:anim calcmode="lin" valueType="num">
                                      <p:cBhvr>
                                        <p:cTn id="26" dur="500" fill="hold"/>
                                        <p:tgtEl>
                                          <p:spTgt spid="9"/>
                                        </p:tgtEl>
                                        <p:attrNameLst>
                                          <p:attrName>ppt_w</p:attrName>
                                        </p:attrNameLst>
                                      </p:cBhvr>
                                      <p:tavLst>
                                        <p:tav tm="0">
                                          <p:val>
                                            <p:strVal val="#ppt_w"/>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strVal val="#ppt_w+.3"/>
                                          </p:val>
                                        </p:tav>
                                        <p:tav tm="100000">
                                          <p:val>
                                            <p:strVal val="#ppt_w"/>
                                          </p:val>
                                        </p:tav>
                                      </p:tavLst>
                                    </p:anim>
                                    <p:anim calcmode="lin" valueType="num">
                                      <p:cBhvr>
                                        <p:cTn id="42" dur="500" fill="hold"/>
                                        <p:tgtEl>
                                          <p:spTgt spid="17"/>
                                        </p:tgtEl>
                                        <p:attrNameLst>
                                          <p:attrName>ppt_h</p:attrName>
                                        </p:attrNameLst>
                                      </p:cBhvr>
                                      <p:tavLst>
                                        <p:tav tm="0">
                                          <p:val>
                                            <p:strVal val="#ppt_h"/>
                                          </p:val>
                                        </p:tav>
                                        <p:tav tm="100000">
                                          <p:val>
                                            <p:strVal val="#ppt_h"/>
                                          </p:val>
                                        </p:tav>
                                      </p:tavLst>
                                    </p:anim>
                                    <p:animEffect transition="in" filter="fade">
                                      <p:cBhvr>
                                        <p:cTn id="43" dur="500"/>
                                        <p:tgtEl>
                                          <p:spTgt spid="17"/>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presetSubtype="0" decel="10000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strVal val="#ppt_w+.3"/>
                                          </p:val>
                                        </p:tav>
                                        <p:tav tm="100000">
                                          <p:val>
                                            <p:strVal val="#ppt_w"/>
                                          </p:val>
                                        </p:tav>
                                      </p:tavLst>
                                    </p:anim>
                                    <p:anim calcmode="lin" valueType="num">
                                      <p:cBhvr>
                                        <p:cTn id="53" dur="500" fill="hold"/>
                                        <p:tgtEl>
                                          <p:spTgt spid="18"/>
                                        </p:tgtEl>
                                        <p:attrNameLst>
                                          <p:attrName>ppt_h</p:attrName>
                                        </p:attrNameLst>
                                      </p:cBhvr>
                                      <p:tavLst>
                                        <p:tav tm="0">
                                          <p:val>
                                            <p:strVal val="#ppt_h"/>
                                          </p:val>
                                        </p:tav>
                                        <p:tav tm="100000">
                                          <p:val>
                                            <p:strVal val="#ppt_h"/>
                                          </p:val>
                                        </p:tav>
                                      </p:tavLst>
                                    </p:anim>
                                    <p:animEffect transition="in" filter="fade">
                                      <p:cBhvr>
                                        <p:cTn id="54" dur="500"/>
                                        <p:tgtEl>
                                          <p:spTgt spid="18"/>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
                                            <p:txEl>
                                              <p:pRg st="1" end="1"/>
                                            </p:txEl>
                                          </p:spTgt>
                                        </p:tgtEl>
                                        <p:attrNameLst>
                                          <p:attrName>style.visibility</p:attrName>
                                        </p:attrNameLst>
                                      </p:cBhvr>
                                      <p:to>
                                        <p:strVal val="visible"/>
                                      </p:to>
                                    </p:set>
                                    <p:animEffect transition="in" filter="wipe(left)">
                                      <p:cBhvr>
                                        <p:cTn id="58" dur="500"/>
                                        <p:tgtEl>
                                          <p:spTgt spid="2">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strVal val="#ppt_w+.3"/>
                                          </p:val>
                                        </p:tav>
                                        <p:tav tm="100000">
                                          <p:val>
                                            <p:strVal val="#ppt_w"/>
                                          </p:val>
                                        </p:tav>
                                      </p:tavLst>
                                    </p:anim>
                                    <p:anim calcmode="lin" valueType="num">
                                      <p:cBhvr>
                                        <p:cTn id="64" dur="500" fill="hold"/>
                                        <p:tgtEl>
                                          <p:spTgt spid="19"/>
                                        </p:tgtEl>
                                        <p:attrNameLst>
                                          <p:attrName>ppt_h</p:attrName>
                                        </p:attrNameLst>
                                      </p:cBhvr>
                                      <p:tavLst>
                                        <p:tav tm="0">
                                          <p:val>
                                            <p:strVal val="#ppt_h"/>
                                          </p:val>
                                        </p:tav>
                                        <p:tav tm="100000">
                                          <p:val>
                                            <p:strVal val="#ppt_h"/>
                                          </p:val>
                                        </p:tav>
                                      </p:tavLst>
                                    </p:anim>
                                    <p:animEffect transition="in" filter="fade">
                                      <p:cBhvr>
                                        <p:cTn id="65" dur="500"/>
                                        <p:tgtEl>
                                          <p:spTgt spid="19"/>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txEl>
                                              <p:pRg st="2" end="2"/>
                                            </p:txEl>
                                          </p:spTgt>
                                        </p:tgtEl>
                                        <p:attrNameLst>
                                          <p:attrName>style.visibility</p:attrName>
                                        </p:attrNameLst>
                                      </p:cBhvr>
                                      <p:to>
                                        <p:strVal val="visible"/>
                                      </p:to>
                                    </p:set>
                                    <p:animEffect transition="in" filter="wipe(left)">
                                      <p:cBhvr>
                                        <p:cTn id="69" dur="500"/>
                                        <p:tgtEl>
                                          <p:spTgt spid="2">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0" presetClass="entr" presetSubtype="0" decel="100000" fill="hold" nodeType="click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strVal val="#ppt_w+.3"/>
                                          </p:val>
                                        </p:tav>
                                        <p:tav tm="100000">
                                          <p:val>
                                            <p:strVal val="#ppt_w"/>
                                          </p:val>
                                        </p:tav>
                                      </p:tavLst>
                                    </p:anim>
                                    <p:anim calcmode="lin" valueType="num">
                                      <p:cBhvr>
                                        <p:cTn id="75" dur="500" fill="hold"/>
                                        <p:tgtEl>
                                          <p:spTgt spid="20"/>
                                        </p:tgtEl>
                                        <p:attrNameLst>
                                          <p:attrName>ppt_h</p:attrName>
                                        </p:attrNameLst>
                                      </p:cBhvr>
                                      <p:tavLst>
                                        <p:tav tm="0">
                                          <p:val>
                                            <p:strVal val="#ppt_h"/>
                                          </p:val>
                                        </p:tav>
                                        <p:tav tm="100000">
                                          <p:val>
                                            <p:strVal val="#ppt_h"/>
                                          </p:val>
                                        </p:tav>
                                      </p:tavLst>
                                    </p:anim>
                                    <p:animEffect transition="in" filter="fade">
                                      <p:cBhvr>
                                        <p:cTn id="76" dur="500"/>
                                        <p:tgtEl>
                                          <p:spTgt spid="20"/>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50" presetClass="entr" presetSubtype="0" decel="10000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p:cTn id="85" dur="500" fill="hold"/>
                                        <p:tgtEl>
                                          <p:spTgt spid="21"/>
                                        </p:tgtEl>
                                        <p:attrNameLst>
                                          <p:attrName>ppt_w</p:attrName>
                                        </p:attrNameLst>
                                      </p:cBhvr>
                                      <p:tavLst>
                                        <p:tav tm="0">
                                          <p:val>
                                            <p:strVal val="#ppt_w+.3"/>
                                          </p:val>
                                        </p:tav>
                                        <p:tav tm="100000">
                                          <p:val>
                                            <p:strVal val="#ppt_w"/>
                                          </p:val>
                                        </p:tav>
                                      </p:tavLst>
                                    </p:anim>
                                    <p:anim calcmode="lin" valueType="num">
                                      <p:cBhvr>
                                        <p:cTn id="86" dur="500" fill="hold"/>
                                        <p:tgtEl>
                                          <p:spTgt spid="21"/>
                                        </p:tgtEl>
                                        <p:attrNameLst>
                                          <p:attrName>ppt_h</p:attrName>
                                        </p:attrNameLst>
                                      </p:cBhvr>
                                      <p:tavLst>
                                        <p:tav tm="0">
                                          <p:val>
                                            <p:strVal val="#ppt_h"/>
                                          </p:val>
                                        </p:tav>
                                        <p:tav tm="100000">
                                          <p:val>
                                            <p:strVal val="#ppt_h"/>
                                          </p:val>
                                        </p:tav>
                                      </p:tavLst>
                                    </p:anim>
                                    <p:animEffect transition="in" filter="fade">
                                      <p:cBhvr>
                                        <p:cTn id="87" dur="500"/>
                                        <p:tgtEl>
                                          <p:spTgt spid="21"/>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animEffect transition="in" filter="wipe(left)">
                                      <p:cBhvr>
                                        <p:cTn id="9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A228E1-B92F-52CD-7DB3-27C739D1E6E6}"/>
              </a:ext>
            </a:extLst>
          </p:cNvPr>
          <p:cNvSpPr txBox="1"/>
          <p:nvPr/>
        </p:nvSpPr>
        <p:spPr>
          <a:xfrm>
            <a:off x="0" y="0"/>
            <a:ext cx="12192000" cy="769441"/>
          </a:xfrm>
          <a:prstGeom prst="rect">
            <a:avLst/>
          </a:prstGeom>
          <a:noFill/>
        </p:spPr>
        <p:txBody>
          <a:bodyPr wrap="square">
            <a:spAutoFit/>
          </a:bodyPr>
          <a:lstStyle/>
          <a:p>
            <a:pPr algn="ctr"/>
            <a:r>
              <a:rPr lang="lv-LV"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KAS IR ŠIE DIVI LIECINIEKI</a:t>
            </a: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p:txBody>
      </p:sp>
      <p:sp>
        <p:nvSpPr>
          <p:cNvPr id="5" name="CuadroTexto 4">
            <a:extLst>
              <a:ext uri="{FF2B5EF4-FFF2-40B4-BE49-F238E27FC236}">
                <a16:creationId xmlns:a16="http://schemas.microsoft.com/office/drawing/2014/main" id="{66B0620A-5DBA-A9E8-E4C7-8CB1522376EF}"/>
              </a:ext>
            </a:extLst>
          </p:cNvPr>
          <p:cNvSpPr txBox="1"/>
          <p:nvPr/>
        </p:nvSpPr>
        <p:spPr>
          <a:xfrm>
            <a:off x="2271712" y="662672"/>
            <a:ext cx="764857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solidFill>
                <a:latin typeface="Comic Sans MS" panose="030F0702030302020204" pitchFamily="66" charset="0"/>
              </a:rPr>
              <a:t>“</a:t>
            </a:r>
            <a:r>
              <a:rPr lang="lv-LV" b="1" dirty="0">
                <a:solidFill>
                  <a:schemeClr val="accent5"/>
                </a:solidFill>
                <a:latin typeface="Comic Sans MS" panose="030F0702030302020204" pitchFamily="66" charset="0"/>
              </a:rPr>
              <a:t>Šie ir tie divi eļļas koki un tie divi lukturi, kas stāv zemes kunga priekšā.</a:t>
            </a:r>
            <a:r>
              <a:rPr lang="es-ES" b="1" dirty="0">
                <a:solidFill>
                  <a:schemeClr val="accent5"/>
                </a:solidFill>
                <a:latin typeface="Comic Sans MS" panose="030F0702030302020204" pitchFamily="66" charset="0"/>
              </a:rPr>
              <a:t>” </a:t>
            </a:r>
            <a:r>
              <a:rPr lang="es-ES" sz="1400" b="1" dirty="0">
                <a:solidFill>
                  <a:schemeClr val="accent5"/>
                </a:solidFill>
                <a:latin typeface="Comic Sans MS" panose="030F0702030302020204" pitchFamily="66" charset="0"/>
              </a:rPr>
              <a:t>(A</a:t>
            </a:r>
            <a:r>
              <a:rPr lang="lv-LV" sz="1400" b="1" dirty="0" err="1">
                <a:solidFill>
                  <a:schemeClr val="accent5"/>
                </a:solidFill>
                <a:latin typeface="Comic Sans MS" panose="030F0702030302020204" pitchFamily="66" charset="0"/>
              </a:rPr>
              <a:t>tklāsmes</a:t>
            </a:r>
            <a:r>
              <a:rPr lang="lv-LV" sz="1400" b="1" dirty="0">
                <a:solidFill>
                  <a:schemeClr val="accent5"/>
                </a:solidFill>
                <a:latin typeface="Comic Sans MS" panose="030F0702030302020204" pitchFamily="66" charset="0"/>
              </a:rPr>
              <a:t> </a:t>
            </a:r>
            <a:r>
              <a:rPr lang="es-ES" sz="1400" b="1" dirty="0">
                <a:solidFill>
                  <a:schemeClr val="accent5"/>
                </a:solidFill>
                <a:latin typeface="Comic Sans MS" panose="030F0702030302020204" pitchFamily="66" charset="0"/>
              </a:rPr>
              <a:t>11:4)</a:t>
            </a:r>
          </a:p>
        </p:txBody>
      </p:sp>
      <p:sp>
        <p:nvSpPr>
          <p:cNvPr id="6" name="CuadroTexto 5">
            <a:extLst>
              <a:ext uri="{FF2B5EF4-FFF2-40B4-BE49-F238E27FC236}">
                <a16:creationId xmlns:a16="http://schemas.microsoft.com/office/drawing/2014/main" id="{1BB2C75B-8C91-2D11-2B94-88826A806D45}"/>
              </a:ext>
            </a:extLst>
          </p:cNvPr>
          <p:cNvSpPr txBox="1"/>
          <p:nvPr/>
        </p:nvSpPr>
        <p:spPr>
          <a:xfrm>
            <a:off x="133350" y="1506750"/>
            <a:ext cx="5400463" cy="1323439"/>
          </a:xfrm>
          <a:prstGeom prst="rect">
            <a:avLst/>
          </a:prstGeom>
          <a:noFill/>
        </p:spPr>
        <p:txBody>
          <a:bodyPr wrap="square" rtlCol="0">
            <a:spAutoFit/>
          </a:bodyPr>
          <a:lstStyle/>
          <a:p>
            <a:pPr>
              <a:spcBef>
                <a:spcPts val="600"/>
              </a:spcBef>
            </a:pPr>
            <a:r>
              <a:rPr lang="lv-LV" sz="2000" b="1" dirty="0"/>
              <a:t>Šo divu eļļas koku un divu lukturu pieminēšana (Atkl.11:4) ved mūs uz atklāsmi, </a:t>
            </a:r>
            <a:r>
              <a:rPr lang="lv-LV" sz="2000" b="1" dirty="0" err="1"/>
              <a:t>Caharijas</a:t>
            </a:r>
            <a:r>
              <a:rPr lang="lv-LV" sz="2000" b="1" dirty="0"/>
              <a:t> 4. nodaļā. Pa olīvkokiem plūst eļļa, kas baro </a:t>
            </a:r>
            <a:r>
              <a:rPr lang="lv-LV" sz="2000" b="1" dirty="0" err="1"/>
              <a:t>septiņžuburu</a:t>
            </a:r>
            <a:r>
              <a:rPr lang="lv-LV" sz="2000" b="1" dirty="0"/>
              <a:t> lukturi (Cah.4:1-3.12).</a:t>
            </a:r>
          </a:p>
        </p:txBody>
      </p:sp>
      <p:pic>
        <p:nvPicPr>
          <p:cNvPr id="4" name="Imagen 3" descr="Un dibujo de un parque&#10;&#10;Descripción generada automáticamente con confianza baja">
            <a:extLst>
              <a:ext uri="{FF2B5EF4-FFF2-40B4-BE49-F238E27FC236}">
                <a16:creationId xmlns:a16="http://schemas.microsoft.com/office/drawing/2014/main" id="{D81CB161-8581-5D04-A92B-816D81B798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19537" y="1517838"/>
            <a:ext cx="6439113" cy="5187762"/>
          </a:xfrm>
          <a:prstGeom prst="roundRect">
            <a:avLst>
              <a:gd name="adj" fmla="val 4167"/>
            </a:avLst>
          </a:prstGeom>
          <a:solidFill>
            <a:srgbClr val="FFFFFF"/>
          </a:solidFill>
          <a:ln w="76200" cap="sq">
            <a:solidFill>
              <a:schemeClr val="accent4">
                <a:lumMod val="5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Texto, Carta&#10;&#10;Descripción generada automáticamente">
            <a:extLst>
              <a:ext uri="{FF2B5EF4-FFF2-40B4-BE49-F238E27FC236}">
                <a16:creationId xmlns:a16="http://schemas.microsoft.com/office/drawing/2014/main" id="{E691EE77-331F-632C-D942-143EBB7CE93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3350" y="4248268"/>
            <a:ext cx="5286374" cy="2495431"/>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DBEBE9F9-1939-58A0-7B55-80EEBE7431AD}"/>
              </a:ext>
            </a:extLst>
          </p:cNvPr>
          <p:cNvSpPr txBox="1"/>
          <p:nvPr/>
        </p:nvSpPr>
        <p:spPr>
          <a:xfrm>
            <a:off x="119169" y="2977596"/>
            <a:ext cx="5400462" cy="1015663"/>
          </a:xfrm>
          <a:prstGeom prst="rect">
            <a:avLst/>
          </a:prstGeom>
          <a:noFill/>
        </p:spPr>
        <p:txBody>
          <a:bodyPr wrap="square">
            <a:spAutoFit/>
          </a:bodyPr>
          <a:lstStyle/>
          <a:p>
            <a:pPr>
              <a:spcBef>
                <a:spcPts val="600"/>
              </a:spcBef>
            </a:pPr>
            <a:r>
              <a:rPr lang="lv-LV" sz="2000" b="1" dirty="0"/>
              <a:t>Olīvkoki ir “divi svaidītie”, kas kopā ar diviem lukturiem simbolizē “Tā Kunga Vārdu” (Cah.4:6.14). Tā ir, Vecā un Jaunā Derība. </a:t>
            </a:r>
          </a:p>
        </p:txBody>
      </p:sp>
    </p:spTree>
    <p:extLst>
      <p:ext uri="{BB962C8B-B14F-4D97-AF65-F5344CB8AC3E}">
        <p14:creationId xmlns:p14="http://schemas.microsoft.com/office/powerpoint/2010/main" val="226081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900" decel="100000" fill="hold"/>
                                        <p:tgtEl>
                                          <p:spTgt spid="12"/>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900" decel="100000" fill="hold"/>
                                        <p:tgtEl>
                                          <p:spTgt spid="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A228E1-B92F-52CD-7DB3-27C739D1E6E6}"/>
              </a:ext>
            </a:extLst>
          </p:cNvPr>
          <p:cNvSpPr txBox="1"/>
          <p:nvPr/>
        </p:nvSpPr>
        <p:spPr>
          <a:xfrm>
            <a:off x="-1" y="0"/>
            <a:ext cx="5922445" cy="1446550"/>
          </a:xfrm>
          <a:prstGeom prst="rect">
            <a:avLst/>
          </a:prstGeom>
          <a:noFill/>
        </p:spPr>
        <p:txBody>
          <a:bodyPr wrap="square">
            <a:spAutoFit/>
          </a:bodyPr>
          <a:lstStyle/>
          <a:p>
            <a:pPr algn="ctr"/>
            <a:r>
              <a:rPr lang="lv-LV"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CIK ILGI VIŅI LIECINĀJA</a:t>
            </a: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p:txBody>
      </p:sp>
      <p:sp>
        <p:nvSpPr>
          <p:cNvPr id="6" name="CuadroTexto 5">
            <a:extLst>
              <a:ext uri="{FF2B5EF4-FFF2-40B4-BE49-F238E27FC236}">
                <a16:creationId xmlns:a16="http://schemas.microsoft.com/office/drawing/2014/main" id="{1BB2C75B-8C91-2D11-2B94-88826A806D45}"/>
              </a:ext>
            </a:extLst>
          </p:cNvPr>
          <p:cNvSpPr txBox="1"/>
          <p:nvPr/>
        </p:nvSpPr>
        <p:spPr>
          <a:xfrm>
            <a:off x="0" y="1371171"/>
            <a:ext cx="5922444" cy="707886"/>
          </a:xfrm>
          <a:prstGeom prst="rect">
            <a:avLst/>
          </a:prstGeom>
          <a:noFill/>
        </p:spPr>
        <p:txBody>
          <a:bodyPr wrap="square" rtlCol="0">
            <a:spAutoFit/>
          </a:bodyPr>
          <a:lstStyle/>
          <a:p>
            <a:pPr algn="ctr">
              <a:spcBef>
                <a:spcPts val="600"/>
              </a:spcBef>
            </a:pPr>
            <a:r>
              <a:rPr lang="lv-LV" sz="2000" b="1" dirty="0"/>
              <a:t>Izmantojot Mozu un Eliju kā simbolus, Atkl.11. nodaļā par šiem diviem lieciniekiem ir sacīts:</a:t>
            </a:r>
          </a:p>
        </p:txBody>
      </p:sp>
      <p:graphicFrame>
        <p:nvGraphicFramePr>
          <p:cNvPr id="2" name="Diagrama 1">
            <a:extLst>
              <a:ext uri="{FF2B5EF4-FFF2-40B4-BE49-F238E27FC236}">
                <a16:creationId xmlns:a16="http://schemas.microsoft.com/office/drawing/2014/main" id="{4C03A393-2F0B-D8E2-FBBC-9AF76154E825}"/>
              </a:ext>
            </a:extLst>
          </p:cNvPr>
          <p:cNvGraphicFramePr/>
          <p:nvPr>
            <p:extLst>
              <p:ext uri="{D42A27DB-BD31-4B8C-83A1-F6EECF244321}">
                <p14:modId xmlns:p14="http://schemas.microsoft.com/office/powerpoint/2010/main" val="4141526995"/>
              </p:ext>
            </p:extLst>
          </p:nvPr>
        </p:nvGraphicFramePr>
        <p:xfrm>
          <a:off x="233362" y="2156462"/>
          <a:ext cx="11725276" cy="39986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CuadroTexto 9">
            <a:extLst>
              <a:ext uri="{FF2B5EF4-FFF2-40B4-BE49-F238E27FC236}">
                <a16:creationId xmlns:a16="http://schemas.microsoft.com/office/drawing/2014/main" id="{396A05E0-8FCB-82D8-27BB-D8FE07C2DECB}"/>
              </a:ext>
            </a:extLst>
          </p:cNvPr>
          <p:cNvSpPr txBox="1"/>
          <p:nvPr/>
        </p:nvSpPr>
        <p:spPr>
          <a:xfrm>
            <a:off x="0" y="6187262"/>
            <a:ext cx="12192000" cy="707886"/>
          </a:xfrm>
          <a:prstGeom prst="rect">
            <a:avLst/>
          </a:prstGeom>
          <a:solidFill>
            <a:srgbClr val="E2EEBF"/>
          </a:solidFill>
          <a:effectLst>
            <a:softEdge rad="63500"/>
          </a:effectLst>
        </p:spPr>
        <p:txBody>
          <a:bodyPr wrap="square" rtlCol="0">
            <a:spAutoFit/>
          </a:bodyPr>
          <a:lstStyle/>
          <a:p>
            <a:pPr>
              <a:spcBef>
                <a:spcPts val="600"/>
              </a:spcBef>
            </a:pPr>
            <a:r>
              <a:rPr lang="lv-LV" sz="2000" b="1" dirty="0"/>
              <a:t>Tāpat kā Mozus un Elija, arī Bībele cietīs no lielām vajāšanām. Cīņa būs ar ateistiskām varām. Tās uzkurinās ugunīgas kaislības... Vēsture apstiprina šo pravietojuma pareizību.</a:t>
            </a:r>
          </a:p>
        </p:txBody>
      </p:sp>
      <p:pic>
        <p:nvPicPr>
          <p:cNvPr id="8" name="Imagen 7" descr="Una caricatura de una persona&#10;&#10;Descripción generada automáticamente con confianza baja">
            <a:extLst>
              <a:ext uri="{FF2B5EF4-FFF2-40B4-BE49-F238E27FC236}">
                <a16:creationId xmlns:a16="http://schemas.microsoft.com/office/drawing/2014/main" id="{60D2DCAE-AB94-FD31-ECDF-EB7BCC1A175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998644" y="123908"/>
            <a:ext cx="2495626" cy="1876342"/>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12" name="Imagen 11" descr="Imagen que contiene agua, pájaro, hombre, oso&#10;&#10;Descripción generada automáticamente">
            <a:extLst>
              <a:ext uri="{FF2B5EF4-FFF2-40B4-BE49-F238E27FC236}">
                <a16:creationId xmlns:a16="http://schemas.microsoft.com/office/drawing/2014/main" id="{A080173F-8D10-0417-7127-6E17D74EBF3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983147" y="123908"/>
            <a:ext cx="2931785" cy="1876342"/>
          </a:xfrm>
          <a:prstGeom prst="round2DiagRect">
            <a:avLst>
              <a:gd name="adj1" fmla="val 0"/>
              <a:gd name="adj2" fmla="val 20167"/>
            </a:avLst>
          </a:prstGeom>
          <a:ln w="381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0216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upRight)">
                                      <p:cBhvr>
                                        <p:cTn id="7" dur="500"/>
                                        <p:tgtEl>
                                          <p:spTgt spid="8"/>
                                        </p:tgtEl>
                                      </p:cBhvr>
                                    </p:animEffect>
                                  </p:childTnLst>
                                </p:cTn>
                              </p:par>
                              <p:par>
                                <p:cTn id="8" presetID="18" presetClass="entr" presetSubtype="9"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trips(upLeft)">
                                      <p:cBhvr>
                                        <p:cTn id="10" dur="500"/>
                                        <p:tgtEl>
                                          <p:spTgt spid="12"/>
                                        </p:tgtEl>
                                      </p:cBhvr>
                                    </p:animEffect>
                                  </p:childTnLst>
                                </p:cTn>
                              </p:par>
                            </p:childTnLst>
                          </p:cTn>
                        </p:par>
                        <p:par>
                          <p:cTn id="11" fill="hold">
                            <p:stCondLst>
                              <p:cond delay="500"/>
                            </p:stCondLst>
                            <p:childTnLst>
                              <p:par>
                                <p:cTn id="12" presetID="25"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
                                            <p:graphicEl>
                                              <a:dgm id="{61A77F1B-8FAA-4B99-91FD-0C690986564F}"/>
                                            </p:graphicEl>
                                          </p:spTgt>
                                        </p:tgtEl>
                                        <p:attrNameLst>
                                          <p:attrName>style.visibility</p:attrName>
                                        </p:attrNameLst>
                                      </p:cBhvr>
                                      <p:to>
                                        <p:strVal val="visible"/>
                                      </p:to>
                                    </p:set>
                                    <p:anim calcmode="lin" valueType="num">
                                      <p:cBhvr>
                                        <p:cTn id="26" dur="500" fill="hold"/>
                                        <p:tgtEl>
                                          <p:spTgt spid="2">
                                            <p:graphicEl>
                                              <a:dgm id="{61A77F1B-8FAA-4B99-91FD-0C690986564F}"/>
                                            </p:graphicEl>
                                          </p:spTgt>
                                        </p:tgtEl>
                                        <p:attrNameLst>
                                          <p:attrName>ppt_w</p:attrName>
                                        </p:attrNameLst>
                                      </p:cBhvr>
                                      <p:tavLst>
                                        <p:tav tm="0">
                                          <p:val>
                                            <p:fltVal val="0"/>
                                          </p:val>
                                        </p:tav>
                                        <p:tav tm="100000">
                                          <p:val>
                                            <p:strVal val="#ppt_w"/>
                                          </p:val>
                                        </p:tav>
                                      </p:tavLst>
                                    </p:anim>
                                    <p:anim calcmode="lin" valueType="num">
                                      <p:cBhvr>
                                        <p:cTn id="27" dur="500" fill="hold"/>
                                        <p:tgtEl>
                                          <p:spTgt spid="2">
                                            <p:graphicEl>
                                              <a:dgm id="{61A77F1B-8FAA-4B99-91FD-0C690986564F}"/>
                                            </p:graphicEl>
                                          </p:spTgt>
                                        </p:tgtEl>
                                        <p:attrNameLst>
                                          <p:attrName>ppt_h</p:attrName>
                                        </p:attrNameLst>
                                      </p:cBhvr>
                                      <p:tavLst>
                                        <p:tav tm="0">
                                          <p:val>
                                            <p:fltVal val="0"/>
                                          </p:val>
                                        </p:tav>
                                        <p:tav tm="100000">
                                          <p:val>
                                            <p:strVal val="#ppt_h"/>
                                          </p:val>
                                        </p:tav>
                                      </p:tavLst>
                                    </p:anim>
                                    <p:animEffect transition="in" filter="fade">
                                      <p:cBhvr>
                                        <p:cTn id="28" dur="500"/>
                                        <p:tgtEl>
                                          <p:spTgt spid="2">
                                            <p:graphicEl>
                                              <a:dgm id="{61A77F1B-8FAA-4B99-91FD-0C690986564F}"/>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2">
                                            <p:graphicEl>
                                              <a:dgm id="{A0835F05-7280-4350-9854-5EAFAFB3B07C}"/>
                                            </p:graphicEl>
                                          </p:spTgt>
                                        </p:tgtEl>
                                        <p:attrNameLst>
                                          <p:attrName>style.visibility</p:attrName>
                                        </p:attrNameLst>
                                      </p:cBhvr>
                                      <p:to>
                                        <p:strVal val="visible"/>
                                      </p:to>
                                    </p:set>
                                    <p:animEffect transition="in" filter="fade">
                                      <p:cBhvr>
                                        <p:cTn id="33" dur="1000"/>
                                        <p:tgtEl>
                                          <p:spTgt spid="2">
                                            <p:graphicEl>
                                              <a:dgm id="{A0835F05-7280-4350-9854-5EAFAFB3B07C}"/>
                                            </p:graphicEl>
                                          </p:spTgt>
                                        </p:tgtEl>
                                      </p:cBhvr>
                                    </p:animEffect>
                                    <p:anim calcmode="lin" valueType="num">
                                      <p:cBhvr>
                                        <p:cTn id="34" dur="1000" fill="hold"/>
                                        <p:tgtEl>
                                          <p:spTgt spid="2">
                                            <p:graphicEl>
                                              <a:dgm id="{A0835F05-7280-4350-9854-5EAFAFB3B07C}"/>
                                            </p:graphicEl>
                                          </p:spTgt>
                                        </p:tgtEl>
                                        <p:attrNameLst>
                                          <p:attrName>ppt_x</p:attrName>
                                        </p:attrNameLst>
                                      </p:cBhvr>
                                      <p:tavLst>
                                        <p:tav tm="0">
                                          <p:val>
                                            <p:strVal val="#ppt_x"/>
                                          </p:val>
                                        </p:tav>
                                        <p:tav tm="100000">
                                          <p:val>
                                            <p:strVal val="#ppt_x"/>
                                          </p:val>
                                        </p:tav>
                                      </p:tavLst>
                                    </p:anim>
                                    <p:anim calcmode="lin" valueType="num">
                                      <p:cBhvr>
                                        <p:cTn id="35" dur="1000" fill="hold"/>
                                        <p:tgtEl>
                                          <p:spTgt spid="2">
                                            <p:graphicEl>
                                              <a:dgm id="{A0835F05-7280-4350-9854-5EAFAFB3B07C}"/>
                                            </p:graphicEl>
                                          </p:spTgt>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2">
                                            <p:graphicEl>
                                              <a:dgm id="{4EA08DA0-88FA-418C-9347-A89C8A3F8276}"/>
                                            </p:graphicEl>
                                          </p:spTgt>
                                        </p:tgtEl>
                                        <p:attrNameLst>
                                          <p:attrName>style.visibility</p:attrName>
                                        </p:attrNameLst>
                                      </p:cBhvr>
                                      <p:to>
                                        <p:strVal val="visible"/>
                                      </p:to>
                                    </p:set>
                                    <p:animEffect transition="in" filter="fade">
                                      <p:cBhvr>
                                        <p:cTn id="38" dur="1000"/>
                                        <p:tgtEl>
                                          <p:spTgt spid="2">
                                            <p:graphicEl>
                                              <a:dgm id="{4EA08DA0-88FA-418C-9347-A89C8A3F8276}"/>
                                            </p:graphicEl>
                                          </p:spTgt>
                                        </p:tgtEl>
                                      </p:cBhvr>
                                    </p:animEffect>
                                    <p:anim calcmode="lin" valueType="num">
                                      <p:cBhvr>
                                        <p:cTn id="39" dur="1000" fill="hold"/>
                                        <p:tgtEl>
                                          <p:spTgt spid="2">
                                            <p:graphicEl>
                                              <a:dgm id="{4EA08DA0-88FA-418C-9347-A89C8A3F8276}"/>
                                            </p:graphicEl>
                                          </p:spTgt>
                                        </p:tgtEl>
                                        <p:attrNameLst>
                                          <p:attrName>ppt_x</p:attrName>
                                        </p:attrNameLst>
                                      </p:cBhvr>
                                      <p:tavLst>
                                        <p:tav tm="0">
                                          <p:val>
                                            <p:strVal val="#ppt_x"/>
                                          </p:val>
                                        </p:tav>
                                        <p:tav tm="100000">
                                          <p:val>
                                            <p:strVal val="#ppt_x"/>
                                          </p:val>
                                        </p:tav>
                                      </p:tavLst>
                                    </p:anim>
                                    <p:anim calcmode="lin" valueType="num">
                                      <p:cBhvr>
                                        <p:cTn id="40" dur="1000" fill="hold"/>
                                        <p:tgtEl>
                                          <p:spTgt spid="2">
                                            <p:graphicEl>
                                              <a:dgm id="{4EA08DA0-88FA-418C-9347-A89C8A3F8276}"/>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
                                            <p:graphicEl>
                                              <a:dgm id="{23B9FB05-B1E2-4414-8283-D0812862803D}"/>
                                            </p:graphicEl>
                                          </p:spTgt>
                                        </p:tgtEl>
                                        <p:attrNameLst>
                                          <p:attrName>style.visibility</p:attrName>
                                        </p:attrNameLst>
                                      </p:cBhvr>
                                      <p:to>
                                        <p:strVal val="visible"/>
                                      </p:to>
                                    </p:set>
                                    <p:anim calcmode="lin" valueType="num">
                                      <p:cBhvr>
                                        <p:cTn id="45" dur="500" fill="hold"/>
                                        <p:tgtEl>
                                          <p:spTgt spid="2">
                                            <p:graphicEl>
                                              <a:dgm id="{23B9FB05-B1E2-4414-8283-D0812862803D}"/>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23B9FB05-B1E2-4414-8283-D0812862803D}"/>
                                            </p:graphicEl>
                                          </p:spTgt>
                                        </p:tgtEl>
                                        <p:attrNameLst>
                                          <p:attrName>ppt_h</p:attrName>
                                        </p:attrNameLst>
                                      </p:cBhvr>
                                      <p:tavLst>
                                        <p:tav tm="0">
                                          <p:val>
                                            <p:fltVal val="0"/>
                                          </p:val>
                                        </p:tav>
                                        <p:tav tm="100000">
                                          <p:val>
                                            <p:strVal val="#ppt_h"/>
                                          </p:val>
                                        </p:tav>
                                      </p:tavLst>
                                    </p:anim>
                                    <p:animEffect transition="in" filter="fade">
                                      <p:cBhvr>
                                        <p:cTn id="47" dur="500"/>
                                        <p:tgtEl>
                                          <p:spTgt spid="2">
                                            <p:graphicEl>
                                              <a:dgm id="{23B9FB05-B1E2-4414-8283-D0812862803D}"/>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2">
                                            <p:graphicEl>
                                              <a:dgm id="{20783254-356B-460E-81F4-327475D71E9F}"/>
                                            </p:graphicEl>
                                          </p:spTgt>
                                        </p:tgtEl>
                                        <p:attrNameLst>
                                          <p:attrName>style.visibility</p:attrName>
                                        </p:attrNameLst>
                                      </p:cBhvr>
                                      <p:to>
                                        <p:strVal val="visible"/>
                                      </p:to>
                                    </p:set>
                                    <p:animEffect transition="in" filter="fade">
                                      <p:cBhvr>
                                        <p:cTn id="52" dur="1000"/>
                                        <p:tgtEl>
                                          <p:spTgt spid="2">
                                            <p:graphicEl>
                                              <a:dgm id="{20783254-356B-460E-81F4-327475D71E9F}"/>
                                            </p:graphicEl>
                                          </p:spTgt>
                                        </p:tgtEl>
                                      </p:cBhvr>
                                    </p:animEffect>
                                    <p:anim calcmode="lin" valueType="num">
                                      <p:cBhvr>
                                        <p:cTn id="53" dur="1000" fill="hold"/>
                                        <p:tgtEl>
                                          <p:spTgt spid="2">
                                            <p:graphicEl>
                                              <a:dgm id="{20783254-356B-460E-81F4-327475D71E9F}"/>
                                            </p:graphicEl>
                                          </p:spTgt>
                                        </p:tgtEl>
                                        <p:attrNameLst>
                                          <p:attrName>ppt_x</p:attrName>
                                        </p:attrNameLst>
                                      </p:cBhvr>
                                      <p:tavLst>
                                        <p:tav tm="0">
                                          <p:val>
                                            <p:strVal val="#ppt_x"/>
                                          </p:val>
                                        </p:tav>
                                        <p:tav tm="100000">
                                          <p:val>
                                            <p:strVal val="#ppt_x"/>
                                          </p:val>
                                        </p:tav>
                                      </p:tavLst>
                                    </p:anim>
                                    <p:anim calcmode="lin" valueType="num">
                                      <p:cBhvr>
                                        <p:cTn id="54" dur="1000" fill="hold"/>
                                        <p:tgtEl>
                                          <p:spTgt spid="2">
                                            <p:graphicEl>
                                              <a:dgm id="{20783254-356B-460E-81F4-327475D71E9F}"/>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
                                            <p:graphicEl>
                                              <a:dgm id="{AC85952C-ADB2-4942-9DEE-56C03D7A9468}"/>
                                            </p:graphicEl>
                                          </p:spTgt>
                                        </p:tgtEl>
                                        <p:attrNameLst>
                                          <p:attrName>style.visibility</p:attrName>
                                        </p:attrNameLst>
                                      </p:cBhvr>
                                      <p:to>
                                        <p:strVal val="visible"/>
                                      </p:to>
                                    </p:set>
                                    <p:animEffect transition="in" filter="fade">
                                      <p:cBhvr>
                                        <p:cTn id="57" dur="1000"/>
                                        <p:tgtEl>
                                          <p:spTgt spid="2">
                                            <p:graphicEl>
                                              <a:dgm id="{AC85952C-ADB2-4942-9DEE-56C03D7A9468}"/>
                                            </p:graphicEl>
                                          </p:spTgt>
                                        </p:tgtEl>
                                      </p:cBhvr>
                                    </p:animEffect>
                                    <p:anim calcmode="lin" valueType="num">
                                      <p:cBhvr>
                                        <p:cTn id="58" dur="1000" fill="hold"/>
                                        <p:tgtEl>
                                          <p:spTgt spid="2">
                                            <p:graphicEl>
                                              <a:dgm id="{AC85952C-ADB2-4942-9DEE-56C03D7A9468}"/>
                                            </p:graphicEl>
                                          </p:spTgt>
                                        </p:tgtEl>
                                        <p:attrNameLst>
                                          <p:attrName>ppt_x</p:attrName>
                                        </p:attrNameLst>
                                      </p:cBhvr>
                                      <p:tavLst>
                                        <p:tav tm="0">
                                          <p:val>
                                            <p:strVal val="#ppt_x"/>
                                          </p:val>
                                        </p:tav>
                                        <p:tav tm="100000">
                                          <p:val>
                                            <p:strVal val="#ppt_x"/>
                                          </p:val>
                                        </p:tav>
                                      </p:tavLst>
                                    </p:anim>
                                    <p:anim calcmode="lin" valueType="num">
                                      <p:cBhvr>
                                        <p:cTn id="59" dur="1000" fill="hold"/>
                                        <p:tgtEl>
                                          <p:spTgt spid="2">
                                            <p:graphicEl>
                                              <a:dgm id="{AC85952C-ADB2-4942-9DEE-56C03D7A9468}"/>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
                                            <p:graphicEl>
                                              <a:dgm id="{28981D51-9679-4DE7-9ED1-D17CDDF84C5B}"/>
                                            </p:graphicEl>
                                          </p:spTgt>
                                        </p:tgtEl>
                                        <p:attrNameLst>
                                          <p:attrName>style.visibility</p:attrName>
                                        </p:attrNameLst>
                                      </p:cBhvr>
                                      <p:to>
                                        <p:strVal val="visible"/>
                                      </p:to>
                                    </p:set>
                                    <p:anim calcmode="lin" valueType="num">
                                      <p:cBhvr>
                                        <p:cTn id="64" dur="500" fill="hold"/>
                                        <p:tgtEl>
                                          <p:spTgt spid="2">
                                            <p:graphicEl>
                                              <a:dgm id="{28981D51-9679-4DE7-9ED1-D17CDDF84C5B}"/>
                                            </p:graphicEl>
                                          </p:spTgt>
                                        </p:tgtEl>
                                        <p:attrNameLst>
                                          <p:attrName>ppt_w</p:attrName>
                                        </p:attrNameLst>
                                      </p:cBhvr>
                                      <p:tavLst>
                                        <p:tav tm="0">
                                          <p:val>
                                            <p:fltVal val="0"/>
                                          </p:val>
                                        </p:tav>
                                        <p:tav tm="100000">
                                          <p:val>
                                            <p:strVal val="#ppt_w"/>
                                          </p:val>
                                        </p:tav>
                                      </p:tavLst>
                                    </p:anim>
                                    <p:anim calcmode="lin" valueType="num">
                                      <p:cBhvr>
                                        <p:cTn id="65" dur="500" fill="hold"/>
                                        <p:tgtEl>
                                          <p:spTgt spid="2">
                                            <p:graphicEl>
                                              <a:dgm id="{28981D51-9679-4DE7-9ED1-D17CDDF84C5B}"/>
                                            </p:graphicEl>
                                          </p:spTgt>
                                        </p:tgtEl>
                                        <p:attrNameLst>
                                          <p:attrName>ppt_h</p:attrName>
                                        </p:attrNameLst>
                                      </p:cBhvr>
                                      <p:tavLst>
                                        <p:tav tm="0">
                                          <p:val>
                                            <p:fltVal val="0"/>
                                          </p:val>
                                        </p:tav>
                                        <p:tav tm="100000">
                                          <p:val>
                                            <p:strVal val="#ppt_h"/>
                                          </p:val>
                                        </p:tav>
                                      </p:tavLst>
                                    </p:anim>
                                    <p:animEffect transition="in" filter="fade">
                                      <p:cBhvr>
                                        <p:cTn id="66" dur="500"/>
                                        <p:tgtEl>
                                          <p:spTgt spid="2">
                                            <p:graphicEl>
                                              <a:dgm id="{28981D51-9679-4DE7-9ED1-D17CDDF84C5B}"/>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2">
                                            <p:graphicEl>
                                              <a:dgm id="{87054C9D-C1A8-4211-8D15-6F4E736D7691}"/>
                                            </p:graphicEl>
                                          </p:spTgt>
                                        </p:tgtEl>
                                        <p:attrNameLst>
                                          <p:attrName>style.visibility</p:attrName>
                                        </p:attrNameLst>
                                      </p:cBhvr>
                                      <p:to>
                                        <p:strVal val="visible"/>
                                      </p:to>
                                    </p:set>
                                    <p:animEffect transition="in" filter="fade">
                                      <p:cBhvr>
                                        <p:cTn id="71" dur="1000"/>
                                        <p:tgtEl>
                                          <p:spTgt spid="2">
                                            <p:graphicEl>
                                              <a:dgm id="{87054C9D-C1A8-4211-8D15-6F4E736D7691}"/>
                                            </p:graphicEl>
                                          </p:spTgt>
                                        </p:tgtEl>
                                      </p:cBhvr>
                                    </p:animEffect>
                                    <p:anim calcmode="lin" valueType="num">
                                      <p:cBhvr>
                                        <p:cTn id="72" dur="1000" fill="hold"/>
                                        <p:tgtEl>
                                          <p:spTgt spid="2">
                                            <p:graphicEl>
                                              <a:dgm id="{87054C9D-C1A8-4211-8D15-6F4E736D7691}"/>
                                            </p:graphicEl>
                                          </p:spTgt>
                                        </p:tgtEl>
                                        <p:attrNameLst>
                                          <p:attrName>ppt_x</p:attrName>
                                        </p:attrNameLst>
                                      </p:cBhvr>
                                      <p:tavLst>
                                        <p:tav tm="0">
                                          <p:val>
                                            <p:strVal val="#ppt_x"/>
                                          </p:val>
                                        </p:tav>
                                        <p:tav tm="100000">
                                          <p:val>
                                            <p:strVal val="#ppt_x"/>
                                          </p:val>
                                        </p:tav>
                                      </p:tavLst>
                                    </p:anim>
                                    <p:anim calcmode="lin" valueType="num">
                                      <p:cBhvr>
                                        <p:cTn id="73" dur="1000" fill="hold"/>
                                        <p:tgtEl>
                                          <p:spTgt spid="2">
                                            <p:graphicEl>
                                              <a:dgm id="{87054C9D-C1A8-4211-8D15-6F4E736D7691}"/>
                                            </p:graphicEl>
                                          </p:spTgt>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2">
                                            <p:graphicEl>
                                              <a:dgm id="{2206D6F4-53AB-47B6-BDB8-ABC7B285C977}"/>
                                            </p:graphicEl>
                                          </p:spTgt>
                                        </p:tgtEl>
                                        <p:attrNameLst>
                                          <p:attrName>style.visibility</p:attrName>
                                        </p:attrNameLst>
                                      </p:cBhvr>
                                      <p:to>
                                        <p:strVal val="visible"/>
                                      </p:to>
                                    </p:set>
                                    <p:animEffect transition="in" filter="fade">
                                      <p:cBhvr>
                                        <p:cTn id="76" dur="1000"/>
                                        <p:tgtEl>
                                          <p:spTgt spid="2">
                                            <p:graphicEl>
                                              <a:dgm id="{2206D6F4-53AB-47B6-BDB8-ABC7B285C977}"/>
                                            </p:graphicEl>
                                          </p:spTgt>
                                        </p:tgtEl>
                                      </p:cBhvr>
                                    </p:animEffect>
                                    <p:anim calcmode="lin" valueType="num">
                                      <p:cBhvr>
                                        <p:cTn id="77" dur="1000" fill="hold"/>
                                        <p:tgtEl>
                                          <p:spTgt spid="2">
                                            <p:graphicEl>
                                              <a:dgm id="{2206D6F4-53AB-47B6-BDB8-ABC7B285C977}"/>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2206D6F4-53AB-47B6-BDB8-ABC7B285C977}"/>
                                            </p:graphic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
                                            <p:graphicEl>
                                              <a:dgm id="{C8E190D5-F0C9-40A4-AA90-31EA865A1E13}"/>
                                            </p:graphicEl>
                                          </p:spTgt>
                                        </p:tgtEl>
                                        <p:attrNameLst>
                                          <p:attrName>style.visibility</p:attrName>
                                        </p:attrNameLst>
                                      </p:cBhvr>
                                      <p:to>
                                        <p:strVal val="visible"/>
                                      </p:to>
                                    </p:set>
                                    <p:anim calcmode="lin" valueType="num">
                                      <p:cBhvr>
                                        <p:cTn id="83" dur="500" fill="hold"/>
                                        <p:tgtEl>
                                          <p:spTgt spid="2">
                                            <p:graphicEl>
                                              <a:dgm id="{C8E190D5-F0C9-40A4-AA90-31EA865A1E13}"/>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C8E190D5-F0C9-40A4-AA90-31EA865A1E13}"/>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C8E190D5-F0C9-40A4-AA90-31EA865A1E13}"/>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47" presetClass="entr" presetSubtype="0" fill="hold" grpId="0" nodeType="clickEffect">
                                  <p:stCondLst>
                                    <p:cond delay="0"/>
                                  </p:stCondLst>
                                  <p:childTnLst>
                                    <p:set>
                                      <p:cBhvr>
                                        <p:cTn id="89" dur="1" fill="hold">
                                          <p:stCondLst>
                                            <p:cond delay="0"/>
                                          </p:stCondLst>
                                        </p:cTn>
                                        <p:tgtEl>
                                          <p:spTgt spid="2">
                                            <p:graphicEl>
                                              <a:dgm id="{1B990076-1F8D-4BF9-99E6-3E95F522F969}"/>
                                            </p:graphicEl>
                                          </p:spTgt>
                                        </p:tgtEl>
                                        <p:attrNameLst>
                                          <p:attrName>style.visibility</p:attrName>
                                        </p:attrNameLst>
                                      </p:cBhvr>
                                      <p:to>
                                        <p:strVal val="visible"/>
                                      </p:to>
                                    </p:set>
                                    <p:animEffect transition="in" filter="fade">
                                      <p:cBhvr>
                                        <p:cTn id="90" dur="1000"/>
                                        <p:tgtEl>
                                          <p:spTgt spid="2">
                                            <p:graphicEl>
                                              <a:dgm id="{1B990076-1F8D-4BF9-99E6-3E95F522F969}"/>
                                            </p:graphicEl>
                                          </p:spTgt>
                                        </p:tgtEl>
                                      </p:cBhvr>
                                    </p:animEffect>
                                    <p:anim calcmode="lin" valueType="num">
                                      <p:cBhvr>
                                        <p:cTn id="91" dur="1000" fill="hold"/>
                                        <p:tgtEl>
                                          <p:spTgt spid="2">
                                            <p:graphicEl>
                                              <a:dgm id="{1B990076-1F8D-4BF9-99E6-3E95F522F969}"/>
                                            </p:graphicEl>
                                          </p:spTgt>
                                        </p:tgtEl>
                                        <p:attrNameLst>
                                          <p:attrName>ppt_x</p:attrName>
                                        </p:attrNameLst>
                                      </p:cBhvr>
                                      <p:tavLst>
                                        <p:tav tm="0">
                                          <p:val>
                                            <p:strVal val="#ppt_x"/>
                                          </p:val>
                                        </p:tav>
                                        <p:tav tm="100000">
                                          <p:val>
                                            <p:strVal val="#ppt_x"/>
                                          </p:val>
                                        </p:tav>
                                      </p:tavLst>
                                    </p:anim>
                                    <p:anim calcmode="lin" valueType="num">
                                      <p:cBhvr>
                                        <p:cTn id="92" dur="1000" fill="hold"/>
                                        <p:tgtEl>
                                          <p:spTgt spid="2">
                                            <p:graphicEl>
                                              <a:dgm id="{1B990076-1F8D-4BF9-99E6-3E95F522F969}"/>
                                            </p:graphicEl>
                                          </p:spTgt>
                                        </p:tgtEl>
                                        <p:attrNameLst>
                                          <p:attrName>ppt_y</p:attrName>
                                        </p:attrNameLst>
                                      </p:cBhvr>
                                      <p:tavLst>
                                        <p:tav tm="0">
                                          <p:val>
                                            <p:strVal val="#ppt_y-.1"/>
                                          </p:val>
                                        </p:tav>
                                        <p:tav tm="100000">
                                          <p:val>
                                            <p:strVal val="#ppt_y"/>
                                          </p:val>
                                        </p:tav>
                                      </p:tavLst>
                                    </p:anim>
                                  </p:childTnLst>
                                </p:cTn>
                              </p:par>
                              <p:par>
                                <p:cTn id="93" presetID="47" presetClass="entr" presetSubtype="0" fill="hold" grpId="0" nodeType="withEffect">
                                  <p:stCondLst>
                                    <p:cond delay="0"/>
                                  </p:stCondLst>
                                  <p:childTnLst>
                                    <p:set>
                                      <p:cBhvr>
                                        <p:cTn id="94" dur="1" fill="hold">
                                          <p:stCondLst>
                                            <p:cond delay="0"/>
                                          </p:stCondLst>
                                        </p:cTn>
                                        <p:tgtEl>
                                          <p:spTgt spid="2">
                                            <p:graphicEl>
                                              <a:dgm id="{F938C992-3612-4804-A13A-88F6F515B6D1}"/>
                                            </p:graphicEl>
                                          </p:spTgt>
                                        </p:tgtEl>
                                        <p:attrNameLst>
                                          <p:attrName>style.visibility</p:attrName>
                                        </p:attrNameLst>
                                      </p:cBhvr>
                                      <p:to>
                                        <p:strVal val="visible"/>
                                      </p:to>
                                    </p:set>
                                    <p:animEffect transition="in" filter="fade">
                                      <p:cBhvr>
                                        <p:cTn id="95" dur="1000"/>
                                        <p:tgtEl>
                                          <p:spTgt spid="2">
                                            <p:graphicEl>
                                              <a:dgm id="{F938C992-3612-4804-A13A-88F6F515B6D1}"/>
                                            </p:graphicEl>
                                          </p:spTgt>
                                        </p:tgtEl>
                                      </p:cBhvr>
                                    </p:animEffect>
                                    <p:anim calcmode="lin" valueType="num">
                                      <p:cBhvr>
                                        <p:cTn id="96" dur="1000" fill="hold"/>
                                        <p:tgtEl>
                                          <p:spTgt spid="2">
                                            <p:graphicEl>
                                              <a:dgm id="{F938C992-3612-4804-A13A-88F6F515B6D1}"/>
                                            </p:graphicEl>
                                          </p:spTgt>
                                        </p:tgtEl>
                                        <p:attrNameLst>
                                          <p:attrName>ppt_x</p:attrName>
                                        </p:attrNameLst>
                                      </p:cBhvr>
                                      <p:tavLst>
                                        <p:tav tm="0">
                                          <p:val>
                                            <p:strVal val="#ppt_x"/>
                                          </p:val>
                                        </p:tav>
                                        <p:tav tm="100000">
                                          <p:val>
                                            <p:strVal val="#ppt_x"/>
                                          </p:val>
                                        </p:tav>
                                      </p:tavLst>
                                    </p:anim>
                                    <p:anim calcmode="lin" valueType="num">
                                      <p:cBhvr>
                                        <p:cTn id="97" dur="1000" fill="hold"/>
                                        <p:tgtEl>
                                          <p:spTgt spid="2">
                                            <p:graphicEl>
                                              <a:dgm id="{F938C992-3612-4804-A13A-88F6F515B6D1}"/>
                                            </p:graphic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2">
                                            <p:graphicEl>
                                              <a:dgm id="{A597F8E8-2E1F-4381-AA52-91D0FF9C3579}"/>
                                            </p:graphicEl>
                                          </p:spTgt>
                                        </p:tgtEl>
                                        <p:attrNameLst>
                                          <p:attrName>style.visibility</p:attrName>
                                        </p:attrNameLst>
                                      </p:cBhvr>
                                      <p:to>
                                        <p:strVal val="visible"/>
                                      </p:to>
                                    </p:set>
                                    <p:anim calcmode="lin" valueType="num">
                                      <p:cBhvr>
                                        <p:cTn id="102" dur="500" fill="hold"/>
                                        <p:tgtEl>
                                          <p:spTgt spid="2">
                                            <p:graphicEl>
                                              <a:dgm id="{A597F8E8-2E1F-4381-AA52-91D0FF9C3579}"/>
                                            </p:graphicEl>
                                          </p:spTgt>
                                        </p:tgtEl>
                                        <p:attrNameLst>
                                          <p:attrName>ppt_w</p:attrName>
                                        </p:attrNameLst>
                                      </p:cBhvr>
                                      <p:tavLst>
                                        <p:tav tm="0">
                                          <p:val>
                                            <p:fltVal val="0"/>
                                          </p:val>
                                        </p:tav>
                                        <p:tav tm="100000">
                                          <p:val>
                                            <p:strVal val="#ppt_w"/>
                                          </p:val>
                                        </p:tav>
                                      </p:tavLst>
                                    </p:anim>
                                    <p:anim calcmode="lin" valueType="num">
                                      <p:cBhvr>
                                        <p:cTn id="103" dur="500" fill="hold"/>
                                        <p:tgtEl>
                                          <p:spTgt spid="2">
                                            <p:graphicEl>
                                              <a:dgm id="{A597F8E8-2E1F-4381-AA52-91D0FF9C3579}"/>
                                            </p:graphicEl>
                                          </p:spTgt>
                                        </p:tgtEl>
                                        <p:attrNameLst>
                                          <p:attrName>ppt_h</p:attrName>
                                        </p:attrNameLst>
                                      </p:cBhvr>
                                      <p:tavLst>
                                        <p:tav tm="0">
                                          <p:val>
                                            <p:fltVal val="0"/>
                                          </p:val>
                                        </p:tav>
                                        <p:tav tm="100000">
                                          <p:val>
                                            <p:strVal val="#ppt_h"/>
                                          </p:val>
                                        </p:tav>
                                      </p:tavLst>
                                    </p:anim>
                                    <p:animEffect transition="in" filter="fade">
                                      <p:cBhvr>
                                        <p:cTn id="104" dur="500"/>
                                        <p:tgtEl>
                                          <p:spTgt spid="2">
                                            <p:graphicEl>
                                              <a:dgm id="{A597F8E8-2E1F-4381-AA52-91D0FF9C3579}"/>
                                            </p:graphicEl>
                                          </p:spTgt>
                                        </p:tgtEl>
                                      </p:cBhvr>
                                    </p:animEffect>
                                  </p:childTnLst>
                                </p:cTn>
                              </p:par>
                            </p:childTnLst>
                          </p:cTn>
                        </p:par>
                      </p:childTnLst>
                    </p:cTn>
                  </p:par>
                  <p:par>
                    <p:cTn id="105" fill="hold">
                      <p:stCondLst>
                        <p:cond delay="indefinite"/>
                      </p:stCondLst>
                      <p:childTnLst>
                        <p:par>
                          <p:cTn id="106" fill="hold">
                            <p:stCondLst>
                              <p:cond delay="0"/>
                            </p:stCondLst>
                            <p:childTnLst>
                              <p:par>
                                <p:cTn id="107" presetID="47" presetClass="entr" presetSubtype="0" fill="hold" grpId="0" nodeType="clickEffect">
                                  <p:stCondLst>
                                    <p:cond delay="0"/>
                                  </p:stCondLst>
                                  <p:childTnLst>
                                    <p:set>
                                      <p:cBhvr>
                                        <p:cTn id="108" dur="1" fill="hold">
                                          <p:stCondLst>
                                            <p:cond delay="0"/>
                                          </p:stCondLst>
                                        </p:cTn>
                                        <p:tgtEl>
                                          <p:spTgt spid="2">
                                            <p:graphicEl>
                                              <a:dgm id="{A145A9CF-ED70-4536-A293-93173E2F0093}"/>
                                            </p:graphicEl>
                                          </p:spTgt>
                                        </p:tgtEl>
                                        <p:attrNameLst>
                                          <p:attrName>style.visibility</p:attrName>
                                        </p:attrNameLst>
                                      </p:cBhvr>
                                      <p:to>
                                        <p:strVal val="visible"/>
                                      </p:to>
                                    </p:set>
                                    <p:animEffect transition="in" filter="fade">
                                      <p:cBhvr>
                                        <p:cTn id="109" dur="1000"/>
                                        <p:tgtEl>
                                          <p:spTgt spid="2">
                                            <p:graphicEl>
                                              <a:dgm id="{A145A9CF-ED70-4536-A293-93173E2F0093}"/>
                                            </p:graphicEl>
                                          </p:spTgt>
                                        </p:tgtEl>
                                      </p:cBhvr>
                                    </p:animEffect>
                                    <p:anim calcmode="lin" valueType="num">
                                      <p:cBhvr>
                                        <p:cTn id="110" dur="1000" fill="hold"/>
                                        <p:tgtEl>
                                          <p:spTgt spid="2">
                                            <p:graphicEl>
                                              <a:dgm id="{A145A9CF-ED70-4536-A293-93173E2F0093}"/>
                                            </p:graphicEl>
                                          </p:spTgt>
                                        </p:tgtEl>
                                        <p:attrNameLst>
                                          <p:attrName>ppt_x</p:attrName>
                                        </p:attrNameLst>
                                      </p:cBhvr>
                                      <p:tavLst>
                                        <p:tav tm="0">
                                          <p:val>
                                            <p:strVal val="#ppt_x"/>
                                          </p:val>
                                        </p:tav>
                                        <p:tav tm="100000">
                                          <p:val>
                                            <p:strVal val="#ppt_x"/>
                                          </p:val>
                                        </p:tav>
                                      </p:tavLst>
                                    </p:anim>
                                    <p:anim calcmode="lin" valueType="num">
                                      <p:cBhvr>
                                        <p:cTn id="111" dur="1000" fill="hold"/>
                                        <p:tgtEl>
                                          <p:spTgt spid="2">
                                            <p:graphicEl>
                                              <a:dgm id="{A145A9CF-ED70-4536-A293-93173E2F0093}"/>
                                            </p:graphicEl>
                                          </p:spTgt>
                                        </p:tgtEl>
                                        <p:attrNameLst>
                                          <p:attrName>ppt_y</p:attrName>
                                        </p:attrNameLst>
                                      </p:cBhvr>
                                      <p:tavLst>
                                        <p:tav tm="0">
                                          <p:val>
                                            <p:strVal val="#ppt_y-.1"/>
                                          </p:val>
                                        </p:tav>
                                        <p:tav tm="100000">
                                          <p:val>
                                            <p:strVal val="#ppt_y"/>
                                          </p:val>
                                        </p:tav>
                                      </p:tavLst>
                                    </p:anim>
                                  </p:childTnLst>
                                </p:cTn>
                              </p:par>
                              <p:par>
                                <p:cTn id="112" presetID="47" presetClass="entr" presetSubtype="0" fill="hold" grpId="0" nodeType="withEffect">
                                  <p:stCondLst>
                                    <p:cond delay="0"/>
                                  </p:stCondLst>
                                  <p:childTnLst>
                                    <p:set>
                                      <p:cBhvr>
                                        <p:cTn id="113" dur="1" fill="hold">
                                          <p:stCondLst>
                                            <p:cond delay="0"/>
                                          </p:stCondLst>
                                        </p:cTn>
                                        <p:tgtEl>
                                          <p:spTgt spid="2">
                                            <p:graphicEl>
                                              <a:dgm id="{2C31F1D5-2C3B-47EA-BC50-86A6FD45B1F3}"/>
                                            </p:graphicEl>
                                          </p:spTgt>
                                        </p:tgtEl>
                                        <p:attrNameLst>
                                          <p:attrName>style.visibility</p:attrName>
                                        </p:attrNameLst>
                                      </p:cBhvr>
                                      <p:to>
                                        <p:strVal val="visible"/>
                                      </p:to>
                                    </p:set>
                                    <p:animEffect transition="in" filter="fade">
                                      <p:cBhvr>
                                        <p:cTn id="114" dur="1000"/>
                                        <p:tgtEl>
                                          <p:spTgt spid="2">
                                            <p:graphicEl>
                                              <a:dgm id="{2C31F1D5-2C3B-47EA-BC50-86A6FD45B1F3}"/>
                                            </p:graphicEl>
                                          </p:spTgt>
                                        </p:tgtEl>
                                      </p:cBhvr>
                                    </p:animEffect>
                                    <p:anim calcmode="lin" valueType="num">
                                      <p:cBhvr>
                                        <p:cTn id="115" dur="1000" fill="hold"/>
                                        <p:tgtEl>
                                          <p:spTgt spid="2">
                                            <p:graphicEl>
                                              <a:dgm id="{2C31F1D5-2C3B-47EA-BC50-86A6FD45B1F3}"/>
                                            </p:graphicEl>
                                          </p:spTgt>
                                        </p:tgtEl>
                                        <p:attrNameLst>
                                          <p:attrName>ppt_x</p:attrName>
                                        </p:attrNameLst>
                                      </p:cBhvr>
                                      <p:tavLst>
                                        <p:tav tm="0">
                                          <p:val>
                                            <p:strVal val="#ppt_x"/>
                                          </p:val>
                                        </p:tav>
                                        <p:tav tm="100000">
                                          <p:val>
                                            <p:strVal val="#ppt_x"/>
                                          </p:val>
                                        </p:tav>
                                      </p:tavLst>
                                    </p:anim>
                                    <p:anim calcmode="lin" valueType="num">
                                      <p:cBhvr>
                                        <p:cTn id="116" dur="1000" fill="hold"/>
                                        <p:tgtEl>
                                          <p:spTgt spid="2">
                                            <p:graphicEl>
                                              <a:dgm id="{2C31F1D5-2C3B-47EA-BC50-86A6FD45B1F3}"/>
                                            </p:graphicEl>
                                          </p:spTgt>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14" presetClass="entr" presetSubtype="10" fill="hold" grpId="0" nodeType="clickEffect">
                                  <p:stCondLst>
                                    <p:cond delay="0"/>
                                  </p:stCondLst>
                                  <p:childTnLst>
                                    <p:set>
                                      <p:cBhvr>
                                        <p:cTn id="120" dur="1" fill="hold">
                                          <p:stCondLst>
                                            <p:cond delay="0"/>
                                          </p:stCondLst>
                                        </p:cTn>
                                        <p:tgtEl>
                                          <p:spTgt spid="10"/>
                                        </p:tgtEl>
                                        <p:attrNameLst>
                                          <p:attrName>style.visibility</p:attrName>
                                        </p:attrNameLst>
                                      </p:cBhvr>
                                      <p:to>
                                        <p:strVal val="visible"/>
                                      </p:to>
                                    </p:set>
                                    <p:animEffect transition="in" filter="randombar(horizontal)">
                                      <p:cBhvr>
                                        <p:cTn id="1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uiExpand="1">
        <p:bldSub>
          <a:bldDgm bld="one"/>
        </p:bldSub>
      </p:bldGraphic>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EC3391A-3AC8-42A2-0C51-C2FD08819719}"/>
              </a:ext>
            </a:extLst>
          </p:cNvPr>
          <p:cNvSpPr txBox="1"/>
          <p:nvPr/>
        </p:nvSpPr>
        <p:spPr>
          <a:xfrm>
            <a:off x="0" y="0"/>
            <a:ext cx="12191999" cy="1200329"/>
          </a:xfrm>
          <a:prstGeom prst="rect">
            <a:avLst/>
          </a:prstGeom>
          <a:noFill/>
        </p:spPr>
        <p:txBody>
          <a:bodyPr wrap="square">
            <a:spAutoFit/>
          </a:bodyPr>
          <a:lstStyle/>
          <a:p>
            <a:pPr algn="ctr"/>
            <a:r>
              <a:rPr lang="es-E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CIK ILGI VIŅI LIECINĀJA?</a:t>
            </a:r>
          </a:p>
          <a:p>
            <a:pPr algn="ctr"/>
            <a:endParaRPr lang="es-E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30F45C39-E217-CA07-AD0E-3C5B5BEA023E}"/>
              </a:ext>
            </a:extLst>
          </p:cNvPr>
          <p:cNvSpPr txBox="1"/>
          <p:nvPr/>
        </p:nvSpPr>
        <p:spPr>
          <a:xfrm>
            <a:off x="1" y="553135"/>
            <a:ext cx="12192000" cy="369332"/>
          </a:xfrm>
          <a:prstGeom prst="rect">
            <a:avLst/>
          </a:prstGeom>
          <a:noFill/>
        </p:spPr>
        <p:txBody>
          <a:bodyPr wrap="square">
            <a:spAutoFit/>
          </a:bodyPr>
          <a:lstStyle/>
          <a:p>
            <a:pPr algn="ctr"/>
            <a:r>
              <a:rPr lang="lv-LV"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“Un Es likšu Saviem diviem lieciniekiem, tie maisos tērpti pravietos 1260 dienas.” </a:t>
            </a:r>
            <a:r>
              <a:rPr lang="lv-LV"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Atkl.11:3)</a:t>
            </a:r>
          </a:p>
        </p:txBody>
      </p:sp>
      <p:sp>
        <p:nvSpPr>
          <p:cNvPr id="6" name="CuadroTexto 5">
            <a:extLst>
              <a:ext uri="{FF2B5EF4-FFF2-40B4-BE49-F238E27FC236}">
                <a16:creationId xmlns:a16="http://schemas.microsoft.com/office/drawing/2014/main" id="{946ED650-FBA5-8F12-9428-893A4ABC6614}"/>
              </a:ext>
            </a:extLst>
          </p:cNvPr>
          <p:cNvSpPr txBox="1"/>
          <p:nvPr/>
        </p:nvSpPr>
        <p:spPr>
          <a:xfrm>
            <a:off x="141054" y="1116361"/>
            <a:ext cx="7107469" cy="1015663"/>
          </a:xfrm>
          <a:prstGeom prst="rect">
            <a:avLst/>
          </a:prstGeom>
          <a:noFill/>
        </p:spPr>
        <p:txBody>
          <a:bodyPr wrap="square" rtlCol="0">
            <a:spAutoFit/>
          </a:bodyPr>
          <a:lstStyle/>
          <a:p>
            <a:pPr>
              <a:spcBef>
                <a:spcPts val="600"/>
              </a:spcBef>
            </a:pPr>
            <a:r>
              <a:rPr lang="lv-LV" sz="2000" b="1" dirty="0"/>
              <a:t>Atklāsmes grāmatas 11. nodaļa sākas ar vīziju par debesu svētnīcu un tiem, kas pielūdz pie kvēpināmā altāra (Atkl.11:1).</a:t>
            </a:r>
          </a:p>
        </p:txBody>
      </p:sp>
      <p:pic>
        <p:nvPicPr>
          <p:cNvPr id="2" name="Imagen 1">
            <a:extLst>
              <a:ext uri="{FF2B5EF4-FFF2-40B4-BE49-F238E27FC236}">
                <a16:creationId xmlns:a16="http://schemas.microsoft.com/office/drawing/2014/main" id="{450A67A6-1B8D-94E5-E6B3-B5CCAD22E25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34250" y="1116361"/>
            <a:ext cx="4686301" cy="5560664"/>
          </a:xfrm>
          <a:prstGeom prst="roundRect">
            <a:avLst>
              <a:gd name="adj" fmla="val 304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CuadroTexto 8">
            <a:extLst>
              <a:ext uri="{FF2B5EF4-FFF2-40B4-BE49-F238E27FC236}">
                <a16:creationId xmlns:a16="http://schemas.microsoft.com/office/drawing/2014/main" id="{37D3C63E-5C3C-B692-115C-7DE6DDB59489}"/>
              </a:ext>
            </a:extLst>
          </p:cNvPr>
          <p:cNvSpPr txBox="1"/>
          <p:nvPr/>
        </p:nvSpPr>
        <p:spPr>
          <a:xfrm>
            <a:off x="1847850" y="4106442"/>
            <a:ext cx="5486399" cy="1631216"/>
          </a:xfrm>
          <a:prstGeom prst="rect">
            <a:avLst/>
          </a:prstGeom>
          <a:noFill/>
        </p:spPr>
        <p:txBody>
          <a:bodyPr wrap="square">
            <a:spAutoFit/>
          </a:bodyPr>
          <a:lstStyle/>
          <a:p>
            <a:pPr>
              <a:spcBef>
                <a:spcPts val="600"/>
              </a:spcBef>
            </a:pPr>
            <a:r>
              <a:rPr lang="lv-LV" sz="2000" b="1" dirty="0"/>
              <a:t>Sākot ar 538. gadu, Romas baznīca pamazām sāka uzspiest savas tradīcijas pāri Dieva Vārdam. Pienāca brīdis, kad tika aizliegts lasīt Bībeli. Kas to lasīja  un dzīvoja saskaņā ar patiesību, tika piespriests pat nāvessods.</a:t>
            </a:r>
          </a:p>
        </p:txBody>
      </p:sp>
      <p:pic>
        <p:nvPicPr>
          <p:cNvPr id="10" name="Imagen 9">
            <a:extLst>
              <a:ext uri="{FF2B5EF4-FFF2-40B4-BE49-F238E27FC236}">
                <a16:creationId xmlns:a16="http://schemas.microsoft.com/office/drawing/2014/main" id="{C22251DE-0E31-E6BA-2F85-F24DB5E62321}"/>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141055" y="4105275"/>
            <a:ext cx="1668694" cy="2524125"/>
          </a:xfrm>
          <a:prstGeom prst="roundRect">
            <a:avLst>
              <a:gd name="adj" fmla="val 5169"/>
            </a:avLst>
          </a:prstGeom>
          <a:solidFill>
            <a:srgbClr val="FFFFFF">
              <a:shade val="85000"/>
            </a:srgbClr>
          </a:solidFill>
          <a:ln w="38100">
            <a:solidFill>
              <a:srgbClr val="A2430B"/>
            </a:solidFill>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191B1AE9-153D-59CC-5DCF-67B83DA14F76}"/>
              </a:ext>
            </a:extLst>
          </p:cNvPr>
          <p:cNvSpPr txBox="1"/>
          <p:nvPr/>
        </p:nvSpPr>
        <p:spPr>
          <a:xfrm>
            <a:off x="152398" y="3007156"/>
            <a:ext cx="7107469" cy="1015663"/>
          </a:xfrm>
          <a:prstGeom prst="rect">
            <a:avLst/>
          </a:prstGeom>
          <a:noFill/>
        </p:spPr>
        <p:txBody>
          <a:bodyPr wrap="square">
            <a:spAutoFit/>
          </a:bodyPr>
          <a:lstStyle/>
          <a:p>
            <a:pPr>
              <a:spcBef>
                <a:spcPts val="600"/>
              </a:spcBef>
            </a:pPr>
            <a:r>
              <a:rPr lang="lv-LV" sz="2000" b="1" dirty="0"/>
              <a:t>Tajā laikā Dieva Vārds tiks ietērpts “maisos” - lielās grūtībās (3. p.) [42 </a:t>
            </a:r>
            <a:r>
              <a:rPr lang="lv-LV" sz="2000" b="1" dirty="0" err="1"/>
              <a:t>mēn</a:t>
            </a:r>
            <a:r>
              <a:rPr lang="lv-LV" sz="2000" b="1" dirty="0"/>
              <a:t>. x 30 d. = 1260 dienas (pravietojumā 1260 gadi)].</a:t>
            </a:r>
          </a:p>
        </p:txBody>
      </p:sp>
      <p:sp>
        <p:nvSpPr>
          <p:cNvPr id="11" name="CuadroTexto 10">
            <a:extLst>
              <a:ext uri="{FF2B5EF4-FFF2-40B4-BE49-F238E27FC236}">
                <a16:creationId xmlns:a16="http://schemas.microsoft.com/office/drawing/2014/main" id="{CA2AF4CF-DDAE-E018-FBD6-050C5568EC66}"/>
              </a:ext>
            </a:extLst>
          </p:cNvPr>
          <p:cNvSpPr txBox="1"/>
          <p:nvPr/>
        </p:nvSpPr>
        <p:spPr>
          <a:xfrm>
            <a:off x="141055" y="2215647"/>
            <a:ext cx="7107470" cy="707886"/>
          </a:xfrm>
          <a:prstGeom prst="rect">
            <a:avLst/>
          </a:prstGeom>
          <a:noFill/>
        </p:spPr>
        <p:txBody>
          <a:bodyPr wrap="square">
            <a:spAutoFit/>
          </a:bodyPr>
          <a:lstStyle/>
          <a:p>
            <a:pPr>
              <a:spcBef>
                <a:spcPts val="600"/>
              </a:spcBef>
            </a:pPr>
            <a:r>
              <a:rPr lang="lv-LV" sz="2000" b="1" dirty="0"/>
              <a:t>Debesu svētnīcas tiesa ir zeme, kur “pagāni” - neticīgie - 42 mēnešus mīdīs “svēto pilsētu” - Dieva tautu (2. p.).</a:t>
            </a:r>
          </a:p>
        </p:txBody>
      </p:sp>
      <p:sp>
        <p:nvSpPr>
          <p:cNvPr id="13" name="CuadroTexto 12">
            <a:extLst>
              <a:ext uri="{FF2B5EF4-FFF2-40B4-BE49-F238E27FC236}">
                <a16:creationId xmlns:a16="http://schemas.microsoft.com/office/drawing/2014/main" id="{0D9BB1C4-4063-F05B-B7A4-3A7D3113017B}"/>
              </a:ext>
            </a:extLst>
          </p:cNvPr>
          <p:cNvSpPr txBox="1"/>
          <p:nvPr/>
        </p:nvSpPr>
        <p:spPr>
          <a:xfrm>
            <a:off x="1809749" y="5821279"/>
            <a:ext cx="5438776" cy="707886"/>
          </a:xfrm>
          <a:prstGeom prst="rect">
            <a:avLst/>
          </a:prstGeom>
          <a:noFill/>
        </p:spPr>
        <p:txBody>
          <a:bodyPr wrap="square">
            <a:spAutoFit/>
          </a:bodyPr>
          <a:lstStyle/>
          <a:p>
            <a:pPr>
              <a:spcBef>
                <a:spcPts val="600"/>
              </a:spcBef>
            </a:pPr>
            <a:r>
              <a:rPr lang="lv-LV" sz="2000" b="1" dirty="0"/>
              <a:t>Šī perioda beigās reformatori uz brīdi atbrīvojās no vajāšanām (Mat.24:22).</a:t>
            </a:r>
          </a:p>
        </p:txBody>
      </p:sp>
    </p:spTree>
    <p:extLst>
      <p:ext uri="{BB962C8B-B14F-4D97-AF65-F5344CB8AC3E}">
        <p14:creationId xmlns:p14="http://schemas.microsoft.com/office/powerpoint/2010/main" val="20213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290">
                                          <p:stCondLst>
                                            <p:cond delay="0"/>
                                          </p:stCondLst>
                                        </p:cTn>
                                        <p:tgtEl>
                                          <p:spTgt spid="2"/>
                                        </p:tgtEl>
                                      </p:cBhvr>
                                    </p:animEffect>
                                    <p:anim calcmode="lin" valueType="num">
                                      <p:cBhvr>
                                        <p:cTn id="17"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22" dur="13">
                                          <p:stCondLst>
                                            <p:cond delay="325"/>
                                          </p:stCondLst>
                                        </p:cTn>
                                        <p:tgtEl>
                                          <p:spTgt spid="2"/>
                                        </p:tgtEl>
                                      </p:cBhvr>
                                      <p:to x="100000" y="60000"/>
                                    </p:animScale>
                                    <p:animScale>
                                      <p:cBhvr>
                                        <p:cTn id="23" dur="83" decel="50000">
                                          <p:stCondLst>
                                            <p:cond delay="338"/>
                                          </p:stCondLst>
                                        </p:cTn>
                                        <p:tgtEl>
                                          <p:spTgt spid="2"/>
                                        </p:tgtEl>
                                      </p:cBhvr>
                                      <p:to x="100000" y="100000"/>
                                    </p:animScale>
                                    <p:animScale>
                                      <p:cBhvr>
                                        <p:cTn id="24" dur="13">
                                          <p:stCondLst>
                                            <p:cond delay="656"/>
                                          </p:stCondLst>
                                        </p:cTn>
                                        <p:tgtEl>
                                          <p:spTgt spid="2"/>
                                        </p:tgtEl>
                                      </p:cBhvr>
                                      <p:to x="100000" y="80000"/>
                                    </p:animScale>
                                    <p:animScale>
                                      <p:cBhvr>
                                        <p:cTn id="25" dur="83" decel="50000">
                                          <p:stCondLst>
                                            <p:cond delay="669"/>
                                          </p:stCondLst>
                                        </p:cTn>
                                        <p:tgtEl>
                                          <p:spTgt spid="2"/>
                                        </p:tgtEl>
                                      </p:cBhvr>
                                      <p:to x="100000" y="100000"/>
                                    </p:animScale>
                                    <p:animScale>
                                      <p:cBhvr>
                                        <p:cTn id="26" dur="13">
                                          <p:stCondLst>
                                            <p:cond delay="821"/>
                                          </p:stCondLst>
                                        </p:cTn>
                                        <p:tgtEl>
                                          <p:spTgt spid="2"/>
                                        </p:tgtEl>
                                      </p:cBhvr>
                                      <p:to x="100000" y="90000"/>
                                    </p:animScale>
                                    <p:animScale>
                                      <p:cBhvr>
                                        <p:cTn id="27" dur="83" decel="50000">
                                          <p:stCondLst>
                                            <p:cond delay="834"/>
                                          </p:stCondLst>
                                        </p:cTn>
                                        <p:tgtEl>
                                          <p:spTgt spid="2"/>
                                        </p:tgtEl>
                                      </p:cBhvr>
                                      <p:to x="100000" y="100000"/>
                                    </p:animScale>
                                    <p:animScale>
                                      <p:cBhvr>
                                        <p:cTn id="28" dur="13">
                                          <p:stCondLst>
                                            <p:cond delay="904"/>
                                          </p:stCondLst>
                                        </p:cTn>
                                        <p:tgtEl>
                                          <p:spTgt spid="2"/>
                                        </p:tgtEl>
                                      </p:cBhvr>
                                      <p:to x="100000" y="95000"/>
                                    </p:animScale>
                                    <p:animScale>
                                      <p:cBhvr>
                                        <p:cTn id="29" dur="83" decel="50000">
                                          <p:stCondLst>
                                            <p:cond delay="917"/>
                                          </p:stCondLst>
                                        </p:cTn>
                                        <p:tgtEl>
                                          <p:spTgt spid="2"/>
                                        </p:tgtEl>
                                      </p:cBhvr>
                                      <p:to x="100000" y="100000"/>
                                    </p:animScale>
                                  </p:childTnLst>
                                </p:cTn>
                              </p:par>
                            </p:childTnLst>
                          </p:cTn>
                        </p:par>
                        <p:par>
                          <p:cTn id="30" fill="hold">
                            <p:stCondLst>
                              <p:cond delay="2000"/>
                            </p:stCondLst>
                            <p:childTnLst>
                              <p:par>
                                <p:cTn id="31" presetID="16" presetClass="entr" presetSubtype="37"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out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3"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1+#ppt_w/2"/>
                                          </p:val>
                                        </p:tav>
                                        <p:tav tm="100000">
                                          <p:val>
                                            <p:strVal val="#ppt_x"/>
                                          </p:val>
                                        </p:tav>
                                      </p:tavLst>
                                    </p:anim>
                                    <p:anim calcmode="lin" valueType="num">
                                      <p:cBhvr additive="base">
                                        <p:cTn id="54" dur="500" fill="hold"/>
                                        <p:tgtEl>
                                          <p:spTgt spid="10"/>
                                        </p:tgtEl>
                                        <p:attrNameLst>
                                          <p:attrName>ppt_y</p:attrName>
                                        </p:attrNameLst>
                                      </p:cBhvr>
                                      <p:tavLst>
                                        <p:tav tm="0">
                                          <p:val>
                                            <p:strVal val="0-#ppt_h/2"/>
                                          </p:val>
                                        </p:tav>
                                        <p:tav tm="100000">
                                          <p:val>
                                            <p:strVal val="#ppt_y"/>
                                          </p:val>
                                        </p:tav>
                                      </p:tavLst>
                                    </p:anim>
                                  </p:childTnLst>
                                </p:cTn>
                              </p:par>
                              <p:par>
                                <p:cTn id="55" presetID="2" presetClass="entr" presetSubtype="3"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1+#ppt_w/2"/>
                                          </p:val>
                                        </p:tav>
                                        <p:tav tm="100000">
                                          <p:val>
                                            <p:strVal val="#ppt_x"/>
                                          </p:val>
                                        </p:tav>
                                      </p:tavLst>
                                    </p:anim>
                                    <p:anim calcmode="lin" valueType="num">
                                      <p:cBhvr additive="base">
                                        <p:cTn id="5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left)">
                                      <p:cBhvr>
                                        <p:cTn id="6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7"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79C5975C-AF90-60DB-9ABF-C717D4CF4400}"/>
              </a:ext>
            </a:extLst>
          </p:cNvPr>
          <p:cNvSpPr>
            <a:spLocks noGrp="1" noRot="1" noMove="1" noResize="1" noEditPoints="1" noAdjustHandles="1" noChangeArrowheads="1" noChangeShapeType="1"/>
          </p:cNvSpPr>
          <p:nvPr/>
        </p:nvSpPr>
        <p:spPr>
          <a:xfrm>
            <a:off x="0" y="0"/>
            <a:ext cx="12192000" cy="1327872"/>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B0E6050-55D0-7418-AE0E-56B564776341}"/>
              </a:ext>
            </a:extLst>
          </p:cNvPr>
          <p:cNvSpPr txBox="1"/>
          <p:nvPr/>
        </p:nvSpPr>
        <p:spPr>
          <a:xfrm>
            <a:off x="0" y="0"/>
            <a:ext cx="9991726" cy="769441"/>
          </a:xfrm>
          <a:prstGeom prst="rect">
            <a:avLst/>
          </a:prstGeom>
          <a:noFill/>
        </p:spPr>
        <p:txBody>
          <a:bodyPr wrap="square">
            <a:spAutoFit/>
          </a:bodyPr>
          <a:lstStyle/>
          <a:p>
            <a:pPr algn="ctr"/>
            <a:r>
              <a:rPr lang="lv-LV" sz="4400" b="1" dirty="0">
                <a:ln w="6600">
                  <a:solidFill>
                    <a:schemeClr val="tx2">
                      <a:lumMod val="75000"/>
                    </a:schemeClr>
                  </a:solidFill>
                  <a:prstDash val="solid"/>
                </a:ln>
                <a:solidFill>
                  <a:srgbClr val="C00000"/>
                </a:solidFill>
                <a:effectLst>
                  <a:outerShdw dist="38100" dir="2700000" algn="tl" rotWithShape="0">
                    <a:schemeClr val="tx2">
                      <a:lumMod val="75000"/>
                    </a:schemeClr>
                  </a:outerShdw>
                </a:effectLst>
              </a:rPr>
              <a:t>KĀ VIŅI NOMIRA</a:t>
            </a:r>
            <a:r>
              <a:rPr lang="es-ES" sz="4400" b="1" dirty="0">
                <a:ln w="6600">
                  <a:solidFill>
                    <a:schemeClr val="tx2">
                      <a:lumMod val="75000"/>
                    </a:schemeClr>
                  </a:solidFill>
                  <a:prstDash val="solid"/>
                </a:ln>
                <a:solidFill>
                  <a:srgbClr val="C00000"/>
                </a:solidFill>
                <a:effectLst>
                  <a:outerShdw dist="38100" dir="2700000" algn="tl" rotWithShape="0">
                    <a:schemeClr val="tx2">
                      <a:lumMod val="75000"/>
                    </a:schemeClr>
                  </a:outerShdw>
                </a:effectLst>
              </a:rPr>
              <a:t>?</a:t>
            </a:r>
          </a:p>
        </p:txBody>
      </p:sp>
      <p:sp>
        <p:nvSpPr>
          <p:cNvPr id="5" name="CuadroTexto 4">
            <a:extLst>
              <a:ext uri="{FF2B5EF4-FFF2-40B4-BE49-F238E27FC236}">
                <a16:creationId xmlns:a16="http://schemas.microsoft.com/office/drawing/2014/main" id="{17DD9B0A-1525-D086-860D-47960E70DEFD}"/>
              </a:ext>
            </a:extLst>
          </p:cNvPr>
          <p:cNvSpPr txBox="1"/>
          <p:nvPr/>
        </p:nvSpPr>
        <p:spPr>
          <a:xfrm>
            <a:off x="516732" y="633916"/>
            <a:ext cx="8958263" cy="646331"/>
          </a:xfrm>
          <a:prstGeom prst="rect">
            <a:avLst/>
          </a:prstGeom>
          <a:noFill/>
        </p:spPr>
        <p:txBody>
          <a:bodyPr wrap="square">
            <a:spAutoFit/>
          </a:bodyPr>
          <a:lstStyle/>
          <a:p>
            <a:pPr algn="ctr"/>
            <a:r>
              <a:rPr lang="es-ES" b="1" dirty="0">
                <a:solidFill>
                  <a:schemeClr val="accent3">
                    <a:lumMod val="50000"/>
                  </a:schemeClr>
                </a:solidFill>
                <a:latin typeface="Comic Sans MS" panose="030F0702030302020204" pitchFamily="66" charset="0"/>
              </a:rPr>
              <a:t>“</a:t>
            </a:r>
            <a:r>
              <a:rPr lang="lv-LV" b="1" dirty="0">
                <a:solidFill>
                  <a:schemeClr val="accent3">
                    <a:lumMod val="50000"/>
                  </a:schemeClr>
                </a:solidFill>
                <a:latin typeface="Comic Sans MS" panose="030F0702030302020204" pitchFamily="66" charset="0"/>
              </a:rPr>
              <a:t>Kad tie būs beiguši savu liecību, tad zvērs, kas izkāpj no bezdibeņa, karos ar tiem, tos uzvarēs un tos nokaus.</a:t>
            </a:r>
            <a:r>
              <a:rPr lang="es-ES" b="1" dirty="0">
                <a:solidFill>
                  <a:schemeClr val="accent3">
                    <a:lumMod val="50000"/>
                  </a:schemeClr>
                </a:solidFill>
                <a:latin typeface="Comic Sans MS" panose="030F0702030302020204" pitchFamily="66" charset="0"/>
              </a:rPr>
              <a:t>” </a:t>
            </a:r>
            <a:r>
              <a:rPr lang="es-ES" sz="1400" b="1" dirty="0">
                <a:solidFill>
                  <a:schemeClr val="accent3">
                    <a:lumMod val="50000"/>
                  </a:schemeClr>
                </a:solidFill>
                <a:latin typeface="Comic Sans MS" panose="030F0702030302020204" pitchFamily="66" charset="0"/>
              </a:rPr>
              <a:t>(A</a:t>
            </a:r>
            <a:r>
              <a:rPr lang="lv-LV" sz="1400" b="1" dirty="0" err="1">
                <a:solidFill>
                  <a:schemeClr val="accent3">
                    <a:lumMod val="50000"/>
                  </a:schemeClr>
                </a:solidFill>
                <a:latin typeface="Comic Sans MS" panose="030F0702030302020204" pitchFamily="66" charset="0"/>
              </a:rPr>
              <a:t>tklāsmes</a:t>
            </a:r>
            <a:r>
              <a:rPr lang="lv-LV" sz="1400" b="1" dirty="0">
                <a:solidFill>
                  <a:schemeClr val="accent3">
                    <a:lumMod val="50000"/>
                  </a:schemeClr>
                </a:solidFill>
                <a:latin typeface="Comic Sans MS" panose="030F0702030302020204" pitchFamily="66" charset="0"/>
              </a:rPr>
              <a:t> </a:t>
            </a:r>
            <a:r>
              <a:rPr lang="es-ES" sz="1400" b="1" dirty="0">
                <a:solidFill>
                  <a:schemeClr val="accent3">
                    <a:lumMod val="50000"/>
                  </a:schemeClr>
                </a:solidFill>
                <a:latin typeface="Comic Sans MS" panose="030F0702030302020204" pitchFamily="66" charset="0"/>
              </a:rPr>
              <a:t>11:7)</a:t>
            </a:r>
          </a:p>
        </p:txBody>
      </p:sp>
      <p:sp>
        <p:nvSpPr>
          <p:cNvPr id="6" name="CuadroTexto 5">
            <a:extLst>
              <a:ext uri="{FF2B5EF4-FFF2-40B4-BE49-F238E27FC236}">
                <a16:creationId xmlns:a16="http://schemas.microsoft.com/office/drawing/2014/main" id="{4912F030-BCAA-915F-4089-3A53FA0D5066}"/>
              </a:ext>
            </a:extLst>
          </p:cNvPr>
          <p:cNvSpPr txBox="1"/>
          <p:nvPr/>
        </p:nvSpPr>
        <p:spPr>
          <a:xfrm>
            <a:off x="123826" y="2366830"/>
            <a:ext cx="9867900" cy="400110"/>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K</a:t>
            </a:r>
            <a:r>
              <a:rPr lang="lv-LV" sz="2000" b="1" dirty="0">
                <a:solidFill>
                  <a:schemeClr val="bg1"/>
                </a:solidFill>
                <a:effectLst>
                  <a:outerShdw blurRad="38100" dist="38100" dir="2700000" algn="tl">
                    <a:srgbClr val="000000">
                      <a:alpha val="43137"/>
                    </a:srgbClr>
                  </a:outerShdw>
                </a:effectLst>
              </a:rPr>
              <a:t>āda </a:t>
            </a:r>
            <a:r>
              <a:rPr lang="es-ES" sz="2000" b="1" dirty="0">
                <a:solidFill>
                  <a:schemeClr val="bg1"/>
                </a:solidFill>
                <a:effectLst>
                  <a:outerShdw blurRad="38100" dist="38100" dir="2700000" algn="tl">
                    <a:srgbClr val="000000">
                      <a:alpha val="43137"/>
                    </a:srgbClr>
                  </a:outerShdw>
                </a:effectLst>
              </a:rPr>
              <a:t>vara </a:t>
            </a:r>
            <a:r>
              <a:rPr lang="es-ES" sz="2000" b="1" dirty="0" err="1">
                <a:solidFill>
                  <a:schemeClr val="bg1"/>
                </a:solidFill>
                <a:effectLst>
                  <a:outerShdw blurRad="38100" dist="38100" dir="2700000" algn="tl">
                    <a:srgbClr val="000000">
                      <a:alpha val="43137"/>
                    </a:srgbClr>
                  </a:outerShdw>
                </a:effectLst>
              </a:rPr>
              <a:t>radās</a:t>
            </a:r>
            <a:r>
              <a:rPr lang="es-ES" sz="2000" b="1" dirty="0">
                <a:solidFill>
                  <a:schemeClr val="bg1"/>
                </a:solidFill>
                <a:effectLst>
                  <a:outerShdw blurRad="38100" dist="38100" dir="2700000" algn="tl">
                    <a:srgbClr val="000000">
                      <a:alpha val="43137"/>
                    </a:srgbClr>
                  </a:outerShdw>
                </a:effectLst>
              </a:rPr>
              <a:t> 1260 </a:t>
            </a:r>
            <a:r>
              <a:rPr lang="es-ES" sz="2000" b="1" dirty="0" err="1">
                <a:solidFill>
                  <a:schemeClr val="bg1"/>
                </a:solidFill>
                <a:effectLst>
                  <a:outerShdw blurRad="38100" dist="38100" dir="2700000" algn="tl">
                    <a:srgbClr val="000000">
                      <a:alpha val="43137"/>
                    </a:srgbClr>
                  </a:outerShdw>
                </a:effectLst>
              </a:rPr>
              <a:t>gadu</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beigās</a:t>
            </a:r>
            <a:r>
              <a:rPr lang="es-ES" sz="2000" b="1" dirty="0">
                <a:solidFill>
                  <a:schemeClr val="bg1"/>
                </a:solidFill>
                <a:effectLst>
                  <a:outerShdw blurRad="38100" dist="38100" dir="2700000" algn="tl">
                    <a:srgbClr val="000000">
                      <a:alpha val="43137"/>
                    </a:srgbClr>
                  </a:outerShdw>
                </a:effectLst>
              </a:rPr>
              <a:t>, t. i., </a:t>
            </a:r>
            <a:r>
              <a:rPr lang="es-ES" sz="2000" b="1" dirty="0" err="1">
                <a:solidFill>
                  <a:schemeClr val="bg1"/>
                </a:solidFill>
                <a:effectLst>
                  <a:outerShdw blurRad="38100" dist="38100" dir="2700000" algn="tl">
                    <a:srgbClr val="000000">
                      <a:alpha val="43137"/>
                    </a:srgbClr>
                  </a:outerShdw>
                </a:effectLst>
              </a:rPr>
              <a:t>ap</a:t>
            </a:r>
            <a:r>
              <a:rPr lang="es-ES" sz="2000" b="1" dirty="0">
                <a:solidFill>
                  <a:schemeClr val="bg1"/>
                </a:solidFill>
                <a:effectLst>
                  <a:outerShdw blurRad="38100" dist="38100" dir="2700000" algn="tl">
                    <a:srgbClr val="000000">
                      <a:alpha val="43137"/>
                    </a:srgbClr>
                  </a:outerShdw>
                </a:effectLst>
              </a:rPr>
              <a:t> 1798. </a:t>
            </a:r>
            <a:r>
              <a:rPr lang="es-ES" sz="2000" b="1" dirty="0" err="1">
                <a:solidFill>
                  <a:schemeClr val="bg1"/>
                </a:solidFill>
                <a:effectLst>
                  <a:outerShdw blurRad="38100" dist="38100" dir="2700000" algn="tl">
                    <a:srgbClr val="000000">
                      <a:alpha val="43137"/>
                    </a:srgbClr>
                  </a:outerShdw>
                </a:effectLst>
              </a:rPr>
              <a:t>gadu</a:t>
            </a:r>
            <a:r>
              <a:rPr lang="es-ES" sz="2000" b="1" dirty="0">
                <a:solidFill>
                  <a:schemeClr val="bg1"/>
                </a:solidFill>
                <a:effectLst>
                  <a:outerShdw blurRad="38100" dist="38100" dir="2700000" algn="tl">
                    <a:srgbClr val="000000">
                      <a:alpha val="43137"/>
                    </a:srgbClr>
                  </a:outerShdw>
                </a:effectLst>
              </a:rPr>
              <a:t>?</a:t>
            </a:r>
          </a:p>
        </p:txBody>
      </p:sp>
      <p:graphicFrame>
        <p:nvGraphicFramePr>
          <p:cNvPr id="2" name="Diagrama 1">
            <a:extLst>
              <a:ext uri="{FF2B5EF4-FFF2-40B4-BE49-F238E27FC236}">
                <a16:creationId xmlns:a16="http://schemas.microsoft.com/office/drawing/2014/main" id="{7AB7CF44-8374-70FF-7FE0-744621476D84}"/>
              </a:ext>
            </a:extLst>
          </p:cNvPr>
          <p:cNvGraphicFramePr/>
          <p:nvPr>
            <p:extLst>
              <p:ext uri="{D42A27DB-BD31-4B8C-83A1-F6EECF244321}">
                <p14:modId xmlns:p14="http://schemas.microsoft.com/office/powerpoint/2010/main" val="1987063041"/>
              </p:ext>
            </p:extLst>
          </p:nvPr>
        </p:nvGraphicFramePr>
        <p:xfrm>
          <a:off x="381000" y="3790978"/>
          <a:ext cx="11582400" cy="25801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37BA5DC0-A365-1C31-DDEC-C51378E3766E}"/>
              </a:ext>
            </a:extLst>
          </p:cNvPr>
          <p:cNvSpPr txBox="1"/>
          <p:nvPr/>
        </p:nvSpPr>
        <p:spPr>
          <a:xfrm>
            <a:off x="0" y="6418749"/>
            <a:ext cx="12192000" cy="400110"/>
          </a:xfrm>
          <a:prstGeom prst="rect">
            <a:avLst/>
          </a:prstGeom>
          <a:noFill/>
        </p:spPr>
        <p:txBody>
          <a:bodyPr wrap="square" rtlCol="0">
            <a:spAutoFit/>
          </a:bodyPr>
          <a:lstStyle/>
          <a:p>
            <a:pPr algn="ctr">
              <a:spcBef>
                <a:spcPts val="600"/>
              </a:spcBef>
            </a:pPr>
            <a:r>
              <a:rPr lang="lv-LV" sz="2000" b="1" dirty="0">
                <a:solidFill>
                  <a:schemeClr val="bg1"/>
                </a:solidFill>
                <a:effectLst>
                  <a:outerShdw blurRad="38100" dist="38100" dir="2700000" algn="tl">
                    <a:srgbClr val="000000">
                      <a:alpha val="43137"/>
                    </a:srgbClr>
                  </a:outerShdw>
                </a:effectLst>
              </a:rPr>
              <a:t>Šajā laikā reliģija tika atcelta, un Bībele tika aizliegta un dedzināta.</a:t>
            </a:r>
          </a:p>
        </p:txBody>
      </p:sp>
      <p:sp>
        <p:nvSpPr>
          <p:cNvPr id="9" name="CuadroTexto 8">
            <a:extLst>
              <a:ext uri="{FF2B5EF4-FFF2-40B4-BE49-F238E27FC236}">
                <a16:creationId xmlns:a16="http://schemas.microsoft.com/office/drawing/2014/main" id="{B5360AE7-EB5E-707E-C868-BCA956C782A7}"/>
              </a:ext>
            </a:extLst>
          </p:cNvPr>
          <p:cNvSpPr txBox="1"/>
          <p:nvPr/>
        </p:nvSpPr>
        <p:spPr>
          <a:xfrm>
            <a:off x="123826" y="1327873"/>
            <a:ext cx="9267824" cy="1015663"/>
          </a:xfrm>
          <a:prstGeom prst="rect">
            <a:avLst/>
          </a:prstGeom>
          <a:noFill/>
        </p:spPr>
        <p:txBody>
          <a:bodyPr wrap="square">
            <a:spAutoFit/>
          </a:bodyPr>
          <a:lstStyle/>
          <a:p>
            <a:pPr>
              <a:spcBef>
                <a:spcPts val="600"/>
              </a:spcBef>
            </a:pPr>
            <a:r>
              <a:rPr lang="lv-LV" sz="2000" b="1" dirty="0">
                <a:solidFill>
                  <a:schemeClr val="bg1"/>
                </a:solidFill>
                <a:effectLst>
                  <a:outerShdw blurRad="38100" dist="38100" dir="2700000" algn="tl">
                    <a:srgbClr val="000000">
                      <a:alpha val="43137"/>
                    </a:srgbClr>
                  </a:outerShdw>
                </a:effectLst>
              </a:rPr>
              <a:t>Bezdibenis, kas minēts Atkl.gr.11:7, apraksta vietu, kur mājo dēmoni (Atkl.gr.9:11; 20:1-3; Lūka </a:t>
            </a:r>
            <a:r>
              <a:rPr lang="lv-LV" sz="2000" b="1" dirty="0" err="1">
                <a:solidFill>
                  <a:schemeClr val="bg1"/>
                </a:solidFill>
                <a:effectLst>
                  <a:outerShdw blurRad="38100" dist="38100" dir="2700000" algn="tl">
                    <a:srgbClr val="000000">
                      <a:alpha val="43137"/>
                    </a:srgbClr>
                  </a:outerShdw>
                </a:effectLst>
              </a:rPr>
              <a:t>ev</a:t>
            </a:r>
            <a:r>
              <a:rPr lang="lv-LV" sz="2000" b="1" dirty="0">
                <a:solidFill>
                  <a:schemeClr val="bg1"/>
                </a:solidFill>
                <a:effectLst>
                  <a:outerShdw blurRad="38100" dist="38100" dir="2700000" algn="tl">
                    <a:srgbClr val="000000">
                      <a:alpha val="43137"/>
                    </a:srgbClr>
                  </a:outerShdw>
                </a:effectLst>
              </a:rPr>
              <a:t>. 8:30-31). Zvērs aino politisku vai reliģisku varu (tāpat kā citi zvēri Atklāsmes grāmatā, </a:t>
            </a:r>
            <a:r>
              <a:rPr lang="lv-LV" sz="2000" b="1" dirty="0" err="1">
                <a:solidFill>
                  <a:schemeClr val="bg1"/>
                </a:solidFill>
                <a:effectLst>
                  <a:outerShdw blurRad="38100" dist="38100" dir="2700000" algn="tl">
                    <a:srgbClr val="000000">
                      <a:alpha val="43137"/>
                    </a:srgbClr>
                  </a:outerShdw>
                </a:effectLst>
              </a:rPr>
              <a:t>Daniēla</a:t>
            </a:r>
            <a:r>
              <a:rPr lang="lv-LV" sz="2000" b="1" dirty="0">
                <a:solidFill>
                  <a:schemeClr val="bg1"/>
                </a:solidFill>
                <a:effectLst>
                  <a:outerShdw blurRad="38100" dist="38100" dir="2700000" algn="tl">
                    <a:srgbClr val="000000">
                      <a:alpha val="43137"/>
                    </a:srgbClr>
                  </a:outerShdw>
                </a:effectLst>
              </a:rPr>
              <a:t> grāmatā un evaņģēlijā).</a:t>
            </a:r>
          </a:p>
        </p:txBody>
      </p:sp>
      <p:pic>
        <p:nvPicPr>
          <p:cNvPr id="10" name="Imagen 9">
            <a:extLst>
              <a:ext uri="{FF2B5EF4-FFF2-40B4-BE49-F238E27FC236}">
                <a16:creationId xmlns:a16="http://schemas.microsoft.com/office/drawing/2014/main" id="{3045222B-68BD-398E-EBCC-4F5F33F6AD3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991726" y="209187"/>
            <a:ext cx="2047874" cy="3343638"/>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B8373FD9-C831-CED1-6C38-976D44DADFB8}"/>
              </a:ext>
            </a:extLst>
          </p:cNvPr>
          <p:cNvSpPr txBox="1"/>
          <p:nvPr/>
        </p:nvSpPr>
        <p:spPr>
          <a:xfrm>
            <a:off x="123826" y="2766940"/>
            <a:ext cx="9801224" cy="1015663"/>
          </a:xfrm>
          <a:prstGeom prst="rect">
            <a:avLst/>
          </a:prstGeom>
          <a:noFill/>
        </p:spPr>
        <p:txBody>
          <a:bodyPr wrap="square">
            <a:spAutoFit/>
          </a:bodyPr>
          <a:lstStyle/>
          <a:p>
            <a:pPr>
              <a:spcBef>
                <a:spcPts val="600"/>
              </a:spcBef>
            </a:pPr>
            <a:r>
              <a:rPr lang="lv-LV" sz="2000" b="1" dirty="0">
                <a:solidFill>
                  <a:schemeClr val="bg1"/>
                </a:solidFill>
                <a:effectLst>
                  <a:outerShdw blurRad="38100" dist="38100" dir="2700000" algn="tl">
                    <a:srgbClr val="000000">
                      <a:alpha val="43137"/>
                    </a:srgbClr>
                  </a:outerShdw>
                </a:effectLst>
              </a:rPr>
              <a:t>Francijas revolūcija, sākās 1789. gadā, radīja saukto “teroristisku varu” (1793-1794), skaidri parādīja, kas stāv aiz šīs varas: sātans un viņa dēmoni. Šī vara ir minēta trīs veidos (</a:t>
            </a:r>
            <a:r>
              <a:rPr lang="lv-LV" sz="2000" b="1" dirty="0" err="1">
                <a:solidFill>
                  <a:schemeClr val="bg1"/>
                </a:solidFill>
                <a:effectLst>
                  <a:outerShdw blurRad="38100" dist="38100" dir="2700000" algn="tl">
                    <a:srgbClr val="000000">
                      <a:alpha val="43137"/>
                    </a:srgbClr>
                  </a:outerShdw>
                </a:effectLst>
              </a:rPr>
              <a:t>Atkl</a:t>
            </a:r>
            <a:r>
              <a:rPr lang="lv-LV" sz="2000" b="1" dirty="0">
                <a:solidFill>
                  <a:schemeClr val="bg1"/>
                </a:solidFill>
                <a:effectLst>
                  <a:outerShdw blurRad="38100" dist="38100" dir="2700000" algn="tl">
                    <a:srgbClr val="000000">
                      <a:alpha val="43137"/>
                    </a:srgbClr>
                  </a:outerShdw>
                </a:effectLst>
              </a:rPr>
              <a:t>. 11:8):</a:t>
            </a:r>
          </a:p>
        </p:txBody>
      </p:sp>
    </p:spTree>
    <p:extLst>
      <p:ext uri="{BB962C8B-B14F-4D97-AF65-F5344CB8AC3E}">
        <p14:creationId xmlns:p14="http://schemas.microsoft.com/office/powerpoint/2010/main" val="70210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style.rotation</p:attrName>
                                        </p:attrNameLst>
                                      </p:cBhvr>
                                      <p:tavLst>
                                        <p:tav tm="0">
                                          <p:val>
                                            <p:fltVal val="720"/>
                                          </p:val>
                                        </p:tav>
                                        <p:tav tm="100000">
                                          <p:val>
                                            <p:fltVal val="0"/>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strVal val="#ppt_w+.3"/>
                                          </p:val>
                                        </p:tav>
                                        <p:tav tm="100000">
                                          <p:val>
                                            <p:strVal val="#ppt_w"/>
                                          </p:val>
                                        </p:tav>
                                      </p:tavLst>
                                    </p:anim>
                                    <p:anim calcmode="lin" valueType="num">
                                      <p:cBhvr>
                                        <p:cTn id="42" dur="1000" fill="hold"/>
                                        <p:tgtEl>
                                          <p:spTgt spid="10"/>
                                        </p:tgtEl>
                                        <p:attrNameLst>
                                          <p:attrName>ppt_h</p:attrName>
                                        </p:attrNameLst>
                                      </p:cBhvr>
                                      <p:tavLst>
                                        <p:tav tm="0">
                                          <p:val>
                                            <p:strVal val="#ppt_h"/>
                                          </p:val>
                                        </p:tav>
                                        <p:tav tm="100000">
                                          <p:val>
                                            <p:strVal val="#ppt_h"/>
                                          </p:val>
                                        </p:tav>
                                      </p:tavLst>
                                    </p:anim>
                                    <p:animEffect transition="in" filter="fade">
                                      <p:cBhvr>
                                        <p:cTn id="43" dur="1000"/>
                                        <p:tgtEl>
                                          <p:spTgt spid="10"/>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528" fill="hold" grpId="0" nodeType="clickEffect">
                                  <p:stCondLst>
                                    <p:cond delay="0"/>
                                  </p:stCondLst>
                                  <p:childTnLst>
                                    <p:set>
                                      <p:cBhvr>
                                        <p:cTn id="51" dur="1" fill="hold">
                                          <p:stCondLst>
                                            <p:cond delay="0"/>
                                          </p:stCondLst>
                                        </p:cTn>
                                        <p:tgtEl>
                                          <p:spTgt spid="2">
                                            <p:graphicEl>
                                              <a:dgm id="{003E632C-FAAC-4580-B85A-B17A546480AA}"/>
                                            </p:graphicEl>
                                          </p:spTgt>
                                        </p:tgtEl>
                                        <p:attrNameLst>
                                          <p:attrName>style.visibility</p:attrName>
                                        </p:attrNameLst>
                                      </p:cBhvr>
                                      <p:to>
                                        <p:strVal val="visible"/>
                                      </p:to>
                                    </p:set>
                                    <p:anim calcmode="lin" valueType="num">
                                      <p:cBhvr>
                                        <p:cTn id="52" dur="500" fill="hold"/>
                                        <p:tgtEl>
                                          <p:spTgt spid="2">
                                            <p:graphicEl>
                                              <a:dgm id="{003E632C-FAAC-4580-B85A-B17A546480AA}"/>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003E632C-FAAC-4580-B85A-B17A546480AA}"/>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003E632C-FAAC-4580-B85A-B17A546480AA}"/>
                                            </p:graphicEl>
                                          </p:spTgt>
                                        </p:tgtEl>
                                      </p:cBhvr>
                                    </p:animEffect>
                                    <p:anim calcmode="lin" valueType="num">
                                      <p:cBhvr>
                                        <p:cTn id="55" dur="500" fill="hold"/>
                                        <p:tgtEl>
                                          <p:spTgt spid="2">
                                            <p:graphicEl>
                                              <a:dgm id="{003E632C-FAAC-4580-B85A-B17A546480AA}"/>
                                            </p:graphicEl>
                                          </p:spTgt>
                                        </p:tgtEl>
                                        <p:attrNameLst>
                                          <p:attrName>ppt_x</p:attrName>
                                        </p:attrNameLst>
                                      </p:cBhvr>
                                      <p:tavLst>
                                        <p:tav tm="0">
                                          <p:val>
                                            <p:fltVal val="0.5"/>
                                          </p:val>
                                        </p:tav>
                                        <p:tav tm="100000">
                                          <p:val>
                                            <p:strVal val="#ppt_x"/>
                                          </p:val>
                                        </p:tav>
                                      </p:tavLst>
                                    </p:anim>
                                    <p:anim calcmode="lin" valueType="num">
                                      <p:cBhvr>
                                        <p:cTn id="56" dur="500" fill="hold"/>
                                        <p:tgtEl>
                                          <p:spTgt spid="2">
                                            <p:graphicEl>
                                              <a:dgm id="{003E632C-FAAC-4580-B85A-B17A546480AA}"/>
                                            </p:graphicEl>
                                          </p:spTgt>
                                        </p:tgtEl>
                                        <p:attrNameLst>
                                          <p:attrName>ppt_y</p:attrName>
                                        </p:attrNameLst>
                                      </p:cBhvr>
                                      <p:tavLst>
                                        <p:tav tm="0">
                                          <p:val>
                                            <p:fltVal val="0.5"/>
                                          </p:val>
                                        </p:tav>
                                        <p:tav tm="100000">
                                          <p:val>
                                            <p:strVal val="#ppt_y"/>
                                          </p:val>
                                        </p:tav>
                                      </p:tavLst>
                                    </p:anim>
                                  </p:childTnLst>
                                </p:cTn>
                              </p:par>
                              <p:par>
                                <p:cTn id="57" presetID="53" presetClass="entr" presetSubtype="528" fill="hold" grpId="0" nodeType="withEffect">
                                  <p:stCondLst>
                                    <p:cond delay="0"/>
                                  </p:stCondLst>
                                  <p:childTnLst>
                                    <p:set>
                                      <p:cBhvr>
                                        <p:cTn id="58" dur="1" fill="hold">
                                          <p:stCondLst>
                                            <p:cond delay="0"/>
                                          </p:stCondLst>
                                        </p:cTn>
                                        <p:tgtEl>
                                          <p:spTgt spid="2">
                                            <p:graphicEl>
                                              <a:dgm id="{A5B41B5F-272D-4CC6-A2EE-4F14EAC6B30D}"/>
                                            </p:graphicEl>
                                          </p:spTgt>
                                        </p:tgtEl>
                                        <p:attrNameLst>
                                          <p:attrName>style.visibility</p:attrName>
                                        </p:attrNameLst>
                                      </p:cBhvr>
                                      <p:to>
                                        <p:strVal val="visible"/>
                                      </p:to>
                                    </p:set>
                                    <p:anim calcmode="lin" valueType="num">
                                      <p:cBhvr>
                                        <p:cTn id="59" dur="500" fill="hold"/>
                                        <p:tgtEl>
                                          <p:spTgt spid="2">
                                            <p:graphicEl>
                                              <a:dgm id="{A5B41B5F-272D-4CC6-A2EE-4F14EAC6B30D}"/>
                                            </p:graphicEl>
                                          </p:spTgt>
                                        </p:tgtEl>
                                        <p:attrNameLst>
                                          <p:attrName>ppt_w</p:attrName>
                                        </p:attrNameLst>
                                      </p:cBhvr>
                                      <p:tavLst>
                                        <p:tav tm="0">
                                          <p:val>
                                            <p:fltVal val="0"/>
                                          </p:val>
                                        </p:tav>
                                        <p:tav tm="100000">
                                          <p:val>
                                            <p:strVal val="#ppt_w"/>
                                          </p:val>
                                        </p:tav>
                                      </p:tavLst>
                                    </p:anim>
                                    <p:anim calcmode="lin" valueType="num">
                                      <p:cBhvr>
                                        <p:cTn id="60" dur="500" fill="hold"/>
                                        <p:tgtEl>
                                          <p:spTgt spid="2">
                                            <p:graphicEl>
                                              <a:dgm id="{A5B41B5F-272D-4CC6-A2EE-4F14EAC6B30D}"/>
                                            </p:graphicEl>
                                          </p:spTgt>
                                        </p:tgtEl>
                                        <p:attrNameLst>
                                          <p:attrName>ppt_h</p:attrName>
                                        </p:attrNameLst>
                                      </p:cBhvr>
                                      <p:tavLst>
                                        <p:tav tm="0">
                                          <p:val>
                                            <p:fltVal val="0"/>
                                          </p:val>
                                        </p:tav>
                                        <p:tav tm="100000">
                                          <p:val>
                                            <p:strVal val="#ppt_h"/>
                                          </p:val>
                                        </p:tav>
                                      </p:tavLst>
                                    </p:anim>
                                    <p:animEffect transition="in" filter="fade">
                                      <p:cBhvr>
                                        <p:cTn id="61" dur="500"/>
                                        <p:tgtEl>
                                          <p:spTgt spid="2">
                                            <p:graphicEl>
                                              <a:dgm id="{A5B41B5F-272D-4CC6-A2EE-4F14EAC6B30D}"/>
                                            </p:graphicEl>
                                          </p:spTgt>
                                        </p:tgtEl>
                                      </p:cBhvr>
                                    </p:animEffect>
                                    <p:anim calcmode="lin" valueType="num">
                                      <p:cBhvr>
                                        <p:cTn id="62" dur="500" fill="hold"/>
                                        <p:tgtEl>
                                          <p:spTgt spid="2">
                                            <p:graphicEl>
                                              <a:dgm id="{A5B41B5F-272D-4CC6-A2EE-4F14EAC6B30D}"/>
                                            </p:graphicEl>
                                          </p:spTgt>
                                        </p:tgtEl>
                                        <p:attrNameLst>
                                          <p:attrName>ppt_x</p:attrName>
                                        </p:attrNameLst>
                                      </p:cBhvr>
                                      <p:tavLst>
                                        <p:tav tm="0">
                                          <p:val>
                                            <p:fltVal val="0.5"/>
                                          </p:val>
                                        </p:tav>
                                        <p:tav tm="100000">
                                          <p:val>
                                            <p:strVal val="#ppt_x"/>
                                          </p:val>
                                        </p:tav>
                                      </p:tavLst>
                                    </p:anim>
                                    <p:anim calcmode="lin" valueType="num">
                                      <p:cBhvr>
                                        <p:cTn id="63" dur="500" fill="hold"/>
                                        <p:tgtEl>
                                          <p:spTgt spid="2">
                                            <p:graphicEl>
                                              <a:dgm id="{A5B41B5F-272D-4CC6-A2EE-4F14EAC6B30D}"/>
                                            </p:graphicEl>
                                          </p:spTgt>
                                        </p:tgtEl>
                                        <p:attrNameLst>
                                          <p:attrName>ppt_y</p:attrName>
                                        </p:attrNameLst>
                                      </p:cBhvr>
                                      <p:tavLst>
                                        <p:tav tm="0">
                                          <p:val>
                                            <p:fltVal val="0.5"/>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528" fill="hold" grpId="0" nodeType="clickEffect">
                                  <p:stCondLst>
                                    <p:cond delay="0"/>
                                  </p:stCondLst>
                                  <p:childTnLst>
                                    <p:set>
                                      <p:cBhvr>
                                        <p:cTn id="67" dur="1" fill="hold">
                                          <p:stCondLst>
                                            <p:cond delay="0"/>
                                          </p:stCondLst>
                                        </p:cTn>
                                        <p:tgtEl>
                                          <p:spTgt spid="2">
                                            <p:graphicEl>
                                              <a:dgm id="{9339F677-6505-426E-A141-D2307934828C}"/>
                                            </p:graphicEl>
                                          </p:spTgt>
                                        </p:tgtEl>
                                        <p:attrNameLst>
                                          <p:attrName>style.visibility</p:attrName>
                                        </p:attrNameLst>
                                      </p:cBhvr>
                                      <p:to>
                                        <p:strVal val="visible"/>
                                      </p:to>
                                    </p:set>
                                    <p:anim calcmode="lin" valueType="num">
                                      <p:cBhvr>
                                        <p:cTn id="68" dur="500" fill="hold"/>
                                        <p:tgtEl>
                                          <p:spTgt spid="2">
                                            <p:graphicEl>
                                              <a:dgm id="{9339F677-6505-426E-A141-D2307934828C}"/>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9339F677-6505-426E-A141-D2307934828C}"/>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9339F677-6505-426E-A141-D2307934828C}"/>
                                            </p:graphicEl>
                                          </p:spTgt>
                                        </p:tgtEl>
                                      </p:cBhvr>
                                    </p:animEffect>
                                    <p:anim calcmode="lin" valueType="num">
                                      <p:cBhvr>
                                        <p:cTn id="71" dur="500" fill="hold"/>
                                        <p:tgtEl>
                                          <p:spTgt spid="2">
                                            <p:graphicEl>
                                              <a:dgm id="{9339F677-6505-426E-A141-D2307934828C}"/>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9339F677-6505-426E-A141-D2307934828C}"/>
                                            </p:graphicEl>
                                          </p:spTgt>
                                        </p:tgtEl>
                                        <p:attrNameLst>
                                          <p:attrName>ppt_y</p:attrName>
                                        </p:attrNameLst>
                                      </p:cBhvr>
                                      <p:tavLst>
                                        <p:tav tm="0">
                                          <p:val>
                                            <p:fltVal val="0.5"/>
                                          </p:val>
                                        </p:tav>
                                        <p:tav tm="100000">
                                          <p:val>
                                            <p:strVal val="#ppt_y"/>
                                          </p:val>
                                        </p:tav>
                                      </p:tavLst>
                                    </p:anim>
                                  </p:childTnLst>
                                </p:cTn>
                              </p:par>
                              <p:par>
                                <p:cTn id="73" presetID="53" presetClass="entr" presetSubtype="528" fill="hold" grpId="0" nodeType="withEffect">
                                  <p:stCondLst>
                                    <p:cond delay="0"/>
                                  </p:stCondLst>
                                  <p:childTnLst>
                                    <p:set>
                                      <p:cBhvr>
                                        <p:cTn id="74" dur="1" fill="hold">
                                          <p:stCondLst>
                                            <p:cond delay="0"/>
                                          </p:stCondLst>
                                        </p:cTn>
                                        <p:tgtEl>
                                          <p:spTgt spid="2">
                                            <p:graphicEl>
                                              <a:dgm id="{2F7E4ED5-89E4-4BF1-8F1E-9470640FDF45}"/>
                                            </p:graphicEl>
                                          </p:spTgt>
                                        </p:tgtEl>
                                        <p:attrNameLst>
                                          <p:attrName>style.visibility</p:attrName>
                                        </p:attrNameLst>
                                      </p:cBhvr>
                                      <p:to>
                                        <p:strVal val="visible"/>
                                      </p:to>
                                    </p:set>
                                    <p:anim calcmode="lin" valueType="num">
                                      <p:cBhvr>
                                        <p:cTn id="75" dur="500" fill="hold"/>
                                        <p:tgtEl>
                                          <p:spTgt spid="2">
                                            <p:graphicEl>
                                              <a:dgm id="{2F7E4ED5-89E4-4BF1-8F1E-9470640FDF45}"/>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2F7E4ED5-89E4-4BF1-8F1E-9470640FDF45}"/>
                                            </p:graphicEl>
                                          </p:spTgt>
                                        </p:tgtEl>
                                        <p:attrNameLst>
                                          <p:attrName>ppt_h</p:attrName>
                                        </p:attrNameLst>
                                      </p:cBhvr>
                                      <p:tavLst>
                                        <p:tav tm="0">
                                          <p:val>
                                            <p:fltVal val="0"/>
                                          </p:val>
                                        </p:tav>
                                        <p:tav tm="100000">
                                          <p:val>
                                            <p:strVal val="#ppt_h"/>
                                          </p:val>
                                        </p:tav>
                                      </p:tavLst>
                                    </p:anim>
                                    <p:animEffect transition="in" filter="fade">
                                      <p:cBhvr>
                                        <p:cTn id="77" dur="500"/>
                                        <p:tgtEl>
                                          <p:spTgt spid="2">
                                            <p:graphicEl>
                                              <a:dgm id="{2F7E4ED5-89E4-4BF1-8F1E-9470640FDF45}"/>
                                            </p:graphicEl>
                                          </p:spTgt>
                                        </p:tgtEl>
                                      </p:cBhvr>
                                    </p:animEffect>
                                    <p:anim calcmode="lin" valueType="num">
                                      <p:cBhvr>
                                        <p:cTn id="78" dur="500" fill="hold"/>
                                        <p:tgtEl>
                                          <p:spTgt spid="2">
                                            <p:graphicEl>
                                              <a:dgm id="{2F7E4ED5-89E4-4BF1-8F1E-9470640FDF45}"/>
                                            </p:graphicEl>
                                          </p:spTgt>
                                        </p:tgtEl>
                                        <p:attrNameLst>
                                          <p:attrName>ppt_x</p:attrName>
                                        </p:attrNameLst>
                                      </p:cBhvr>
                                      <p:tavLst>
                                        <p:tav tm="0">
                                          <p:val>
                                            <p:fltVal val="0.5"/>
                                          </p:val>
                                        </p:tav>
                                        <p:tav tm="100000">
                                          <p:val>
                                            <p:strVal val="#ppt_x"/>
                                          </p:val>
                                        </p:tav>
                                      </p:tavLst>
                                    </p:anim>
                                    <p:anim calcmode="lin" valueType="num">
                                      <p:cBhvr>
                                        <p:cTn id="79" dur="500" fill="hold"/>
                                        <p:tgtEl>
                                          <p:spTgt spid="2">
                                            <p:graphicEl>
                                              <a:dgm id="{2F7E4ED5-89E4-4BF1-8F1E-9470640FDF45}"/>
                                            </p:graphicEl>
                                          </p:spTgt>
                                        </p:tgtEl>
                                        <p:attrNameLst>
                                          <p:attrName>ppt_y</p:attrName>
                                        </p:attrNameLst>
                                      </p:cBhvr>
                                      <p:tavLst>
                                        <p:tav tm="0">
                                          <p:val>
                                            <p:fltVal val="0.5"/>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3" presetClass="entr" presetSubtype="528" fill="hold" grpId="0" nodeType="clickEffect">
                                  <p:stCondLst>
                                    <p:cond delay="0"/>
                                  </p:stCondLst>
                                  <p:childTnLst>
                                    <p:set>
                                      <p:cBhvr>
                                        <p:cTn id="83" dur="1" fill="hold">
                                          <p:stCondLst>
                                            <p:cond delay="0"/>
                                          </p:stCondLst>
                                        </p:cTn>
                                        <p:tgtEl>
                                          <p:spTgt spid="2">
                                            <p:graphicEl>
                                              <a:dgm id="{643432C9-2C33-44CE-A5CC-E2A71983A1B3}"/>
                                            </p:graphicEl>
                                          </p:spTgt>
                                        </p:tgtEl>
                                        <p:attrNameLst>
                                          <p:attrName>style.visibility</p:attrName>
                                        </p:attrNameLst>
                                      </p:cBhvr>
                                      <p:to>
                                        <p:strVal val="visible"/>
                                      </p:to>
                                    </p:set>
                                    <p:anim calcmode="lin" valueType="num">
                                      <p:cBhvr>
                                        <p:cTn id="84" dur="500" fill="hold"/>
                                        <p:tgtEl>
                                          <p:spTgt spid="2">
                                            <p:graphicEl>
                                              <a:dgm id="{643432C9-2C33-44CE-A5CC-E2A71983A1B3}"/>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643432C9-2C33-44CE-A5CC-E2A71983A1B3}"/>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643432C9-2C33-44CE-A5CC-E2A71983A1B3}"/>
                                            </p:graphicEl>
                                          </p:spTgt>
                                        </p:tgtEl>
                                      </p:cBhvr>
                                    </p:animEffect>
                                    <p:anim calcmode="lin" valueType="num">
                                      <p:cBhvr>
                                        <p:cTn id="87" dur="500" fill="hold"/>
                                        <p:tgtEl>
                                          <p:spTgt spid="2">
                                            <p:graphicEl>
                                              <a:dgm id="{643432C9-2C33-44CE-A5CC-E2A71983A1B3}"/>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643432C9-2C33-44CE-A5CC-E2A71983A1B3}"/>
                                            </p:graphicEl>
                                          </p:spTgt>
                                        </p:tgtEl>
                                        <p:attrNameLst>
                                          <p:attrName>ppt_y</p:attrName>
                                        </p:attrNameLst>
                                      </p:cBhvr>
                                      <p:tavLst>
                                        <p:tav tm="0">
                                          <p:val>
                                            <p:fltVal val="0.5"/>
                                          </p:val>
                                        </p:tav>
                                        <p:tav tm="100000">
                                          <p:val>
                                            <p:strVal val="#ppt_y"/>
                                          </p:val>
                                        </p:tav>
                                      </p:tavLst>
                                    </p:anim>
                                  </p:childTnLst>
                                </p:cTn>
                              </p:par>
                              <p:par>
                                <p:cTn id="89" presetID="53" presetClass="entr" presetSubtype="528" fill="hold" grpId="0" nodeType="withEffect">
                                  <p:stCondLst>
                                    <p:cond delay="0"/>
                                  </p:stCondLst>
                                  <p:childTnLst>
                                    <p:set>
                                      <p:cBhvr>
                                        <p:cTn id="90" dur="1" fill="hold">
                                          <p:stCondLst>
                                            <p:cond delay="0"/>
                                          </p:stCondLst>
                                        </p:cTn>
                                        <p:tgtEl>
                                          <p:spTgt spid="2">
                                            <p:graphicEl>
                                              <a:dgm id="{3A6EEBA3-165D-4685-85D8-7B506A1AF08D}"/>
                                            </p:graphicEl>
                                          </p:spTgt>
                                        </p:tgtEl>
                                        <p:attrNameLst>
                                          <p:attrName>style.visibility</p:attrName>
                                        </p:attrNameLst>
                                      </p:cBhvr>
                                      <p:to>
                                        <p:strVal val="visible"/>
                                      </p:to>
                                    </p:set>
                                    <p:anim calcmode="lin" valueType="num">
                                      <p:cBhvr>
                                        <p:cTn id="91" dur="500" fill="hold"/>
                                        <p:tgtEl>
                                          <p:spTgt spid="2">
                                            <p:graphicEl>
                                              <a:dgm id="{3A6EEBA3-165D-4685-85D8-7B506A1AF08D}"/>
                                            </p:graphicEl>
                                          </p:spTgt>
                                        </p:tgtEl>
                                        <p:attrNameLst>
                                          <p:attrName>ppt_w</p:attrName>
                                        </p:attrNameLst>
                                      </p:cBhvr>
                                      <p:tavLst>
                                        <p:tav tm="0">
                                          <p:val>
                                            <p:fltVal val="0"/>
                                          </p:val>
                                        </p:tav>
                                        <p:tav tm="100000">
                                          <p:val>
                                            <p:strVal val="#ppt_w"/>
                                          </p:val>
                                        </p:tav>
                                      </p:tavLst>
                                    </p:anim>
                                    <p:anim calcmode="lin" valueType="num">
                                      <p:cBhvr>
                                        <p:cTn id="92" dur="500" fill="hold"/>
                                        <p:tgtEl>
                                          <p:spTgt spid="2">
                                            <p:graphicEl>
                                              <a:dgm id="{3A6EEBA3-165D-4685-85D8-7B506A1AF08D}"/>
                                            </p:graphicEl>
                                          </p:spTgt>
                                        </p:tgtEl>
                                        <p:attrNameLst>
                                          <p:attrName>ppt_h</p:attrName>
                                        </p:attrNameLst>
                                      </p:cBhvr>
                                      <p:tavLst>
                                        <p:tav tm="0">
                                          <p:val>
                                            <p:fltVal val="0"/>
                                          </p:val>
                                        </p:tav>
                                        <p:tav tm="100000">
                                          <p:val>
                                            <p:strVal val="#ppt_h"/>
                                          </p:val>
                                        </p:tav>
                                      </p:tavLst>
                                    </p:anim>
                                    <p:animEffect transition="in" filter="fade">
                                      <p:cBhvr>
                                        <p:cTn id="93" dur="500"/>
                                        <p:tgtEl>
                                          <p:spTgt spid="2">
                                            <p:graphicEl>
                                              <a:dgm id="{3A6EEBA3-165D-4685-85D8-7B506A1AF08D}"/>
                                            </p:graphicEl>
                                          </p:spTgt>
                                        </p:tgtEl>
                                      </p:cBhvr>
                                    </p:animEffect>
                                    <p:anim calcmode="lin" valueType="num">
                                      <p:cBhvr>
                                        <p:cTn id="94" dur="500" fill="hold"/>
                                        <p:tgtEl>
                                          <p:spTgt spid="2">
                                            <p:graphicEl>
                                              <a:dgm id="{3A6EEBA3-165D-4685-85D8-7B506A1AF08D}"/>
                                            </p:graphicEl>
                                          </p:spTgt>
                                        </p:tgtEl>
                                        <p:attrNameLst>
                                          <p:attrName>ppt_x</p:attrName>
                                        </p:attrNameLst>
                                      </p:cBhvr>
                                      <p:tavLst>
                                        <p:tav tm="0">
                                          <p:val>
                                            <p:fltVal val="0.5"/>
                                          </p:val>
                                        </p:tav>
                                        <p:tav tm="100000">
                                          <p:val>
                                            <p:strVal val="#ppt_x"/>
                                          </p:val>
                                        </p:tav>
                                      </p:tavLst>
                                    </p:anim>
                                    <p:anim calcmode="lin" valueType="num">
                                      <p:cBhvr>
                                        <p:cTn id="95" dur="500" fill="hold"/>
                                        <p:tgtEl>
                                          <p:spTgt spid="2">
                                            <p:graphicEl>
                                              <a:dgm id="{3A6EEBA3-165D-4685-85D8-7B506A1AF08D}"/>
                                            </p:graphicEl>
                                          </p:spTgt>
                                        </p:tgtEl>
                                        <p:attrNameLst>
                                          <p:attrName>ppt_y</p:attrName>
                                        </p:attrNameLst>
                                      </p:cBhvr>
                                      <p:tavLst>
                                        <p:tav tm="0">
                                          <p:val>
                                            <p:fltVal val="0.5"/>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37"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barn(outVertical)">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P spid="9"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96D757-14DD-1D62-9EAC-1DC5C08B83D2}"/>
              </a:ext>
            </a:extLst>
          </p:cNvPr>
          <p:cNvSpPr txBox="1"/>
          <p:nvPr/>
        </p:nvSpPr>
        <p:spPr>
          <a:xfrm>
            <a:off x="1352145" y="783975"/>
            <a:ext cx="9202366" cy="5262979"/>
          </a:xfrm>
          <a:prstGeom prst="rect">
            <a:avLst/>
          </a:prstGeom>
          <a:noFill/>
        </p:spPr>
        <p:txBody>
          <a:bodyPr wrap="square">
            <a:spAutoFit/>
          </a:bodyPr>
          <a:lstStyle/>
          <a:p>
            <a:pPr>
              <a:spcBef>
                <a:spcPts val="600"/>
              </a:spcBef>
            </a:pPr>
            <a:r>
              <a:rPr lang="es-ES" sz="2600" b="1" dirty="0">
                <a:solidFill>
                  <a:schemeClr val="bg1"/>
                </a:solidFill>
                <a:latin typeface="Constantia" panose="02030602050306030303" pitchFamily="18" charset="0"/>
              </a:rPr>
              <a:t>“</a:t>
            </a:r>
            <a:r>
              <a:rPr lang="lv-LV" sz="2800" b="1" dirty="0">
                <a:solidFill>
                  <a:schemeClr val="bg1"/>
                </a:solidFill>
                <a:latin typeface="Constantia" panose="02030602050306030303" pitchFamily="18" charset="0"/>
              </a:rPr>
              <a:t>Ateistiskā vara, kas Francijā valdīja revolūcijas un terora laikā, uzsāka tādu karu pret Dievu un Viņa svēto Vārdu, kādu pasaule vēl nekad nebija pieredzējusi. Nacionālā Sapulce atcēla Dievības pielūgšanu. Bībeles savāca un ar vislielāko nicināšanu un izsmieklu publiski sadedzināja. Dieva likumus mina ar kājām. Rakstos paredzētos iestādījumus likvidēja. Iknedēļas atpūtas dienu atcēla un tās vietā katru desmito dienu veltīja uzdzīvei un zaimošanai. Kristības un svēto Vakarēdienu aizliedza. Un pie apbedīšanas vietām uzkrītoši izkārtie paziņojumi vēstīja, ka nāve ir mūžīgs miegs</a:t>
            </a:r>
            <a:r>
              <a:rPr lang="lv-LV" sz="2600" b="1" dirty="0">
                <a:solidFill>
                  <a:schemeClr val="bg1"/>
                </a:solidFill>
                <a:latin typeface="Constantia" panose="02030602050306030303" pitchFamily="18" charset="0"/>
              </a:rPr>
              <a:t>.</a:t>
            </a:r>
            <a:r>
              <a:rPr lang="es-ES" sz="2600" b="1" dirty="0">
                <a:solidFill>
                  <a:schemeClr val="bg1"/>
                </a:solidFill>
                <a:latin typeface="Constantia" panose="02030602050306030303" pitchFamily="18" charset="0"/>
              </a:rPr>
              <a:t>”</a:t>
            </a:r>
          </a:p>
        </p:txBody>
      </p:sp>
      <p:sp>
        <p:nvSpPr>
          <p:cNvPr id="4" name="CuadroTexto 3">
            <a:extLst>
              <a:ext uri="{FF2B5EF4-FFF2-40B4-BE49-F238E27FC236}">
                <a16:creationId xmlns:a16="http://schemas.microsoft.com/office/drawing/2014/main" id="{03418EF6-7C47-30AC-3F69-DEF2A9F49063}"/>
              </a:ext>
            </a:extLst>
          </p:cNvPr>
          <p:cNvSpPr txBox="1"/>
          <p:nvPr/>
        </p:nvSpPr>
        <p:spPr>
          <a:xfrm>
            <a:off x="7877176" y="6074025"/>
            <a:ext cx="2677335" cy="338554"/>
          </a:xfrm>
          <a:prstGeom prst="rect">
            <a:avLst/>
          </a:prstGeom>
          <a:noFill/>
        </p:spPr>
        <p:txBody>
          <a:bodyPr wrap="none" rtlCol="0">
            <a:spAutoFit/>
          </a:bodyPr>
          <a:lstStyle/>
          <a:p>
            <a:pPr algn="r"/>
            <a:r>
              <a:rPr lang="fr-FR" sz="1600" b="1" dirty="0">
                <a:solidFill>
                  <a:schemeClr val="bg1"/>
                </a:solidFill>
              </a:rPr>
              <a:t>E. G. </a:t>
            </a:r>
            <a:r>
              <a:rPr lang="lv-LV" sz="1600" b="1" dirty="0">
                <a:solidFill>
                  <a:schemeClr val="bg1"/>
                </a:solidFill>
              </a:rPr>
              <a:t>V</a:t>
            </a:r>
            <a:r>
              <a:rPr lang="fr-FR" sz="1600" b="1" dirty="0">
                <a:solidFill>
                  <a:schemeClr val="bg1"/>
                </a:solidFill>
              </a:rPr>
              <a:t>. (</a:t>
            </a:r>
            <a:r>
              <a:rPr lang="fr-FR" sz="1600" b="1" dirty="0" err="1">
                <a:solidFill>
                  <a:schemeClr val="bg1"/>
                </a:solidFill>
              </a:rPr>
              <a:t>Liel</a:t>
            </a:r>
            <a:r>
              <a:rPr lang="lv-LV" sz="1600" b="1" dirty="0">
                <a:solidFill>
                  <a:schemeClr val="bg1"/>
                </a:solidFill>
              </a:rPr>
              <a:t>ā cīņa</a:t>
            </a:r>
            <a:r>
              <a:rPr lang="fr-FR" sz="1600" b="1" dirty="0">
                <a:solidFill>
                  <a:schemeClr val="bg1"/>
                </a:solidFill>
              </a:rPr>
              <a:t>, 276. </a:t>
            </a:r>
            <a:r>
              <a:rPr lang="fr-FR" sz="1600" b="1" dirty="0" err="1">
                <a:solidFill>
                  <a:schemeClr val="bg1"/>
                </a:solidFill>
              </a:rPr>
              <a:t>lpp</a:t>
            </a:r>
            <a:r>
              <a:rPr lang="fr-FR" sz="1600" b="1" dirty="0">
                <a:solidFill>
                  <a:schemeClr val="bg1"/>
                </a:solidFill>
              </a:rPr>
              <a:t>.)</a:t>
            </a:r>
            <a:endParaRPr lang="es-ES" sz="1600" b="1" dirty="0">
              <a:solidFill>
                <a:schemeClr val="bg1"/>
              </a:solidFill>
            </a:endParaRPr>
          </a:p>
        </p:txBody>
      </p:sp>
    </p:spTree>
    <p:extLst>
      <p:ext uri="{BB962C8B-B14F-4D97-AF65-F5344CB8AC3E}">
        <p14:creationId xmlns:p14="http://schemas.microsoft.com/office/powerpoint/2010/main" val="70298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4BDF6F84-362C-E5E4-86FF-FB6BEF48D7E3}"/>
              </a:ext>
            </a:extLst>
          </p:cNvPr>
          <p:cNvSpPr>
            <a:spLocks noGrp="1" noRot="1" noMove="1" noResize="1" noEditPoints="1" noAdjustHandles="1" noChangeArrowheads="1" noChangeShapeType="1"/>
          </p:cNvSpPr>
          <p:nvPr/>
        </p:nvSpPr>
        <p:spPr>
          <a:xfrm>
            <a:off x="0" y="0"/>
            <a:ext cx="12192000" cy="1411604"/>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F5C1310-A719-BC1E-AEE5-703079B5190A}"/>
              </a:ext>
            </a:extLst>
          </p:cNvPr>
          <p:cNvSpPr txBox="1"/>
          <p:nvPr/>
        </p:nvSpPr>
        <p:spPr>
          <a:xfrm>
            <a:off x="0" y="0"/>
            <a:ext cx="12192000"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lv-LV" sz="4000" b="1" dirty="0">
                <a:ln/>
                <a:solidFill>
                  <a:schemeClr val="accent4"/>
                </a:solidFill>
                <a:effectLst>
                  <a:outerShdw blurRad="38100" dist="38100" dir="2700000" algn="tl">
                    <a:srgbClr val="000000">
                      <a:alpha val="43137"/>
                    </a:srgbClr>
                  </a:outerShdw>
                </a:effectLst>
              </a:rPr>
              <a:t>KĀ VIŅI AUGŠĀMCĒLĀS UN UZKĀPA DEBESĪS</a:t>
            </a:r>
            <a:r>
              <a:rPr lang="es-ES" sz="4000" b="1" dirty="0">
                <a:ln/>
                <a:solidFill>
                  <a:schemeClr val="accent4"/>
                </a:solidFill>
                <a:effectLst>
                  <a:outerShdw blurRad="38100" dist="38100" dir="2700000" algn="tl">
                    <a:srgbClr val="000000">
                      <a:alpha val="43137"/>
                    </a:srgbClr>
                  </a:outerShdw>
                </a:effectLst>
              </a:rPr>
              <a:t>?</a:t>
            </a:r>
          </a:p>
        </p:txBody>
      </p:sp>
      <p:sp>
        <p:nvSpPr>
          <p:cNvPr id="5" name="CuadroTexto 4">
            <a:extLst>
              <a:ext uri="{FF2B5EF4-FFF2-40B4-BE49-F238E27FC236}">
                <a16:creationId xmlns:a16="http://schemas.microsoft.com/office/drawing/2014/main" id="{5A9B3856-EB15-9EB1-694A-1EE7D98CF686}"/>
              </a:ext>
            </a:extLst>
          </p:cNvPr>
          <p:cNvSpPr txBox="1"/>
          <p:nvPr/>
        </p:nvSpPr>
        <p:spPr>
          <a:xfrm>
            <a:off x="671512" y="693241"/>
            <a:ext cx="10848975" cy="646331"/>
          </a:xfrm>
          <a:prstGeom prst="rect">
            <a:avLst/>
          </a:prstGeom>
          <a:noFill/>
        </p:spPr>
        <p:txBody>
          <a:bodyPr wrap="square">
            <a:spAutoFit/>
          </a:bodyPr>
          <a:lstStyle/>
          <a:p>
            <a:pPr algn="ctr"/>
            <a:r>
              <a:rPr lang="es-ES" b="1" dirty="0">
                <a:solidFill>
                  <a:schemeClr val="accent2">
                    <a:lumMod val="20000"/>
                    <a:lumOff val="80000"/>
                  </a:schemeClr>
                </a:solidFill>
                <a:effectLst>
                  <a:glow rad="127000">
                    <a:srgbClr val="2F4366"/>
                  </a:glow>
                  <a:outerShdw blurRad="38100" dist="38100" dir="2700000" algn="tl">
                    <a:srgbClr val="000000">
                      <a:alpha val="43137"/>
                    </a:srgbClr>
                  </a:outerShdw>
                </a:effectLst>
                <a:latin typeface="Comic Sans MS" panose="030F0702030302020204" pitchFamily="66" charset="0"/>
              </a:rPr>
              <a:t>“</a:t>
            </a:r>
            <a:r>
              <a:rPr lang="lv-LV" b="1" dirty="0">
                <a:solidFill>
                  <a:schemeClr val="accent2">
                    <a:lumMod val="20000"/>
                    <a:lumOff val="80000"/>
                  </a:schemeClr>
                </a:solidFill>
                <a:effectLst>
                  <a:glow rad="127000">
                    <a:srgbClr val="2F4366"/>
                  </a:glow>
                  <a:outerShdw blurRad="38100" dist="38100" dir="2700000" algn="tl">
                    <a:srgbClr val="000000">
                      <a:alpha val="43137"/>
                    </a:srgbClr>
                  </a:outerShdw>
                </a:effectLst>
                <a:latin typeface="Comic Sans MS" panose="030F0702030302020204" pitchFamily="66" charset="0"/>
              </a:rPr>
              <a:t>Un pēc </a:t>
            </a:r>
            <a:r>
              <a:rPr lang="lv-LV" b="1" dirty="0" err="1">
                <a:solidFill>
                  <a:schemeClr val="accent2">
                    <a:lumMod val="20000"/>
                    <a:lumOff val="80000"/>
                  </a:schemeClr>
                </a:solidFill>
                <a:effectLst>
                  <a:glow rad="127000">
                    <a:srgbClr val="2F4366"/>
                  </a:glow>
                  <a:outerShdw blurRad="38100" dist="38100" dir="2700000" algn="tl">
                    <a:srgbClr val="000000">
                      <a:alpha val="43137"/>
                    </a:srgbClr>
                  </a:outerShdw>
                </a:effectLst>
                <a:latin typeface="Comic Sans MS" panose="030F0702030302020204" pitchFamily="66" charset="0"/>
              </a:rPr>
              <a:t>trīsarpus</a:t>
            </a:r>
            <a:r>
              <a:rPr lang="lv-LV" b="1" dirty="0">
                <a:solidFill>
                  <a:schemeClr val="accent2">
                    <a:lumMod val="20000"/>
                    <a:lumOff val="80000"/>
                  </a:schemeClr>
                </a:solidFill>
                <a:effectLst>
                  <a:glow rad="127000">
                    <a:srgbClr val="2F4366"/>
                  </a:glow>
                  <a:outerShdw blurRad="38100" dist="38100" dir="2700000" algn="tl">
                    <a:srgbClr val="000000">
                      <a:alpha val="43137"/>
                    </a:srgbClr>
                  </a:outerShdw>
                </a:effectLst>
                <a:latin typeface="Comic Sans MS" panose="030F0702030302020204" pitchFamily="66" charset="0"/>
              </a:rPr>
              <a:t> dienām dzīvības gars no Dieva iegāja viņos, un viņi cēlās kājās, un lielas bailes uznāca visiem, kas tos redzēja.</a:t>
            </a:r>
            <a:r>
              <a:rPr lang="es-ES" b="1" dirty="0">
                <a:solidFill>
                  <a:schemeClr val="accent2">
                    <a:lumMod val="20000"/>
                    <a:lumOff val="80000"/>
                  </a:schemeClr>
                </a:solidFill>
                <a:effectLst>
                  <a:glow rad="127000">
                    <a:srgbClr val="2F4366"/>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20000"/>
                    <a:lumOff val="80000"/>
                  </a:schemeClr>
                </a:solidFill>
                <a:effectLst>
                  <a:glow rad="127000">
                    <a:srgbClr val="2F4366"/>
                  </a:glow>
                  <a:outerShdw blurRad="38100" dist="38100" dir="2700000" algn="tl">
                    <a:srgbClr val="000000">
                      <a:alpha val="43137"/>
                    </a:srgbClr>
                  </a:outerShdw>
                </a:effectLst>
                <a:latin typeface="Comic Sans MS" panose="030F0702030302020204" pitchFamily="66" charset="0"/>
              </a:rPr>
              <a:t>(A</a:t>
            </a:r>
            <a:r>
              <a:rPr lang="lv-LV" sz="1400" b="1" dirty="0" err="1">
                <a:solidFill>
                  <a:schemeClr val="accent2">
                    <a:lumMod val="20000"/>
                    <a:lumOff val="80000"/>
                  </a:schemeClr>
                </a:solidFill>
                <a:effectLst>
                  <a:glow rad="127000">
                    <a:srgbClr val="2F4366"/>
                  </a:glow>
                  <a:outerShdw blurRad="38100" dist="38100" dir="2700000" algn="tl">
                    <a:srgbClr val="000000">
                      <a:alpha val="43137"/>
                    </a:srgbClr>
                  </a:outerShdw>
                </a:effectLst>
                <a:latin typeface="Comic Sans MS" panose="030F0702030302020204" pitchFamily="66" charset="0"/>
              </a:rPr>
              <a:t>tklāsmes</a:t>
            </a:r>
            <a:r>
              <a:rPr lang="lv-LV" sz="1400" b="1" dirty="0">
                <a:solidFill>
                  <a:schemeClr val="accent2">
                    <a:lumMod val="20000"/>
                    <a:lumOff val="80000"/>
                  </a:schemeClr>
                </a:solidFill>
                <a:effectLst>
                  <a:glow rad="127000">
                    <a:srgbClr val="2F4366"/>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20000"/>
                    <a:lumOff val="80000"/>
                  </a:schemeClr>
                </a:solidFill>
                <a:effectLst>
                  <a:glow rad="127000">
                    <a:srgbClr val="2F4366"/>
                  </a:glow>
                  <a:outerShdw blurRad="38100" dist="38100" dir="2700000" algn="tl">
                    <a:srgbClr val="000000">
                      <a:alpha val="43137"/>
                    </a:srgbClr>
                  </a:outerShdw>
                </a:effectLst>
                <a:latin typeface="Comic Sans MS" panose="030F0702030302020204" pitchFamily="66" charset="0"/>
              </a:rPr>
              <a:t>11:11)</a:t>
            </a:r>
          </a:p>
        </p:txBody>
      </p:sp>
      <p:sp>
        <p:nvSpPr>
          <p:cNvPr id="6" name="CuadroTexto 5">
            <a:extLst>
              <a:ext uri="{FF2B5EF4-FFF2-40B4-BE49-F238E27FC236}">
                <a16:creationId xmlns:a16="http://schemas.microsoft.com/office/drawing/2014/main" id="{7ADB4EC5-CA36-9792-4462-BEC7218CB17D}"/>
              </a:ext>
            </a:extLst>
          </p:cNvPr>
          <p:cNvSpPr txBox="1"/>
          <p:nvPr/>
        </p:nvSpPr>
        <p:spPr>
          <a:xfrm>
            <a:off x="4676774" y="1497329"/>
            <a:ext cx="7400925" cy="1323439"/>
          </a:xfrm>
          <a:prstGeom prst="rect">
            <a:avLst/>
          </a:prstGeom>
          <a:noFill/>
        </p:spPr>
        <p:txBody>
          <a:bodyPr wrap="square" rtlCol="0">
            <a:spAutoFit/>
          </a:bodyPr>
          <a:lstStyle/>
          <a:p>
            <a:pPr>
              <a:spcBef>
                <a:spcPts val="600"/>
              </a:spcBef>
            </a:pPr>
            <a:r>
              <a:rPr lang="lv-LV" sz="2000" b="1" dirty="0"/>
              <a:t>1793. gada 26. novembrī Parīzē tika izdots dekrēts par reliģijas atcelšanu. Šo dekrētu anulēja 1797. gada 17. jūnijā. Trīs ar pus gadu laikā Francija priecājās, ka tā ir “atbrīvota” no reliģijas tirānijas un, ka Bībeles balss ir apklususi (Atkl.11:9-10).</a:t>
            </a:r>
          </a:p>
        </p:txBody>
      </p:sp>
      <p:pic>
        <p:nvPicPr>
          <p:cNvPr id="4" name="Imagen 3" descr="Imagen en blanco y negro&#10;&#10;Descripción generada automáticamente con confianza baja">
            <a:extLst>
              <a:ext uri="{FF2B5EF4-FFF2-40B4-BE49-F238E27FC236}">
                <a16:creationId xmlns:a16="http://schemas.microsoft.com/office/drawing/2014/main" id="{F24B3722-402F-4817-438A-467D16A5D1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1924" y="1566059"/>
            <a:ext cx="4336358" cy="2939266"/>
          </a:xfrm>
          <a:prstGeom prst="roundRect">
            <a:avLst>
              <a:gd name="adj" fmla="val 4167"/>
            </a:avLst>
          </a:prstGeom>
          <a:solidFill>
            <a:srgbClr val="FFFFFF"/>
          </a:solidFill>
          <a:ln w="76200" cap="sq">
            <a:solidFill>
              <a:srgbClr val="2F4366"/>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407C1E09-A040-B31C-3F1B-5D87E7D5AF8B}"/>
              </a:ext>
            </a:extLst>
          </p:cNvPr>
          <p:cNvSpPr txBox="1"/>
          <p:nvPr/>
        </p:nvSpPr>
        <p:spPr>
          <a:xfrm>
            <a:off x="54667" y="4641139"/>
            <a:ext cx="7031934" cy="1938992"/>
          </a:xfrm>
          <a:prstGeom prst="rect">
            <a:avLst/>
          </a:prstGeom>
          <a:noFill/>
        </p:spPr>
        <p:txBody>
          <a:bodyPr wrap="square">
            <a:spAutoFit/>
          </a:bodyPr>
          <a:lstStyle/>
          <a:p>
            <a:pPr>
              <a:spcBef>
                <a:spcPts val="600"/>
              </a:spcBef>
            </a:pPr>
            <a:r>
              <a:rPr lang="lv-LV" sz="2000" b="1" dirty="0"/>
              <a:t>Viljams </a:t>
            </a:r>
            <a:r>
              <a:rPr lang="lv-LV" sz="2000" b="1" dirty="0" err="1"/>
              <a:t>Vilberforss</a:t>
            </a:r>
            <a:r>
              <a:rPr lang="lv-LV" sz="2000" b="1" dirty="0"/>
              <a:t> 1804. gadā nodibināja pirmo Bībeles biedrību, lai masveidā izplatītu Bībeles. Bībeles eksemplāri vairojās tūkstošiem, līdz tā kļuva par pasaulē visvairāk pārdoto grāmatu. Šodien Dieva Vārda izplatīšana ir neapturama. Dievs to ir novietojis tādā situācijā, ka neviens vairs nevar to iznīcināt (Atkl.11:12).</a:t>
            </a:r>
          </a:p>
        </p:txBody>
      </p:sp>
      <p:pic>
        <p:nvPicPr>
          <p:cNvPr id="9" name="Imagen 8">
            <a:extLst>
              <a:ext uri="{FF2B5EF4-FFF2-40B4-BE49-F238E27FC236}">
                <a16:creationId xmlns:a16="http://schemas.microsoft.com/office/drawing/2014/main" id="{79A519A1-E806-5C76-CE3C-80C06960B32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20611" y="4533929"/>
            <a:ext cx="4890414" cy="2153413"/>
          </a:xfrm>
          <a:prstGeom prst="roundRect">
            <a:avLst>
              <a:gd name="adj" fmla="val 9148"/>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contourClr>
          </a:sp3d>
        </p:spPr>
      </p:pic>
      <p:sp>
        <p:nvSpPr>
          <p:cNvPr id="7" name="CuadroTexto 6">
            <a:extLst>
              <a:ext uri="{FF2B5EF4-FFF2-40B4-BE49-F238E27FC236}">
                <a16:creationId xmlns:a16="http://schemas.microsoft.com/office/drawing/2014/main" id="{692FBCD2-6CD8-15C2-9155-534CC0C80BE5}"/>
              </a:ext>
            </a:extLst>
          </p:cNvPr>
          <p:cNvSpPr txBox="1"/>
          <p:nvPr/>
        </p:nvSpPr>
        <p:spPr>
          <a:xfrm>
            <a:off x="4676774" y="3128545"/>
            <a:ext cx="7400925" cy="1015663"/>
          </a:xfrm>
          <a:prstGeom prst="rect">
            <a:avLst/>
          </a:prstGeom>
          <a:noFill/>
        </p:spPr>
        <p:txBody>
          <a:bodyPr wrap="square">
            <a:spAutoFit/>
          </a:bodyPr>
          <a:lstStyle/>
          <a:p>
            <a:pPr>
              <a:spcBef>
                <a:spcPts val="600"/>
              </a:spcBef>
            </a:pPr>
            <a:r>
              <a:rPr lang="lv-LV" sz="2000" b="1" dirty="0"/>
              <a:t>Tā vietā, lai Bībele tiktu apklusināta vai iznīcināta, tā cēlās vēl spēcīgāka nekā iepriekš. Protestantu misijas nesa evaņģēlija vēsti līdz zemes galiem (Atkl.11:11).</a:t>
            </a:r>
          </a:p>
        </p:txBody>
      </p:sp>
    </p:spTree>
    <p:extLst>
      <p:ext uri="{BB962C8B-B14F-4D97-AF65-F5344CB8AC3E}">
        <p14:creationId xmlns:p14="http://schemas.microsoft.com/office/powerpoint/2010/main" val="396724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8"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amond(in)">
                                      <p:cBhvr>
                                        <p:cTn id="16" dur="7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0-#ppt_w/2"/>
                                          </p:val>
                                        </p:tav>
                                        <p:tav tm="100000">
                                          <p:val>
                                            <p:strVal val="#ppt_x"/>
                                          </p:val>
                                        </p:tav>
                                      </p:tavLst>
                                    </p:anim>
                                    <p:anim calcmode="lin" valueType="num">
                                      <p:cBhvr additive="base">
                                        <p:cTn id="27" dur="500" fill="hold"/>
                                        <p:tgtEl>
                                          <p:spTgt spid="4"/>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0-#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1+#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1+#ppt_w/2"/>
                                          </p:val>
                                        </p:tav>
                                        <p:tav tm="100000">
                                          <p:val>
                                            <p:strVal val="#ppt_x"/>
                                          </p:val>
                                        </p:tav>
                                      </p:tavLst>
                                    </p:anim>
                                    <p:anim calcmode="lin" valueType="num">
                                      <p:cBhvr additive="base">
                                        <p:cTn id="4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drio esmerilad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702</TotalTime>
  <Words>1330</Words>
  <Application>Microsoft Office PowerPoint</Application>
  <PresentationFormat>Panorámica</PresentationFormat>
  <Paragraphs>64</Paragraphs>
  <Slides>11</Slides>
  <Notes>3</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11</vt:i4>
      </vt:variant>
    </vt:vector>
  </HeadingPairs>
  <TitlesOfParts>
    <vt:vector size="19" baseType="lpstr">
      <vt:lpstr>Aptos</vt:lpstr>
      <vt:lpstr>Comic Sans MS</vt:lpstr>
      <vt:lpstr>Constantia</vt:lpstr>
      <vt:lpstr>Aptos Display</vt:lpstr>
      <vt:lpstr>Calibri</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96</cp:revision>
  <dcterms:created xsi:type="dcterms:W3CDTF">2024-04-27T06:09:06Z</dcterms:created>
  <dcterms:modified xsi:type="dcterms:W3CDTF">2024-04-29T05:34:12Z</dcterms:modified>
</cp:coreProperties>
</file>