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97" r:id="rId3"/>
    <p:sldId id="291" r:id="rId4"/>
    <p:sldId id="257" r:id="rId5"/>
    <p:sldId id="298" r:id="rId6"/>
    <p:sldId id="299" r:id="rId7"/>
    <p:sldId id="30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FBD"/>
    <a:srgbClr val="2F509E"/>
    <a:srgbClr val="F5A315"/>
    <a:srgbClr val="FAE9CE"/>
    <a:srgbClr val="F4D39D"/>
    <a:srgbClr val="C2BAEC"/>
    <a:srgbClr val="E29D9A"/>
    <a:srgbClr val="E0DCF5"/>
    <a:srgbClr val="EEC5C3"/>
    <a:srgbClr val="2C1F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1" d="100"/>
          <a:sy n="31" d="100"/>
        </p:scale>
        <p:origin x="72" y="15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07/relationships/hdphoto" Target="../media/hdphoto4.wdp"/><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07/relationships/hdphoto" Target="../media/hdphoto4.wdp"/><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6589B-0264-4124-91A1-3BA2C33694EF}" type="doc">
      <dgm:prSet loTypeId="urn:microsoft.com/office/officeart/2008/layout/AlternatingPictureBlocks" loCatId="picture" qsTypeId="urn:microsoft.com/office/officeart/2005/8/quickstyle/3d1" qsCatId="3D" csTypeId="urn:microsoft.com/office/officeart/2005/8/colors/colorful1" csCatId="colorful" phldr="1"/>
      <dgm:spPr/>
      <dgm:t>
        <a:bodyPr/>
        <a:lstStyle/>
        <a:p>
          <a:endParaRPr lang="es-ES"/>
        </a:p>
      </dgm:t>
    </dgm:pt>
    <dgm:pt modelId="{EC0FF370-B8F7-4B14-BC78-1D7933567303}">
      <dgm:prSet custT="1"/>
      <dgm:spPr>
        <a:solidFill>
          <a:schemeClr val="accent3">
            <a:lumMod val="75000"/>
          </a:schemeClr>
        </a:solidFill>
        <a:effectLst>
          <a:outerShdw blurRad="50800" dist="38100" dir="2700000" algn="tl" rotWithShape="0">
            <a:prstClr val="black">
              <a:alpha val="40000"/>
            </a:prstClr>
          </a:outerShdw>
        </a:effectLst>
      </dgm:spPr>
      <dgm:t>
        <a:bodyPr/>
        <a:lstStyle/>
        <a:p>
          <a:r>
            <a:rPr lang="lv-LV" sz="2000" b="1" noProof="0" dirty="0"/>
            <a:t>Lepnajam, augstprātīgajam un izmantotājam: sods un pienākums atdot izspiestās summas (2. Moz. 11:4-5, 2)</a:t>
          </a:r>
          <a:endParaRPr lang="lv-LV" sz="2000" b="1" noProof="0" dirty="0">
            <a:effectLst>
              <a:outerShdw blurRad="38100" dist="38100" dir="2700000" algn="tl">
                <a:srgbClr val="000000">
                  <a:alpha val="43137"/>
                </a:srgbClr>
              </a:outerShdw>
            </a:effectLst>
          </a:endParaRPr>
        </a:p>
      </dgm:t>
    </dgm:pt>
    <dgm:pt modelId="{6A1E9F64-008A-4B98-8DBC-A081EDB95544}" type="parTrans" cxnId="{C0855EAE-7142-4816-90AD-7E586A150731}">
      <dgm:prSet/>
      <dgm:spPr/>
      <dgm:t>
        <a:bodyPr/>
        <a:lstStyle/>
        <a:p>
          <a:endParaRPr lang="es-ES" sz="2000" b="1"/>
        </a:p>
      </dgm:t>
    </dgm:pt>
    <dgm:pt modelId="{D35EDD6C-7F5D-47F3-8B85-814F990F4061}" type="sibTrans" cxnId="{C0855EAE-7142-4816-90AD-7E586A150731}">
      <dgm:prSet/>
      <dgm:spPr/>
      <dgm:t>
        <a:bodyPr/>
        <a:lstStyle/>
        <a:p>
          <a:endParaRPr lang="es-ES" sz="2000" b="1"/>
        </a:p>
      </dgm:t>
    </dgm:pt>
    <dgm:pt modelId="{F634EA88-3519-4830-A5AC-1B708A8CC67D}">
      <dgm:prSet custT="1"/>
      <dgm:spPr>
        <a:solidFill>
          <a:srgbClr val="5A6529"/>
        </a:solidFill>
        <a:effectLst>
          <a:outerShdw blurRad="50800" dist="38100" dir="2700000" algn="tl" rotWithShape="0">
            <a:prstClr val="black">
              <a:alpha val="40000"/>
            </a:prstClr>
          </a:outerShdw>
        </a:effectLst>
      </dgm:spPr>
      <dgm:t>
        <a:bodyPr/>
        <a:lstStyle/>
        <a:p>
          <a:r>
            <a:rPr lang="lv-LV" sz="2000" b="1" noProof="0" dirty="0"/>
            <a:t>Dieva pavēlēm paklausīgajam: izvairīties no soda un tikt atbrīvotam (2. Moz. 11:7-8)</a:t>
          </a:r>
          <a:endParaRPr lang="lv-LV" sz="2000" b="1" noProof="0" dirty="0">
            <a:effectLst>
              <a:outerShdw blurRad="38100" dist="38100" dir="2700000" algn="tl">
                <a:srgbClr val="000000">
                  <a:alpha val="43137"/>
                </a:srgbClr>
              </a:outerShdw>
            </a:effectLst>
          </a:endParaRPr>
        </a:p>
      </dgm:t>
    </dgm:pt>
    <dgm:pt modelId="{EB1769B6-2B02-42E8-AA61-1D4052330A58}" type="parTrans" cxnId="{022EFE23-029E-446A-AB29-FA0AC3164A22}">
      <dgm:prSet/>
      <dgm:spPr/>
      <dgm:t>
        <a:bodyPr/>
        <a:lstStyle/>
        <a:p>
          <a:endParaRPr lang="es-ES" sz="2000" b="1"/>
        </a:p>
      </dgm:t>
    </dgm:pt>
    <dgm:pt modelId="{4F04834E-126B-495D-83C0-E27766D040ED}" type="sibTrans" cxnId="{022EFE23-029E-446A-AB29-FA0AC3164A22}">
      <dgm:prSet/>
      <dgm:spPr/>
      <dgm:t>
        <a:bodyPr/>
        <a:lstStyle/>
        <a:p>
          <a:endParaRPr lang="es-ES" sz="2000" b="1"/>
        </a:p>
      </dgm:t>
    </dgm:pt>
    <dgm:pt modelId="{B33CC4B3-D77E-4C95-AE0C-AAE47F1FD65E}" type="pres">
      <dgm:prSet presAssocID="{6AB6589B-0264-4124-91A1-3BA2C33694EF}" presName="linearFlow" presStyleCnt="0">
        <dgm:presLayoutVars>
          <dgm:dir/>
          <dgm:resizeHandles val="exact"/>
        </dgm:presLayoutVars>
      </dgm:prSet>
      <dgm:spPr/>
    </dgm:pt>
    <dgm:pt modelId="{9606E904-FABA-4361-8DA8-52C96705D9CE}" type="pres">
      <dgm:prSet presAssocID="{EC0FF370-B8F7-4B14-BC78-1D7933567303}" presName="comp" presStyleCnt="0"/>
      <dgm:spPr/>
    </dgm:pt>
    <dgm:pt modelId="{A569E893-C60D-4E6E-AA39-CF291B783A3E}" type="pres">
      <dgm:prSet presAssocID="{EC0FF370-B8F7-4B14-BC78-1D7933567303}" presName="rect2" presStyleLbl="node1" presStyleIdx="0" presStyleCnt="2">
        <dgm:presLayoutVars>
          <dgm:bulletEnabled val="1"/>
        </dgm:presLayoutVars>
      </dgm:prSet>
      <dgm:spPr/>
    </dgm:pt>
    <dgm:pt modelId="{2F902D56-F084-473B-8D40-56127DB03315}" type="pres">
      <dgm:prSet presAssocID="{EC0FF370-B8F7-4B14-BC78-1D7933567303}" presName="rect1" presStyleLbl="lnNode1" presStyleIdx="0" presStyleCnt="2"/>
      <dgm:spPr>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23ECC1D6-6E10-4B07-889C-13DEE5D94885}" type="pres">
      <dgm:prSet presAssocID="{D35EDD6C-7F5D-47F3-8B85-814F990F4061}" presName="sibTrans" presStyleCnt="0"/>
      <dgm:spPr/>
    </dgm:pt>
    <dgm:pt modelId="{D6EEDADF-B3F9-4DAA-BF88-EF90E3522D10}" type="pres">
      <dgm:prSet presAssocID="{F634EA88-3519-4830-A5AC-1B708A8CC67D}" presName="comp" presStyleCnt="0"/>
      <dgm:spPr/>
    </dgm:pt>
    <dgm:pt modelId="{8E287D22-F8A6-4A2A-BBF3-B35B5DF29E1B}" type="pres">
      <dgm:prSet presAssocID="{F634EA88-3519-4830-A5AC-1B708A8CC67D}" presName="rect2" presStyleLbl="node1" presStyleIdx="1" presStyleCnt="2">
        <dgm:presLayoutVars>
          <dgm:bulletEnabled val="1"/>
        </dgm:presLayoutVars>
      </dgm:prSet>
      <dgm:spPr/>
    </dgm:pt>
    <dgm:pt modelId="{812ED4EC-9DBE-42DA-B989-86866B0882BC}" type="pres">
      <dgm:prSet presAssocID="{F634EA88-3519-4830-A5AC-1B708A8CC67D}" presName="rect1" presStyleLbl="lnNode1" presStyleIdx="1" presStyleCnt="2"/>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Lst>
  <dgm:cxnLst>
    <dgm:cxn modelId="{022EFE23-029E-446A-AB29-FA0AC3164A22}" srcId="{6AB6589B-0264-4124-91A1-3BA2C33694EF}" destId="{F634EA88-3519-4830-A5AC-1B708A8CC67D}" srcOrd="1" destOrd="0" parTransId="{EB1769B6-2B02-42E8-AA61-1D4052330A58}" sibTransId="{4F04834E-126B-495D-83C0-E27766D040ED}"/>
    <dgm:cxn modelId="{B199FC6E-71C6-4FBC-8CFE-4011FC55C6A2}" type="presOf" srcId="{F634EA88-3519-4830-A5AC-1B708A8CC67D}" destId="{8E287D22-F8A6-4A2A-BBF3-B35B5DF29E1B}" srcOrd="0" destOrd="0" presId="urn:microsoft.com/office/officeart/2008/layout/AlternatingPictureBlocks"/>
    <dgm:cxn modelId="{F3A21C87-95F8-408A-BFB5-D8A2BA9F08CA}" type="presOf" srcId="{EC0FF370-B8F7-4B14-BC78-1D7933567303}" destId="{A569E893-C60D-4E6E-AA39-CF291B783A3E}" srcOrd="0" destOrd="0" presId="urn:microsoft.com/office/officeart/2008/layout/AlternatingPictureBlocks"/>
    <dgm:cxn modelId="{B6DF90A5-3ED4-462D-9057-A89088DD6920}" type="presOf" srcId="{6AB6589B-0264-4124-91A1-3BA2C33694EF}" destId="{B33CC4B3-D77E-4C95-AE0C-AAE47F1FD65E}" srcOrd="0" destOrd="0" presId="urn:microsoft.com/office/officeart/2008/layout/AlternatingPictureBlocks"/>
    <dgm:cxn modelId="{C0855EAE-7142-4816-90AD-7E586A150731}" srcId="{6AB6589B-0264-4124-91A1-3BA2C33694EF}" destId="{EC0FF370-B8F7-4B14-BC78-1D7933567303}" srcOrd="0" destOrd="0" parTransId="{6A1E9F64-008A-4B98-8DBC-A081EDB95544}" sibTransId="{D35EDD6C-7F5D-47F3-8B85-814F990F4061}"/>
    <dgm:cxn modelId="{D8B53887-EA51-4D3D-8AE3-0CDB1B882399}" type="presParOf" srcId="{B33CC4B3-D77E-4C95-AE0C-AAE47F1FD65E}" destId="{9606E904-FABA-4361-8DA8-52C96705D9CE}" srcOrd="0" destOrd="0" presId="urn:microsoft.com/office/officeart/2008/layout/AlternatingPictureBlocks"/>
    <dgm:cxn modelId="{303002AF-EB0A-412D-B0A1-005A35037166}" type="presParOf" srcId="{9606E904-FABA-4361-8DA8-52C96705D9CE}" destId="{A569E893-C60D-4E6E-AA39-CF291B783A3E}" srcOrd="0" destOrd="0" presId="urn:microsoft.com/office/officeart/2008/layout/AlternatingPictureBlocks"/>
    <dgm:cxn modelId="{4AA7A643-5DD7-4167-8C6F-6493B67607A0}" type="presParOf" srcId="{9606E904-FABA-4361-8DA8-52C96705D9CE}" destId="{2F902D56-F084-473B-8D40-56127DB03315}" srcOrd="1" destOrd="0" presId="urn:microsoft.com/office/officeart/2008/layout/AlternatingPictureBlocks"/>
    <dgm:cxn modelId="{1EC52B4B-9407-4757-9DD7-54F8E0E1E570}" type="presParOf" srcId="{B33CC4B3-D77E-4C95-AE0C-AAE47F1FD65E}" destId="{23ECC1D6-6E10-4B07-889C-13DEE5D94885}" srcOrd="1" destOrd="0" presId="urn:microsoft.com/office/officeart/2008/layout/AlternatingPictureBlocks"/>
    <dgm:cxn modelId="{7FD0613B-9242-45ED-89A5-5CDD1C20B1A6}" type="presParOf" srcId="{B33CC4B3-D77E-4C95-AE0C-AAE47F1FD65E}" destId="{D6EEDADF-B3F9-4DAA-BF88-EF90E3522D10}" srcOrd="2" destOrd="0" presId="urn:microsoft.com/office/officeart/2008/layout/AlternatingPictureBlocks"/>
    <dgm:cxn modelId="{BD5A3580-1F5D-4518-B04C-F80205E7D83B}" type="presParOf" srcId="{D6EEDADF-B3F9-4DAA-BF88-EF90E3522D10}" destId="{8E287D22-F8A6-4A2A-BBF3-B35B5DF29E1B}" srcOrd="0" destOrd="0" presId="urn:microsoft.com/office/officeart/2008/layout/AlternatingPictureBlocks"/>
    <dgm:cxn modelId="{D346E286-FDCD-4A35-8496-947AD9AAB2DA}" type="presParOf" srcId="{D6EEDADF-B3F9-4DAA-BF88-EF90E3522D10}" destId="{812ED4EC-9DBE-42DA-B989-86866B0882BC}" srcOrd="1" destOrd="0" presId="urn:microsoft.com/office/officeart/2008/layout/AlternatingPicture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810935-440B-4ACD-8534-3CE67BFD271B}" type="doc">
      <dgm:prSet loTypeId="urn:microsoft.com/office/officeart/2008/layout/AccentedPicture" loCatId="picture" qsTypeId="urn:microsoft.com/office/officeart/2005/8/quickstyle/3d3" qsCatId="3D" csTypeId="urn:microsoft.com/office/officeart/2005/8/colors/accent0_1" csCatId="mainScheme" phldr="1"/>
      <dgm:spPr/>
      <dgm:t>
        <a:bodyPr/>
        <a:lstStyle/>
        <a:p>
          <a:endParaRPr lang="es-ES"/>
        </a:p>
      </dgm:t>
    </dgm:pt>
    <dgm:pt modelId="{2E59CB09-7024-4B42-A1F2-B539A7DDA542}">
      <dgm:prSet custT="1"/>
      <dgm:spPr/>
      <dgm:t>
        <a:bodyPr/>
        <a:lstStyle/>
        <a:p>
          <a:r>
            <a:rPr lang="lv-LV" sz="1800" b="1" dirty="0"/>
            <a:t>10. dienā katrai ģimenei vai vairākām ģimenēm bija jāatvēl un jānošķisr viens nevainojams jērs (2. Moz.12:3-5)</a:t>
          </a:r>
          <a:endParaRPr lang="es-ES" sz="1800" b="1" dirty="0"/>
        </a:p>
      </dgm:t>
    </dgm:pt>
    <dgm:pt modelId="{5BDA5DC8-2068-475E-A3CE-50FED7A78934}" type="parTrans" cxnId="{86DFDE81-6A17-492D-A076-A0C2837BB6E3}">
      <dgm:prSet/>
      <dgm:spPr/>
      <dgm:t>
        <a:bodyPr/>
        <a:lstStyle/>
        <a:p>
          <a:endParaRPr lang="es-ES" sz="1800"/>
        </a:p>
      </dgm:t>
    </dgm:pt>
    <dgm:pt modelId="{E5D0376F-B69A-4DF6-8FE7-451D009DC1F6}" type="sibTrans" cxnId="{86DFDE81-6A17-492D-A076-A0C2837BB6E3}">
      <dgm:prSet/>
      <dgm:spPr/>
      <dgm:t>
        <a:bodyPr/>
        <a:lstStyle/>
        <a:p>
          <a:endParaRPr lang="es-ES" sz="1800"/>
        </a:p>
      </dgm:t>
    </dgm:pt>
    <dgm:pt modelId="{C78DF04B-3607-4523-A1BF-AED62C34ABEF}">
      <dgm:prSet custT="1"/>
      <dgm:spPr/>
      <dgm:t>
        <a:bodyPr/>
        <a:lstStyle/>
        <a:p>
          <a:r>
            <a:rPr lang="lv-LV" sz="1800" b="1" dirty="0"/>
            <a:t>14. dienā, saulrieta laikā, viņiem tas bija jānokauj       </a:t>
          </a:r>
          <a:r>
            <a:rPr lang="es-ES_tradnl" sz="1800" b="1" dirty="0"/>
            <a:t>(2. Moz.12:6)</a:t>
          </a:r>
          <a:endParaRPr lang="es-ES" sz="1800" b="1" dirty="0"/>
        </a:p>
      </dgm:t>
    </dgm:pt>
    <dgm:pt modelId="{D4A39D60-9C9B-432E-9DE1-0B93795A4C85}" type="parTrans" cxnId="{96BEDFB4-7F4B-4CDA-BBD6-575F8D9316C1}">
      <dgm:prSet/>
      <dgm:spPr/>
      <dgm:t>
        <a:bodyPr/>
        <a:lstStyle/>
        <a:p>
          <a:endParaRPr lang="es-ES" sz="1800"/>
        </a:p>
      </dgm:t>
    </dgm:pt>
    <dgm:pt modelId="{F867B8A6-30E7-4A0B-ABCE-C9683111775F}" type="sibTrans" cxnId="{96BEDFB4-7F4B-4CDA-BBD6-575F8D9316C1}">
      <dgm:prSet/>
      <dgm:spPr/>
      <dgm:t>
        <a:bodyPr/>
        <a:lstStyle/>
        <a:p>
          <a:endParaRPr lang="es-ES" sz="1800"/>
        </a:p>
      </dgm:t>
    </dgm:pt>
    <dgm:pt modelId="{D7E64EA7-D871-4057-967A-A99F551279AD}">
      <dgm:prSet custT="1"/>
      <dgm:spPr/>
      <dgm:t>
        <a:bodyPr/>
        <a:lstStyle/>
        <a:p>
          <a:r>
            <a:rPr lang="lv-LV" sz="1800" b="1" dirty="0"/>
            <a:t>Tā jēra asinis bija jāuzziež uz durvju stenderēm un logu palodām (2. Moz. 12:7)</a:t>
          </a:r>
          <a:endParaRPr lang="es-ES" sz="1800" b="1" dirty="0"/>
        </a:p>
      </dgm:t>
    </dgm:pt>
    <dgm:pt modelId="{2D879C2B-3A9A-4952-83E3-AA8C6042D226}" type="parTrans" cxnId="{F4BF3C8A-1426-42B7-B6F8-958AEC7CF6D0}">
      <dgm:prSet/>
      <dgm:spPr/>
      <dgm:t>
        <a:bodyPr/>
        <a:lstStyle/>
        <a:p>
          <a:endParaRPr lang="es-ES" sz="1800"/>
        </a:p>
      </dgm:t>
    </dgm:pt>
    <dgm:pt modelId="{E58FB629-9AC3-4783-800E-BEFDA35F9689}" type="sibTrans" cxnId="{F4BF3C8A-1426-42B7-B6F8-958AEC7CF6D0}">
      <dgm:prSet/>
      <dgm:spPr/>
      <dgm:t>
        <a:bodyPr/>
        <a:lstStyle/>
        <a:p>
          <a:endParaRPr lang="es-ES" sz="1800"/>
        </a:p>
      </dgm:t>
    </dgm:pt>
    <dgm:pt modelId="{3ADEB9C7-E50F-41AB-93A6-06D678231C70}">
      <dgm:prSet custT="1"/>
      <dgm:spPr/>
      <dgm:t>
        <a:bodyPr/>
        <a:lstStyle/>
        <a:p>
          <a:r>
            <a:rPr lang="lv-LV" sz="1800" b="1" dirty="0"/>
            <a:t>Viņiem bija steidzīgi jāapēd visa ceptā gaļa kopā ar neraudzētām maizēm un rūgtām zālēm </a:t>
          </a:r>
          <a:r>
            <a:rPr lang="es-ES_tradnl" sz="1800" b="1" dirty="0"/>
            <a:t>(2. </a:t>
          </a:r>
          <a:r>
            <a:rPr lang="es-ES_tradnl" sz="1800" b="1" dirty="0" err="1"/>
            <a:t>Moz</a:t>
          </a:r>
          <a:r>
            <a:rPr lang="es-ES_tradnl" sz="1800" b="1" dirty="0"/>
            <a:t>. 12:8-10)</a:t>
          </a:r>
          <a:endParaRPr lang="es-ES" sz="1800" b="1" dirty="0"/>
        </a:p>
      </dgm:t>
    </dgm:pt>
    <dgm:pt modelId="{1219F914-A1B1-4E00-8EBE-A97971EB8669}" type="parTrans" cxnId="{355823B4-595D-4376-93A2-CFD5DED411F5}">
      <dgm:prSet/>
      <dgm:spPr/>
      <dgm:t>
        <a:bodyPr/>
        <a:lstStyle/>
        <a:p>
          <a:endParaRPr lang="es-ES" sz="1800"/>
        </a:p>
      </dgm:t>
    </dgm:pt>
    <dgm:pt modelId="{1F8D3091-F36F-45E1-A5A8-581F3BA381EE}" type="sibTrans" cxnId="{355823B4-595D-4376-93A2-CFD5DED411F5}">
      <dgm:prSet/>
      <dgm:spPr/>
      <dgm:t>
        <a:bodyPr/>
        <a:lstStyle/>
        <a:p>
          <a:endParaRPr lang="es-ES" sz="1800"/>
        </a:p>
      </dgm:t>
    </dgm:pt>
    <dgm:pt modelId="{C3B318E3-F98D-498E-A829-EB2939BEDD27}">
      <dgm:prSet custT="1"/>
      <dgm:spPr/>
      <dgm:t>
        <a:bodyPr/>
        <a:lstStyle/>
        <a:p>
          <a:r>
            <a:rPr lang="lv-LV" sz="1800" b="1" dirty="0"/>
            <a:t>Kamēr viņi ēda, viņiem bija jābūt saģērbtiem un gataviem doties ceļā (2. Moz. 12:11)</a:t>
          </a:r>
          <a:endParaRPr lang="es-ES" sz="1800" b="1" dirty="0"/>
        </a:p>
      </dgm:t>
    </dgm:pt>
    <dgm:pt modelId="{BBFD3CC7-22FE-4892-9FDE-AB3CC5D44662}" type="parTrans" cxnId="{063DC946-B468-4CAB-A421-691802E69683}">
      <dgm:prSet/>
      <dgm:spPr/>
      <dgm:t>
        <a:bodyPr/>
        <a:lstStyle/>
        <a:p>
          <a:endParaRPr lang="es-ES" sz="1800"/>
        </a:p>
      </dgm:t>
    </dgm:pt>
    <dgm:pt modelId="{4202E3CA-A2D4-48BB-862B-8093AB9E7D93}" type="sibTrans" cxnId="{063DC946-B468-4CAB-A421-691802E69683}">
      <dgm:prSet/>
      <dgm:spPr/>
      <dgm:t>
        <a:bodyPr/>
        <a:lstStyle/>
        <a:p>
          <a:endParaRPr lang="es-ES" sz="1800"/>
        </a:p>
      </dgm:t>
    </dgm:pt>
    <dgm:pt modelId="{56B45EE7-1CBF-41CB-960B-CFD40101FCB5}">
      <dgm:prSet custT="1"/>
      <dgm:spPr/>
      <dgm:t>
        <a:bodyPr/>
        <a:lstStyle/>
        <a:p>
          <a:r>
            <a:rPr lang="lv-LV" sz="1800" b="1" dirty="0"/>
            <a:t>Izejot no Ēģiptes, viņiem septiņas dienas bija jāturpina ēst neraudzētā maize </a:t>
          </a:r>
          <a:r>
            <a:rPr lang="es-ES_tradnl" sz="1800" b="1" dirty="0"/>
            <a:t>(2. </a:t>
          </a:r>
          <a:r>
            <a:rPr lang="es-ES_tradnl" sz="1800" b="1" dirty="0" err="1"/>
            <a:t>Moz</a:t>
          </a:r>
          <a:r>
            <a:rPr lang="es-ES_tradnl" sz="1800" b="1" dirty="0"/>
            <a:t>. 12:15)</a:t>
          </a:r>
          <a:endParaRPr lang="es-ES" sz="1800" b="1" dirty="0"/>
        </a:p>
      </dgm:t>
    </dgm:pt>
    <dgm:pt modelId="{947D475E-5C1B-4A30-8E97-3374DB05088F}" type="parTrans" cxnId="{AFD78F76-7DCB-4907-937F-4EF41DEC6252}">
      <dgm:prSet/>
      <dgm:spPr/>
      <dgm:t>
        <a:bodyPr/>
        <a:lstStyle/>
        <a:p>
          <a:endParaRPr lang="es-ES" sz="1800"/>
        </a:p>
      </dgm:t>
    </dgm:pt>
    <dgm:pt modelId="{0441A185-4279-4B86-A6DC-C516F25F4E15}" type="sibTrans" cxnId="{AFD78F76-7DCB-4907-937F-4EF41DEC6252}">
      <dgm:prSet/>
      <dgm:spPr/>
      <dgm:t>
        <a:bodyPr/>
        <a:lstStyle/>
        <a:p>
          <a:endParaRPr lang="es-ES" sz="1800"/>
        </a:p>
      </dgm:t>
    </dgm:pt>
    <dgm:pt modelId="{FB5B72D8-91A6-4D6E-8BA0-B1B52E0D71AF}">
      <dgm:prSet custT="1"/>
      <dgm:spPr/>
      <dgm:t>
        <a:bodyPr/>
        <a:lstStyle/>
        <a:p>
          <a:endParaRPr lang="es-ES" sz="1800"/>
        </a:p>
      </dgm:t>
    </dgm:pt>
    <dgm:pt modelId="{1819E012-F0BD-48C4-A3AD-6E26DD7F800F}" type="parTrans" cxnId="{6D68E725-2D13-4142-998A-D3902AE21211}">
      <dgm:prSet/>
      <dgm:spPr/>
      <dgm:t>
        <a:bodyPr/>
        <a:lstStyle/>
        <a:p>
          <a:endParaRPr lang="es-ES" sz="1800"/>
        </a:p>
      </dgm:t>
    </dgm:pt>
    <dgm:pt modelId="{4D68E2A9-9144-4228-9C0A-8DB93FC763AF}" type="sibTrans" cxnId="{6D68E725-2D13-4142-998A-D3902AE21211}">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z="-300000" contourW="50800" prstMaterial="metal">
          <a:bevelT w="88900" h="203200"/>
          <a:bevelB w="165100" h="254000"/>
          <a:contourClr>
            <a:schemeClr val="accent2"/>
          </a:contourClr>
        </a:sp3d>
      </dgm:spPr>
      <dgm:t>
        <a:bodyPr/>
        <a:lstStyle/>
        <a:p>
          <a:endParaRPr lang="es-ES" sz="1800"/>
        </a:p>
      </dgm:t>
    </dgm:pt>
    <dgm:pt modelId="{6020FE1E-4C19-40E5-B185-42E50666BEA9}" type="pres">
      <dgm:prSet presAssocID="{6B810935-440B-4ACD-8534-3CE67BFD271B}" presName="Name0" presStyleCnt="0">
        <dgm:presLayoutVars>
          <dgm:dir/>
        </dgm:presLayoutVars>
      </dgm:prSet>
      <dgm:spPr/>
    </dgm:pt>
    <dgm:pt modelId="{BD9A4E41-356A-4A8E-AB0C-4C767E94BF19}" type="pres">
      <dgm:prSet presAssocID="{4D68E2A9-9144-4228-9C0A-8DB93FC763AF}" presName="picture_1" presStyleLbl="bgImgPlace1" presStyleIdx="0" presStyleCnt="1" custScaleX="99252" custScaleY="110379" custLinFactNeighborX="-21246" custLinFactNeighborY="-7069"/>
      <dgm:spPr/>
    </dgm:pt>
    <dgm:pt modelId="{BDE6C713-986B-435D-AB1A-4DFF29E99343}" type="pres">
      <dgm:prSet presAssocID="{FB5B72D8-91A6-4D6E-8BA0-B1B52E0D71AF}" presName="text_1" presStyleLbl="node1" presStyleIdx="0" presStyleCnt="0">
        <dgm:presLayoutVars>
          <dgm:bulletEnabled val="1"/>
        </dgm:presLayoutVars>
      </dgm:prSet>
      <dgm:spPr/>
    </dgm:pt>
    <dgm:pt modelId="{BD6316BD-5ECB-436A-9335-1899F20613E6}" type="pres">
      <dgm:prSet presAssocID="{6B810935-440B-4ACD-8534-3CE67BFD271B}" presName="linV" presStyleCnt="0"/>
      <dgm:spPr/>
    </dgm:pt>
    <dgm:pt modelId="{97229544-FE56-4289-B866-3FC40A82D747}" type="pres">
      <dgm:prSet presAssocID="{2E59CB09-7024-4B42-A1F2-B539A7DDA542}" presName="pair" presStyleCnt="0"/>
      <dgm:spPr/>
    </dgm:pt>
    <dgm:pt modelId="{430BD543-C1C2-4F3A-92B7-326E8000671D}" type="pres">
      <dgm:prSet presAssocID="{2E59CB09-7024-4B42-A1F2-B539A7DDA542}" presName="spaceH" presStyleLbl="node1" presStyleIdx="0" presStyleCnt="0"/>
      <dgm:spPr/>
    </dgm:pt>
    <dgm:pt modelId="{C9A34EFC-B302-4EE0-95F3-44A0FC5B30AA}" type="pres">
      <dgm:prSet presAssocID="{2E59CB09-7024-4B42-A1F2-B539A7DDA542}" presName="desPictures" presStyleLbl="alignImgPlace1" presStyleIdx="0" presStyleCnt="6" custScaleX="149009" custLinFactNeighborX="-29179"/>
      <dgm:spPr>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2">
              <a:lumMod val="20000"/>
              <a:lumOff val="80000"/>
            </a:schemeClr>
          </a:contourClr>
        </a:sp3d>
      </dgm:spPr>
    </dgm:pt>
    <dgm:pt modelId="{0EC376FD-9006-4316-A70D-BB96EB8B5971}" type="pres">
      <dgm:prSet presAssocID="{2E59CB09-7024-4B42-A1F2-B539A7DDA542}" presName="desTextWrapper" presStyleCnt="0"/>
      <dgm:spPr/>
    </dgm:pt>
    <dgm:pt modelId="{CDBAE255-D333-4DC8-80F0-E53F9A72A436}" type="pres">
      <dgm:prSet presAssocID="{2E59CB09-7024-4B42-A1F2-B539A7DDA542}" presName="desText" presStyleLbl="revTx" presStyleIdx="0" presStyleCnt="6" custScaleX="112093" custLinFactNeighborY="4070">
        <dgm:presLayoutVars>
          <dgm:bulletEnabled val="1"/>
        </dgm:presLayoutVars>
      </dgm:prSet>
      <dgm:spPr/>
    </dgm:pt>
    <dgm:pt modelId="{802DBE6A-B7A4-4EBA-978F-4071798EB985}" type="pres">
      <dgm:prSet presAssocID="{E5D0376F-B69A-4DF6-8FE7-451D009DC1F6}" presName="spaceV" presStyleCnt="0"/>
      <dgm:spPr/>
    </dgm:pt>
    <dgm:pt modelId="{FCEBAB8E-406C-4213-9730-D2CE015F6EAF}" type="pres">
      <dgm:prSet presAssocID="{C78DF04B-3607-4523-A1BF-AED62C34ABEF}" presName="pair" presStyleCnt="0"/>
      <dgm:spPr/>
    </dgm:pt>
    <dgm:pt modelId="{FBEA01D9-2AED-4B61-AD0A-2A99C34FAA30}" type="pres">
      <dgm:prSet presAssocID="{C78DF04B-3607-4523-A1BF-AED62C34ABEF}" presName="spaceH" presStyleLbl="node1" presStyleIdx="0" presStyleCnt="0"/>
      <dgm:spPr/>
    </dgm:pt>
    <dgm:pt modelId="{08C638C1-9C43-4A33-BFD4-0D065128A6B7}" type="pres">
      <dgm:prSet presAssocID="{C78DF04B-3607-4523-A1BF-AED62C34ABEF}" presName="desPictures" presStyleLbl="alignImgPlace1" presStyleIdx="1" presStyleCnt="6" custScaleX="149009" custLinFactNeighborX="-29179"/>
      <dgm:spPr>
        <a:prstGeom prst="round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3">
              <a:lumMod val="20000"/>
              <a:lumOff val="80000"/>
            </a:schemeClr>
          </a:contourClr>
        </a:sp3d>
      </dgm:spPr>
    </dgm:pt>
    <dgm:pt modelId="{5BB2BD37-9A3B-40C6-9841-40D17A187411}" type="pres">
      <dgm:prSet presAssocID="{C78DF04B-3607-4523-A1BF-AED62C34ABEF}" presName="desTextWrapper" presStyleCnt="0"/>
      <dgm:spPr/>
    </dgm:pt>
    <dgm:pt modelId="{D828FD26-6626-4CC1-91CE-BC2C704E6548}" type="pres">
      <dgm:prSet presAssocID="{C78DF04B-3607-4523-A1BF-AED62C34ABEF}" presName="desText" presStyleLbl="revTx" presStyleIdx="1" presStyleCnt="6" custScaleX="112093">
        <dgm:presLayoutVars>
          <dgm:bulletEnabled val="1"/>
        </dgm:presLayoutVars>
      </dgm:prSet>
      <dgm:spPr/>
    </dgm:pt>
    <dgm:pt modelId="{D2DDA3B5-95FC-4641-BABA-820160D74A98}" type="pres">
      <dgm:prSet presAssocID="{F867B8A6-30E7-4A0B-ABCE-C9683111775F}" presName="spaceV" presStyleCnt="0"/>
      <dgm:spPr/>
    </dgm:pt>
    <dgm:pt modelId="{7E15C93E-B4C5-41D2-AC8C-F3F3E6AFDFF8}" type="pres">
      <dgm:prSet presAssocID="{D7E64EA7-D871-4057-967A-A99F551279AD}" presName="pair" presStyleCnt="0"/>
      <dgm:spPr/>
    </dgm:pt>
    <dgm:pt modelId="{FC403BC2-580E-4F38-8EB2-1DCA623C4610}" type="pres">
      <dgm:prSet presAssocID="{D7E64EA7-D871-4057-967A-A99F551279AD}" presName="spaceH" presStyleLbl="node1" presStyleIdx="0" presStyleCnt="0"/>
      <dgm:spPr/>
    </dgm:pt>
    <dgm:pt modelId="{08B9DFFB-FE92-4999-943C-AC4CD5ACB6B2}" type="pres">
      <dgm:prSet presAssocID="{D7E64EA7-D871-4057-967A-A99F551279AD}" presName="desPictures" presStyleLbl="alignImgPlace1" presStyleIdx="2" presStyleCnt="6" custScaleX="149009" custLinFactNeighborX="-29179"/>
      <dgm:spPr>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4">
              <a:lumMod val="20000"/>
              <a:lumOff val="80000"/>
            </a:schemeClr>
          </a:contourClr>
        </a:sp3d>
      </dgm:spPr>
    </dgm:pt>
    <dgm:pt modelId="{2CDB6E80-48D1-4A42-B12F-B2CE83168D6D}" type="pres">
      <dgm:prSet presAssocID="{D7E64EA7-D871-4057-967A-A99F551279AD}" presName="desTextWrapper" presStyleCnt="0"/>
      <dgm:spPr/>
    </dgm:pt>
    <dgm:pt modelId="{F94CC68B-BCAE-49AA-B3EF-32829C5E3C82}" type="pres">
      <dgm:prSet presAssocID="{D7E64EA7-D871-4057-967A-A99F551279AD}" presName="desText" presStyleLbl="revTx" presStyleIdx="2" presStyleCnt="6" custScaleX="112093">
        <dgm:presLayoutVars>
          <dgm:bulletEnabled val="1"/>
        </dgm:presLayoutVars>
      </dgm:prSet>
      <dgm:spPr/>
    </dgm:pt>
    <dgm:pt modelId="{5C9114F0-179F-40B7-9CF6-BA30578823C8}" type="pres">
      <dgm:prSet presAssocID="{E58FB629-9AC3-4783-800E-BEFDA35F9689}" presName="spaceV" presStyleCnt="0"/>
      <dgm:spPr/>
    </dgm:pt>
    <dgm:pt modelId="{CCD27ED1-8CEF-4538-8773-27A8856597E9}" type="pres">
      <dgm:prSet presAssocID="{3ADEB9C7-E50F-41AB-93A6-06D678231C70}" presName="pair" presStyleCnt="0"/>
      <dgm:spPr/>
    </dgm:pt>
    <dgm:pt modelId="{1E971C96-E477-4F33-B0F3-2C3EF6747536}" type="pres">
      <dgm:prSet presAssocID="{3ADEB9C7-E50F-41AB-93A6-06D678231C70}" presName="spaceH" presStyleLbl="node1" presStyleIdx="0" presStyleCnt="0"/>
      <dgm:spPr/>
    </dgm:pt>
    <dgm:pt modelId="{B3E92D52-37AF-4EE6-B9BF-D79EE3FB9D60}" type="pres">
      <dgm:prSet presAssocID="{3ADEB9C7-E50F-41AB-93A6-06D678231C70}" presName="desPictures" presStyleLbl="alignImgPlace1" presStyleIdx="3" presStyleCnt="6" custScaleX="149009" custLinFactNeighborX="-29179"/>
      <dgm:spPr>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1">
              <a:lumMod val="20000"/>
              <a:lumOff val="80000"/>
            </a:schemeClr>
          </a:contourClr>
        </a:sp3d>
      </dgm:spPr>
    </dgm:pt>
    <dgm:pt modelId="{EE2556C8-94CC-46E2-9B0D-9582EE55BBDF}" type="pres">
      <dgm:prSet presAssocID="{3ADEB9C7-E50F-41AB-93A6-06D678231C70}" presName="desTextWrapper" presStyleCnt="0"/>
      <dgm:spPr/>
    </dgm:pt>
    <dgm:pt modelId="{72FC0452-854D-4FEC-800C-B4E1CD1186FD}" type="pres">
      <dgm:prSet presAssocID="{3ADEB9C7-E50F-41AB-93A6-06D678231C70}" presName="desText" presStyleLbl="revTx" presStyleIdx="3" presStyleCnt="6" custScaleX="112093">
        <dgm:presLayoutVars>
          <dgm:bulletEnabled val="1"/>
        </dgm:presLayoutVars>
      </dgm:prSet>
      <dgm:spPr/>
    </dgm:pt>
    <dgm:pt modelId="{796BDE71-7FED-40AD-8E2B-A2B33C1F5271}" type="pres">
      <dgm:prSet presAssocID="{1F8D3091-F36F-45E1-A5A8-581F3BA381EE}" presName="spaceV" presStyleCnt="0"/>
      <dgm:spPr/>
    </dgm:pt>
    <dgm:pt modelId="{51B499E5-67A3-4B98-A346-F0F2F73FA8BD}" type="pres">
      <dgm:prSet presAssocID="{C3B318E3-F98D-498E-A829-EB2939BEDD27}" presName="pair" presStyleCnt="0"/>
      <dgm:spPr/>
    </dgm:pt>
    <dgm:pt modelId="{4FA044CA-FA4F-4D9F-AC8B-466A3793954E}" type="pres">
      <dgm:prSet presAssocID="{C3B318E3-F98D-498E-A829-EB2939BEDD27}" presName="spaceH" presStyleLbl="node1" presStyleIdx="0" presStyleCnt="0"/>
      <dgm:spPr/>
    </dgm:pt>
    <dgm:pt modelId="{E83D44AF-A490-4B2E-91E8-BC18E9D4B227}" type="pres">
      <dgm:prSet presAssocID="{C3B318E3-F98D-498E-A829-EB2939BEDD27}" presName="desPictures" presStyleLbl="alignImgPlace1" presStyleIdx="4" presStyleCnt="6" custScaleX="149009" custLinFactNeighborX="-29179"/>
      <dgm:spPr>
        <a:prstGeom prst="round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accent5">
              <a:lumMod val="20000"/>
              <a:lumOff val="80000"/>
            </a:schemeClr>
          </a:contourClr>
        </a:sp3d>
      </dgm:spPr>
    </dgm:pt>
    <dgm:pt modelId="{75BE7B13-355E-44BD-B021-F5D9A3A7CDEE}" type="pres">
      <dgm:prSet presAssocID="{C3B318E3-F98D-498E-A829-EB2939BEDD27}" presName="desTextWrapper" presStyleCnt="0"/>
      <dgm:spPr/>
    </dgm:pt>
    <dgm:pt modelId="{35A9FE38-02A4-48F9-88E4-FA4F1D5C26F2}" type="pres">
      <dgm:prSet presAssocID="{C3B318E3-F98D-498E-A829-EB2939BEDD27}" presName="desText" presStyleLbl="revTx" presStyleIdx="4" presStyleCnt="6" custScaleX="112093">
        <dgm:presLayoutVars>
          <dgm:bulletEnabled val="1"/>
        </dgm:presLayoutVars>
      </dgm:prSet>
      <dgm:spPr/>
    </dgm:pt>
    <dgm:pt modelId="{A415FEB2-CFEC-495D-ADD6-844B1A99FC94}" type="pres">
      <dgm:prSet presAssocID="{4202E3CA-A2D4-48BB-862B-8093AB9E7D93}" presName="spaceV" presStyleCnt="0"/>
      <dgm:spPr/>
    </dgm:pt>
    <dgm:pt modelId="{7F92B360-D179-4F66-88B0-493452467FCD}" type="pres">
      <dgm:prSet presAssocID="{56B45EE7-1CBF-41CB-960B-CFD40101FCB5}" presName="pair" presStyleCnt="0"/>
      <dgm:spPr/>
    </dgm:pt>
    <dgm:pt modelId="{BA7440DD-5DB6-4339-80A5-DC9B4AF93FBA}" type="pres">
      <dgm:prSet presAssocID="{56B45EE7-1CBF-41CB-960B-CFD40101FCB5}" presName="spaceH" presStyleLbl="node1" presStyleIdx="0" presStyleCnt="0"/>
      <dgm:spPr/>
    </dgm:pt>
    <dgm:pt modelId="{C3CF8F37-517A-4A65-80C1-0303D535BB07}" type="pres">
      <dgm:prSet presAssocID="{56B45EE7-1CBF-41CB-960B-CFD40101FCB5}" presName="desPictures" presStyleLbl="alignImgPlace1" presStyleIdx="5" presStyleCnt="6" custScaleX="149009" custLinFactNeighborX="-29179"/>
      <dgm:spPr>
        <a:prstGeom prst="round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44450" prstMaterial="flat">
          <a:bevelT w="177800" h="254000"/>
          <a:bevelB w="152400"/>
          <a:contourClr>
            <a:schemeClr val="tx2">
              <a:lumMod val="20000"/>
              <a:lumOff val="80000"/>
            </a:schemeClr>
          </a:contourClr>
        </a:sp3d>
      </dgm:spPr>
    </dgm:pt>
    <dgm:pt modelId="{BE4C1FE1-88A2-4B1D-81D6-76D8220E52F3}" type="pres">
      <dgm:prSet presAssocID="{56B45EE7-1CBF-41CB-960B-CFD40101FCB5}" presName="desTextWrapper" presStyleCnt="0"/>
      <dgm:spPr/>
    </dgm:pt>
    <dgm:pt modelId="{B8470E22-8B1D-4206-AE90-ABFA47C7C29A}" type="pres">
      <dgm:prSet presAssocID="{56B45EE7-1CBF-41CB-960B-CFD40101FCB5}" presName="desText" presStyleLbl="revTx" presStyleIdx="5" presStyleCnt="6" custScaleX="112093">
        <dgm:presLayoutVars>
          <dgm:bulletEnabled val="1"/>
        </dgm:presLayoutVars>
      </dgm:prSet>
      <dgm:spPr/>
    </dgm:pt>
    <dgm:pt modelId="{E3086187-66C2-45E2-BFC0-5226EA6D2512}" type="pres">
      <dgm:prSet presAssocID="{6B810935-440B-4ACD-8534-3CE67BFD271B}" presName="maxNode" presStyleCnt="0"/>
      <dgm:spPr/>
    </dgm:pt>
    <dgm:pt modelId="{621FDD68-5FCD-48CC-A05A-A572DBFB8F81}" type="pres">
      <dgm:prSet presAssocID="{6B810935-440B-4ACD-8534-3CE67BFD271B}" presName="Name33" presStyleCnt="0"/>
      <dgm:spPr/>
    </dgm:pt>
  </dgm:ptLst>
  <dgm:cxnLst>
    <dgm:cxn modelId="{5D922617-88E4-4A86-A237-66138E631DBF}" type="presOf" srcId="{C78DF04B-3607-4523-A1BF-AED62C34ABEF}" destId="{D828FD26-6626-4CC1-91CE-BC2C704E6548}" srcOrd="0" destOrd="0" presId="urn:microsoft.com/office/officeart/2008/layout/AccentedPicture"/>
    <dgm:cxn modelId="{6D68E725-2D13-4142-998A-D3902AE21211}" srcId="{6B810935-440B-4ACD-8534-3CE67BFD271B}" destId="{FB5B72D8-91A6-4D6E-8BA0-B1B52E0D71AF}" srcOrd="0" destOrd="0" parTransId="{1819E012-F0BD-48C4-A3AD-6E26DD7F800F}" sibTransId="{4D68E2A9-9144-4228-9C0A-8DB93FC763AF}"/>
    <dgm:cxn modelId="{FBF0AC35-3050-4FEF-ABC6-B1B4420E9B83}" type="presOf" srcId="{6B810935-440B-4ACD-8534-3CE67BFD271B}" destId="{6020FE1E-4C19-40E5-B185-42E50666BEA9}" srcOrd="0" destOrd="0" presId="urn:microsoft.com/office/officeart/2008/layout/AccentedPicture"/>
    <dgm:cxn modelId="{F92E0439-B0A8-403D-AE6A-0ECC46289806}" type="presOf" srcId="{2E59CB09-7024-4B42-A1F2-B539A7DDA542}" destId="{CDBAE255-D333-4DC8-80F0-E53F9A72A436}" srcOrd="0" destOrd="0" presId="urn:microsoft.com/office/officeart/2008/layout/AccentedPicture"/>
    <dgm:cxn modelId="{6139F35D-656C-4CDD-82A4-5EC59958036F}" type="presOf" srcId="{4D68E2A9-9144-4228-9C0A-8DB93FC763AF}" destId="{BD9A4E41-356A-4A8E-AB0C-4C767E94BF19}" srcOrd="0" destOrd="0" presId="urn:microsoft.com/office/officeart/2008/layout/AccentedPicture"/>
    <dgm:cxn modelId="{063DC946-B468-4CAB-A421-691802E69683}" srcId="{6B810935-440B-4ACD-8534-3CE67BFD271B}" destId="{C3B318E3-F98D-498E-A829-EB2939BEDD27}" srcOrd="5" destOrd="0" parTransId="{BBFD3CC7-22FE-4892-9FDE-AB3CC5D44662}" sibTransId="{4202E3CA-A2D4-48BB-862B-8093AB9E7D93}"/>
    <dgm:cxn modelId="{283A2D49-6635-4986-BB38-F1629D0DC9B9}" type="presOf" srcId="{C3B318E3-F98D-498E-A829-EB2939BEDD27}" destId="{35A9FE38-02A4-48F9-88E4-FA4F1D5C26F2}" srcOrd="0" destOrd="0" presId="urn:microsoft.com/office/officeart/2008/layout/AccentedPicture"/>
    <dgm:cxn modelId="{5D354F69-412F-4934-8228-2BA4683492E8}" type="presOf" srcId="{3ADEB9C7-E50F-41AB-93A6-06D678231C70}" destId="{72FC0452-854D-4FEC-800C-B4E1CD1186FD}" srcOrd="0" destOrd="0" presId="urn:microsoft.com/office/officeart/2008/layout/AccentedPicture"/>
    <dgm:cxn modelId="{33533D4E-A4ED-4F61-9E5D-178D9A08368D}" type="presOf" srcId="{FB5B72D8-91A6-4D6E-8BA0-B1B52E0D71AF}" destId="{BDE6C713-986B-435D-AB1A-4DFF29E99343}" srcOrd="0" destOrd="0" presId="urn:microsoft.com/office/officeart/2008/layout/AccentedPicture"/>
    <dgm:cxn modelId="{AFD78F76-7DCB-4907-937F-4EF41DEC6252}" srcId="{6B810935-440B-4ACD-8534-3CE67BFD271B}" destId="{56B45EE7-1CBF-41CB-960B-CFD40101FCB5}" srcOrd="6" destOrd="0" parTransId="{947D475E-5C1B-4A30-8E97-3374DB05088F}" sibTransId="{0441A185-4279-4B86-A6DC-C516F25F4E15}"/>
    <dgm:cxn modelId="{8BFB767B-F5F2-4F10-BE93-30C393729426}" type="presOf" srcId="{D7E64EA7-D871-4057-967A-A99F551279AD}" destId="{F94CC68B-BCAE-49AA-B3EF-32829C5E3C82}" srcOrd="0" destOrd="0" presId="urn:microsoft.com/office/officeart/2008/layout/AccentedPicture"/>
    <dgm:cxn modelId="{86DFDE81-6A17-492D-A076-A0C2837BB6E3}" srcId="{6B810935-440B-4ACD-8534-3CE67BFD271B}" destId="{2E59CB09-7024-4B42-A1F2-B539A7DDA542}" srcOrd="1" destOrd="0" parTransId="{5BDA5DC8-2068-475E-A3CE-50FED7A78934}" sibTransId="{E5D0376F-B69A-4DF6-8FE7-451D009DC1F6}"/>
    <dgm:cxn modelId="{F4BF3C8A-1426-42B7-B6F8-958AEC7CF6D0}" srcId="{6B810935-440B-4ACD-8534-3CE67BFD271B}" destId="{D7E64EA7-D871-4057-967A-A99F551279AD}" srcOrd="3" destOrd="0" parTransId="{2D879C2B-3A9A-4952-83E3-AA8C6042D226}" sibTransId="{E58FB629-9AC3-4783-800E-BEFDA35F9689}"/>
    <dgm:cxn modelId="{355823B4-595D-4376-93A2-CFD5DED411F5}" srcId="{6B810935-440B-4ACD-8534-3CE67BFD271B}" destId="{3ADEB9C7-E50F-41AB-93A6-06D678231C70}" srcOrd="4" destOrd="0" parTransId="{1219F914-A1B1-4E00-8EBE-A97971EB8669}" sibTransId="{1F8D3091-F36F-45E1-A5A8-581F3BA381EE}"/>
    <dgm:cxn modelId="{96BEDFB4-7F4B-4CDA-BBD6-575F8D9316C1}" srcId="{6B810935-440B-4ACD-8534-3CE67BFD271B}" destId="{C78DF04B-3607-4523-A1BF-AED62C34ABEF}" srcOrd="2" destOrd="0" parTransId="{D4A39D60-9C9B-432E-9DE1-0B93795A4C85}" sibTransId="{F867B8A6-30E7-4A0B-ABCE-C9683111775F}"/>
    <dgm:cxn modelId="{33CA56FE-7A67-4528-B67E-BF893E3B5A92}" type="presOf" srcId="{56B45EE7-1CBF-41CB-960B-CFD40101FCB5}" destId="{B8470E22-8B1D-4206-AE90-ABFA47C7C29A}" srcOrd="0" destOrd="0" presId="urn:microsoft.com/office/officeart/2008/layout/AccentedPicture"/>
    <dgm:cxn modelId="{4FBFCE97-F877-47AA-88D1-7F99197DE3AF}" type="presParOf" srcId="{6020FE1E-4C19-40E5-B185-42E50666BEA9}" destId="{BD9A4E41-356A-4A8E-AB0C-4C767E94BF19}" srcOrd="0" destOrd="0" presId="urn:microsoft.com/office/officeart/2008/layout/AccentedPicture"/>
    <dgm:cxn modelId="{66689C98-6807-4006-8313-0EE1D0D70A0B}" type="presParOf" srcId="{6020FE1E-4C19-40E5-B185-42E50666BEA9}" destId="{BDE6C713-986B-435D-AB1A-4DFF29E99343}" srcOrd="1" destOrd="0" presId="urn:microsoft.com/office/officeart/2008/layout/AccentedPicture"/>
    <dgm:cxn modelId="{6EB82BF5-3963-4C07-90E5-0C229DA66225}" type="presParOf" srcId="{6020FE1E-4C19-40E5-B185-42E50666BEA9}" destId="{BD6316BD-5ECB-436A-9335-1899F20613E6}" srcOrd="2" destOrd="0" presId="urn:microsoft.com/office/officeart/2008/layout/AccentedPicture"/>
    <dgm:cxn modelId="{BBE4171E-E0F5-4701-9025-E66EB53E1442}" type="presParOf" srcId="{BD6316BD-5ECB-436A-9335-1899F20613E6}" destId="{97229544-FE56-4289-B866-3FC40A82D747}" srcOrd="0" destOrd="0" presId="urn:microsoft.com/office/officeart/2008/layout/AccentedPicture"/>
    <dgm:cxn modelId="{D8166A28-7815-41CB-82B4-AE77698B3819}" type="presParOf" srcId="{97229544-FE56-4289-B866-3FC40A82D747}" destId="{430BD543-C1C2-4F3A-92B7-326E8000671D}" srcOrd="0" destOrd="0" presId="urn:microsoft.com/office/officeart/2008/layout/AccentedPicture"/>
    <dgm:cxn modelId="{BD85A4DD-BCE9-4278-AC5C-169339506A45}" type="presParOf" srcId="{97229544-FE56-4289-B866-3FC40A82D747}" destId="{C9A34EFC-B302-4EE0-95F3-44A0FC5B30AA}" srcOrd="1" destOrd="0" presId="urn:microsoft.com/office/officeart/2008/layout/AccentedPicture"/>
    <dgm:cxn modelId="{06D92E0F-3CC4-450F-A3B4-BCA1ACE3DF92}" type="presParOf" srcId="{97229544-FE56-4289-B866-3FC40A82D747}" destId="{0EC376FD-9006-4316-A70D-BB96EB8B5971}" srcOrd="2" destOrd="0" presId="urn:microsoft.com/office/officeart/2008/layout/AccentedPicture"/>
    <dgm:cxn modelId="{2FE8D498-BC91-47FE-9B2A-646A9AB62570}" type="presParOf" srcId="{0EC376FD-9006-4316-A70D-BB96EB8B5971}" destId="{CDBAE255-D333-4DC8-80F0-E53F9A72A436}" srcOrd="0" destOrd="0" presId="urn:microsoft.com/office/officeart/2008/layout/AccentedPicture"/>
    <dgm:cxn modelId="{AA809AD2-7A48-4BE1-98CA-566D0BAFEDC6}" type="presParOf" srcId="{BD6316BD-5ECB-436A-9335-1899F20613E6}" destId="{802DBE6A-B7A4-4EBA-978F-4071798EB985}" srcOrd="1" destOrd="0" presId="urn:microsoft.com/office/officeart/2008/layout/AccentedPicture"/>
    <dgm:cxn modelId="{7D73C042-8E51-4766-B4E5-D1C4EB25C0AA}" type="presParOf" srcId="{BD6316BD-5ECB-436A-9335-1899F20613E6}" destId="{FCEBAB8E-406C-4213-9730-D2CE015F6EAF}" srcOrd="2" destOrd="0" presId="urn:microsoft.com/office/officeart/2008/layout/AccentedPicture"/>
    <dgm:cxn modelId="{0249EBF6-EDDD-4A7C-96B3-8BD5B6861B11}" type="presParOf" srcId="{FCEBAB8E-406C-4213-9730-D2CE015F6EAF}" destId="{FBEA01D9-2AED-4B61-AD0A-2A99C34FAA30}" srcOrd="0" destOrd="0" presId="urn:microsoft.com/office/officeart/2008/layout/AccentedPicture"/>
    <dgm:cxn modelId="{A1DEEC4E-3BF2-471E-95A5-DA7F0FC24C22}" type="presParOf" srcId="{FCEBAB8E-406C-4213-9730-D2CE015F6EAF}" destId="{08C638C1-9C43-4A33-BFD4-0D065128A6B7}" srcOrd="1" destOrd="0" presId="urn:microsoft.com/office/officeart/2008/layout/AccentedPicture"/>
    <dgm:cxn modelId="{08DA82E6-1D5C-4DBC-8D31-6E05476FD18F}" type="presParOf" srcId="{FCEBAB8E-406C-4213-9730-D2CE015F6EAF}" destId="{5BB2BD37-9A3B-40C6-9841-40D17A187411}" srcOrd="2" destOrd="0" presId="urn:microsoft.com/office/officeart/2008/layout/AccentedPicture"/>
    <dgm:cxn modelId="{695A8D53-D235-4D7C-A8B5-BE6CCE066EB3}" type="presParOf" srcId="{5BB2BD37-9A3B-40C6-9841-40D17A187411}" destId="{D828FD26-6626-4CC1-91CE-BC2C704E6548}" srcOrd="0" destOrd="0" presId="urn:microsoft.com/office/officeart/2008/layout/AccentedPicture"/>
    <dgm:cxn modelId="{737358CA-9916-4CDF-9A95-003E1C64890A}" type="presParOf" srcId="{BD6316BD-5ECB-436A-9335-1899F20613E6}" destId="{D2DDA3B5-95FC-4641-BABA-820160D74A98}" srcOrd="3" destOrd="0" presId="urn:microsoft.com/office/officeart/2008/layout/AccentedPicture"/>
    <dgm:cxn modelId="{4F9F337E-5949-4C34-AC46-8F7DFD21A887}" type="presParOf" srcId="{BD6316BD-5ECB-436A-9335-1899F20613E6}" destId="{7E15C93E-B4C5-41D2-AC8C-F3F3E6AFDFF8}" srcOrd="4" destOrd="0" presId="urn:microsoft.com/office/officeart/2008/layout/AccentedPicture"/>
    <dgm:cxn modelId="{4F187862-B8DB-404C-8372-071E3518EDC7}" type="presParOf" srcId="{7E15C93E-B4C5-41D2-AC8C-F3F3E6AFDFF8}" destId="{FC403BC2-580E-4F38-8EB2-1DCA623C4610}" srcOrd="0" destOrd="0" presId="urn:microsoft.com/office/officeart/2008/layout/AccentedPicture"/>
    <dgm:cxn modelId="{C642BF2F-C5DC-4242-B70C-63622923A3A7}" type="presParOf" srcId="{7E15C93E-B4C5-41D2-AC8C-F3F3E6AFDFF8}" destId="{08B9DFFB-FE92-4999-943C-AC4CD5ACB6B2}" srcOrd="1" destOrd="0" presId="urn:microsoft.com/office/officeart/2008/layout/AccentedPicture"/>
    <dgm:cxn modelId="{3219FB77-B152-4C7C-BCFC-41484E874422}" type="presParOf" srcId="{7E15C93E-B4C5-41D2-AC8C-F3F3E6AFDFF8}" destId="{2CDB6E80-48D1-4A42-B12F-B2CE83168D6D}" srcOrd="2" destOrd="0" presId="urn:microsoft.com/office/officeart/2008/layout/AccentedPicture"/>
    <dgm:cxn modelId="{364FA411-3CF9-4B87-8FCB-808F45C13EA6}" type="presParOf" srcId="{2CDB6E80-48D1-4A42-B12F-B2CE83168D6D}" destId="{F94CC68B-BCAE-49AA-B3EF-32829C5E3C82}" srcOrd="0" destOrd="0" presId="urn:microsoft.com/office/officeart/2008/layout/AccentedPicture"/>
    <dgm:cxn modelId="{8D235442-A51B-4582-A99F-EB8BA799B34B}" type="presParOf" srcId="{BD6316BD-5ECB-436A-9335-1899F20613E6}" destId="{5C9114F0-179F-40B7-9CF6-BA30578823C8}" srcOrd="5" destOrd="0" presId="urn:microsoft.com/office/officeart/2008/layout/AccentedPicture"/>
    <dgm:cxn modelId="{FCAB0938-95B6-4E8A-BD6C-13AD99630C1D}" type="presParOf" srcId="{BD6316BD-5ECB-436A-9335-1899F20613E6}" destId="{CCD27ED1-8CEF-4538-8773-27A8856597E9}" srcOrd="6" destOrd="0" presId="urn:microsoft.com/office/officeart/2008/layout/AccentedPicture"/>
    <dgm:cxn modelId="{59147FB1-3111-4A69-959C-A14070D0D8B9}" type="presParOf" srcId="{CCD27ED1-8CEF-4538-8773-27A8856597E9}" destId="{1E971C96-E477-4F33-B0F3-2C3EF6747536}" srcOrd="0" destOrd="0" presId="urn:microsoft.com/office/officeart/2008/layout/AccentedPicture"/>
    <dgm:cxn modelId="{95385E2D-0070-4CE4-AFB3-A3831C5A3CD7}" type="presParOf" srcId="{CCD27ED1-8CEF-4538-8773-27A8856597E9}" destId="{B3E92D52-37AF-4EE6-B9BF-D79EE3FB9D60}" srcOrd="1" destOrd="0" presId="urn:microsoft.com/office/officeart/2008/layout/AccentedPicture"/>
    <dgm:cxn modelId="{2112F5A2-C8B4-4B4C-9EC7-E7E8DE29F427}" type="presParOf" srcId="{CCD27ED1-8CEF-4538-8773-27A8856597E9}" destId="{EE2556C8-94CC-46E2-9B0D-9582EE55BBDF}" srcOrd="2" destOrd="0" presId="urn:microsoft.com/office/officeart/2008/layout/AccentedPicture"/>
    <dgm:cxn modelId="{3B7FBD70-8140-4776-9002-8F60D812C4AB}" type="presParOf" srcId="{EE2556C8-94CC-46E2-9B0D-9582EE55BBDF}" destId="{72FC0452-854D-4FEC-800C-B4E1CD1186FD}" srcOrd="0" destOrd="0" presId="urn:microsoft.com/office/officeart/2008/layout/AccentedPicture"/>
    <dgm:cxn modelId="{79C785C4-DF63-4317-A5F5-1A38DBB3C0B6}" type="presParOf" srcId="{BD6316BD-5ECB-436A-9335-1899F20613E6}" destId="{796BDE71-7FED-40AD-8E2B-A2B33C1F5271}" srcOrd="7" destOrd="0" presId="urn:microsoft.com/office/officeart/2008/layout/AccentedPicture"/>
    <dgm:cxn modelId="{8F77C6DA-8678-443B-BE4A-F3F4F8450516}" type="presParOf" srcId="{BD6316BD-5ECB-436A-9335-1899F20613E6}" destId="{51B499E5-67A3-4B98-A346-F0F2F73FA8BD}" srcOrd="8" destOrd="0" presId="urn:microsoft.com/office/officeart/2008/layout/AccentedPicture"/>
    <dgm:cxn modelId="{176214C4-AE7E-4A80-9D4B-C80FE0367DD6}" type="presParOf" srcId="{51B499E5-67A3-4B98-A346-F0F2F73FA8BD}" destId="{4FA044CA-FA4F-4D9F-AC8B-466A3793954E}" srcOrd="0" destOrd="0" presId="urn:microsoft.com/office/officeart/2008/layout/AccentedPicture"/>
    <dgm:cxn modelId="{1022A49D-E62B-4434-9E40-1E46AADD57F8}" type="presParOf" srcId="{51B499E5-67A3-4B98-A346-F0F2F73FA8BD}" destId="{E83D44AF-A490-4B2E-91E8-BC18E9D4B227}" srcOrd="1" destOrd="0" presId="urn:microsoft.com/office/officeart/2008/layout/AccentedPicture"/>
    <dgm:cxn modelId="{B32B69C2-1C6C-4E88-8A70-5648B946D2C4}" type="presParOf" srcId="{51B499E5-67A3-4B98-A346-F0F2F73FA8BD}" destId="{75BE7B13-355E-44BD-B021-F5D9A3A7CDEE}" srcOrd="2" destOrd="0" presId="urn:microsoft.com/office/officeart/2008/layout/AccentedPicture"/>
    <dgm:cxn modelId="{129C3048-86C3-4FDF-BA59-C3F50FA0FF4E}" type="presParOf" srcId="{75BE7B13-355E-44BD-B021-F5D9A3A7CDEE}" destId="{35A9FE38-02A4-48F9-88E4-FA4F1D5C26F2}" srcOrd="0" destOrd="0" presId="urn:microsoft.com/office/officeart/2008/layout/AccentedPicture"/>
    <dgm:cxn modelId="{ACAB6849-2A3B-4754-82CD-FB6B1AC37FCC}" type="presParOf" srcId="{BD6316BD-5ECB-436A-9335-1899F20613E6}" destId="{A415FEB2-CFEC-495D-ADD6-844B1A99FC94}" srcOrd="9" destOrd="0" presId="urn:microsoft.com/office/officeart/2008/layout/AccentedPicture"/>
    <dgm:cxn modelId="{FE735FB0-F1A2-4F4B-8261-65F82E35178C}" type="presParOf" srcId="{BD6316BD-5ECB-436A-9335-1899F20613E6}" destId="{7F92B360-D179-4F66-88B0-493452467FCD}" srcOrd="10" destOrd="0" presId="urn:microsoft.com/office/officeart/2008/layout/AccentedPicture"/>
    <dgm:cxn modelId="{191AC807-9DE4-4690-A86D-9712B919F00E}" type="presParOf" srcId="{7F92B360-D179-4F66-88B0-493452467FCD}" destId="{BA7440DD-5DB6-4339-80A5-DC9B4AF93FBA}" srcOrd="0" destOrd="0" presId="urn:microsoft.com/office/officeart/2008/layout/AccentedPicture"/>
    <dgm:cxn modelId="{0B3BDC88-F0DF-44C8-8F06-79DD605C87C9}" type="presParOf" srcId="{7F92B360-D179-4F66-88B0-493452467FCD}" destId="{C3CF8F37-517A-4A65-80C1-0303D535BB07}" srcOrd="1" destOrd="0" presId="urn:microsoft.com/office/officeart/2008/layout/AccentedPicture"/>
    <dgm:cxn modelId="{465F3175-1946-4B44-B080-C50F39878EA7}" type="presParOf" srcId="{7F92B360-D179-4F66-88B0-493452467FCD}" destId="{BE4C1FE1-88A2-4B1D-81D6-76D8220E52F3}" srcOrd="2" destOrd="0" presId="urn:microsoft.com/office/officeart/2008/layout/AccentedPicture"/>
    <dgm:cxn modelId="{BD23407C-75EB-45C0-BAA6-EBA8E57EEC1E}" type="presParOf" srcId="{BE4C1FE1-88A2-4B1D-81D6-76D8220E52F3}" destId="{B8470E22-8B1D-4206-AE90-ABFA47C7C29A}" srcOrd="0" destOrd="0" presId="urn:microsoft.com/office/officeart/2008/layout/AccentedPicture"/>
    <dgm:cxn modelId="{2E9BEC22-DF41-438F-A30B-271E71BD113F}" type="presParOf" srcId="{6020FE1E-4C19-40E5-B185-42E50666BEA9}" destId="{E3086187-66C2-45E2-BFC0-5226EA6D2512}" srcOrd="3" destOrd="0" presId="urn:microsoft.com/office/officeart/2008/layout/AccentedPicture"/>
    <dgm:cxn modelId="{31DEC17D-F9D7-4364-BEB6-D79F24C51DB4}" type="presParOf" srcId="{E3086187-66C2-45E2-BFC0-5226EA6D2512}" destId="{621FDD68-5FCD-48CC-A05A-A572DBFB8F81}" srcOrd="0" destOrd="0" presId="urn:microsoft.com/office/officeart/2008/layout/AccentedPi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7EB0F3-DD68-4F84-89FE-6BCB5588653E}" type="doc">
      <dgm:prSet loTypeId="urn:microsoft.com/office/officeart/2005/8/layout/cycle2" loCatId="cycle" qsTypeId="urn:microsoft.com/office/officeart/2005/8/quickstyle/3d3" qsCatId="3D" csTypeId="urn:microsoft.com/office/officeart/2005/8/colors/colorful2" csCatId="colorful" phldr="1"/>
      <dgm:spPr/>
      <dgm:t>
        <a:bodyPr/>
        <a:lstStyle/>
        <a:p>
          <a:endParaRPr lang="es-ES"/>
        </a:p>
      </dgm:t>
    </dgm:pt>
    <dgm:pt modelId="{F09033B2-24A4-448A-BD0A-EB963BE7944A}">
      <dgm:prSet phldrT="[Texto]"/>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a:glow rad="139700">
            <a:schemeClr val="accent2">
              <a:satMod val="175000"/>
              <a:alpha val="40000"/>
            </a:schemeClr>
          </a:glow>
        </a:effectLst>
      </dgm:spPr>
      <dgm:t>
        <a:bodyPr/>
        <a:lstStyle/>
        <a:p>
          <a:r>
            <a:rPr lang="es-ES" dirty="0"/>
            <a:t> </a:t>
          </a:r>
        </a:p>
      </dgm:t>
    </dgm:pt>
    <dgm:pt modelId="{502BA2E4-DE7F-4FB6-AC58-AA219233142C}" type="parTrans" cxnId="{FFB2A856-1DC5-4399-9446-62D5BBEE67E8}">
      <dgm:prSet/>
      <dgm:spPr/>
      <dgm:t>
        <a:bodyPr/>
        <a:lstStyle/>
        <a:p>
          <a:endParaRPr lang="es-ES"/>
        </a:p>
      </dgm:t>
    </dgm:pt>
    <dgm:pt modelId="{85C2E6F6-C699-4E5B-BC2C-FA4FC8ADBCF0}" type="sibTrans" cxnId="{FFB2A856-1DC5-4399-9446-62D5BBEE67E8}">
      <dgm:prSet/>
      <dgm:spPr/>
      <dgm:t>
        <a:bodyPr/>
        <a:lstStyle/>
        <a:p>
          <a:endParaRPr lang="es-ES"/>
        </a:p>
      </dgm:t>
    </dgm:pt>
    <dgm:pt modelId="{4113A23B-B123-4B82-92EF-0AFB478CFCA9}">
      <dgm:prSet phldrT="[Texto]"/>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l="1219"/>
          </a:stretch>
        </a:blipFill>
        <a:effectLst>
          <a:glow rad="101600">
            <a:schemeClr val="accent5">
              <a:satMod val="175000"/>
              <a:alpha val="40000"/>
            </a:schemeClr>
          </a:glow>
        </a:effectLst>
      </dgm:spPr>
      <dgm:t>
        <a:bodyPr/>
        <a:lstStyle/>
        <a:p>
          <a:r>
            <a:rPr lang="es-ES" dirty="0"/>
            <a:t> </a:t>
          </a:r>
        </a:p>
      </dgm:t>
    </dgm:pt>
    <dgm:pt modelId="{181486A9-7137-4A86-8509-6B372E8EE18B}" type="parTrans" cxnId="{D4BC9BAF-0D4E-45D5-B8F0-DDAE57FF87E7}">
      <dgm:prSet/>
      <dgm:spPr/>
      <dgm:t>
        <a:bodyPr/>
        <a:lstStyle/>
        <a:p>
          <a:endParaRPr lang="es-ES"/>
        </a:p>
      </dgm:t>
    </dgm:pt>
    <dgm:pt modelId="{E3156260-9F25-4338-92B0-97D6D4FBFDCB}" type="sibTrans" cxnId="{D4BC9BAF-0D4E-45D5-B8F0-DDAE57FF87E7}">
      <dgm:prSet/>
      <dgm:spPr/>
      <dgm:t>
        <a:bodyPr/>
        <a:lstStyle/>
        <a:p>
          <a:endParaRPr lang="es-ES"/>
        </a:p>
      </dgm:t>
    </dgm:pt>
    <dgm:pt modelId="{5E9CB2F7-7EE5-4CDA-9F6F-D5541666CB55}">
      <dgm:prSet phldrT="[Texto]"/>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effectLst>
          <a:glow rad="101600">
            <a:schemeClr val="accent3">
              <a:satMod val="175000"/>
              <a:alpha val="40000"/>
            </a:schemeClr>
          </a:glow>
        </a:effectLst>
      </dgm:spPr>
      <dgm:t>
        <a:bodyPr/>
        <a:lstStyle/>
        <a:p>
          <a:r>
            <a:rPr lang="es-ES" dirty="0"/>
            <a:t> </a:t>
          </a:r>
        </a:p>
      </dgm:t>
    </dgm:pt>
    <dgm:pt modelId="{0251D239-F988-4006-A2B5-597E369830CB}" type="parTrans" cxnId="{4EF5FC35-73C0-447A-957B-73D7DAE89902}">
      <dgm:prSet/>
      <dgm:spPr/>
      <dgm:t>
        <a:bodyPr/>
        <a:lstStyle/>
        <a:p>
          <a:endParaRPr lang="es-ES"/>
        </a:p>
      </dgm:t>
    </dgm:pt>
    <dgm:pt modelId="{FA325658-C677-4293-89F6-8039E19DCA60}" type="sibTrans" cxnId="{4EF5FC35-73C0-447A-957B-73D7DAE89902}">
      <dgm:prSet/>
      <dgm:spPr/>
      <dgm:t>
        <a:bodyPr/>
        <a:lstStyle/>
        <a:p>
          <a:endParaRPr lang="es-ES"/>
        </a:p>
      </dgm:t>
    </dgm:pt>
    <dgm:pt modelId="{9A363B6C-8174-41A5-9DC3-599AC8379E2A}" type="pres">
      <dgm:prSet presAssocID="{807EB0F3-DD68-4F84-89FE-6BCB5588653E}" presName="cycle" presStyleCnt="0">
        <dgm:presLayoutVars>
          <dgm:dir/>
          <dgm:resizeHandles val="exact"/>
        </dgm:presLayoutVars>
      </dgm:prSet>
      <dgm:spPr/>
    </dgm:pt>
    <dgm:pt modelId="{838A90D4-6423-4EAB-B4D1-B320897330A0}" type="pres">
      <dgm:prSet presAssocID="{F09033B2-24A4-448A-BD0A-EB963BE7944A}" presName="node" presStyleLbl="node1" presStyleIdx="0" presStyleCnt="3" custScaleX="129534">
        <dgm:presLayoutVars>
          <dgm:bulletEnabled val="1"/>
        </dgm:presLayoutVars>
      </dgm:prSet>
      <dgm:spPr>
        <a:prstGeom prst="trapezoid">
          <a:avLst/>
        </a:prstGeom>
      </dgm:spPr>
    </dgm:pt>
    <dgm:pt modelId="{D3FFABDE-9E2A-4869-B1C7-F4A6C633CF64}" type="pres">
      <dgm:prSet presAssocID="{85C2E6F6-C699-4E5B-BC2C-FA4FC8ADBCF0}" presName="sibTrans" presStyleLbl="sibTrans2D1" presStyleIdx="0" presStyleCnt="3"/>
      <dgm:spPr>
        <a:prstGeom prst="flowChartDecision">
          <a:avLst/>
        </a:prstGeom>
      </dgm:spPr>
    </dgm:pt>
    <dgm:pt modelId="{0E2C71DB-1B23-4EDC-8EAF-E64897776F1A}" type="pres">
      <dgm:prSet presAssocID="{85C2E6F6-C699-4E5B-BC2C-FA4FC8ADBCF0}" presName="connectorText" presStyleLbl="sibTrans2D1" presStyleIdx="0" presStyleCnt="3"/>
      <dgm:spPr/>
    </dgm:pt>
    <dgm:pt modelId="{9422E358-B610-4227-A813-3D0D2F4672E2}" type="pres">
      <dgm:prSet presAssocID="{4113A23B-B123-4B82-92EF-0AFB478CFCA9}" presName="node" presStyleLbl="node1" presStyleIdx="1" presStyleCnt="3" custScaleY="87926">
        <dgm:presLayoutVars>
          <dgm:bulletEnabled val="1"/>
        </dgm:presLayoutVars>
      </dgm:prSet>
      <dgm:spPr>
        <a:prstGeom prst="roundRect">
          <a:avLst/>
        </a:prstGeom>
      </dgm:spPr>
    </dgm:pt>
    <dgm:pt modelId="{5BBA65DC-027D-4558-A2CA-0AFBE66E69EF}" type="pres">
      <dgm:prSet presAssocID="{E3156260-9F25-4338-92B0-97D6D4FBFDCB}" presName="sibTrans" presStyleLbl="sibTrans2D1" presStyleIdx="1" presStyleCnt="3"/>
      <dgm:spPr>
        <a:prstGeom prst="flowChartDecision">
          <a:avLst/>
        </a:prstGeom>
      </dgm:spPr>
    </dgm:pt>
    <dgm:pt modelId="{77AC9AA9-4A58-4A03-8E22-4ED630108624}" type="pres">
      <dgm:prSet presAssocID="{E3156260-9F25-4338-92B0-97D6D4FBFDCB}" presName="connectorText" presStyleLbl="sibTrans2D1" presStyleIdx="1" presStyleCnt="3"/>
      <dgm:spPr/>
    </dgm:pt>
    <dgm:pt modelId="{B289A13C-5E22-486F-8BCD-7A6422BF7EBD}" type="pres">
      <dgm:prSet presAssocID="{5E9CB2F7-7EE5-4CDA-9F6F-D5541666CB55}" presName="node" presStyleLbl="node1" presStyleIdx="2" presStyleCnt="3">
        <dgm:presLayoutVars>
          <dgm:bulletEnabled val="1"/>
        </dgm:presLayoutVars>
      </dgm:prSet>
      <dgm:spPr/>
    </dgm:pt>
    <dgm:pt modelId="{AE82B83A-DAA2-402E-B0CC-15B375999605}" type="pres">
      <dgm:prSet presAssocID="{FA325658-C677-4293-89F6-8039E19DCA60}" presName="sibTrans" presStyleLbl="sibTrans2D1" presStyleIdx="2" presStyleCnt="3"/>
      <dgm:spPr>
        <a:prstGeom prst="flowChartDecision">
          <a:avLst/>
        </a:prstGeom>
      </dgm:spPr>
    </dgm:pt>
    <dgm:pt modelId="{2EDB7FC6-0F57-4A76-B8AD-03F5860FF4E0}" type="pres">
      <dgm:prSet presAssocID="{FA325658-C677-4293-89F6-8039E19DCA60}" presName="connectorText" presStyleLbl="sibTrans2D1" presStyleIdx="2" presStyleCnt="3"/>
      <dgm:spPr/>
    </dgm:pt>
  </dgm:ptLst>
  <dgm:cxnLst>
    <dgm:cxn modelId="{33378029-FC30-4F97-928F-E099BA12A761}" type="presOf" srcId="{F09033B2-24A4-448A-BD0A-EB963BE7944A}" destId="{838A90D4-6423-4EAB-B4D1-B320897330A0}" srcOrd="0" destOrd="0" presId="urn:microsoft.com/office/officeart/2005/8/layout/cycle2"/>
    <dgm:cxn modelId="{4EF5FC35-73C0-447A-957B-73D7DAE89902}" srcId="{807EB0F3-DD68-4F84-89FE-6BCB5588653E}" destId="{5E9CB2F7-7EE5-4CDA-9F6F-D5541666CB55}" srcOrd="2" destOrd="0" parTransId="{0251D239-F988-4006-A2B5-597E369830CB}" sibTransId="{FA325658-C677-4293-89F6-8039E19DCA60}"/>
    <dgm:cxn modelId="{10C4A069-503D-4B28-B628-176B1EBC4D7C}" type="presOf" srcId="{E3156260-9F25-4338-92B0-97D6D4FBFDCB}" destId="{77AC9AA9-4A58-4A03-8E22-4ED630108624}" srcOrd="1" destOrd="0" presId="urn:microsoft.com/office/officeart/2005/8/layout/cycle2"/>
    <dgm:cxn modelId="{7D912255-F544-4AC5-9841-4EA1B658E3F9}" type="presOf" srcId="{FA325658-C677-4293-89F6-8039E19DCA60}" destId="{2EDB7FC6-0F57-4A76-B8AD-03F5860FF4E0}" srcOrd="1" destOrd="0" presId="urn:microsoft.com/office/officeart/2005/8/layout/cycle2"/>
    <dgm:cxn modelId="{FFB2A856-1DC5-4399-9446-62D5BBEE67E8}" srcId="{807EB0F3-DD68-4F84-89FE-6BCB5588653E}" destId="{F09033B2-24A4-448A-BD0A-EB963BE7944A}" srcOrd="0" destOrd="0" parTransId="{502BA2E4-DE7F-4FB6-AC58-AA219233142C}" sibTransId="{85C2E6F6-C699-4E5B-BC2C-FA4FC8ADBCF0}"/>
    <dgm:cxn modelId="{6500708E-8816-4F8F-A7E4-F63BCE3C1A5E}" type="presOf" srcId="{85C2E6F6-C699-4E5B-BC2C-FA4FC8ADBCF0}" destId="{0E2C71DB-1B23-4EDC-8EAF-E64897776F1A}" srcOrd="1" destOrd="0" presId="urn:microsoft.com/office/officeart/2005/8/layout/cycle2"/>
    <dgm:cxn modelId="{D9AAB89F-F565-4D13-83D2-A691BC539031}" type="presOf" srcId="{E3156260-9F25-4338-92B0-97D6D4FBFDCB}" destId="{5BBA65DC-027D-4558-A2CA-0AFBE66E69EF}" srcOrd="0" destOrd="0" presId="urn:microsoft.com/office/officeart/2005/8/layout/cycle2"/>
    <dgm:cxn modelId="{D4BC9BAF-0D4E-45D5-B8F0-DDAE57FF87E7}" srcId="{807EB0F3-DD68-4F84-89FE-6BCB5588653E}" destId="{4113A23B-B123-4B82-92EF-0AFB478CFCA9}" srcOrd="1" destOrd="0" parTransId="{181486A9-7137-4A86-8509-6B372E8EE18B}" sibTransId="{E3156260-9F25-4338-92B0-97D6D4FBFDCB}"/>
    <dgm:cxn modelId="{51E6AEB2-DCB7-4538-94B5-7018075FD02C}" type="presOf" srcId="{4113A23B-B123-4B82-92EF-0AFB478CFCA9}" destId="{9422E358-B610-4227-A813-3D0D2F4672E2}" srcOrd="0" destOrd="0" presId="urn:microsoft.com/office/officeart/2005/8/layout/cycle2"/>
    <dgm:cxn modelId="{483E21C2-75AE-4D30-AE52-8FB58CA42EBB}" type="presOf" srcId="{5E9CB2F7-7EE5-4CDA-9F6F-D5541666CB55}" destId="{B289A13C-5E22-486F-8BCD-7A6422BF7EBD}" srcOrd="0" destOrd="0" presId="urn:microsoft.com/office/officeart/2005/8/layout/cycle2"/>
    <dgm:cxn modelId="{71AD8FC5-EFC1-4539-813C-8B415B969800}" type="presOf" srcId="{85C2E6F6-C699-4E5B-BC2C-FA4FC8ADBCF0}" destId="{D3FFABDE-9E2A-4869-B1C7-F4A6C633CF64}" srcOrd="0" destOrd="0" presId="urn:microsoft.com/office/officeart/2005/8/layout/cycle2"/>
    <dgm:cxn modelId="{29AE71CA-93DC-4F66-BC2C-E7D845872535}" type="presOf" srcId="{FA325658-C677-4293-89F6-8039E19DCA60}" destId="{AE82B83A-DAA2-402E-B0CC-15B375999605}" srcOrd="0" destOrd="0" presId="urn:microsoft.com/office/officeart/2005/8/layout/cycle2"/>
    <dgm:cxn modelId="{877209EB-908C-45A1-B099-8EDEE519A172}" type="presOf" srcId="{807EB0F3-DD68-4F84-89FE-6BCB5588653E}" destId="{9A363B6C-8174-41A5-9DC3-599AC8379E2A}" srcOrd="0" destOrd="0" presId="urn:microsoft.com/office/officeart/2005/8/layout/cycle2"/>
    <dgm:cxn modelId="{BBBF758A-EAF1-408D-B85B-AF145D442B50}" type="presParOf" srcId="{9A363B6C-8174-41A5-9DC3-599AC8379E2A}" destId="{838A90D4-6423-4EAB-B4D1-B320897330A0}" srcOrd="0" destOrd="0" presId="urn:microsoft.com/office/officeart/2005/8/layout/cycle2"/>
    <dgm:cxn modelId="{F52934A3-30F9-480E-8594-C1E536A4F137}" type="presParOf" srcId="{9A363B6C-8174-41A5-9DC3-599AC8379E2A}" destId="{D3FFABDE-9E2A-4869-B1C7-F4A6C633CF64}" srcOrd="1" destOrd="0" presId="urn:microsoft.com/office/officeart/2005/8/layout/cycle2"/>
    <dgm:cxn modelId="{C0BD652E-BA3A-44E1-943C-552520762401}" type="presParOf" srcId="{D3FFABDE-9E2A-4869-B1C7-F4A6C633CF64}" destId="{0E2C71DB-1B23-4EDC-8EAF-E64897776F1A}" srcOrd="0" destOrd="0" presId="urn:microsoft.com/office/officeart/2005/8/layout/cycle2"/>
    <dgm:cxn modelId="{65E3DAB8-1440-4C7D-86ED-1063B3D35A4F}" type="presParOf" srcId="{9A363B6C-8174-41A5-9DC3-599AC8379E2A}" destId="{9422E358-B610-4227-A813-3D0D2F4672E2}" srcOrd="2" destOrd="0" presId="urn:microsoft.com/office/officeart/2005/8/layout/cycle2"/>
    <dgm:cxn modelId="{1E7EC0A4-7C20-4715-A28B-B5E79F582B2E}" type="presParOf" srcId="{9A363B6C-8174-41A5-9DC3-599AC8379E2A}" destId="{5BBA65DC-027D-4558-A2CA-0AFBE66E69EF}" srcOrd="3" destOrd="0" presId="urn:microsoft.com/office/officeart/2005/8/layout/cycle2"/>
    <dgm:cxn modelId="{E6099B82-7AD2-4555-97C8-64017BF0AEE6}" type="presParOf" srcId="{5BBA65DC-027D-4558-A2CA-0AFBE66E69EF}" destId="{77AC9AA9-4A58-4A03-8E22-4ED630108624}" srcOrd="0" destOrd="0" presId="urn:microsoft.com/office/officeart/2005/8/layout/cycle2"/>
    <dgm:cxn modelId="{5467B18D-0A62-4001-A65B-342CA4EB7A54}" type="presParOf" srcId="{9A363B6C-8174-41A5-9DC3-599AC8379E2A}" destId="{B289A13C-5E22-486F-8BCD-7A6422BF7EBD}" srcOrd="4" destOrd="0" presId="urn:microsoft.com/office/officeart/2005/8/layout/cycle2"/>
    <dgm:cxn modelId="{A77BFA12-4CAC-4DBE-A0F4-11BD98B6352F}" type="presParOf" srcId="{9A363B6C-8174-41A5-9DC3-599AC8379E2A}" destId="{AE82B83A-DAA2-402E-B0CC-15B375999605}" srcOrd="5" destOrd="0" presId="urn:microsoft.com/office/officeart/2005/8/layout/cycle2"/>
    <dgm:cxn modelId="{F15F5833-208B-4816-9323-4C6110744F25}" type="presParOf" srcId="{AE82B83A-DAA2-402E-B0CC-15B375999605}" destId="{2EDB7FC6-0F57-4A76-B8AD-03F5860FF4E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9E893-C60D-4E6E-AA39-CF291B783A3E}">
      <dsp:nvSpPr>
        <dsp:cNvPr id="0" name=""/>
        <dsp:cNvSpPr/>
      </dsp:nvSpPr>
      <dsp:spPr>
        <a:xfrm>
          <a:off x="1722501" y="131627"/>
          <a:ext cx="3497199" cy="1581727"/>
        </a:xfrm>
        <a:prstGeom prst="rect">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Lepnajam, augstprātīgajam un izmantotājam: sods un pienākums atdot izspiestās summas (2. Moz. 11:4-5, 2)</a:t>
          </a:r>
          <a:endParaRPr lang="lv-LV" sz="2000" b="1" kern="1200" noProof="0" dirty="0">
            <a:effectLst>
              <a:outerShdw blurRad="38100" dist="38100" dir="2700000" algn="tl">
                <a:srgbClr val="000000">
                  <a:alpha val="43137"/>
                </a:srgbClr>
              </a:outerShdw>
            </a:effectLst>
          </a:endParaRPr>
        </a:p>
      </dsp:txBody>
      <dsp:txXfrm>
        <a:off x="1722501" y="131627"/>
        <a:ext cx="3497199" cy="1581727"/>
      </dsp:txXfrm>
    </dsp:sp>
    <dsp:sp modelId="{2F902D56-F084-473B-8D40-56127DB03315}">
      <dsp:nvSpPr>
        <dsp:cNvPr id="0" name=""/>
        <dsp:cNvSpPr/>
      </dsp:nvSpPr>
      <dsp:spPr>
        <a:xfrm>
          <a:off x="0" y="131627"/>
          <a:ext cx="1565910" cy="1581727"/>
        </a:xfrm>
        <a:prstGeom prst="rect">
          <a:avLst/>
        </a:prstGeom>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E287D22-F8A6-4A2A-BBF3-B35B5DF29E1B}">
      <dsp:nvSpPr>
        <dsp:cNvPr id="0" name=""/>
        <dsp:cNvSpPr/>
      </dsp:nvSpPr>
      <dsp:spPr>
        <a:xfrm>
          <a:off x="0" y="1974339"/>
          <a:ext cx="3497199" cy="1581727"/>
        </a:xfrm>
        <a:prstGeom prst="rect">
          <a:avLst/>
        </a:prstGeom>
        <a:solidFill>
          <a:srgbClr val="5A652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Dieva pavēlēm paklausīgajam: izvairīties no soda un tikt atbrīvotam (2. Moz. 11:7-8)</a:t>
          </a:r>
          <a:endParaRPr lang="lv-LV" sz="2000" b="1" kern="1200" noProof="0" dirty="0">
            <a:effectLst>
              <a:outerShdw blurRad="38100" dist="38100" dir="2700000" algn="tl">
                <a:srgbClr val="000000">
                  <a:alpha val="43137"/>
                </a:srgbClr>
              </a:outerShdw>
            </a:effectLst>
          </a:endParaRPr>
        </a:p>
      </dsp:txBody>
      <dsp:txXfrm>
        <a:off x="0" y="1974339"/>
        <a:ext cx="3497199" cy="1581727"/>
      </dsp:txXfrm>
    </dsp:sp>
    <dsp:sp modelId="{812ED4EC-9DBE-42DA-B989-86866B0882BC}">
      <dsp:nvSpPr>
        <dsp:cNvPr id="0" name=""/>
        <dsp:cNvSpPr/>
      </dsp:nvSpPr>
      <dsp:spPr>
        <a:xfrm>
          <a:off x="3653790" y="1974339"/>
          <a:ext cx="1565910" cy="15817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4E41-356A-4A8E-AB0C-4C767E94BF19}">
      <dsp:nvSpPr>
        <dsp:cNvPr id="0" name=""/>
        <dsp:cNvSpPr/>
      </dsp:nvSpPr>
      <dsp:spPr>
        <a:xfrm>
          <a:off x="0" y="0"/>
          <a:ext cx="3797647" cy="5427583"/>
        </a:xfrm>
        <a:prstGeom prst="round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z="-300000" contourW="50800" prstMaterial="metal">
          <a:bevelT w="88900" h="203200"/>
          <a:bevelB w="165100" h="254000"/>
          <a:contourClr>
            <a:schemeClr val="accent2"/>
          </a:contourClr>
        </a:sp3d>
      </dsp:spPr>
      <dsp:style>
        <a:lnRef idx="0">
          <a:scrgbClr r="0" g="0" b="0"/>
        </a:lnRef>
        <a:fillRef idx="1">
          <a:scrgbClr r="0" g="0" b="0"/>
        </a:fillRef>
        <a:effectRef idx="1">
          <a:scrgbClr r="0" g="0" b="0"/>
        </a:effectRef>
        <a:fontRef idx="minor"/>
      </dsp:style>
    </dsp:sp>
    <dsp:sp modelId="{BDE6C713-986B-435D-AB1A-4DFF29E99343}">
      <dsp:nvSpPr>
        <dsp:cNvPr id="0" name=""/>
        <dsp:cNvSpPr/>
      </dsp:nvSpPr>
      <dsp:spPr>
        <a:xfrm>
          <a:off x="171160" y="2051573"/>
          <a:ext cx="2968430" cy="2950334"/>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es-ES" sz="1800" kern="1200"/>
        </a:p>
      </dsp:txBody>
      <dsp:txXfrm>
        <a:off x="171160" y="2051573"/>
        <a:ext cx="2968430" cy="2950334"/>
      </dsp:txXfrm>
    </dsp:sp>
    <dsp:sp modelId="{C9A34EFC-B302-4EE0-95F3-44A0FC5B30AA}">
      <dsp:nvSpPr>
        <dsp:cNvPr id="0" name=""/>
        <dsp:cNvSpPr/>
      </dsp:nvSpPr>
      <dsp:spPr>
        <a:xfrm>
          <a:off x="3059581" y="35511"/>
          <a:ext cx="1167656" cy="783614"/>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2">
              <a:lumMod val="20000"/>
              <a:lumOff val="80000"/>
            </a:schemeClr>
          </a:contourClr>
        </a:sp3d>
      </dsp:spPr>
      <dsp:style>
        <a:lnRef idx="0">
          <a:scrgbClr r="0" g="0" b="0"/>
        </a:lnRef>
        <a:fillRef idx="1">
          <a:scrgbClr r="0" g="0" b="0"/>
        </a:fillRef>
        <a:effectRef idx="1">
          <a:scrgbClr r="0" g="0" b="0"/>
        </a:effectRef>
        <a:fontRef idx="minor"/>
      </dsp:style>
    </dsp:sp>
    <dsp:sp modelId="{CDBAE255-D333-4DC8-80F0-E53F9A72A436}">
      <dsp:nvSpPr>
        <dsp:cNvPr id="0" name=""/>
        <dsp:cNvSpPr/>
      </dsp:nvSpPr>
      <dsp:spPr>
        <a:xfrm>
          <a:off x="4263867" y="67404"/>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lv-LV" sz="1800" b="1" kern="1200" dirty="0"/>
            <a:t>10. dienā katrai ģimenei vai vairākām ģimenēm bija jāatvēl un jānošķisr viens nevainojams jērs (2. Moz.12:3-5)</a:t>
          </a:r>
          <a:endParaRPr lang="es-ES" sz="1800" b="1" kern="1200" dirty="0"/>
        </a:p>
      </dsp:txBody>
      <dsp:txXfrm>
        <a:off x="4263867" y="67404"/>
        <a:ext cx="5010361" cy="783614"/>
      </dsp:txXfrm>
    </dsp:sp>
    <dsp:sp modelId="{08C638C1-9C43-4A33-BFD4-0D065128A6B7}">
      <dsp:nvSpPr>
        <dsp:cNvPr id="0" name=""/>
        <dsp:cNvSpPr/>
      </dsp:nvSpPr>
      <dsp:spPr>
        <a:xfrm>
          <a:off x="3059581" y="960177"/>
          <a:ext cx="1167656" cy="783614"/>
        </a:xfrm>
        <a:prstGeom prst="round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3">
              <a:lumMod val="20000"/>
              <a:lumOff val="80000"/>
            </a:schemeClr>
          </a:contourClr>
        </a:sp3d>
      </dsp:spPr>
      <dsp:style>
        <a:lnRef idx="0">
          <a:scrgbClr r="0" g="0" b="0"/>
        </a:lnRef>
        <a:fillRef idx="1">
          <a:scrgbClr r="0" g="0" b="0"/>
        </a:fillRef>
        <a:effectRef idx="1">
          <a:scrgbClr r="0" g="0" b="0"/>
        </a:effectRef>
        <a:fontRef idx="minor"/>
      </dsp:style>
    </dsp:sp>
    <dsp:sp modelId="{D828FD26-6626-4CC1-91CE-BC2C704E6548}">
      <dsp:nvSpPr>
        <dsp:cNvPr id="0" name=""/>
        <dsp:cNvSpPr/>
      </dsp:nvSpPr>
      <dsp:spPr>
        <a:xfrm>
          <a:off x="4263867" y="960177"/>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lv-LV" sz="1800" b="1" kern="1200" dirty="0"/>
            <a:t>14. dienā, saulrieta laikā, viņiem tas bija jānokauj       </a:t>
          </a:r>
          <a:r>
            <a:rPr lang="es-ES_tradnl" sz="1800" b="1" kern="1200" dirty="0"/>
            <a:t>(2. Moz.12:6)</a:t>
          </a:r>
          <a:endParaRPr lang="es-ES" sz="1800" b="1" kern="1200" dirty="0"/>
        </a:p>
      </dsp:txBody>
      <dsp:txXfrm>
        <a:off x="4263867" y="960177"/>
        <a:ext cx="5010361" cy="783614"/>
      </dsp:txXfrm>
    </dsp:sp>
    <dsp:sp modelId="{08B9DFFB-FE92-4999-943C-AC4CD5ACB6B2}">
      <dsp:nvSpPr>
        <dsp:cNvPr id="0" name=""/>
        <dsp:cNvSpPr/>
      </dsp:nvSpPr>
      <dsp:spPr>
        <a:xfrm>
          <a:off x="3059581" y="1884842"/>
          <a:ext cx="1167656" cy="783614"/>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4">
              <a:lumMod val="20000"/>
              <a:lumOff val="80000"/>
            </a:schemeClr>
          </a:contourClr>
        </a:sp3d>
      </dsp:spPr>
      <dsp:style>
        <a:lnRef idx="0">
          <a:scrgbClr r="0" g="0" b="0"/>
        </a:lnRef>
        <a:fillRef idx="1">
          <a:scrgbClr r="0" g="0" b="0"/>
        </a:fillRef>
        <a:effectRef idx="1">
          <a:scrgbClr r="0" g="0" b="0"/>
        </a:effectRef>
        <a:fontRef idx="minor"/>
      </dsp:style>
    </dsp:sp>
    <dsp:sp modelId="{F94CC68B-BCAE-49AA-B3EF-32829C5E3C82}">
      <dsp:nvSpPr>
        <dsp:cNvPr id="0" name=""/>
        <dsp:cNvSpPr/>
      </dsp:nvSpPr>
      <dsp:spPr>
        <a:xfrm>
          <a:off x="4263867" y="1884842"/>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lv-LV" sz="1800" b="1" kern="1200" dirty="0"/>
            <a:t>Tā jēra asinis bija jāuzziež uz durvju stenderēm un logu palodām (2. Moz. 12:7)</a:t>
          </a:r>
          <a:endParaRPr lang="es-ES" sz="1800" b="1" kern="1200" dirty="0"/>
        </a:p>
      </dsp:txBody>
      <dsp:txXfrm>
        <a:off x="4263867" y="1884842"/>
        <a:ext cx="5010361" cy="783614"/>
      </dsp:txXfrm>
    </dsp:sp>
    <dsp:sp modelId="{B3E92D52-37AF-4EE6-B9BF-D79EE3FB9D60}">
      <dsp:nvSpPr>
        <dsp:cNvPr id="0" name=""/>
        <dsp:cNvSpPr/>
      </dsp:nvSpPr>
      <dsp:spPr>
        <a:xfrm>
          <a:off x="3059581" y="2809507"/>
          <a:ext cx="1167656" cy="783614"/>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1">
              <a:lumMod val="20000"/>
              <a:lumOff val="80000"/>
            </a:schemeClr>
          </a:contourClr>
        </a:sp3d>
      </dsp:spPr>
      <dsp:style>
        <a:lnRef idx="0">
          <a:scrgbClr r="0" g="0" b="0"/>
        </a:lnRef>
        <a:fillRef idx="1">
          <a:scrgbClr r="0" g="0" b="0"/>
        </a:fillRef>
        <a:effectRef idx="1">
          <a:scrgbClr r="0" g="0" b="0"/>
        </a:effectRef>
        <a:fontRef idx="minor"/>
      </dsp:style>
    </dsp:sp>
    <dsp:sp modelId="{72FC0452-854D-4FEC-800C-B4E1CD1186FD}">
      <dsp:nvSpPr>
        <dsp:cNvPr id="0" name=""/>
        <dsp:cNvSpPr/>
      </dsp:nvSpPr>
      <dsp:spPr>
        <a:xfrm>
          <a:off x="4263867" y="2809507"/>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lv-LV" sz="1800" b="1" kern="1200" dirty="0"/>
            <a:t>Viņiem bija steidzīgi jāapēd visa ceptā gaļa kopā ar neraudzētām maizēm un rūgtām zālēm </a:t>
          </a:r>
          <a:r>
            <a:rPr lang="es-ES_tradnl" sz="1800" b="1" kern="1200" dirty="0"/>
            <a:t>(2. </a:t>
          </a:r>
          <a:r>
            <a:rPr lang="es-ES_tradnl" sz="1800" b="1" kern="1200" dirty="0" err="1"/>
            <a:t>Moz</a:t>
          </a:r>
          <a:r>
            <a:rPr lang="es-ES_tradnl" sz="1800" b="1" kern="1200" dirty="0"/>
            <a:t>. 12:8-10)</a:t>
          </a:r>
          <a:endParaRPr lang="es-ES" sz="1800" b="1" kern="1200" dirty="0"/>
        </a:p>
      </dsp:txBody>
      <dsp:txXfrm>
        <a:off x="4263867" y="2809507"/>
        <a:ext cx="5010361" cy="783614"/>
      </dsp:txXfrm>
    </dsp:sp>
    <dsp:sp modelId="{E83D44AF-A490-4B2E-91E8-BC18E9D4B227}">
      <dsp:nvSpPr>
        <dsp:cNvPr id="0" name=""/>
        <dsp:cNvSpPr/>
      </dsp:nvSpPr>
      <dsp:spPr>
        <a:xfrm>
          <a:off x="3059581" y="3734172"/>
          <a:ext cx="1167656" cy="783614"/>
        </a:xfrm>
        <a:prstGeom prst="round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accent5">
              <a:lumMod val="20000"/>
              <a:lumOff val="80000"/>
            </a:schemeClr>
          </a:contourClr>
        </a:sp3d>
      </dsp:spPr>
      <dsp:style>
        <a:lnRef idx="0">
          <a:scrgbClr r="0" g="0" b="0"/>
        </a:lnRef>
        <a:fillRef idx="1">
          <a:scrgbClr r="0" g="0" b="0"/>
        </a:fillRef>
        <a:effectRef idx="1">
          <a:scrgbClr r="0" g="0" b="0"/>
        </a:effectRef>
        <a:fontRef idx="minor"/>
      </dsp:style>
    </dsp:sp>
    <dsp:sp modelId="{35A9FE38-02A4-48F9-88E4-FA4F1D5C26F2}">
      <dsp:nvSpPr>
        <dsp:cNvPr id="0" name=""/>
        <dsp:cNvSpPr/>
      </dsp:nvSpPr>
      <dsp:spPr>
        <a:xfrm>
          <a:off x="4263867" y="3734172"/>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lv-LV" sz="1800" b="1" kern="1200" dirty="0"/>
            <a:t>Kamēr viņi ēda, viņiem bija jābūt saģērbtiem un gataviem doties ceļā (2. Moz. 12:11)</a:t>
          </a:r>
          <a:endParaRPr lang="es-ES" sz="1800" b="1" kern="1200" dirty="0"/>
        </a:p>
      </dsp:txBody>
      <dsp:txXfrm>
        <a:off x="4263867" y="3734172"/>
        <a:ext cx="5010361" cy="783614"/>
      </dsp:txXfrm>
    </dsp:sp>
    <dsp:sp modelId="{C3CF8F37-517A-4A65-80C1-0303D535BB07}">
      <dsp:nvSpPr>
        <dsp:cNvPr id="0" name=""/>
        <dsp:cNvSpPr/>
      </dsp:nvSpPr>
      <dsp:spPr>
        <a:xfrm>
          <a:off x="3059581" y="4658838"/>
          <a:ext cx="1167656" cy="783614"/>
        </a:xfrm>
        <a:prstGeom prst="round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44450" prstMaterial="flat">
          <a:bevelT w="177800" h="254000"/>
          <a:bevelB w="152400"/>
          <a:contourClr>
            <a:schemeClr val="tx2">
              <a:lumMod val="20000"/>
              <a:lumOff val="80000"/>
            </a:schemeClr>
          </a:contourClr>
        </a:sp3d>
      </dsp:spPr>
      <dsp:style>
        <a:lnRef idx="0">
          <a:scrgbClr r="0" g="0" b="0"/>
        </a:lnRef>
        <a:fillRef idx="1">
          <a:scrgbClr r="0" g="0" b="0"/>
        </a:fillRef>
        <a:effectRef idx="1">
          <a:scrgbClr r="0" g="0" b="0"/>
        </a:effectRef>
        <a:fontRef idx="minor"/>
      </dsp:style>
    </dsp:sp>
    <dsp:sp modelId="{B8470E22-8B1D-4206-AE90-ABFA47C7C29A}">
      <dsp:nvSpPr>
        <dsp:cNvPr id="0" name=""/>
        <dsp:cNvSpPr/>
      </dsp:nvSpPr>
      <dsp:spPr>
        <a:xfrm>
          <a:off x="4263867" y="4658838"/>
          <a:ext cx="5010361" cy="78361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lv-LV" sz="1800" b="1" kern="1200" dirty="0"/>
            <a:t>Izejot no Ēģiptes, viņiem septiņas dienas bija jāturpina ēst neraudzētā maize </a:t>
          </a:r>
          <a:r>
            <a:rPr lang="es-ES_tradnl" sz="1800" b="1" kern="1200" dirty="0"/>
            <a:t>(2. </a:t>
          </a:r>
          <a:r>
            <a:rPr lang="es-ES_tradnl" sz="1800" b="1" kern="1200" dirty="0" err="1"/>
            <a:t>Moz</a:t>
          </a:r>
          <a:r>
            <a:rPr lang="es-ES_tradnl" sz="1800" b="1" kern="1200" dirty="0"/>
            <a:t>. 12:15)</a:t>
          </a:r>
          <a:endParaRPr lang="es-ES" sz="1800" b="1" kern="1200" dirty="0"/>
        </a:p>
      </dsp:txBody>
      <dsp:txXfrm>
        <a:off x="4263867" y="4658838"/>
        <a:ext cx="5010361" cy="7836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A90D4-6423-4EAB-B4D1-B320897330A0}">
      <dsp:nvSpPr>
        <dsp:cNvPr id="0" name=""/>
        <dsp:cNvSpPr/>
      </dsp:nvSpPr>
      <dsp:spPr>
        <a:xfrm>
          <a:off x="2675962" y="365"/>
          <a:ext cx="2776075" cy="2143124"/>
        </a:xfrm>
        <a:prstGeom prst="trapezoid">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glow rad="139700">
            <a:schemeClr val="accent2">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3033149" y="276113"/>
        <a:ext cx="2061701" cy="1867376"/>
      </dsp:txXfrm>
    </dsp:sp>
    <dsp:sp modelId="{D3FFABDE-9E2A-4869-B1C7-F4A6C633CF64}">
      <dsp:nvSpPr>
        <dsp:cNvPr id="0" name=""/>
        <dsp:cNvSpPr/>
      </dsp:nvSpPr>
      <dsp:spPr>
        <a:xfrm rot="3600000">
          <a:off x="4603908" y="2158891"/>
          <a:ext cx="592900" cy="723304"/>
        </a:xfrm>
        <a:prstGeom prst="flowChartDecisi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a:off x="4648376" y="2226532"/>
        <a:ext cx="415030" cy="433982"/>
      </dsp:txXfrm>
    </dsp:sp>
    <dsp:sp modelId="{9422E358-B610-4227-A813-3D0D2F4672E2}">
      <dsp:nvSpPr>
        <dsp:cNvPr id="0" name=""/>
        <dsp:cNvSpPr/>
      </dsp:nvSpPr>
      <dsp:spPr>
        <a:xfrm>
          <a:off x="4601905" y="2917426"/>
          <a:ext cx="2143124" cy="1884364"/>
        </a:xfrm>
        <a:prstGeom prst="roundRect">
          <a:avLst/>
        </a:prstGeom>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l="1219"/>
          </a:stretch>
        </a:blipFill>
        <a:ln>
          <a:noFill/>
        </a:ln>
        <a:effectLst>
          <a:glow rad="101600">
            <a:schemeClr val="accent5">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4693892" y="3009413"/>
        <a:ext cx="1959150" cy="1700390"/>
      </dsp:txXfrm>
    </dsp:sp>
    <dsp:sp modelId="{5BBA65DC-027D-4558-A2CA-0AFBE66E69EF}">
      <dsp:nvSpPr>
        <dsp:cNvPr id="0" name=""/>
        <dsp:cNvSpPr/>
      </dsp:nvSpPr>
      <dsp:spPr>
        <a:xfrm rot="10800000">
          <a:off x="3795047" y="3497955"/>
          <a:ext cx="570179" cy="723304"/>
        </a:xfrm>
        <a:prstGeom prst="flowChartDecision">
          <a:avLst/>
        </a:prstGeom>
        <a:solidFill>
          <a:schemeClr val="accent2">
            <a:hueOff val="-5849996"/>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rot="10800000">
        <a:off x="3966101" y="3642616"/>
        <a:ext cx="399125" cy="433982"/>
      </dsp:txXfrm>
    </dsp:sp>
    <dsp:sp modelId="{B289A13C-5E22-486F-8BCD-7A6422BF7EBD}">
      <dsp:nvSpPr>
        <dsp:cNvPr id="0" name=""/>
        <dsp:cNvSpPr/>
      </dsp:nvSpPr>
      <dsp:spPr>
        <a:xfrm>
          <a:off x="1382969" y="2788045"/>
          <a:ext cx="2143124" cy="2143124"/>
        </a:xfrm>
        <a:prstGeom prst="ellipse">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glow rad="101600">
            <a:schemeClr val="accent3">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s-ES" sz="6500" kern="1200" dirty="0"/>
            <a:t> </a:t>
          </a:r>
        </a:p>
      </dsp:txBody>
      <dsp:txXfrm>
        <a:off x="1696822" y="3101898"/>
        <a:ext cx="1515418" cy="1515418"/>
      </dsp:txXfrm>
    </dsp:sp>
    <dsp:sp modelId="{AE82B83A-DAA2-402E-B0CC-15B375999605}">
      <dsp:nvSpPr>
        <dsp:cNvPr id="0" name=""/>
        <dsp:cNvSpPr/>
      </dsp:nvSpPr>
      <dsp:spPr>
        <a:xfrm rot="18000000">
          <a:off x="2967425" y="2142701"/>
          <a:ext cx="539124" cy="723304"/>
        </a:xfrm>
        <a:prstGeom prst="flowChartDecision">
          <a:avLst/>
        </a:prstGeom>
        <a:solidFill>
          <a:schemeClr val="accent2">
            <a:hueOff val="-11699993"/>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s-ES" sz="3000" kern="1200"/>
        </a:p>
      </dsp:txBody>
      <dsp:txXfrm>
        <a:off x="3007859" y="2357396"/>
        <a:ext cx="377387" cy="43398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381D-4F34-4FCF-A48B-9F13B3D93837}" type="datetimeFigureOut">
              <a:rPr lang="es-ES" smtClean="0"/>
              <a:t>07/07/2025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AC414-95AB-44D3-A5E1-C4611433AF15}" type="slidenum">
              <a:rPr lang="es-ES" smtClean="0"/>
              <a:t>‹Nº›</a:t>
            </a:fld>
            <a:endParaRPr lang="es-ES"/>
          </a:p>
        </p:txBody>
      </p:sp>
    </p:spTree>
    <p:extLst>
      <p:ext uri="{BB962C8B-B14F-4D97-AF65-F5344CB8AC3E}">
        <p14:creationId xmlns:p14="http://schemas.microsoft.com/office/powerpoint/2010/main" val="3398304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67AC414-95AB-44D3-A5E1-C4611433AF15}" type="slidenum">
              <a:rPr lang="es-ES" smtClean="0"/>
              <a:t>4</a:t>
            </a:fld>
            <a:endParaRPr lang="es-ES"/>
          </a:p>
        </p:txBody>
      </p:sp>
    </p:spTree>
    <p:extLst>
      <p:ext uri="{BB962C8B-B14F-4D97-AF65-F5344CB8AC3E}">
        <p14:creationId xmlns:p14="http://schemas.microsoft.com/office/powerpoint/2010/main" val="356943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67AC414-95AB-44D3-A5E1-C4611433AF15}" type="slidenum">
              <a:rPr lang="es-ES" smtClean="0"/>
              <a:t>5</a:t>
            </a:fld>
            <a:endParaRPr lang="es-ES"/>
          </a:p>
        </p:txBody>
      </p:sp>
    </p:spTree>
    <p:extLst>
      <p:ext uri="{BB962C8B-B14F-4D97-AF65-F5344CB8AC3E}">
        <p14:creationId xmlns:p14="http://schemas.microsoft.com/office/powerpoint/2010/main" val="88608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9DBB9-B61E-C0F6-4D8A-F4C30881BF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A0A7C48-7AB4-9942-51A4-35B8AAE1E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51C43EB-B0FB-DA3E-81C6-962AB15E2A1B}"/>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5" name="Marcador de pie de página 4">
            <a:extLst>
              <a:ext uri="{FF2B5EF4-FFF2-40B4-BE49-F238E27FC236}">
                <a16:creationId xmlns:a16="http://schemas.microsoft.com/office/drawing/2014/main" id="{FBE607DD-C1D0-1D94-EB33-B1A9CD3AB3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926319-B813-E996-BCF9-55C39BAE785B}"/>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3873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F18CF1-503D-118A-EB63-75B777835CF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01EE7F8-DB53-9D14-36F1-B9D91E14B95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CAA9491-1EB4-2389-4DEB-D6DED1F3CBCD}"/>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5" name="Marcador de pie de página 4">
            <a:extLst>
              <a:ext uri="{FF2B5EF4-FFF2-40B4-BE49-F238E27FC236}">
                <a16:creationId xmlns:a16="http://schemas.microsoft.com/office/drawing/2014/main" id="{98AD300C-03C6-97C9-AC89-78EB5D7A9B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19E826-D0D1-147E-711B-0AA54EECFFA4}"/>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25937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99B28BD-9302-DF4C-1816-462299ABB5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7437A9-C2AF-FEAE-C1CB-5D9ADC9D0FA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E48711-3255-21FA-E09E-AD9DD2FD99C3}"/>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5" name="Marcador de pie de página 4">
            <a:extLst>
              <a:ext uri="{FF2B5EF4-FFF2-40B4-BE49-F238E27FC236}">
                <a16:creationId xmlns:a16="http://schemas.microsoft.com/office/drawing/2014/main" id="{2BDB0AAC-4C6F-B126-D451-E0B099E039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6A2FC6-5E06-9776-3C33-879F4DEEC091}"/>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4179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5796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3838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867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7788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4417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8414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5000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8220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BD8B63-B6AF-9813-BC98-ACCC5CE51CC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BA8607-D859-923E-8958-E5C4DA6E8AD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02F1B1-C123-4503-8F4D-EC46C7C106E1}"/>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5" name="Marcador de pie de página 4">
            <a:extLst>
              <a:ext uri="{FF2B5EF4-FFF2-40B4-BE49-F238E27FC236}">
                <a16:creationId xmlns:a16="http://schemas.microsoft.com/office/drawing/2014/main" id="{3B2FE19F-F032-C275-7819-D8B7460C279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D50B61-69A2-6578-8801-313B73F4FCD0}"/>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87600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23926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575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07/07/2025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1387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0DCCF4-A469-110D-C3D1-59432C53176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A1E2130-6B09-C033-A0EE-72A2DBD94D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712015-6985-15D0-160E-E177E8A5E747}"/>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5" name="Marcador de pie de página 4">
            <a:extLst>
              <a:ext uri="{FF2B5EF4-FFF2-40B4-BE49-F238E27FC236}">
                <a16:creationId xmlns:a16="http://schemas.microsoft.com/office/drawing/2014/main" id="{29264F0C-5A42-A245-8C6E-51441F131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A288A7-0071-10E3-208B-E4073F10C39B}"/>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400053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8895D3-F2C4-1B62-25BB-584DCEA0E0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DEAD9-BE61-CB9C-50F8-A6050BE439E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422336-48B1-87F1-8798-080BE9C8A5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171807-ACFB-A84D-0932-ADC47C55C17D}"/>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6" name="Marcador de pie de página 5">
            <a:extLst>
              <a:ext uri="{FF2B5EF4-FFF2-40B4-BE49-F238E27FC236}">
                <a16:creationId xmlns:a16="http://schemas.microsoft.com/office/drawing/2014/main" id="{A3888757-0F1D-DE45-4571-70A628E85E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483388-93CB-EEC8-3B75-9647C7570798}"/>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47652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8C6677-DFBA-E59E-9142-F4E295C6077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F0D924-783C-D765-4E5E-888713D7FD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3BD1D1E-282D-5D0E-D224-92CFC7C6AD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1E6D99-2833-7BC7-12D6-05B8210EF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9584CC-F042-6322-E000-1DA92A5821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5C1C42-C5D6-0693-C708-939AF62A81E7}"/>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8" name="Marcador de pie de página 7">
            <a:extLst>
              <a:ext uri="{FF2B5EF4-FFF2-40B4-BE49-F238E27FC236}">
                <a16:creationId xmlns:a16="http://schemas.microsoft.com/office/drawing/2014/main" id="{A4E7E5E1-F6A2-2911-E71F-2B5DD4C8989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B400E9F-E1A5-3539-CB3B-FA7B05F82CFD}"/>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80904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FD8EA-9BD4-516D-458E-5371B1ED0CC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3A71F19-8026-1249-2636-4ED88984D053}"/>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4" name="Marcador de pie de página 3">
            <a:extLst>
              <a:ext uri="{FF2B5EF4-FFF2-40B4-BE49-F238E27FC236}">
                <a16:creationId xmlns:a16="http://schemas.microsoft.com/office/drawing/2014/main" id="{942095ED-B600-6F28-512F-24B1C23FFA6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C4584D0-5A1F-2E1E-67F6-BC7275A99EF3}"/>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50010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18E8DE-6BFC-3108-1A15-24B5F24680F9}"/>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3" name="Marcador de pie de página 2">
            <a:extLst>
              <a:ext uri="{FF2B5EF4-FFF2-40B4-BE49-F238E27FC236}">
                <a16:creationId xmlns:a16="http://schemas.microsoft.com/office/drawing/2014/main" id="{57A2756A-DB57-6A7B-3E8F-A44BC785F9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5559C08-5C19-FC12-B818-CE275095D0FE}"/>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03589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CB407-D8CE-A132-B567-904FE539B5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CB8746-BA61-93DC-9394-9960F4660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AC600D6-5E9B-7BBD-14C7-419DB1CDA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56BD9A-CDEC-650E-4FDA-901B4D1A7482}"/>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6" name="Marcador de pie de página 5">
            <a:extLst>
              <a:ext uri="{FF2B5EF4-FFF2-40B4-BE49-F238E27FC236}">
                <a16:creationId xmlns:a16="http://schemas.microsoft.com/office/drawing/2014/main" id="{D5BB3A46-11EB-B5BA-9E1D-245F2BAD1D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555FD60-7B3B-2F16-9C0A-10547FEBE030}"/>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31685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4A221-D31A-F3A1-E58D-CDBC4327C7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CE8BAA5-93E2-94F3-5599-24C30A5114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80DA6C0-963D-9D6C-D8C4-DC596B564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043918-AA51-4D67-9073-CA3A54C44B1D}"/>
              </a:ext>
            </a:extLst>
          </p:cNvPr>
          <p:cNvSpPr>
            <a:spLocks noGrp="1"/>
          </p:cNvSpPr>
          <p:nvPr>
            <p:ph type="dt" sz="half" idx="10"/>
          </p:nvPr>
        </p:nvSpPr>
        <p:spPr/>
        <p:txBody>
          <a:bodyPr/>
          <a:lstStyle/>
          <a:p>
            <a:fld id="{A8880AC4-D8D6-4864-AA1A-565CBD5A998D}" type="datetimeFigureOut">
              <a:rPr lang="es-ES" smtClean="0"/>
              <a:t>07/07/2025</a:t>
            </a:fld>
            <a:endParaRPr lang="es-ES"/>
          </a:p>
        </p:txBody>
      </p:sp>
      <p:sp>
        <p:nvSpPr>
          <p:cNvPr id="6" name="Marcador de pie de página 5">
            <a:extLst>
              <a:ext uri="{FF2B5EF4-FFF2-40B4-BE49-F238E27FC236}">
                <a16:creationId xmlns:a16="http://schemas.microsoft.com/office/drawing/2014/main" id="{B6B39B78-7133-65FE-07CE-A90EEA50A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148B4FB-E9A7-E79C-AC67-224667883974}"/>
              </a:ext>
            </a:extLst>
          </p:cNvPr>
          <p:cNvSpPr>
            <a:spLocks noGrp="1"/>
          </p:cNvSpPr>
          <p:nvPr>
            <p:ph type="sldNum" sz="quarter" idx="12"/>
          </p:nvPr>
        </p:nvSpPr>
        <p:spPr/>
        <p:txBody>
          <a:bodyPr/>
          <a:lstStyle/>
          <a:p>
            <a:fld id="{34A2813C-10E4-42A2-BE49-97B05949D4AC}" type="slidenum">
              <a:rPr lang="es-ES" smtClean="0"/>
              <a:t>‹Nº›</a:t>
            </a:fld>
            <a:endParaRPr lang="es-ES"/>
          </a:p>
        </p:txBody>
      </p:sp>
    </p:spTree>
    <p:extLst>
      <p:ext uri="{BB962C8B-B14F-4D97-AF65-F5344CB8AC3E}">
        <p14:creationId xmlns:p14="http://schemas.microsoft.com/office/powerpoint/2010/main" val="18576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979955-413E-BCE8-5833-458B7A3DD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33D780-CF37-AFB8-B917-4FC3C57B7F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9439F4-EEA0-379A-B230-6FD07B31F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880AC4-D8D6-4864-AA1A-565CBD5A998D}" type="datetimeFigureOut">
              <a:rPr lang="es-ES" smtClean="0"/>
              <a:t>07/07/2025</a:t>
            </a:fld>
            <a:endParaRPr lang="es-ES"/>
          </a:p>
        </p:txBody>
      </p:sp>
      <p:sp>
        <p:nvSpPr>
          <p:cNvPr id="5" name="Marcador de pie de página 4">
            <a:extLst>
              <a:ext uri="{FF2B5EF4-FFF2-40B4-BE49-F238E27FC236}">
                <a16:creationId xmlns:a16="http://schemas.microsoft.com/office/drawing/2014/main" id="{FF4FE7E4-97F2-2F53-4D29-6D8ADFD35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7D611DA-2543-9EC4-8E0B-0F564B9897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A2813C-10E4-42A2-BE49-97B05949D4AC}" type="slidenum">
              <a:rPr lang="es-ES" smtClean="0"/>
              <a:t>‹Nº›</a:t>
            </a:fld>
            <a:endParaRPr lang="es-ES"/>
          </a:p>
        </p:txBody>
      </p:sp>
    </p:spTree>
    <p:extLst>
      <p:ext uri="{BB962C8B-B14F-4D97-AF65-F5344CB8AC3E}">
        <p14:creationId xmlns:p14="http://schemas.microsoft.com/office/powerpoint/2010/main" val="3758042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07/07/2025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221212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2.jpg"/><Relationship Id="rId7" Type="http://schemas.openxmlformats.org/officeDocument/2006/relationships/diagramLayout" Target="../diagrams/layout1.xml"/><Relationship Id="rId12"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16.png"/><Relationship Id="rId5" Type="http://schemas.microsoft.com/office/2007/relationships/hdphoto" Target="../media/hdphoto3.wdp"/><Relationship Id="rId10" Type="http://schemas.microsoft.com/office/2007/relationships/diagramDrawing" Target="../diagrams/drawing1.xml"/><Relationship Id="rId4" Type="http://schemas.openxmlformats.org/officeDocument/2006/relationships/image" Target="../media/image13.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jp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7.jpeg"/><Relationship Id="rId4" Type="http://schemas.openxmlformats.org/officeDocument/2006/relationships/image" Target="../media/image19.jpe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jpeg"/><Relationship Id="rId7" Type="http://schemas.openxmlformats.org/officeDocument/2006/relationships/diagramColors" Target="../diagrams/colors3.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7" Type="http://schemas.microsoft.com/office/2007/relationships/hdphoto" Target="../media/hdphoto5.wdp"/><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5EEBB-8AFF-42C5-AA8E-804847755F2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9" name="Imagen 8" descr="Personas sentadas en una mesa&#10;&#10;El contenido generado por IA puede ser incorrecto.">
            <a:extLst>
              <a:ext uri="{FF2B5EF4-FFF2-40B4-BE49-F238E27FC236}">
                <a16:creationId xmlns:a16="http://schemas.microsoft.com/office/drawing/2014/main" id="{867D6A8A-112C-2E66-255E-625FE19EAB55}"/>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30514" y="1487007"/>
            <a:ext cx="6931364" cy="5198521"/>
          </a:xfrm>
          <a:prstGeom prst="rect">
            <a:avLst/>
          </a:prstGeom>
          <a:ln w="9525" cap="sq">
            <a:solidFill>
              <a:srgbClr val="0070C0"/>
            </a:solidFill>
            <a:prstDash val="solid"/>
            <a:miter lim="800000"/>
          </a:ln>
          <a:effectLst>
            <a:outerShdw blurRad="50800" dist="38100" dir="2700000" algn="tl" rotWithShape="0">
              <a:srgbClr val="000000">
                <a:alpha val="43000"/>
              </a:srgbClr>
            </a:outerShdw>
          </a:effectLst>
        </p:spPr>
      </p:pic>
      <p:pic>
        <p:nvPicPr>
          <p:cNvPr id="11" name="Imagen 10" descr="Imagen que contiene edificio, pequeño, café, hecho de madera&#10;&#10;El contenido generado por IA puede ser incorrecto.">
            <a:extLst>
              <a:ext uri="{FF2B5EF4-FFF2-40B4-BE49-F238E27FC236}">
                <a16:creationId xmlns:a16="http://schemas.microsoft.com/office/drawing/2014/main" id="{66A31FE1-9678-8602-2164-DA6CAB40FFA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flipH="1">
            <a:off x="7438008" y="168974"/>
            <a:ext cx="4623478" cy="6164638"/>
          </a:xfrm>
          <a:prstGeom prst="rect">
            <a:avLst/>
          </a:prstGeom>
          <a:ln w="9525" cap="sq">
            <a:solidFill>
              <a:srgbClr val="0070C0"/>
            </a:solidFill>
            <a:prstDash val="solid"/>
            <a:miter lim="800000"/>
          </a:ln>
          <a:effectLst>
            <a:outerShdw blurRad="50800" dist="38100" dir="2700000" algn="tl" rotWithShape="0">
              <a:srgbClr val="000000">
                <a:alpha val="43000"/>
              </a:srgbClr>
            </a:outerShdw>
          </a:effectLst>
        </p:spPr>
      </p:pic>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3477" y="1297597"/>
            <a:ext cx="6938373"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7">
            <a:extLst>
              <a:ext uri="{FF2B5EF4-FFF2-40B4-BE49-F238E27FC236}">
                <a16:creationId xmlns:a16="http://schemas.microsoft.com/office/drawing/2014/main" id="{670A6285-BB51-0473-DD61-3382744C95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3477" y="183172"/>
            <a:ext cx="6938373"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17">
            <a:extLst>
              <a:ext uri="{FF2B5EF4-FFF2-40B4-BE49-F238E27FC236}">
                <a16:creationId xmlns:a16="http://schemas.microsoft.com/office/drawing/2014/main" id="{1F1B1E0D-57D5-2E32-4871-DDDD3FAC3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54222" y="6450622"/>
            <a:ext cx="4607264"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a16="http://schemas.microsoft.com/office/drawing/2014/main" id="{B26F7203-1623-11E5-20C5-D68E036C4E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54222" y="6755422"/>
            <a:ext cx="4607264" cy="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75665A90-02CF-54FB-FB7E-182FC1D23E29}"/>
              </a:ext>
            </a:extLst>
          </p:cNvPr>
          <p:cNvSpPr txBox="1"/>
          <p:nvPr/>
        </p:nvSpPr>
        <p:spPr>
          <a:xfrm>
            <a:off x="130514" y="183172"/>
            <a:ext cx="6931364" cy="1015663"/>
          </a:xfrm>
          <a:prstGeom prst="rect">
            <a:avLst/>
          </a:prstGeom>
          <a:noFill/>
        </p:spPr>
        <p:txBody>
          <a:bodyPr wrap="square" rtlCol="0">
            <a:spAutoFit/>
            <a:scene3d>
              <a:camera prst="orthographicFront"/>
              <a:lightRig rig="morning" dir="t"/>
            </a:scene3d>
            <a:sp3d extrusionH="57150" prstMaterial="matte">
              <a:bevelT w="63500" h="12700" prst="angle"/>
              <a:contourClr>
                <a:schemeClr val="bg1"/>
              </a:contourClr>
            </a:sp3d>
          </a:bodyPr>
          <a:lstStyle/>
          <a:p>
            <a:pPr algn="ctr"/>
            <a:r>
              <a:rPr lang="lv-LV" sz="6000" b="1" spc="1000" dirty="0">
                <a:ln/>
                <a:solidFill>
                  <a:srgbClr val="FE0000"/>
                </a:solidFill>
                <a:effectLst>
                  <a:reflection blurRad="6350" stA="55000" endA="300" endPos="35000" dir="5400000" sy="-100000" algn="bl" rotWithShape="0"/>
                </a:effectLst>
              </a:rPr>
              <a:t>PASHĀ SVĒTKI</a:t>
            </a:r>
            <a:endParaRPr lang="es-ES" sz="6000" b="1" spc="1000" dirty="0">
              <a:ln/>
              <a:solidFill>
                <a:srgbClr val="FE0000"/>
              </a:solidFill>
              <a:effectLst>
                <a:reflection blurRad="6350" stA="55000" endA="300" endPos="35000" dir="5400000" sy="-100000" algn="bl" rotWithShape="0"/>
              </a:effectLst>
            </a:endParaRPr>
          </a:p>
        </p:txBody>
      </p:sp>
      <p:sp>
        <p:nvSpPr>
          <p:cNvPr id="30" name="CuadroTexto 29">
            <a:extLst>
              <a:ext uri="{FF2B5EF4-FFF2-40B4-BE49-F238E27FC236}">
                <a16:creationId xmlns:a16="http://schemas.microsoft.com/office/drawing/2014/main" id="{618A67C6-0125-C84D-6F16-F7FFA17BAD16}"/>
              </a:ext>
            </a:extLst>
          </p:cNvPr>
          <p:cNvSpPr txBox="1"/>
          <p:nvPr/>
        </p:nvSpPr>
        <p:spPr>
          <a:xfrm>
            <a:off x="7438008" y="6436746"/>
            <a:ext cx="4623478" cy="338554"/>
          </a:xfrm>
          <a:prstGeom prst="rect">
            <a:avLst/>
          </a:prstGeom>
          <a:noFill/>
        </p:spPr>
        <p:txBody>
          <a:bodyPr wrap="square" rtlCol="0">
            <a:spAutoFit/>
          </a:bodyPr>
          <a:lstStyle/>
          <a:p>
            <a:pPr algn="ctr"/>
            <a:r>
              <a:rPr lang="es-ES" sz="1600" b="1" dirty="0">
                <a:solidFill>
                  <a:srgbClr val="C1D6E5"/>
                </a:solidFill>
              </a:rPr>
              <a:t>5</a:t>
            </a:r>
            <a:r>
              <a:rPr lang="lv-LV" sz="1600" b="1" dirty="0">
                <a:solidFill>
                  <a:srgbClr val="C1D6E5"/>
                </a:solidFill>
              </a:rPr>
              <a:t>.tēma</a:t>
            </a:r>
            <a:r>
              <a:rPr lang="es-ES" sz="1600" b="1" dirty="0">
                <a:solidFill>
                  <a:srgbClr val="C1D6E5"/>
                </a:solidFill>
              </a:rPr>
              <a:t> 2</a:t>
            </a:r>
            <a:r>
              <a:rPr lang="lv-LV" sz="1600" b="1" dirty="0">
                <a:solidFill>
                  <a:srgbClr val="C1D6E5"/>
                </a:solidFill>
              </a:rPr>
              <a:t>.augustā,</a:t>
            </a:r>
            <a:r>
              <a:rPr lang="es-ES" sz="1600" b="1" dirty="0">
                <a:solidFill>
                  <a:srgbClr val="C1D6E5"/>
                </a:solidFill>
              </a:rPr>
              <a:t> 2025</a:t>
            </a:r>
          </a:p>
        </p:txBody>
      </p:sp>
    </p:spTree>
    <p:extLst>
      <p:ext uri="{BB962C8B-B14F-4D97-AF65-F5344CB8AC3E}">
        <p14:creationId xmlns:p14="http://schemas.microsoft.com/office/powerpoint/2010/main" val="331014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rgbClr val="C0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dificio, interior, vivo, cuarto&#10;&#10;El contenido generado por IA puede ser incorrecto.">
            <a:extLst>
              <a:ext uri="{FF2B5EF4-FFF2-40B4-BE49-F238E27FC236}">
                <a16:creationId xmlns:a16="http://schemas.microsoft.com/office/drawing/2014/main" id="{1B169773-1FFA-D433-E908-A2B10097B1E0}"/>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279143" y="299509"/>
            <a:ext cx="5221625" cy="6258983"/>
          </a:xfrm>
          <a:prstGeom prst="rect">
            <a:avLst/>
          </a:prstGeom>
        </p:spPr>
      </p:pic>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4091" y="3619272"/>
            <a:ext cx="0" cy="3238728"/>
          </a:xfrm>
          <a:prstGeom prst="line">
            <a:avLst/>
          </a:prstGeom>
          <a:ln w="25400" cap="sq">
            <a:gradFill flip="none" rotWithShape="1">
              <a:gsLst>
                <a:gs pos="0">
                  <a:schemeClr val="accent1"/>
                </a:gs>
                <a:gs pos="100000">
                  <a:srgbClr val="C00000"/>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1C4DB1A-2887-473C-695E-D0124E02580A}"/>
              </a:ext>
            </a:extLst>
          </p:cNvPr>
          <p:cNvSpPr txBox="1"/>
          <p:nvPr/>
        </p:nvSpPr>
        <p:spPr>
          <a:xfrm>
            <a:off x="5938935" y="299509"/>
            <a:ext cx="5806251" cy="6217087"/>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s-ES" sz="36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rPr>
              <a:t>“</a:t>
            </a:r>
            <a:r>
              <a:rPr kumimoji="0" lang="lv-LV" sz="36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rPr>
              <a:t>Un notiks kad</a:t>
            </a:r>
            <a:r>
              <a:rPr lang="lv-LV" sz="3600" b="1" dirty="0">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 jūsu bērni jums prasīs: kas jums tā par kalpošanu? -</a:t>
            </a:r>
          </a:p>
          <a:p>
            <a:pPr lvl="0" algn="ctr">
              <a:defRPr/>
            </a:pPr>
            <a:r>
              <a:rPr lang="lv-LV" sz="3600" b="1" dirty="0">
                <a:ln w="12700" cmpd="sng">
                  <a:noFill/>
                  <a:prstDash val="solid"/>
                </a:ln>
                <a:gradFill flip="none" rotWithShape="1">
                  <a:gsLst>
                    <a:gs pos="10000">
                      <a:srgbClr val="156082"/>
                    </a:gs>
                    <a:gs pos="74000">
                      <a:srgbClr val="C00000"/>
                    </a:gs>
                  </a:gsLst>
                  <a:lin ang="10800000" scaled="1"/>
                  <a:tileRect/>
                </a:gradFill>
                <a:latin typeface="Comic Sans MS" panose="030F0702030302020204" pitchFamily="66" charset="0"/>
              </a:rPr>
              <a:t>tad atbildiet: tas ir Pashā upuris Tam Kungam, kas Israēla bērnu namiem aizgāja garām Ēģiptē, kad Viņš sita ēģiptiešus, bet saudzēja mūsu namus.</a:t>
            </a:r>
            <a:r>
              <a:rPr kumimoji="0" lang="es-ES" sz="36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lv-LV" sz="28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ea typeface="+mn-ea"/>
                <a:cs typeface="+mn-cs"/>
              </a:rPr>
              <a:t>2. Mozus</a:t>
            </a:r>
            <a:r>
              <a:rPr kumimoji="0" lang="es-ES" sz="2800" b="1" i="0" u="none" strike="noStrike" kern="1200" cap="none" spc="0" normalizeH="0" baseline="0" noProof="0" dirty="0">
                <a:ln w="12700" cmpd="sng">
                  <a:noFill/>
                  <a:prstDash val="solid"/>
                </a:ln>
                <a:gradFill flip="none" rotWithShape="1">
                  <a:gsLst>
                    <a:gs pos="10000">
                      <a:srgbClr val="156082"/>
                    </a:gs>
                    <a:gs pos="74000">
                      <a:srgbClr val="C00000"/>
                    </a:gs>
                  </a:gsLst>
                  <a:lin ang="10800000" scaled="1"/>
                  <a:tileRect/>
                </a:gradFill>
                <a:effectLst/>
                <a:uLnTx/>
                <a:uFillTx/>
                <a:latin typeface="Comic Sans MS" panose="030F0702030302020204" pitchFamily="66" charset="0"/>
                <a:ea typeface="+mn-ea"/>
                <a:cs typeface="+mn-cs"/>
              </a:rPr>
              <a:t> 12:26-27</a:t>
            </a:r>
          </a:p>
        </p:txBody>
      </p:sp>
    </p:spTree>
    <p:extLst>
      <p:ext uri="{BB962C8B-B14F-4D97-AF65-F5344CB8AC3E}">
        <p14:creationId xmlns:p14="http://schemas.microsoft.com/office/powerpoint/2010/main" val="261360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864E27C-E5BF-9205-8B4E-E5873EAF3746}"/>
              </a:ext>
            </a:extLst>
          </p:cNvPr>
          <p:cNvSpPr txBox="1"/>
          <p:nvPr/>
        </p:nvSpPr>
        <p:spPr>
          <a:xfrm>
            <a:off x="6455467" y="4048125"/>
            <a:ext cx="5219700" cy="2554545"/>
          </a:xfrm>
          <a:prstGeom prst="rect">
            <a:avLst/>
          </a:prstGeom>
          <a:noFill/>
        </p:spPr>
        <p:txBody>
          <a:bodyPr wrap="square" rtlCol="0">
            <a:spAutoFit/>
          </a:bodyPr>
          <a:lstStyle/>
          <a:p>
            <a:pPr>
              <a:spcBef>
                <a:spcPts val="1800"/>
              </a:spcBef>
            </a:pPr>
            <a:r>
              <a:rPr lang="lv-LV" sz="2000" b="1" dirty="0">
                <a:solidFill>
                  <a:srgbClr val="CDECF7"/>
                </a:solidFill>
                <a:effectLst>
                  <a:outerShdw blurRad="38100" dist="63500" dir="2700000" algn="tl">
                    <a:srgbClr val="286AB3"/>
                  </a:outerShdw>
                </a:effectLst>
              </a:rPr>
              <a:t>Paziņojums</a:t>
            </a:r>
            <a:r>
              <a:rPr lang="es-ES" sz="2000" b="1" dirty="0">
                <a:solidFill>
                  <a:srgbClr val="CDECF7"/>
                </a:solidFill>
                <a:effectLst>
                  <a:outerShdw blurRad="38100" dist="63500" dir="2700000" algn="tl">
                    <a:srgbClr val="286AB3"/>
                  </a:outerShdw>
                </a:effectLst>
              </a:rPr>
              <a:t> (</a:t>
            </a:r>
            <a:r>
              <a:rPr lang="lv-LV" sz="2000" b="1" dirty="0">
                <a:solidFill>
                  <a:srgbClr val="CDECF7"/>
                </a:solidFill>
                <a:effectLst>
                  <a:outerShdw blurRad="38100" dist="63500" dir="2700000" algn="tl">
                    <a:srgbClr val="286AB3"/>
                  </a:outerShdw>
                </a:effectLst>
              </a:rPr>
              <a:t>2. Mozus </a:t>
            </a:r>
            <a:r>
              <a:rPr lang="es-ES" sz="2000" b="1" dirty="0">
                <a:solidFill>
                  <a:srgbClr val="CDECF7"/>
                </a:solidFill>
                <a:effectLst>
                  <a:outerShdw blurRad="38100" dist="63500" dir="2700000" algn="tl">
                    <a:srgbClr val="286AB3"/>
                  </a:outerShdw>
                </a:effectLst>
              </a:rPr>
              <a:t>11)</a:t>
            </a:r>
          </a:p>
          <a:p>
            <a:pPr>
              <a:spcBef>
                <a:spcPts val="1800"/>
              </a:spcBef>
            </a:pPr>
            <a:r>
              <a:rPr lang="lv-LV" sz="2000" b="1" dirty="0">
                <a:solidFill>
                  <a:srgbClr val="FFF4C5"/>
                </a:solidFill>
                <a:effectLst>
                  <a:outerShdw blurRad="38100" dist="63500" dir="2700000" algn="tl">
                    <a:srgbClr val="6C580E"/>
                  </a:outerShdw>
                </a:effectLst>
              </a:rPr>
              <a:t>Sagatavošanās</a:t>
            </a:r>
            <a:r>
              <a:rPr lang="es-ES" sz="2000" b="1" dirty="0">
                <a:solidFill>
                  <a:srgbClr val="FFF4C5"/>
                </a:solidFill>
                <a:effectLst>
                  <a:outerShdw blurRad="38100" dist="63500" dir="2700000" algn="tl">
                    <a:srgbClr val="6C580E"/>
                  </a:outerShdw>
                </a:effectLst>
              </a:rPr>
              <a:t> (</a:t>
            </a:r>
            <a:r>
              <a:rPr lang="lv-LV" sz="2000" b="1" dirty="0">
                <a:solidFill>
                  <a:srgbClr val="FFF4C5"/>
                </a:solidFill>
                <a:effectLst>
                  <a:outerShdw blurRad="38100" dist="63500" dir="2700000" algn="tl">
                    <a:srgbClr val="6C580E"/>
                  </a:outerShdw>
                </a:effectLst>
              </a:rPr>
              <a:t>2. Mozus </a:t>
            </a:r>
            <a:r>
              <a:rPr lang="es-ES" sz="2000" b="1" dirty="0">
                <a:solidFill>
                  <a:srgbClr val="FFF4C5"/>
                </a:solidFill>
                <a:effectLst>
                  <a:outerShdw blurRad="38100" dist="63500" dir="2700000" algn="tl">
                    <a:srgbClr val="6C580E"/>
                  </a:outerShdw>
                </a:effectLst>
              </a:rPr>
              <a:t>12:1-16)</a:t>
            </a:r>
          </a:p>
          <a:p>
            <a:pPr>
              <a:spcBef>
                <a:spcPts val="1800"/>
              </a:spcBef>
            </a:pPr>
            <a:r>
              <a:rPr lang="lv-LV" sz="2000" b="1" dirty="0">
                <a:solidFill>
                  <a:srgbClr val="FFD1FF"/>
                </a:solidFill>
                <a:effectLst>
                  <a:outerShdw blurRad="38100" dist="63500" dir="2700000" algn="tl">
                    <a:srgbClr val="751167"/>
                  </a:outerShdw>
                </a:effectLst>
              </a:rPr>
              <a:t>Asinis un raugs</a:t>
            </a:r>
            <a:r>
              <a:rPr lang="es-ES" sz="2000" b="1" dirty="0">
                <a:solidFill>
                  <a:srgbClr val="FFD1FF"/>
                </a:solidFill>
                <a:effectLst>
                  <a:outerShdw blurRad="38100" dist="63500" dir="2700000" algn="tl">
                    <a:srgbClr val="751167"/>
                  </a:outerShdw>
                </a:effectLst>
              </a:rPr>
              <a:t> (</a:t>
            </a:r>
            <a:r>
              <a:rPr lang="lv-LV" sz="2000" b="1" dirty="0">
                <a:solidFill>
                  <a:srgbClr val="FFD1FF"/>
                </a:solidFill>
                <a:effectLst>
                  <a:outerShdw blurRad="38100" dist="63500" dir="2700000" algn="tl">
                    <a:srgbClr val="751167"/>
                  </a:outerShdw>
                </a:effectLst>
              </a:rPr>
              <a:t>2. Mozus </a:t>
            </a:r>
            <a:r>
              <a:rPr lang="es-ES" sz="2000" b="1" dirty="0">
                <a:solidFill>
                  <a:srgbClr val="FFD1FF"/>
                </a:solidFill>
                <a:effectLst>
                  <a:outerShdw blurRad="38100" dist="63500" dir="2700000" algn="tl">
                    <a:srgbClr val="751167"/>
                  </a:outerShdw>
                </a:effectLst>
              </a:rPr>
              <a:t>12:17-23)</a:t>
            </a:r>
          </a:p>
          <a:p>
            <a:pPr>
              <a:spcBef>
                <a:spcPts val="1800"/>
              </a:spcBef>
            </a:pPr>
            <a:r>
              <a:rPr lang="lv-LV" sz="2000" b="1" dirty="0">
                <a:solidFill>
                  <a:srgbClr val="CDFBD7"/>
                </a:solidFill>
                <a:effectLst>
                  <a:outerShdw blurRad="38100" dist="63500" dir="2700000" algn="tl">
                    <a:srgbClr val="0E792E"/>
                  </a:outerShdw>
                </a:effectLst>
              </a:rPr>
              <a:t>Atcerēties un mācīt</a:t>
            </a:r>
            <a:r>
              <a:rPr lang="es-ES" sz="2000" b="1" dirty="0">
                <a:solidFill>
                  <a:srgbClr val="CDFBD7"/>
                </a:solidFill>
                <a:effectLst>
                  <a:outerShdw blurRad="38100" dist="63500" dir="2700000" algn="tl">
                    <a:srgbClr val="0E792E"/>
                  </a:outerShdw>
                </a:effectLst>
              </a:rPr>
              <a:t> (</a:t>
            </a:r>
            <a:r>
              <a:rPr lang="lv-LV" sz="2000" b="1" dirty="0">
                <a:solidFill>
                  <a:srgbClr val="CDFBD7"/>
                </a:solidFill>
                <a:effectLst>
                  <a:outerShdw blurRad="38100" dist="63500" dir="2700000" algn="tl">
                    <a:srgbClr val="0E792E"/>
                  </a:outerShdw>
                </a:effectLst>
              </a:rPr>
              <a:t>2. Mozus </a:t>
            </a:r>
            <a:r>
              <a:rPr lang="es-ES" sz="2000" b="1" dirty="0">
                <a:solidFill>
                  <a:srgbClr val="CDFBD7"/>
                </a:solidFill>
                <a:effectLst>
                  <a:outerShdw blurRad="38100" dist="63500" dir="2700000" algn="tl">
                    <a:srgbClr val="0E792E"/>
                  </a:outerShdw>
                </a:effectLst>
              </a:rPr>
              <a:t>12:24-28)</a:t>
            </a:r>
          </a:p>
          <a:p>
            <a:pPr>
              <a:spcBef>
                <a:spcPts val="1800"/>
              </a:spcBef>
            </a:pPr>
            <a:r>
              <a:rPr lang="lv-LV" sz="2000" b="1" dirty="0">
                <a:solidFill>
                  <a:srgbClr val="F6D1FF"/>
                </a:solidFill>
                <a:effectLst>
                  <a:outerShdw blurRad="38100" dist="63500" dir="2700000" algn="tl">
                    <a:srgbClr val="891CA8"/>
                  </a:outerShdw>
                </a:effectLst>
              </a:rPr>
              <a:t>Desmitā mocība</a:t>
            </a:r>
            <a:r>
              <a:rPr lang="es-ES" sz="2000" b="1" dirty="0">
                <a:solidFill>
                  <a:srgbClr val="F6D1FF"/>
                </a:solidFill>
                <a:effectLst>
                  <a:outerShdw blurRad="38100" dist="63500" dir="2700000" algn="tl">
                    <a:srgbClr val="891CA8"/>
                  </a:outerShdw>
                </a:effectLst>
              </a:rPr>
              <a:t> (</a:t>
            </a:r>
            <a:r>
              <a:rPr lang="lv-LV" sz="2000" b="1" dirty="0">
                <a:solidFill>
                  <a:srgbClr val="F6D1FF"/>
                </a:solidFill>
                <a:effectLst>
                  <a:outerShdw blurRad="38100" dist="63500" dir="2700000" algn="tl">
                    <a:srgbClr val="891CA8"/>
                  </a:outerShdw>
                </a:effectLst>
              </a:rPr>
              <a:t>2. Mozus </a:t>
            </a:r>
            <a:r>
              <a:rPr lang="es-ES" sz="2000" b="1" dirty="0">
                <a:solidFill>
                  <a:srgbClr val="F6D1FF"/>
                </a:solidFill>
                <a:effectLst>
                  <a:outerShdw blurRad="38100" dist="63500" dir="2700000" algn="tl">
                    <a:srgbClr val="891CA8"/>
                  </a:outerShdw>
                </a:effectLst>
              </a:rPr>
              <a:t>12:29-30)</a:t>
            </a:r>
          </a:p>
        </p:txBody>
      </p:sp>
      <p:pic>
        <p:nvPicPr>
          <p:cNvPr id="5" name="Imagen 4" descr="Imagen que contiene comida, puesto, perro, gato&#10;&#10;El contenido generado por IA puede ser incorrecto.">
            <a:extLst>
              <a:ext uri="{FF2B5EF4-FFF2-40B4-BE49-F238E27FC236}">
                <a16:creationId xmlns:a16="http://schemas.microsoft.com/office/drawing/2014/main" id="{0FC880C5-2A6A-F3A2-D70A-7453FC7243E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17000"/>
                    </a14:imgEffect>
                  </a14:imgLayer>
                </a14:imgProps>
              </a:ext>
              <a:ext uri="{28A0092B-C50C-407E-A947-70E740481C1C}">
                <a14:useLocalDpi xmlns:a14="http://schemas.microsoft.com/office/drawing/2010/main"/>
              </a:ext>
            </a:extLst>
          </a:blip>
          <a:stretch>
            <a:fillRect/>
          </a:stretch>
        </p:blipFill>
        <p:spPr>
          <a:xfrm>
            <a:off x="156543" y="3269974"/>
            <a:ext cx="5340840" cy="3449292"/>
          </a:xfrm>
          <a:prstGeom prst="rect">
            <a:avLst/>
          </a:prstGeom>
          <a:ln>
            <a:noFill/>
          </a:ln>
          <a:effectLst>
            <a:glow rad="177800">
              <a:schemeClr val="accent6">
                <a:lumMod val="60000"/>
                <a:lumOff val="40000"/>
                <a:alpha val="52000"/>
              </a:schemeClr>
            </a:glow>
          </a:effectLst>
        </p:spPr>
      </p:pic>
      <p:pic>
        <p:nvPicPr>
          <p:cNvPr id="7" name="Imagen 6" descr="Imagen que contiene persona, parado, viendo, frente&#10;&#10;El contenido generado por IA puede ser incorrecto.">
            <a:extLst>
              <a:ext uri="{FF2B5EF4-FFF2-40B4-BE49-F238E27FC236}">
                <a16:creationId xmlns:a16="http://schemas.microsoft.com/office/drawing/2014/main" id="{9F913641-D6B2-436F-22B4-BCA45AA25CBC}"/>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46435" y="138734"/>
            <a:ext cx="3281238" cy="3449292"/>
          </a:xfrm>
          <a:prstGeom prst="rect">
            <a:avLst/>
          </a:prstGeom>
          <a:solidFill>
            <a:srgbClr val="FFFFFF">
              <a:shade val="85000"/>
            </a:srgbClr>
          </a:solidFill>
          <a:ln w="5715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Icono&#10;&#10;El contenido generado por IA puede ser incorrecto.">
            <a:extLst>
              <a:ext uri="{FF2B5EF4-FFF2-40B4-BE49-F238E27FC236}">
                <a16:creationId xmlns:a16="http://schemas.microsoft.com/office/drawing/2014/main" id="{4B8FAC11-670E-4128-44D1-F046A3CF56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6062360" y="6161206"/>
            <a:ext cx="294931" cy="413326"/>
          </a:xfrm>
          <a:prstGeom prst="rect">
            <a:avLst/>
          </a:prstGeom>
          <a:effectLst>
            <a:outerShdw blurRad="50800" dist="38100" dir="8100000" algn="tr" rotWithShape="0">
              <a:prstClr val="black">
                <a:alpha val="40000"/>
              </a:prstClr>
            </a:outerShdw>
          </a:effectLst>
        </p:spPr>
      </p:pic>
      <p:pic>
        <p:nvPicPr>
          <p:cNvPr id="10" name="Imagen 9" descr="Icono&#10;&#10;El contenido generado por IA puede ser incorrecto.">
            <a:extLst>
              <a:ext uri="{FF2B5EF4-FFF2-40B4-BE49-F238E27FC236}">
                <a16:creationId xmlns:a16="http://schemas.microsoft.com/office/drawing/2014/main" id="{70F2E012-C0EE-876B-D1BC-AC762B11D3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6062360" y="5118733"/>
            <a:ext cx="294931" cy="413326"/>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FE317BD4-29E2-9846-14AA-E0C23C62BE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6062360" y="4600478"/>
            <a:ext cx="294931" cy="413326"/>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560A288F-3E90-41E9-2796-29BB5693E7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6062360" y="5657282"/>
            <a:ext cx="294931" cy="413326"/>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BA042CA5-D543-CA47-D3AF-C4BBBE7997D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200000">
            <a:off x="6062360" y="4046723"/>
            <a:ext cx="294931" cy="41332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B4C48597-75E2-514A-5502-B0324F6618CA}"/>
              </a:ext>
            </a:extLst>
          </p:cNvPr>
          <p:cNvSpPr txBox="1"/>
          <p:nvPr/>
        </p:nvSpPr>
        <p:spPr>
          <a:xfrm>
            <a:off x="255933" y="1974485"/>
            <a:ext cx="8381172" cy="1015663"/>
          </a:xfrm>
          <a:prstGeom prst="rect">
            <a:avLst/>
          </a:prstGeom>
          <a:noFill/>
        </p:spPr>
        <p:txBody>
          <a:bodyPr wrap="square">
            <a:spAutoFit/>
          </a:bodyPr>
          <a:lstStyle/>
          <a:p>
            <a:pPr>
              <a:spcBef>
                <a:spcPts val="600"/>
              </a:spcBef>
            </a:pPr>
            <a:r>
              <a:rPr lang="lv-LV" sz="2000" b="1" dirty="0">
                <a:solidFill>
                  <a:schemeClr val="bg1"/>
                </a:solidFill>
                <a:effectLst>
                  <a:glow rad="101600">
                    <a:srgbClr val="720300"/>
                  </a:glow>
                  <a:outerShdw blurRad="38100" dist="38100" dir="2700000" algn="tl">
                    <a:srgbClr val="000000">
                      <a:alpha val="43137"/>
                    </a:srgbClr>
                  </a:outerShdw>
                </a:effectLst>
              </a:rPr>
              <a:t>Tikai jērs bija nolemts. Tikai viņam bija jāmirst. Tikai viņa asinis varēja atturēt iznīcinātāju. Kāpēc? Tāpēc, ka TIKAI KRISTUS GLĀBJ! Un tas bija jaatceras no paaudzes paaudzē… līdz  Viņš atnāks.</a:t>
            </a:r>
            <a:endParaRPr lang="es-ES" sz="2000" b="1" dirty="0">
              <a:solidFill>
                <a:schemeClr val="bg1"/>
              </a:solidFill>
              <a:effectLst>
                <a:glow rad="101600">
                  <a:srgbClr val="720300"/>
                </a:glow>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5E09F86E-B37C-9B90-F1EB-A0E70DC991A1}"/>
              </a:ext>
            </a:extLst>
          </p:cNvPr>
          <p:cNvSpPr txBox="1"/>
          <p:nvPr/>
        </p:nvSpPr>
        <p:spPr>
          <a:xfrm>
            <a:off x="255933" y="1155937"/>
            <a:ext cx="8381172"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pPr>
            <a:r>
              <a:rPr lang="lv-LV" sz="2000" b="1" dirty="0">
                <a:solidFill>
                  <a:schemeClr val="bg1"/>
                </a:solidFill>
                <a:effectLst>
                  <a:glow rad="101600">
                    <a:srgbClr val="720300"/>
                  </a:glow>
                  <a:outerShdw blurRad="38100" dist="38100" dir="2700000" algn="tl">
                    <a:srgbClr val="000000">
                      <a:alpha val="43137"/>
                    </a:srgbClr>
                  </a:outerShdw>
                </a:effectLst>
              </a:rPr>
              <a:t>Tas patiesībā bija ticības pārbaudījums</a:t>
            </a:r>
            <a:r>
              <a:rPr lang="es-ES" sz="2000" b="1" dirty="0">
                <a:solidFill>
                  <a:schemeClr val="bg1"/>
                </a:solidFill>
                <a:effectLst>
                  <a:glow rad="101600">
                    <a:srgbClr val="720300"/>
                  </a:glow>
                  <a:outerShdw blurRad="38100" dist="38100" dir="2700000" algn="tl">
                    <a:srgbClr val="000000">
                      <a:alpha val="43137"/>
                    </a:srgbClr>
                  </a:outerShdw>
                </a:effectLst>
              </a:rPr>
              <a:t>.</a:t>
            </a:r>
            <a:r>
              <a:rPr lang="lv-LV" sz="2000" b="1" dirty="0">
                <a:solidFill>
                  <a:schemeClr val="bg1"/>
                </a:solidFill>
                <a:effectLst>
                  <a:glow rad="101600">
                    <a:srgbClr val="720300"/>
                  </a:glow>
                  <a:outerShdw blurRad="38100" dist="38100" dir="2700000" algn="tl">
                    <a:srgbClr val="000000">
                      <a:alpha val="43137"/>
                    </a:srgbClr>
                  </a:outerShdw>
                </a:effectLst>
              </a:rPr>
              <a:t> </a:t>
            </a:r>
            <a:r>
              <a:rPr lang="es-ES" sz="2000" b="1" dirty="0">
                <a:solidFill>
                  <a:schemeClr val="bg1"/>
                </a:solidFill>
                <a:effectLst>
                  <a:glow rad="101600">
                    <a:srgbClr val="720300"/>
                  </a:glow>
                  <a:outerShdw blurRad="38100" dist="38100" dir="2700000" algn="tl">
                    <a:srgbClr val="000000">
                      <a:alpha val="43137"/>
                    </a:srgbClr>
                  </a:outerShdw>
                </a:effectLst>
              </a:rPr>
              <a:t> </a:t>
            </a:r>
            <a:r>
              <a:rPr lang="lv-LV" sz="2000" b="1" dirty="0">
                <a:solidFill>
                  <a:schemeClr val="bg1"/>
                </a:solidFill>
                <a:effectLst>
                  <a:glow rad="101600">
                    <a:srgbClr val="720300"/>
                  </a:glow>
                  <a:outerShdw blurRad="38100" dist="38100" dir="2700000" algn="tl">
                    <a:srgbClr val="000000">
                      <a:alpha val="43137"/>
                    </a:srgbClr>
                  </a:outerShdw>
                </a:effectLst>
              </a:rPr>
              <a:t>Nevienam nebija jāmirst tajā naktī. Visiem bija iespēja glābt savu pirmdzimtā bērna dzīvību</a:t>
            </a:r>
            <a:r>
              <a:rPr lang="es-ES" sz="2000" b="1" dirty="0">
                <a:solidFill>
                  <a:schemeClr val="bg1"/>
                </a:solidFill>
                <a:effectLst>
                  <a:glow rad="101600">
                    <a:srgbClr val="720300"/>
                  </a:glow>
                  <a:outerShdw blurRad="38100" dist="38100" dir="2700000" algn="tl">
                    <a:srgbClr val="000000">
                      <a:alpha val="43137"/>
                    </a:srgbClr>
                  </a:outerShdw>
                </a:effectLst>
              </a:rPr>
              <a:t>.</a:t>
            </a:r>
          </a:p>
        </p:txBody>
      </p:sp>
      <p:sp>
        <p:nvSpPr>
          <p:cNvPr id="3" name="CuadroTexto 2">
            <a:extLst>
              <a:ext uri="{FF2B5EF4-FFF2-40B4-BE49-F238E27FC236}">
                <a16:creationId xmlns:a16="http://schemas.microsoft.com/office/drawing/2014/main" id="{4612EC0A-ACC8-8F1D-0FE8-A9E2000439D1}"/>
              </a:ext>
            </a:extLst>
          </p:cNvPr>
          <p:cNvSpPr txBox="1"/>
          <p:nvPr/>
        </p:nvSpPr>
        <p:spPr>
          <a:xfrm>
            <a:off x="255933" y="140785"/>
            <a:ext cx="8381172" cy="1015663"/>
          </a:xfrm>
          <a:prstGeom prst="rect">
            <a:avLst/>
          </a:prstGeom>
          <a:noFill/>
        </p:spPr>
        <p:txBody>
          <a:bodyPr wrap="square" rtlCol="0">
            <a:spAutoFit/>
          </a:bodyPr>
          <a:lstStyle/>
          <a:p>
            <a:pPr>
              <a:spcBef>
                <a:spcPts val="600"/>
              </a:spcBef>
            </a:pPr>
            <a:r>
              <a:rPr lang="lv-LV" sz="2000" b="1" dirty="0">
                <a:solidFill>
                  <a:schemeClr val="bg1"/>
                </a:solidFill>
                <a:effectLst>
                  <a:glow rad="101600">
                    <a:srgbClr val="720300"/>
                  </a:glow>
                  <a:outerShdw blurRad="38100" dist="38100" dir="2700000" algn="tl">
                    <a:srgbClr val="000000">
                      <a:alpha val="43137"/>
                    </a:srgbClr>
                  </a:outerShdw>
                </a:effectLst>
              </a:rPr>
              <a:t>Desmitā mocība skāra visas ģimenes Ēģiptē, kas atteicās paklausīt Dieva norādījumiem. Tā nenāca pēkšņi, bet tika paziņota daudzas dienas iepriekš.</a:t>
            </a:r>
            <a:endParaRPr lang="es-ES" sz="2000" b="1" dirty="0">
              <a:solidFill>
                <a:schemeClr val="bg1"/>
              </a:solidFill>
              <a:effectLst>
                <a:glow rad="101600">
                  <a:srgbClr val="7203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21067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out)">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90"/>
                                          </p:val>
                                        </p:tav>
                                        <p:tav tm="100000">
                                          <p:val>
                                            <p:fltVal val="0"/>
                                          </p:val>
                                        </p:tav>
                                      </p:tavLst>
                                    </p:anim>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animEffect transition="in" filter="wipe(left)">
                                      <p:cBhvr>
                                        <p:cTn id="52" dur="500"/>
                                        <p:tgtEl>
                                          <p:spTgt spid="2">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 calcmode="lin" valueType="num">
                                      <p:cBhvr>
                                        <p:cTn id="59" dur="500" fill="hold"/>
                                        <p:tgtEl>
                                          <p:spTgt spid="10"/>
                                        </p:tgtEl>
                                        <p:attrNameLst>
                                          <p:attrName>style.rotation</p:attrName>
                                        </p:attrNameLst>
                                      </p:cBhvr>
                                      <p:tavLst>
                                        <p:tav tm="0">
                                          <p:val>
                                            <p:fltVal val="90"/>
                                          </p:val>
                                        </p:tav>
                                        <p:tav tm="100000">
                                          <p:val>
                                            <p:fltVal val="0"/>
                                          </p:val>
                                        </p:tav>
                                      </p:tavLst>
                                    </p:anim>
                                    <p:animEffect transition="in" filter="fade">
                                      <p:cBhvr>
                                        <p:cTn id="60" dur="500"/>
                                        <p:tgtEl>
                                          <p:spTgt spid="1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 calcmode="lin" valueType="num">
                                      <p:cBhvr>
                                        <p:cTn id="71" dur="500" fill="hold"/>
                                        <p:tgtEl>
                                          <p:spTgt spid="15"/>
                                        </p:tgtEl>
                                        <p:attrNameLst>
                                          <p:attrName>style.rotation</p:attrName>
                                        </p:attrNameLst>
                                      </p:cBhvr>
                                      <p:tavLst>
                                        <p:tav tm="0">
                                          <p:val>
                                            <p:fltVal val="90"/>
                                          </p:val>
                                        </p:tav>
                                        <p:tav tm="100000">
                                          <p:val>
                                            <p:fltVal val="0"/>
                                          </p:val>
                                        </p:tav>
                                      </p:tavLst>
                                    </p:anim>
                                    <p:animEffect transition="in" filter="fade">
                                      <p:cBhvr>
                                        <p:cTn id="72" dur="500"/>
                                        <p:tgtEl>
                                          <p:spTgt spid="15"/>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ppt_w</p:attrName>
                                        </p:attrNameLst>
                                      </p:cBhvr>
                                      <p:tavLst>
                                        <p:tav tm="0">
                                          <p:val>
                                            <p:fltVal val="0"/>
                                          </p:val>
                                        </p:tav>
                                        <p:tav tm="100000">
                                          <p:val>
                                            <p:strVal val="#ppt_w"/>
                                          </p:val>
                                        </p:tav>
                                      </p:tavLst>
                                    </p:anim>
                                    <p:anim calcmode="lin" valueType="num">
                                      <p:cBhvr>
                                        <p:cTn id="82" dur="500" fill="hold"/>
                                        <p:tgtEl>
                                          <p:spTgt spid="9"/>
                                        </p:tgtEl>
                                        <p:attrNameLst>
                                          <p:attrName>ppt_h</p:attrName>
                                        </p:attrNameLst>
                                      </p:cBhvr>
                                      <p:tavLst>
                                        <p:tav tm="0">
                                          <p:val>
                                            <p:fltVal val="0"/>
                                          </p:val>
                                        </p:tav>
                                        <p:tav tm="100000">
                                          <p:val>
                                            <p:strVal val="#ppt_h"/>
                                          </p:val>
                                        </p:tav>
                                      </p:tavLst>
                                    </p:anim>
                                    <p:anim calcmode="lin" valueType="num">
                                      <p:cBhvr>
                                        <p:cTn id="83" dur="500" fill="hold"/>
                                        <p:tgtEl>
                                          <p:spTgt spid="9"/>
                                        </p:tgtEl>
                                        <p:attrNameLst>
                                          <p:attrName>style.rotation</p:attrName>
                                        </p:attrNameLst>
                                      </p:cBhvr>
                                      <p:tavLst>
                                        <p:tav tm="0">
                                          <p:val>
                                            <p:fltVal val="90"/>
                                          </p:val>
                                        </p:tav>
                                        <p:tav tm="100000">
                                          <p:val>
                                            <p:fltVal val="0"/>
                                          </p:val>
                                        </p:tav>
                                      </p:tavLst>
                                    </p:anim>
                                    <p:animEffect transition="in" filter="fade">
                                      <p:cBhvr>
                                        <p:cTn id="84" dur="500"/>
                                        <p:tgtEl>
                                          <p:spTgt spid="9"/>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11"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553AF43-BCCC-F781-911E-25D10C706641}"/>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9073777A-BE24-E3B2-3EAF-F0EB96BA8A31}"/>
              </a:ext>
            </a:extLst>
          </p:cNvPr>
          <p:cNvSpPr>
            <a:spLocks noGrp="1" noRot="1" noMove="1" noResize="1" noEditPoints="1" noAdjustHandles="1" noChangeArrowheads="1" noChangeShapeType="1"/>
          </p:cNvSpPr>
          <p:nvPr/>
        </p:nvSpPr>
        <p:spPr>
          <a:xfrm>
            <a:off x="0" y="0"/>
            <a:ext cx="12192000" cy="1420119"/>
          </a:xfrm>
          <a:prstGeom prst="rect">
            <a:avLst/>
          </a:prstGeom>
          <a:blipFill dpi="0"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0DC6D95-2B9A-57FB-8FE7-F6B6FB87BCB6}"/>
              </a:ext>
            </a:extLst>
          </p:cNvPr>
          <p:cNvSpPr txBox="1"/>
          <p:nvPr/>
        </p:nvSpPr>
        <p:spPr>
          <a:xfrm>
            <a:off x="0" y="-77823"/>
            <a:ext cx="12192000" cy="923330"/>
          </a:xfrm>
          <a:prstGeom prst="rect">
            <a:avLst/>
          </a:prstGeom>
          <a:noFill/>
        </p:spPr>
        <p:txBody>
          <a:bodyPr wrap="square">
            <a:spAutoFit/>
            <a:scene3d>
              <a:camera prst="orthographicFront"/>
              <a:lightRig rig="chilly" dir="t"/>
            </a:scene3d>
            <a:sp3d extrusionH="57150" contourW="31750">
              <a:bevelT w="38100" h="38100"/>
              <a:contourClr>
                <a:schemeClr val="accent6">
                  <a:lumMod val="50000"/>
                </a:schemeClr>
              </a:contourClr>
            </a:sp3d>
          </a:bodyPr>
          <a:lstStyle/>
          <a:p>
            <a:pPr algn="ctr"/>
            <a:r>
              <a:rPr lang="lv-LV" sz="5400" b="1" spc="600" dirty="0">
                <a:ln w="22225">
                  <a:noFill/>
                  <a:prstDash val="solid"/>
                </a:ln>
                <a:solidFill>
                  <a:schemeClr val="accent6"/>
                </a:solidFill>
              </a:rPr>
              <a:t>PAZIŅOJUMS</a:t>
            </a:r>
            <a:endParaRPr lang="es-ES" sz="5400" b="1" spc="600" dirty="0">
              <a:ln w="22225">
                <a:noFill/>
                <a:prstDash val="solid"/>
              </a:ln>
              <a:solidFill>
                <a:schemeClr val="accent6"/>
              </a:solidFill>
            </a:endParaRPr>
          </a:p>
        </p:txBody>
      </p:sp>
      <p:sp>
        <p:nvSpPr>
          <p:cNvPr id="5" name="CuadroTexto 4">
            <a:extLst>
              <a:ext uri="{FF2B5EF4-FFF2-40B4-BE49-F238E27FC236}">
                <a16:creationId xmlns:a16="http://schemas.microsoft.com/office/drawing/2014/main" id="{364AFC88-7F96-2CB7-AA11-1B51C8AEB181}"/>
              </a:ext>
            </a:extLst>
          </p:cNvPr>
          <p:cNvSpPr txBox="1"/>
          <p:nvPr/>
        </p:nvSpPr>
        <p:spPr>
          <a:xfrm>
            <a:off x="0" y="695660"/>
            <a:ext cx="12192000" cy="646331"/>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outerShdw blurRad="38100" dist="38100" dir="2700000" algn="tl">
                    <a:srgbClr val="000000">
                      <a:alpha val="43137"/>
                    </a:srgbClr>
                  </a:outerShdw>
                </a:effectLst>
                <a:latin typeface="Comic Sans MS" panose="030F0702030302020204" pitchFamily="66" charset="0"/>
              </a:rPr>
              <a:t>Un Tas Kungs sacīja uz Mozu: "Vēl vienu mocību Es sūtīšu faraonam un Ēģiptei; pēc tam viņš jūs atlaidīs no šejienes. Kad viņš jūs pilnīgi atlaidīs, tad viņš jūs pat dzītin aizdzīs no šejienes.</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bg1"/>
                </a:solidFill>
                <a:effectLst>
                  <a:outerShdw blurRad="38100" dist="38100" dir="2700000" algn="tl">
                    <a:srgbClr val="000000">
                      <a:alpha val="43137"/>
                    </a:srgbClr>
                  </a:outerShdw>
                </a:effectLst>
                <a:latin typeface="Comic Sans MS" panose="030F0702030302020204" pitchFamily="66" charset="0"/>
              </a:rPr>
              <a:t>2. Mozus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11:1)</a:t>
            </a:r>
          </a:p>
        </p:txBody>
      </p:sp>
      <p:sp>
        <p:nvSpPr>
          <p:cNvPr id="6" name="CuadroTexto 5">
            <a:extLst>
              <a:ext uri="{FF2B5EF4-FFF2-40B4-BE49-F238E27FC236}">
                <a16:creationId xmlns:a16="http://schemas.microsoft.com/office/drawing/2014/main" id="{24019098-EDB3-3BCA-168B-74E1553EA1E7}"/>
              </a:ext>
            </a:extLst>
          </p:cNvPr>
          <p:cNvSpPr txBox="1"/>
          <p:nvPr/>
        </p:nvSpPr>
        <p:spPr>
          <a:xfrm>
            <a:off x="2982910" y="1597849"/>
            <a:ext cx="3594101" cy="3477875"/>
          </a:xfrm>
          <a:prstGeom prst="rect">
            <a:avLst/>
          </a:prstGeom>
          <a:noFill/>
        </p:spPr>
        <p:txBody>
          <a:bodyPr wrap="square" rtlCol="0">
            <a:spAutoFit/>
          </a:bodyPr>
          <a:lstStyle/>
          <a:p>
            <a:r>
              <a:rPr lang="lv-LV" sz="2000" b="1" dirty="0"/>
              <a:t>Pēc trīs dienu tumsas faraons sadusmojās uz Mozu un aizliedza viņam atgriezties pilī (2. Moz. 10:28). Bet Mozus nevarēja paklausīt šim rīkojumam, jo uz spēles bija likta faraona pirmdzimtā dzīvība. Kā faraona „dievs” (2. Moz. 7:1) viņam bija jābrīdina faraons par to, ko viņš grasījās darīt (Amosa 3:7).</a:t>
            </a:r>
          </a:p>
        </p:txBody>
      </p:sp>
      <p:graphicFrame>
        <p:nvGraphicFramePr>
          <p:cNvPr id="2" name="Diagrama 1">
            <a:extLst>
              <a:ext uri="{FF2B5EF4-FFF2-40B4-BE49-F238E27FC236}">
                <a16:creationId xmlns:a16="http://schemas.microsoft.com/office/drawing/2014/main" id="{A842D703-2AC0-22C5-4842-53E580DD3941}"/>
              </a:ext>
            </a:extLst>
          </p:cNvPr>
          <p:cNvGraphicFramePr/>
          <p:nvPr>
            <p:extLst>
              <p:ext uri="{D42A27DB-BD31-4B8C-83A1-F6EECF244321}">
                <p14:modId xmlns:p14="http://schemas.microsoft.com/office/powerpoint/2010/main" val="3842603987"/>
              </p:ext>
            </p:extLst>
          </p:nvPr>
        </p:nvGraphicFramePr>
        <p:xfrm>
          <a:off x="6819900" y="1854814"/>
          <a:ext cx="5219700" cy="36876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Imagen 3" descr="Un grupo de personas en un escenario&#10;&#10;El contenido generado por IA puede ser incorrecto.">
            <a:extLst>
              <a:ext uri="{FF2B5EF4-FFF2-40B4-BE49-F238E27FC236}">
                <a16:creationId xmlns:a16="http://schemas.microsoft.com/office/drawing/2014/main" id="{E0B60749-CD25-C20F-D236-C4949A29760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340" r="1340"/>
          <a:stretch>
            <a:fillRect/>
          </a:stretch>
        </p:blipFill>
        <p:spPr>
          <a:xfrm>
            <a:off x="161923" y="3959157"/>
            <a:ext cx="2654300" cy="2727393"/>
          </a:xfrm>
          <a:prstGeom prst="snip2DiagRect">
            <a:avLst>
              <a:gd name="adj1" fmla="val 0"/>
              <a:gd name="adj2" fmla="val 16667"/>
            </a:avLst>
          </a:prstGeom>
          <a:solidFill>
            <a:srgbClr val="FFFFFF">
              <a:shade val="85000"/>
            </a:srgbClr>
          </a:solidFill>
          <a:ln w="889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Diagrama&#10;&#10;El contenido generado por IA puede ser incorrecto.">
            <a:extLst>
              <a:ext uri="{FF2B5EF4-FFF2-40B4-BE49-F238E27FC236}">
                <a16:creationId xmlns:a16="http://schemas.microsoft.com/office/drawing/2014/main" id="{749AC812-DA45-6A0E-B4E6-728B5FCAC63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1924" y="1704238"/>
            <a:ext cx="2654300" cy="1990725"/>
          </a:xfrm>
          <a:prstGeom prst="snip2DiagRect">
            <a:avLst>
              <a:gd name="adj1" fmla="val 19546"/>
              <a:gd name="adj2" fmla="val 0"/>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24CE7AE8-E79C-E7BC-1E9A-37EC666AC367}"/>
              </a:ext>
            </a:extLst>
          </p:cNvPr>
          <p:cNvSpPr txBox="1"/>
          <p:nvPr/>
        </p:nvSpPr>
        <p:spPr>
          <a:xfrm>
            <a:off x="2949576" y="5463332"/>
            <a:ext cx="9166226" cy="1015663"/>
          </a:xfrm>
          <a:prstGeom prst="rect">
            <a:avLst/>
          </a:prstGeom>
          <a:noFill/>
        </p:spPr>
        <p:txBody>
          <a:bodyPr wrap="square">
            <a:spAutoFit/>
          </a:bodyPr>
          <a:lstStyle/>
          <a:p>
            <a:r>
              <a:rPr lang="lv-LV" sz="2000" b="1" dirty="0"/>
              <a:t>Tagad Mozus bija tas, kurš dusmīgs aizgāja no faraona klātbūtnes. Dusmīgs par viņa stūrgalvību un viņa lēmuma sekām. Neskatoties uz cieņu, ko viņi izrādīja Mozum, daudzi ēģiptieši atteicās ieklausīties brīdinājumā (2. Moz. 11:3).</a:t>
            </a:r>
          </a:p>
        </p:txBody>
      </p:sp>
      <p:sp>
        <p:nvSpPr>
          <p:cNvPr id="14" name="CuadroTexto 13">
            <a:extLst>
              <a:ext uri="{FF2B5EF4-FFF2-40B4-BE49-F238E27FC236}">
                <a16:creationId xmlns:a16="http://schemas.microsoft.com/office/drawing/2014/main" id="{6B500381-8EAA-C112-BB4F-6199D88B909D}"/>
              </a:ext>
            </a:extLst>
          </p:cNvPr>
          <p:cNvSpPr txBox="1"/>
          <p:nvPr/>
        </p:nvSpPr>
        <p:spPr>
          <a:xfrm>
            <a:off x="6743700" y="1528390"/>
            <a:ext cx="5448300" cy="400110"/>
          </a:xfrm>
          <a:prstGeom prst="rect">
            <a:avLst/>
          </a:prstGeom>
          <a:noFill/>
        </p:spPr>
        <p:txBody>
          <a:bodyPr wrap="square">
            <a:spAutoFit/>
          </a:bodyPr>
          <a:lstStyle/>
          <a:p>
            <a:r>
              <a:rPr lang="lv-LV" sz="2000" b="1" dirty="0"/>
              <a:t>Ir pienācis dievišķā tiesas brīdis (2.Moz.12:12):</a:t>
            </a:r>
          </a:p>
        </p:txBody>
      </p:sp>
    </p:spTree>
    <p:extLst>
      <p:ext uri="{BB962C8B-B14F-4D97-AF65-F5344CB8AC3E}">
        <p14:creationId xmlns:p14="http://schemas.microsoft.com/office/powerpoint/2010/main" val="393294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upRigh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strips(downRight)">
                                      <p:cBhvr>
                                        <p:cTn id="30" dur="500"/>
                                        <p:tgtEl>
                                          <p:spTgt spid="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2F902D56-F084-473B-8D40-56127DB03315}"/>
                                            </p:graphicEl>
                                          </p:spTgt>
                                        </p:tgtEl>
                                        <p:attrNameLst>
                                          <p:attrName>style.visibility</p:attrName>
                                        </p:attrNameLst>
                                      </p:cBhvr>
                                      <p:to>
                                        <p:strVal val="visible"/>
                                      </p:to>
                                    </p:set>
                                    <p:anim calcmode="lin" valueType="num">
                                      <p:cBhvr>
                                        <p:cTn id="44" dur="500" fill="hold"/>
                                        <p:tgtEl>
                                          <p:spTgt spid="2">
                                            <p:graphicEl>
                                              <a:dgm id="{2F902D56-F084-473B-8D40-56127DB03315}"/>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2F902D56-F084-473B-8D40-56127DB03315}"/>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2F902D56-F084-473B-8D40-56127DB03315}"/>
                                            </p:graphicEl>
                                          </p:spTgt>
                                        </p:tgtEl>
                                      </p:cBhvr>
                                    </p:animEffect>
                                    <p:anim calcmode="lin" valueType="num">
                                      <p:cBhvr>
                                        <p:cTn id="47" dur="500" fill="hold"/>
                                        <p:tgtEl>
                                          <p:spTgt spid="2">
                                            <p:graphicEl>
                                              <a:dgm id="{2F902D56-F084-473B-8D40-56127DB03315}"/>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2F902D56-F084-473B-8D40-56127DB03315}"/>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A569E893-C60D-4E6E-AA39-CF291B783A3E}"/>
                                            </p:graphicEl>
                                          </p:spTgt>
                                        </p:tgtEl>
                                        <p:attrNameLst>
                                          <p:attrName>style.visibility</p:attrName>
                                        </p:attrNameLst>
                                      </p:cBhvr>
                                      <p:to>
                                        <p:strVal val="visible"/>
                                      </p:to>
                                    </p:set>
                                    <p:anim calcmode="lin" valueType="num">
                                      <p:cBhvr>
                                        <p:cTn id="51" dur="500" fill="hold"/>
                                        <p:tgtEl>
                                          <p:spTgt spid="2">
                                            <p:graphicEl>
                                              <a:dgm id="{A569E893-C60D-4E6E-AA39-CF291B783A3E}"/>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A569E893-C60D-4E6E-AA39-CF291B783A3E}"/>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A569E893-C60D-4E6E-AA39-CF291B783A3E}"/>
                                            </p:graphicEl>
                                          </p:spTgt>
                                        </p:tgtEl>
                                      </p:cBhvr>
                                    </p:animEffect>
                                    <p:anim calcmode="lin" valueType="num">
                                      <p:cBhvr>
                                        <p:cTn id="54" dur="500" fill="hold"/>
                                        <p:tgtEl>
                                          <p:spTgt spid="2">
                                            <p:graphicEl>
                                              <a:dgm id="{A569E893-C60D-4E6E-AA39-CF291B783A3E}"/>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A569E893-C60D-4E6E-AA39-CF291B783A3E}"/>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812ED4EC-9DBE-42DA-B989-86866B0882BC}"/>
                                            </p:graphicEl>
                                          </p:spTgt>
                                        </p:tgtEl>
                                        <p:attrNameLst>
                                          <p:attrName>style.visibility</p:attrName>
                                        </p:attrNameLst>
                                      </p:cBhvr>
                                      <p:to>
                                        <p:strVal val="visible"/>
                                      </p:to>
                                    </p:set>
                                    <p:anim calcmode="lin" valueType="num">
                                      <p:cBhvr>
                                        <p:cTn id="60" dur="500" fill="hold"/>
                                        <p:tgtEl>
                                          <p:spTgt spid="2">
                                            <p:graphicEl>
                                              <a:dgm id="{812ED4EC-9DBE-42DA-B989-86866B0882BC}"/>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12ED4EC-9DBE-42DA-B989-86866B0882BC}"/>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12ED4EC-9DBE-42DA-B989-86866B0882BC}"/>
                                            </p:graphicEl>
                                          </p:spTgt>
                                        </p:tgtEl>
                                      </p:cBhvr>
                                    </p:animEffect>
                                    <p:anim calcmode="lin" valueType="num">
                                      <p:cBhvr>
                                        <p:cTn id="63" dur="500" fill="hold"/>
                                        <p:tgtEl>
                                          <p:spTgt spid="2">
                                            <p:graphicEl>
                                              <a:dgm id="{812ED4EC-9DBE-42DA-B989-86866B0882BC}"/>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812ED4EC-9DBE-42DA-B989-86866B0882BC}"/>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8E287D22-F8A6-4A2A-BBF3-B35B5DF29E1B}"/>
                                            </p:graphicEl>
                                          </p:spTgt>
                                        </p:tgtEl>
                                        <p:attrNameLst>
                                          <p:attrName>style.visibility</p:attrName>
                                        </p:attrNameLst>
                                      </p:cBhvr>
                                      <p:to>
                                        <p:strVal val="visible"/>
                                      </p:to>
                                    </p:set>
                                    <p:anim calcmode="lin" valueType="num">
                                      <p:cBhvr>
                                        <p:cTn id="67" dur="500" fill="hold"/>
                                        <p:tgtEl>
                                          <p:spTgt spid="2">
                                            <p:graphicEl>
                                              <a:dgm id="{8E287D22-F8A6-4A2A-BBF3-B35B5DF29E1B}"/>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8E287D22-F8A6-4A2A-BBF3-B35B5DF29E1B}"/>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8E287D22-F8A6-4A2A-BBF3-B35B5DF29E1B}"/>
                                            </p:graphicEl>
                                          </p:spTgt>
                                        </p:tgtEl>
                                      </p:cBhvr>
                                    </p:animEffect>
                                    <p:anim calcmode="lin" valueType="num">
                                      <p:cBhvr>
                                        <p:cTn id="70" dur="500" fill="hold"/>
                                        <p:tgtEl>
                                          <p:spTgt spid="2">
                                            <p:graphicEl>
                                              <a:dgm id="{8E287D22-F8A6-4A2A-BBF3-B35B5DF29E1B}"/>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8E287D22-F8A6-4A2A-BBF3-B35B5DF29E1B}"/>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a:stretch>
        </a:blipFill>
        <a:effectLst/>
      </p:bgPr>
    </p:bg>
    <p:spTree>
      <p:nvGrpSpPr>
        <p:cNvPr id="1" name="">
          <a:extLst>
            <a:ext uri="{FF2B5EF4-FFF2-40B4-BE49-F238E27FC236}">
              <a16:creationId xmlns:a16="http://schemas.microsoft.com/office/drawing/2014/main" id="{061B1BA7-BBEA-326A-78B7-D779F12E0FA9}"/>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0CF53777-05E5-74D9-AF3F-F2715EE60CD9}"/>
              </a:ext>
            </a:extLst>
          </p:cNvPr>
          <p:cNvSpPr/>
          <p:nvPr/>
        </p:nvSpPr>
        <p:spPr>
          <a:xfrm>
            <a:off x="0" y="0"/>
            <a:ext cx="12191999" cy="128480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54F3C6E-01BA-54CB-5A37-012119A7A8C4}"/>
              </a:ext>
            </a:extLst>
          </p:cNvPr>
          <p:cNvSpPr txBox="1"/>
          <p:nvPr/>
        </p:nvSpPr>
        <p:spPr>
          <a:xfrm>
            <a:off x="1" y="0"/>
            <a:ext cx="12192000" cy="769441"/>
          </a:xfrm>
          <a:prstGeom prst="rect">
            <a:avLst/>
          </a:prstGeom>
          <a:noFill/>
        </p:spPr>
        <p:txBody>
          <a:bodyPr wrap="square">
            <a:spAutoFit/>
          </a:bodyPr>
          <a:lstStyle/>
          <a:p>
            <a:pPr algn="ctr"/>
            <a:r>
              <a:rPr lang="lv-LV" sz="4400" b="1" spc="600" dirty="0">
                <a:ln w="22225">
                  <a:solidFill>
                    <a:schemeClr val="accent2"/>
                  </a:solidFill>
                  <a:prstDash val="solid"/>
                </a:ln>
                <a:solidFill>
                  <a:schemeClr val="accent2">
                    <a:lumMod val="40000"/>
                    <a:lumOff val="60000"/>
                  </a:schemeClr>
                </a:solidFill>
              </a:rPr>
              <a:t>SAGATAVOŠANĀS</a:t>
            </a:r>
            <a:endParaRPr lang="es-ES" sz="4400" b="1" spc="600" dirty="0">
              <a:ln w="22225">
                <a:solidFill>
                  <a:schemeClr val="accent2"/>
                </a:solidFill>
                <a:prstDash val="solid"/>
              </a:ln>
              <a:solidFill>
                <a:schemeClr val="accent2">
                  <a:lumMod val="40000"/>
                  <a:lumOff val="60000"/>
                </a:schemeClr>
              </a:solidFill>
            </a:endParaRPr>
          </a:p>
        </p:txBody>
      </p:sp>
      <p:sp>
        <p:nvSpPr>
          <p:cNvPr id="5" name="CuadroTexto 4">
            <a:extLst>
              <a:ext uri="{FF2B5EF4-FFF2-40B4-BE49-F238E27FC236}">
                <a16:creationId xmlns:a16="http://schemas.microsoft.com/office/drawing/2014/main" id="{78E3159F-3C5B-2CD1-9E28-132F1D114A7E}"/>
              </a:ext>
            </a:extLst>
          </p:cNvPr>
          <p:cNvSpPr txBox="1"/>
          <p:nvPr/>
        </p:nvSpPr>
        <p:spPr>
          <a:xfrm>
            <a:off x="1" y="599560"/>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a:t>
            </a:r>
            <a:r>
              <a:rPr lang="lv-LV" b="1" dirty="0">
                <a:solidFill>
                  <a:schemeClr val="accent1">
                    <a:lumMod val="75000"/>
                  </a:schemeClr>
                </a:solidFill>
                <a:latin typeface="Comic Sans MS" panose="030F0702030302020204" pitchFamily="66" charset="0"/>
              </a:rPr>
              <a:t>Sakiet visai Israēla draudzei: šī mēneša desmitajā dienā lai ikviena nama tēvs ņem vienu jēru, uz katru namu vienu jēru.</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a:t>
            </a:r>
            <a:r>
              <a:rPr lang="lv-LV" sz="1400" b="1" dirty="0">
                <a:solidFill>
                  <a:schemeClr val="accent1">
                    <a:lumMod val="75000"/>
                  </a:schemeClr>
                </a:solidFill>
                <a:latin typeface="Comic Sans MS" panose="030F0702030302020204" pitchFamily="66" charset="0"/>
              </a:rPr>
              <a:t>2. Mozus </a:t>
            </a:r>
            <a:r>
              <a:rPr lang="es-ES" sz="1400" b="1" dirty="0">
                <a:solidFill>
                  <a:schemeClr val="accent1">
                    <a:lumMod val="75000"/>
                  </a:schemeClr>
                </a:solidFill>
                <a:latin typeface="Comic Sans MS" panose="030F0702030302020204" pitchFamily="66" charset="0"/>
              </a:rPr>
              <a:t>12:3)</a:t>
            </a:r>
          </a:p>
        </p:txBody>
      </p:sp>
      <p:sp>
        <p:nvSpPr>
          <p:cNvPr id="6" name="CuadroTexto 5">
            <a:extLst>
              <a:ext uri="{FF2B5EF4-FFF2-40B4-BE49-F238E27FC236}">
                <a16:creationId xmlns:a16="http://schemas.microsoft.com/office/drawing/2014/main" id="{27F865FD-EE50-821F-E0B8-EC23F143F4EF}"/>
              </a:ext>
            </a:extLst>
          </p:cNvPr>
          <p:cNvSpPr txBox="1"/>
          <p:nvPr/>
        </p:nvSpPr>
        <p:spPr>
          <a:xfrm>
            <a:off x="66718" y="1517127"/>
            <a:ext cx="2826311" cy="2246769"/>
          </a:xfrm>
          <a:prstGeom prst="rect">
            <a:avLst/>
          </a:prstGeom>
          <a:noFill/>
        </p:spPr>
        <p:txBody>
          <a:bodyPr wrap="square" rtlCol="0">
            <a:spAutoFit/>
          </a:bodyPr>
          <a:lstStyle/>
          <a:p>
            <a:pPr>
              <a:spcBef>
                <a:spcPts val="600"/>
              </a:spcBef>
            </a:pPr>
            <a:r>
              <a:rPr lang="lv-LV" sz="2000" b="1" dirty="0"/>
              <a:t>Dievs sīki izskaidroja, kas jādara, lai iznīcinātāja  eņģelis "aizietu garām", bija jābauda (</a:t>
            </a:r>
            <a:r>
              <a:rPr lang="lv-LV" sz="2000" b="1" i="1" dirty="0"/>
              <a:t>pesaj, </a:t>
            </a:r>
            <a:r>
              <a:rPr lang="lv-LV" sz="2000" b="1" dirty="0"/>
              <a:t>pasha), lai pirmdzimtie paliktu dzīvi:</a:t>
            </a:r>
          </a:p>
        </p:txBody>
      </p:sp>
      <p:graphicFrame>
        <p:nvGraphicFramePr>
          <p:cNvPr id="2" name="Diagrama 1">
            <a:extLst>
              <a:ext uri="{FF2B5EF4-FFF2-40B4-BE49-F238E27FC236}">
                <a16:creationId xmlns:a16="http://schemas.microsoft.com/office/drawing/2014/main" id="{88AD88C4-C72F-EB9F-8D20-C348C331B3B4}"/>
              </a:ext>
            </a:extLst>
          </p:cNvPr>
          <p:cNvGraphicFramePr/>
          <p:nvPr>
            <p:extLst>
              <p:ext uri="{D42A27DB-BD31-4B8C-83A1-F6EECF244321}">
                <p14:modId xmlns:p14="http://schemas.microsoft.com/office/powerpoint/2010/main" val="406809403"/>
              </p:ext>
            </p:extLst>
          </p:nvPr>
        </p:nvGraphicFramePr>
        <p:xfrm>
          <a:off x="2807770" y="1363831"/>
          <a:ext cx="9291186" cy="5450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Un dibujo de un edificio&#10;&#10;El contenido generado por IA puede ser incorrecto.">
            <a:extLst>
              <a:ext uri="{FF2B5EF4-FFF2-40B4-BE49-F238E27FC236}">
                <a16:creationId xmlns:a16="http://schemas.microsoft.com/office/drawing/2014/main" id="{7884334D-B0C6-7D2F-0F63-8D96D9D150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1934" y="3879300"/>
            <a:ext cx="2352675" cy="124642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1">
                <a:lumMod val="75000"/>
              </a:schemeClr>
            </a:contourClr>
          </a:sp3d>
        </p:spPr>
      </p:pic>
      <p:sp>
        <p:nvSpPr>
          <p:cNvPr id="8" name="CuadroTexto 7">
            <a:extLst>
              <a:ext uri="{FF2B5EF4-FFF2-40B4-BE49-F238E27FC236}">
                <a16:creationId xmlns:a16="http://schemas.microsoft.com/office/drawing/2014/main" id="{37D67FCF-5C78-A24F-741A-C04BDBD2F0A1}"/>
              </a:ext>
            </a:extLst>
          </p:cNvPr>
          <p:cNvSpPr txBox="1"/>
          <p:nvPr/>
        </p:nvSpPr>
        <p:spPr>
          <a:xfrm>
            <a:off x="129540" y="5211446"/>
            <a:ext cx="2599222" cy="1631216"/>
          </a:xfrm>
          <a:prstGeom prst="rect">
            <a:avLst/>
          </a:prstGeom>
          <a:noFill/>
        </p:spPr>
        <p:txBody>
          <a:bodyPr wrap="square" rtlCol="0">
            <a:spAutoFit/>
          </a:bodyPr>
          <a:lstStyle/>
          <a:p>
            <a:r>
              <a:rPr lang="lv-LV" sz="2000" b="1" dirty="0"/>
              <a:t>Dievs sagatavoja Savu tautu, lai tā saprastu Viņa žēlastību un pielūgtu Viņu (2. Moz. 12:27b).</a:t>
            </a:r>
          </a:p>
        </p:txBody>
      </p:sp>
    </p:spTree>
    <p:extLst>
      <p:ext uri="{BB962C8B-B14F-4D97-AF65-F5344CB8AC3E}">
        <p14:creationId xmlns:p14="http://schemas.microsoft.com/office/powerpoint/2010/main" val="3323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graphicEl>
                                              <a:dgm id="{BD9A4E41-356A-4A8E-AB0C-4C767E94BF19}"/>
                                            </p:graphicEl>
                                          </p:spTgt>
                                        </p:tgtEl>
                                        <p:attrNameLst>
                                          <p:attrName>style.visibility</p:attrName>
                                        </p:attrNameLst>
                                      </p:cBhvr>
                                      <p:to>
                                        <p:strVal val="visible"/>
                                      </p:to>
                                    </p:set>
                                    <p:animEffect transition="in" filter="randombar(horizontal)">
                                      <p:cBhvr>
                                        <p:cTn id="19" dur="500"/>
                                        <p:tgtEl>
                                          <p:spTgt spid="2">
                                            <p:graphicEl>
                                              <a:dgm id="{BD9A4E41-356A-4A8E-AB0C-4C767E94BF19}"/>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900" decel="100000" fill="hold"/>
                                        <p:tgtEl>
                                          <p:spTgt spid="1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graphicEl>
                                              <a:dgm id="{C9A34EFC-B302-4EE0-95F3-44A0FC5B30AA}"/>
                                            </p:graphicEl>
                                          </p:spTgt>
                                        </p:tgtEl>
                                        <p:attrNameLst>
                                          <p:attrName>style.visibility</p:attrName>
                                        </p:attrNameLst>
                                      </p:cBhvr>
                                      <p:to>
                                        <p:strVal val="visible"/>
                                      </p:to>
                                    </p:set>
                                    <p:anim calcmode="lin" valueType="num">
                                      <p:cBhvr>
                                        <p:cTn id="38" dur="500" fill="hold"/>
                                        <p:tgtEl>
                                          <p:spTgt spid="2">
                                            <p:graphicEl>
                                              <a:dgm id="{C9A34EFC-B302-4EE0-95F3-44A0FC5B30AA}"/>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C9A34EFC-B302-4EE0-95F3-44A0FC5B30AA}"/>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C9A34EFC-B302-4EE0-95F3-44A0FC5B30A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graphicEl>
                                              <a:dgm id="{CDBAE255-D333-4DC8-80F0-E53F9A72A436}"/>
                                            </p:graphicEl>
                                          </p:spTgt>
                                        </p:tgtEl>
                                        <p:attrNameLst>
                                          <p:attrName>style.visibility</p:attrName>
                                        </p:attrNameLst>
                                      </p:cBhvr>
                                      <p:to>
                                        <p:strVal val="visible"/>
                                      </p:to>
                                    </p:set>
                                    <p:animEffect transition="in" filter="wipe(left)">
                                      <p:cBhvr>
                                        <p:cTn id="44" dur="500"/>
                                        <p:tgtEl>
                                          <p:spTgt spid="2">
                                            <p:graphicEl>
                                              <a:dgm id="{CDBAE255-D333-4DC8-80F0-E53F9A72A436}"/>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graphicEl>
                                              <a:dgm id="{08C638C1-9C43-4A33-BFD4-0D065128A6B7}"/>
                                            </p:graphicEl>
                                          </p:spTgt>
                                        </p:tgtEl>
                                        <p:attrNameLst>
                                          <p:attrName>style.visibility</p:attrName>
                                        </p:attrNameLst>
                                      </p:cBhvr>
                                      <p:to>
                                        <p:strVal val="visible"/>
                                      </p:to>
                                    </p:set>
                                    <p:anim calcmode="lin" valueType="num">
                                      <p:cBhvr>
                                        <p:cTn id="49" dur="500" fill="hold"/>
                                        <p:tgtEl>
                                          <p:spTgt spid="2">
                                            <p:graphicEl>
                                              <a:dgm id="{08C638C1-9C43-4A33-BFD4-0D065128A6B7}"/>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08C638C1-9C43-4A33-BFD4-0D065128A6B7}"/>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08C638C1-9C43-4A33-BFD4-0D065128A6B7}"/>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graphicEl>
                                              <a:dgm id="{D828FD26-6626-4CC1-91CE-BC2C704E6548}"/>
                                            </p:graphicEl>
                                          </p:spTgt>
                                        </p:tgtEl>
                                        <p:attrNameLst>
                                          <p:attrName>style.visibility</p:attrName>
                                        </p:attrNameLst>
                                      </p:cBhvr>
                                      <p:to>
                                        <p:strVal val="visible"/>
                                      </p:to>
                                    </p:set>
                                    <p:animEffect transition="in" filter="wipe(left)">
                                      <p:cBhvr>
                                        <p:cTn id="55" dur="500"/>
                                        <p:tgtEl>
                                          <p:spTgt spid="2">
                                            <p:graphicEl>
                                              <a:dgm id="{D828FD26-6626-4CC1-91CE-BC2C704E6548}"/>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08B9DFFB-FE92-4999-943C-AC4CD5ACB6B2}"/>
                                            </p:graphicEl>
                                          </p:spTgt>
                                        </p:tgtEl>
                                        <p:attrNameLst>
                                          <p:attrName>style.visibility</p:attrName>
                                        </p:attrNameLst>
                                      </p:cBhvr>
                                      <p:to>
                                        <p:strVal val="visible"/>
                                      </p:to>
                                    </p:set>
                                    <p:anim calcmode="lin" valueType="num">
                                      <p:cBhvr>
                                        <p:cTn id="60" dur="500" fill="hold"/>
                                        <p:tgtEl>
                                          <p:spTgt spid="2">
                                            <p:graphicEl>
                                              <a:dgm id="{08B9DFFB-FE92-4999-943C-AC4CD5ACB6B2}"/>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08B9DFFB-FE92-4999-943C-AC4CD5ACB6B2}"/>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08B9DFFB-FE92-4999-943C-AC4CD5ACB6B2}"/>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graphicEl>
                                              <a:dgm id="{F94CC68B-BCAE-49AA-B3EF-32829C5E3C82}"/>
                                            </p:graphicEl>
                                          </p:spTgt>
                                        </p:tgtEl>
                                        <p:attrNameLst>
                                          <p:attrName>style.visibility</p:attrName>
                                        </p:attrNameLst>
                                      </p:cBhvr>
                                      <p:to>
                                        <p:strVal val="visible"/>
                                      </p:to>
                                    </p:set>
                                    <p:animEffect transition="in" filter="wipe(left)">
                                      <p:cBhvr>
                                        <p:cTn id="66" dur="500"/>
                                        <p:tgtEl>
                                          <p:spTgt spid="2">
                                            <p:graphicEl>
                                              <a:dgm id="{F94CC68B-BCAE-49AA-B3EF-32829C5E3C82}"/>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
                                            <p:graphicEl>
                                              <a:dgm id="{B3E92D52-37AF-4EE6-B9BF-D79EE3FB9D60}"/>
                                            </p:graphicEl>
                                          </p:spTgt>
                                        </p:tgtEl>
                                        <p:attrNameLst>
                                          <p:attrName>style.visibility</p:attrName>
                                        </p:attrNameLst>
                                      </p:cBhvr>
                                      <p:to>
                                        <p:strVal val="visible"/>
                                      </p:to>
                                    </p:set>
                                    <p:anim calcmode="lin" valueType="num">
                                      <p:cBhvr>
                                        <p:cTn id="71" dur="500" fill="hold"/>
                                        <p:tgtEl>
                                          <p:spTgt spid="2">
                                            <p:graphicEl>
                                              <a:dgm id="{B3E92D52-37AF-4EE6-B9BF-D79EE3FB9D60}"/>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B3E92D52-37AF-4EE6-B9BF-D79EE3FB9D60}"/>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B3E92D52-37AF-4EE6-B9BF-D79EE3FB9D60}"/>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graphicEl>
                                              <a:dgm id="{72FC0452-854D-4FEC-800C-B4E1CD1186FD}"/>
                                            </p:graphicEl>
                                          </p:spTgt>
                                        </p:tgtEl>
                                        <p:attrNameLst>
                                          <p:attrName>style.visibility</p:attrName>
                                        </p:attrNameLst>
                                      </p:cBhvr>
                                      <p:to>
                                        <p:strVal val="visible"/>
                                      </p:to>
                                    </p:set>
                                    <p:animEffect transition="in" filter="wipe(left)">
                                      <p:cBhvr>
                                        <p:cTn id="77" dur="500"/>
                                        <p:tgtEl>
                                          <p:spTgt spid="2">
                                            <p:graphicEl>
                                              <a:dgm id="{72FC0452-854D-4FEC-800C-B4E1CD1186FD}"/>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E83D44AF-A490-4B2E-91E8-BC18E9D4B227}"/>
                                            </p:graphicEl>
                                          </p:spTgt>
                                        </p:tgtEl>
                                        <p:attrNameLst>
                                          <p:attrName>style.visibility</p:attrName>
                                        </p:attrNameLst>
                                      </p:cBhvr>
                                      <p:to>
                                        <p:strVal val="visible"/>
                                      </p:to>
                                    </p:set>
                                    <p:anim calcmode="lin" valueType="num">
                                      <p:cBhvr>
                                        <p:cTn id="82" dur="500" fill="hold"/>
                                        <p:tgtEl>
                                          <p:spTgt spid="2">
                                            <p:graphicEl>
                                              <a:dgm id="{E83D44AF-A490-4B2E-91E8-BC18E9D4B227}"/>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E83D44AF-A490-4B2E-91E8-BC18E9D4B227}"/>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E83D44AF-A490-4B2E-91E8-BC18E9D4B227}"/>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graphicEl>
                                              <a:dgm id="{35A9FE38-02A4-48F9-88E4-FA4F1D5C26F2}"/>
                                            </p:graphicEl>
                                          </p:spTgt>
                                        </p:tgtEl>
                                        <p:attrNameLst>
                                          <p:attrName>style.visibility</p:attrName>
                                        </p:attrNameLst>
                                      </p:cBhvr>
                                      <p:to>
                                        <p:strVal val="visible"/>
                                      </p:to>
                                    </p:set>
                                    <p:animEffect transition="in" filter="wipe(left)">
                                      <p:cBhvr>
                                        <p:cTn id="88" dur="500"/>
                                        <p:tgtEl>
                                          <p:spTgt spid="2">
                                            <p:graphicEl>
                                              <a:dgm id="{35A9FE38-02A4-48F9-88E4-FA4F1D5C26F2}"/>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2">
                                            <p:graphicEl>
                                              <a:dgm id="{C3CF8F37-517A-4A65-80C1-0303D535BB07}"/>
                                            </p:graphicEl>
                                          </p:spTgt>
                                        </p:tgtEl>
                                        <p:attrNameLst>
                                          <p:attrName>style.visibility</p:attrName>
                                        </p:attrNameLst>
                                      </p:cBhvr>
                                      <p:to>
                                        <p:strVal val="visible"/>
                                      </p:to>
                                    </p:set>
                                    <p:anim calcmode="lin" valueType="num">
                                      <p:cBhvr>
                                        <p:cTn id="93" dur="500" fill="hold"/>
                                        <p:tgtEl>
                                          <p:spTgt spid="2">
                                            <p:graphicEl>
                                              <a:dgm id="{C3CF8F37-517A-4A65-80C1-0303D535BB07}"/>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C3CF8F37-517A-4A65-80C1-0303D535BB07}"/>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C3CF8F37-517A-4A65-80C1-0303D535BB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B8470E22-8B1D-4206-AE90-ABFA47C7C29A}"/>
                                            </p:graphicEl>
                                          </p:spTgt>
                                        </p:tgtEl>
                                        <p:attrNameLst>
                                          <p:attrName>style.visibility</p:attrName>
                                        </p:attrNameLst>
                                      </p:cBhvr>
                                      <p:to>
                                        <p:strVal val="visible"/>
                                      </p:to>
                                    </p:set>
                                    <p:animEffect transition="in" filter="wipe(left)">
                                      <p:cBhvr>
                                        <p:cTn id="99" dur="500"/>
                                        <p:tgtEl>
                                          <p:spTgt spid="2">
                                            <p:graphicEl>
                                              <a:dgm id="{B8470E22-8B1D-4206-AE90-ABFA47C7C29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5" presetClass="entr" presetSubtype="0"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p:cTn id="104" dur="1000" fill="hold"/>
                                        <p:tgtEl>
                                          <p:spTgt spid="8"/>
                                        </p:tgtEl>
                                        <p:attrNameLst>
                                          <p:attrName>ppt_w</p:attrName>
                                        </p:attrNameLst>
                                      </p:cBhvr>
                                      <p:tavLst>
                                        <p:tav tm="0">
                                          <p:val>
                                            <p:fltVal val="0"/>
                                          </p:val>
                                        </p:tav>
                                        <p:tav tm="100000">
                                          <p:val>
                                            <p:strVal val="#ppt_w"/>
                                          </p:val>
                                        </p:tav>
                                      </p:tavLst>
                                    </p:anim>
                                    <p:anim calcmode="lin" valueType="num">
                                      <p:cBhvr>
                                        <p:cTn id="105" dur="1000" fill="hold"/>
                                        <p:tgtEl>
                                          <p:spTgt spid="8"/>
                                        </p:tgtEl>
                                        <p:attrNameLst>
                                          <p:attrName>ppt_h</p:attrName>
                                        </p:attrNameLst>
                                      </p:cBhvr>
                                      <p:tavLst>
                                        <p:tav tm="0">
                                          <p:val>
                                            <p:fltVal val="0"/>
                                          </p:val>
                                        </p:tav>
                                        <p:tav tm="100000">
                                          <p:val>
                                            <p:strVal val="#ppt_h"/>
                                          </p:val>
                                        </p:tav>
                                      </p:tavLst>
                                    </p:anim>
                                    <p:anim calcmode="lin" valueType="num">
                                      <p:cBhvr>
                                        <p:cTn id="10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86A6933-702E-093C-9B16-7A275A621103}"/>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3CD5F1C5-218D-38F7-25DA-B9D6D5DD8DF8}"/>
              </a:ext>
            </a:extLst>
          </p:cNvPr>
          <p:cNvSpPr>
            <a:spLocks noGrp="1" noRot="1" noMove="1" noResize="1" noEditPoints="1" noAdjustHandles="1" noChangeArrowheads="1" noChangeShapeType="1"/>
          </p:cNvSpPr>
          <p:nvPr/>
        </p:nvSpPr>
        <p:spPr>
          <a:xfrm>
            <a:off x="0" y="0"/>
            <a:ext cx="12191999" cy="1298857"/>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17" name="Diagrama 16">
            <a:extLst>
              <a:ext uri="{FF2B5EF4-FFF2-40B4-BE49-F238E27FC236}">
                <a16:creationId xmlns:a16="http://schemas.microsoft.com/office/drawing/2014/main" id="{606C99A7-BA4E-D0A8-0AFB-96E7E5AF1626}"/>
              </a:ext>
            </a:extLst>
          </p:cNvPr>
          <p:cNvGraphicFramePr/>
          <p:nvPr>
            <p:extLst>
              <p:ext uri="{D42A27DB-BD31-4B8C-83A1-F6EECF244321}">
                <p14:modId xmlns:p14="http://schemas.microsoft.com/office/powerpoint/2010/main" val="3316564763"/>
              </p:ext>
            </p:extLst>
          </p:nvPr>
        </p:nvGraphicFramePr>
        <p:xfrm>
          <a:off x="2563551" y="1836409"/>
          <a:ext cx="8128000" cy="49315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55293C46-5966-E3BA-0FCA-4A1B28BDE3B7}"/>
              </a:ext>
            </a:extLst>
          </p:cNvPr>
          <p:cNvSpPr txBox="1"/>
          <p:nvPr/>
        </p:nvSpPr>
        <p:spPr>
          <a:xfrm>
            <a:off x="0" y="-57150"/>
            <a:ext cx="12192000" cy="769441"/>
          </a:xfrm>
          <a:prstGeom prst="rect">
            <a:avLst/>
          </a:prstGeom>
          <a:noFill/>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ASINIS UN RAUGS</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2A901057-2001-B5C1-8AF8-DE90AF65F5C8}"/>
              </a:ext>
            </a:extLst>
          </p:cNvPr>
          <p:cNvSpPr txBox="1"/>
          <p:nvPr/>
        </p:nvSpPr>
        <p:spPr>
          <a:xfrm>
            <a:off x="1000124" y="626566"/>
            <a:ext cx="10191751" cy="646331"/>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Tad Mozus saaicināja visus Israēla vecajus un tiem sacīja:"Ejiet un ņemiet savai saimei jērus un nokaujiet tos Pashā svētkos.</a:t>
            </a: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2.Mozus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12:21)</a:t>
            </a:r>
          </a:p>
        </p:txBody>
      </p:sp>
      <p:sp>
        <p:nvSpPr>
          <p:cNvPr id="6" name="CuadroTexto 5">
            <a:extLst>
              <a:ext uri="{FF2B5EF4-FFF2-40B4-BE49-F238E27FC236}">
                <a16:creationId xmlns:a16="http://schemas.microsoft.com/office/drawing/2014/main" id="{28DAA4DB-1406-A54F-B3A2-0A59137FFC28}"/>
              </a:ext>
            </a:extLst>
          </p:cNvPr>
          <p:cNvSpPr txBox="1"/>
          <p:nvPr/>
        </p:nvSpPr>
        <p:spPr>
          <a:xfrm>
            <a:off x="220956" y="1819704"/>
            <a:ext cx="4769331" cy="2554545"/>
          </a:xfrm>
          <a:prstGeom prst="rect">
            <a:avLst/>
          </a:prstGeom>
          <a:noFill/>
        </p:spPr>
        <p:txBody>
          <a:bodyPr wrap="square" rtlCol="0">
            <a:spAutoFit/>
          </a:bodyPr>
          <a:lstStyle/>
          <a:p>
            <a:r>
              <a:rPr lang="lv-LV" sz="2000" b="1" dirty="0"/>
              <a:t>Viņiem bija jāiznīcina raugs no savām mājām un jācep maize bez tā (neraudzēta maize). Tā kā izceļošana bija tuvu, viņiem nebija raugs pieejams sākotnējā posmā (2. Moz. 12:17-20). Raugs ir grēka simbols, bet neraudzētā maize simbolizē jauno dzīvi Kristū Jēzū (1. Kor. 5:6-8; 2.Kor. 5:17).</a:t>
            </a:r>
          </a:p>
        </p:txBody>
      </p:sp>
      <p:pic>
        <p:nvPicPr>
          <p:cNvPr id="4" name="Imagen 3" descr="Imagen que contiene edificio, exterior, ladrillo, casa&#10;&#10;El contenido generado por IA puede ser incorrecto.">
            <a:extLst>
              <a:ext uri="{FF2B5EF4-FFF2-40B4-BE49-F238E27FC236}">
                <a16:creationId xmlns:a16="http://schemas.microsoft.com/office/drawing/2014/main" id="{5027BF9E-7055-47CB-610C-F1DC9D38B5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65787" y="1835460"/>
            <a:ext cx="3647872" cy="2678682"/>
          </a:xfrm>
          <a:prstGeom prst="roundRect">
            <a:avLst>
              <a:gd name="adj" fmla="val 4167"/>
            </a:avLst>
          </a:prstGeom>
          <a:solidFill>
            <a:srgbClr val="FFFFFF"/>
          </a:solidFill>
          <a:ln w="76200" cap="sq">
            <a:solidFill>
              <a:srgbClr val="8210B0"/>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9E8B08B2-A959-698C-7490-A78BE2196D70}"/>
              </a:ext>
            </a:extLst>
          </p:cNvPr>
          <p:cNvSpPr txBox="1"/>
          <p:nvPr/>
        </p:nvSpPr>
        <p:spPr>
          <a:xfrm>
            <a:off x="220956" y="1373973"/>
            <a:ext cx="11792703" cy="400110"/>
          </a:xfrm>
          <a:prstGeom prst="rect">
            <a:avLst/>
          </a:prstGeom>
          <a:noFill/>
        </p:spPr>
        <p:txBody>
          <a:bodyPr wrap="square">
            <a:spAutoFit/>
          </a:bodyPr>
          <a:lstStyle/>
          <a:p>
            <a:r>
              <a:rPr lang="lv-LV" sz="2000" b="1" dirty="0"/>
              <a:t>14. dienā, izšķirošu lomu spēlēja divi svarīgi elementi: asinis un raugs.</a:t>
            </a:r>
          </a:p>
        </p:txBody>
      </p:sp>
      <p:sp>
        <p:nvSpPr>
          <p:cNvPr id="13" name="CuadroTexto 12">
            <a:extLst>
              <a:ext uri="{FF2B5EF4-FFF2-40B4-BE49-F238E27FC236}">
                <a16:creationId xmlns:a16="http://schemas.microsoft.com/office/drawing/2014/main" id="{D46134FF-D1DB-8D91-2634-496639A29E84}"/>
              </a:ext>
            </a:extLst>
          </p:cNvPr>
          <p:cNvSpPr txBox="1"/>
          <p:nvPr/>
        </p:nvSpPr>
        <p:spPr>
          <a:xfrm>
            <a:off x="9435830" y="4753837"/>
            <a:ext cx="2756169" cy="1938992"/>
          </a:xfrm>
          <a:prstGeom prst="rect">
            <a:avLst/>
          </a:prstGeom>
          <a:noFill/>
        </p:spPr>
        <p:txBody>
          <a:bodyPr wrap="square">
            <a:spAutoFit/>
          </a:bodyPr>
          <a:lstStyle/>
          <a:p>
            <a:r>
              <a:rPr lang="lv-LV" sz="2000" b="1" dirty="0"/>
              <a:t>Savukārt, vīnogulāju zariņi, ar kuru bija jāuzšļaksta asinis (2.Moz. 12:22), ir grēku attīrīšanas simbols (Ps. 51:7).</a:t>
            </a:r>
          </a:p>
        </p:txBody>
      </p:sp>
      <p:sp>
        <p:nvSpPr>
          <p:cNvPr id="16" name="CuadroTexto 15">
            <a:extLst>
              <a:ext uri="{FF2B5EF4-FFF2-40B4-BE49-F238E27FC236}">
                <a16:creationId xmlns:a16="http://schemas.microsoft.com/office/drawing/2014/main" id="{036A9E72-842C-5300-FFA8-664F65F5E40D}"/>
              </a:ext>
            </a:extLst>
          </p:cNvPr>
          <p:cNvSpPr txBox="1"/>
          <p:nvPr/>
        </p:nvSpPr>
        <p:spPr>
          <a:xfrm>
            <a:off x="220956" y="4537881"/>
            <a:ext cx="3757655" cy="1938992"/>
          </a:xfrm>
          <a:prstGeom prst="rect">
            <a:avLst/>
          </a:prstGeom>
          <a:noFill/>
        </p:spPr>
        <p:style>
          <a:lnRef idx="3">
            <a:schemeClr val="lt1"/>
          </a:lnRef>
          <a:fillRef idx="1">
            <a:schemeClr val="dk1"/>
          </a:fillRef>
          <a:effectRef idx="1">
            <a:schemeClr val="dk1"/>
          </a:effectRef>
          <a:fontRef idx="minor">
            <a:schemeClr val="lt1"/>
          </a:fontRef>
        </p:style>
        <p:txBody>
          <a:bodyPr wrap="square">
            <a:spAutoFit/>
          </a:bodyPr>
          <a:lstStyle/>
          <a:p>
            <a:r>
              <a:rPr lang="lv-LV" sz="2000" b="1" dirty="0">
                <a:solidFill>
                  <a:schemeClr val="tx1"/>
                </a:solidFill>
              </a:rPr>
              <a:t>Asinis bija glābjošais elements. Tās pārstāvēja Jēzus asinis, kuras Viņš izlēja pie krusta, lai Tiesas dienā Dievs „nepieļautu” mūsu pazudināšanu (1.Jņ. 1:7; 2:1-2).</a:t>
            </a:r>
          </a:p>
        </p:txBody>
      </p:sp>
    </p:spTree>
    <p:extLst>
      <p:ext uri="{BB962C8B-B14F-4D97-AF65-F5344CB8AC3E}">
        <p14:creationId xmlns:p14="http://schemas.microsoft.com/office/powerpoint/2010/main" val="34669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 calcmode="lin" valueType="num">
                                      <p:cBhvr>
                                        <p:cTn id="37" dur="500" fill="hold"/>
                                        <p:tgtEl>
                                          <p:spTgt spid="17"/>
                                        </p:tgtEl>
                                        <p:attrNameLst>
                                          <p:attrName>style.rotation</p:attrName>
                                        </p:attrNameLst>
                                      </p:cBhvr>
                                      <p:tavLst>
                                        <p:tav tm="0">
                                          <p:val>
                                            <p:fltVal val="360"/>
                                          </p:val>
                                        </p:tav>
                                        <p:tav tm="100000">
                                          <p:val>
                                            <p:fltVal val="0"/>
                                          </p:val>
                                        </p:tav>
                                      </p:tavLst>
                                    </p:anim>
                                    <p:animEffect transition="in" filter="fade">
                                      <p:cBhvr>
                                        <p:cTn id="38" dur="500"/>
                                        <p:tgtEl>
                                          <p:spTgt spid="1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3" grpId="0"/>
      <p:bldP spid="5" grpId="0"/>
      <p:bldP spid="6" grpId="0"/>
      <p:bldP spid="7" grpId="0"/>
      <p:bldP spid="13"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0E0B3BB9-ED4C-9325-030F-D61B26E1F07B}"/>
              </a:ext>
            </a:extLst>
          </p:cNvPr>
          <p:cNvSpPr>
            <a:spLocks noGrp="1" noRot="1" noMove="1" noResize="1" noEditPoints="1" noAdjustHandles="1" noChangeArrowheads="1" noChangeShapeType="1"/>
          </p:cNvSpPr>
          <p:nvPr/>
        </p:nvSpPr>
        <p:spPr>
          <a:xfrm>
            <a:off x="0" y="0"/>
            <a:ext cx="12192000" cy="115812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CCE667-9ADD-1258-05FF-C31033CE44B1}"/>
              </a:ext>
            </a:extLst>
          </p:cNvPr>
          <p:cNvSpPr txBox="1"/>
          <p:nvPr/>
        </p:nvSpPr>
        <p:spPr>
          <a:xfrm>
            <a:off x="0" y="-10337"/>
            <a:ext cx="12192000" cy="769441"/>
          </a:xfrm>
          <a:prstGeom prst="rect">
            <a:avLst/>
          </a:prstGeom>
          <a:noFill/>
        </p:spPr>
        <p:txBody>
          <a:bodyPr wrap="square">
            <a:spAutoFit/>
          </a:bodyPr>
          <a:lstStyle/>
          <a:p>
            <a:pPr algn="ctr"/>
            <a:r>
              <a:rPr lang="lv-LV"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ATCE</a:t>
            </a:r>
            <a:r>
              <a:rPr lang="es-ES"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R</a:t>
            </a:r>
            <a:r>
              <a:rPr lang="lv-LV"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rPr>
              <a:t>ĒTIES UN MĀCĪT</a:t>
            </a:r>
            <a:endParaRPr lang="es-ES" sz="4400" b="1" spc="300" dirty="0">
              <a:ln w="9525">
                <a:solidFill>
                  <a:schemeClr val="accent6">
                    <a:lumMod val="75000"/>
                  </a:schemeClr>
                </a:solidFill>
                <a:prstDash val="solid"/>
              </a:ln>
              <a:solidFill>
                <a:schemeClr val="accent4">
                  <a:lumMod val="75000"/>
                </a:schemeClr>
              </a:solidFill>
              <a:effectLst>
                <a:outerShdw blurRad="12700" dist="38100" dir="2700000" algn="tl" rotWithShape="0">
                  <a:schemeClr val="accent6">
                    <a:lumMod val="50000"/>
                  </a:schemeClr>
                </a:outerShdw>
              </a:effectLst>
            </a:endParaRPr>
          </a:p>
        </p:txBody>
      </p:sp>
      <p:sp>
        <p:nvSpPr>
          <p:cNvPr id="5" name="CuadroTexto 4">
            <a:extLst>
              <a:ext uri="{FF2B5EF4-FFF2-40B4-BE49-F238E27FC236}">
                <a16:creationId xmlns:a16="http://schemas.microsoft.com/office/drawing/2014/main" id="{26CA3F8E-89F7-18DE-24BD-18A4EFBD237A}"/>
              </a:ext>
            </a:extLst>
          </p:cNvPr>
          <p:cNvSpPr txBox="1"/>
          <p:nvPr/>
        </p:nvSpPr>
        <p:spPr>
          <a:xfrm>
            <a:off x="585787" y="711479"/>
            <a:ext cx="11020425" cy="369332"/>
          </a:xfrm>
          <a:prstGeom prst="rect">
            <a:avLst/>
          </a:prstGeom>
          <a:solidFill>
            <a:srgbClr val="E0DCF5"/>
          </a:solidFill>
          <a:effectLst>
            <a:softEdge rad="31750"/>
          </a:effectLst>
        </p:spPr>
        <p:txBody>
          <a:bodyPr wrap="square">
            <a:spAutoFit/>
          </a:bodyPr>
          <a:lstStyle/>
          <a:p>
            <a:pPr algn="ctr"/>
            <a:r>
              <a:rPr lang="es-ES" b="1" dirty="0">
                <a:solidFill>
                  <a:schemeClr val="accent5">
                    <a:lumMod val="75000"/>
                  </a:schemeClr>
                </a:solidFill>
                <a:latin typeface="Comic Sans MS" panose="030F0702030302020204" pitchFamily="66" charset="0"/>
              </a:rPr>
              <a:t>“Un </a:t>
            </a:r>
            <a:r>
              <a:rPr lang="es-ES" b="1" dirty="0" err="1">
                <a:solidFill>
                  <a:schemeClr val="accent5">
                    <a:lumMod val="75000"/>
                  </a:schemeClr>
                </a:solidFill>
                <a:latin typeface="Comic Sans MS" panose="030F0702030302020204" pitchFamily="66" charset="0"/>
              </a:rPr>
              <a:t>turiet</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šos</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vārdus</a:t>
            </a:r>
            <a:r>
              <a:rPr lang="es-ES" b="1" dirty="0">
                <a:solidFill>
                  <a:schemeClr val="accent5">
                    <a:lumMod val="75000"/>
                  </a:schemeClr>
                </a:solidFill>
                <a:latin typeface="Comic Sans MS" panose="030F0702030302020204" pitchFamily="66" charset="0"/>
              </a:rPr>
              <a:t> par </a:t>
            </a:r>
            <a:r>
              <a:rPr lang="es-ES" b="1" dirty="0" err="1">
                <a:solidFill>
                  <a:schemeClr val="accent5">
                    <a:lumMod val="75000"/>
                  </a:schemeClr>
                </a:solidFill>
                <a:latin typeface="Comic Sans MS" panose="030F0702030302020204" pitchFamily="66" charset="0"/>
              </a:rPr>
              <a:t>likumu</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sev</a:t>
            </a:r>
            <a:r>
              <a:rPr lang="es-ES" b="1" dirty="0">
                <a:solidFill>
                  <a:schemeClr val="accent5">
                    <a:lumMod val="75000"/>
                  </a:schemeClr>
                </a:solidFill>
                <a:latin typeface="Comic Sans MS" panose="030F0702030302020204" pitchFamily="66" charset="0"/>
              </a:rPr>
              <a:t> un </a:t>
            </a:r>
            <a:r>
              <a:rPr lang="es-ES" b="1" dirty="0" err="1">
                <a:solidFill>
                  <a:schemeClr val="accent5">
                    <a:lumMod val="75000"/>
                  </a:schemeClr>
                </a:solidFill>
                <a:latin typeface="Comic Sans MS" panose="030F0702030302020204" pitchFamily="66" charset="0"/>
              </a:rPr>
              <a:t>saviem</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bērniem</a:t>
            </a:r>
            <a:r>
              <a:rPr lang="es-ES" b="1" dirty="0">
                <a:solidFill>
                  <a:schemeClr val="accent5">
                    <a:lumMod val="75000"/>
                  </a:schemeClr>
                </a:solidFill>
                <a:latin typeface="Comic Sans MS" panose="030F0702030302020204" pitchFamily="66" charset="0"/>
              </a:rPr>
              <a:t> </a:t>
            </a:r>
            <a:r>
              <a:rPr lang="es-ES" b="1" dirty="0" err="1">
                <a:solidFill>
                  <a:schemeClr val="accent5">
                    <a:lumMod val="75000"/>
                  </a:schemeClr>
                </a:solidFill>
                <a:latin typeface="Comic Sans MS" panose="030F0702030302020204" pitchFamily="66" charset="0"/>
              </a:rPr>
              <a:t>mūžīgi</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a:t>
            </a:r>
            <a:r>
              <a:rPr lang="lv-LV" sz="1400" b="1" dirty="0">
                <a:solidFill>
                  <a:schemeClr val="accent5">
                    <a:lumMod val="75000"/>
                  </a:schemeClr>
                </a:solidFill>
                <a:latin typeface="Comic Sans MS" panose="030F0702030302020204" pitchFamily="66" charset="0"/>
              </a:rPr>
              <a:t>2.Mozus </a:t>
            </a:r>
            <a:r>
              <a:rPr lang="es-ES" sz="1400" b="1" dirty="0">
                <a:solidFill>
                  <a:schemeClr val="accent5">
                    <a:lumMod val="75000"/>
                  </a:schemeClr>
                </a:solidFill>
                <a:latin typeface="Comic Sans MS" panose="030F0702030302020204" pitchFamily="66" charset="0"/>
              </a:rPr>
              <a:t>12:24)</a:t>
            </a:r>
          </a:p>
        </p:txBody>
      </p:sp>
      <p:sp>
        <p:nvSpPr>
          <p:cNvPr id="6" name="CuadroTexto 5">
            <a:extLst>
              <a:ext uri="{FF2B5EF4-FFF2-40B4-BE49-F238E27FC236}">
                <a16:creationId xmlns:a16="http://schemas.microsoft.com/office/drawing/2014/main" id="{7348986F-06DB-F4D9-7029-99ED554DB621}"/>
              </a:ext>
            </a:extLst>
          </p:cNvPr>
          <p:cNvSpPr txBox="1"/>
          <p:nvPr/>
        </p:nvSpPr>
        <p:spPr>
          <a:xfrm>
            <a:off x="61319" y="1220824"/>
            <a:ext cx="6096000" cy="1015663"/>
          </a:xfrm>
          <a:prstGeom prst="rect">
            <a:avLst/>
          </a:prstGeom>
          <a:noFill/>
        </p:spPr>
        <p:txBody>
          <a:bodyPr wrap="square" rtlCol="0">
            <a:spAutoFit/>
          </a:bodyPr>
          <a:lstStyle/>
          <a:p>
            <a:pPr>
              <a:spcBef>
                <a:spcPts val="600"/>
              </a:spcBef>
            </a:pPr>
            <a:r>
              <a:rPr lang="lv-LV" sz="2000" b="1" dirty="0"/>
              <a:t>Pat pirms izvedot viņus no Ēģiptes, Dievs mācīja ebreju ģimenēm saglabāt savu vēsturi, katru gadu to stāstot saviem bērniem (2. Moz. 12:24-27). </a:t>
            </a:r>
            <a:endParaRPr lang="es-ES" sz="2000" b="1" dirty="0"/>
          </a:p>
        </p:txBody>
      </p:sp>
      <p:pic>
        <p:nvPicPr>
          <p:cNvPr id="4" name="Imagen 3" descr="Personas sentadas en una mesa&#10;&#10;El contenido generado por IA puede ser incorrecto.">
            <a:extLst>
              <a:ext uri="{FF2B5EF4-FFF2-40B4-BE49-F238E27FC236}">
                <a16:creationId xmlns:a16="http://schemas.microsoft.com/office/drawing/2014/main" id="{7A700300-260D-7AD3-A63A-05317A1C5E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7319" y="1316074"/>
            <a:ext cx="5834657" cy="3554199"/>
          </a:xfrm>
          <a:prstGeom prst="round2DiagRect">
            <a:avLst>
              <a:gd name="adj1" fmla="val 16667"/>
              <a:gd name="adj2" fmla="val 0"/>
            </a:avLst>
          </a:prstGeom>
          <a:ln w="57150" cap="sq">
            <a:solidFill>
              <a:schemeClr val="accent4">
                <a:lumMod val="60000"/>
                <a:lumOff val="40000"/>
              </a:schemeClr>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3359153B-C833-2BDF-0E7D-C513C96842AC}"/>
              </a:ext>
            </a:extLst>
          </p:cNvPr>
          <p:cNvSpPr txBox="1"/>
          <p:nvPr/>
        </p:nvSpPr>
        <p:spPr>
          <a:xfrm>
            <a:off x="6096000" y="5144054"/>
            <a:ext cx="6096000" cy="1631216"/>
          </a:xfrm>
          <a:prstGeom prst="rect">
            <a:avLst/>
          </a:prstGeom>
          <a:noFill/>
        </p:spPr>
        <p:txBody>
          <a:bodyPr wrap="square">
            <a:spAutoFit/>
          </a:bodyPr>
          <a:lstStyle/>
          <a:p>
            <a:r>
              <a:rPr lang="lv-LV" sz="2000" b="1" dirty="0"/>
              <a:t>Mums tas sniedz ļoti īpašu mācību. Ir jānodod sava ticība bērniem. Mums jāstāsta viņiem par to, ko Dievs ir darījis ne tikai vēsturē, bet arī mūsu pašu dzīvē. Mums jānoliecas kopā ar viņiem un jāpielūdz (2. Moz. 12:27).</a:t>
            </a:r>
          </a:p>
        </p:txBody>
      </p:sp>
      <p:pic>
        <p:nvPicPr>
          <p:cNvPr id="9" name="Imagen 8" descr="Un grupo de personas sentadas frente a una mesa con una computadora&#10;&#10;El contenido generado por IA puede ser incorrecto.">
            <a:extLst>
              <a:ext uri="{FF2B5EF4-FFF2-40B4-BE49-F238E27FC236}">
                <a16:creationId xmlns:a16="http://schemas.microsoft.com/office/drawing/2014/main" id="{3AC2646C-EB02-DCF1-9749-5A23830443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247650" y="4066835"/>
            <a:ext cx="5566032" cy="2708435"/>
          </a:xfrm>
          <a:prstGeom prst="round2DiagRect">
            <a:avLst>
              <a:gd name="adj1" fmla="val 0"/>
              <a:gd name="adj2" fmla="val 27079"/>
            </a:avLst>
          </a:prstGeom>
          <a:ln w="57150" cap="sq">
            <a:solidFill>
              <a:schemeClr val="accent5">
                <a:lumMod val="75000"/>
              </a:schemeClr>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01406881-FCE4-C901-236C-AB3E58A00584}"/>
              </a:ext>
            </a:extLst>
          </p:cNvPr>
          <p:cNvSpPr txBox="1"/>
          <p:nvPr/>
        </p:nvSpPr>
        <p:spPr>
          <a:xfrm>
            <a:off x="61319" y="3210665"/>
            <a:ext cx="6034681" cy="707886"/>
          </a:xfrm>
          <a:prstGeom prst="rect">
            <a:avLst/>
          </a:prstGeom>
          <a:noFill/>
        </p:spPr>
        <p:txBody>
          <a:bodyPr wrap="square">
            <a:spAutoFit/>
          </a:bodyPr>
          <a:lstStyle/>
          <a:p>
            <a:r>
              <a:rPr lang="lv-LV" sz="2000" b="1" dirty="0"/>
              <a:t>Atbrīvošanas vēsture bija jāpastāsta visos sīkumos un pirmās personas formā (5. Moz. 26:5-9).</a:t>
            </a:r>
          </a:p>
        </p:txBody>
      </p:sp>
      <p:sp>
        <p:nvSpPr>
          <p:cNvPr id="12" name="CuadroTexto 11">
            <a:extLst>
              <a:ext uri="{FF2B5EF4-FFF2-40B4-BE49-F238E27FC236}">
                <a16:creationId xmlns:a16="http://schemas.microsoft.com/office/drawing/2014/main" id="{E3DBDED7-CC92-6F0C-8FE8-53F70956643D}"/>
              </a:ext>
            </a:extLst>
          </p:cNvPr>
          <p:cNvSpPr txBox="1"/>
          <p:nvPr/>
        </p:nvSpPr>
        <p:spPr>
          <a:xfrm>
            <a:off x="61319" y="2195186"/>
            <a:ext cx="6034681" cy="1015663"/>
          </a:xfrm>
          <a:prstGeom prst="rect">
            <a:avLst/>
          </a:prstGeom>
          <a:noFill/>
        </p:spPr>
        <p:txBody>
          <a:bodyPr wrap="square">
            <a:spAutoFit/>
          </a:bodyPr>
          <a:lstStyle/>
          <a:p>
            <a:r>
              <a:rPr lang="lv-LV" sz="2000" b="1" dirty="0"/>
              <a:t>No šī brīža Lieldienas kļuva par ģimenes svētkiem. Vecākiem tā bija iespēja nodot saviem bērniem zināšanas par Dievu.</a:t>
            </a:r>
          </a:p>
        </p:txBody>
      </p:sp>
    </p:spTree>
    <p:extLst>
      <p:ext uri="{BB962C8B-B14F-4D97-AF65-F5344CB8AC3E}">
        <p14:creationId xmlns:p14="http://schemas.microsoft.com/office/powerpoint/2010/main" val="245700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Lef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strips(downRight)">
                                      <p:cBhvr>
                                        <p:cTn id="40" dur="500"/>
                                        <p:tgtEl>
                                          <p:spTgt spid="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E1B19C20-28F9-C49E-29F2-B95B14A129C5}"/>
              </a:ext>
            </a:extLst>
          </p:cNvPr>
          <p:cNvSpPr>
            <a:spLocks noGrp="1" noRot="1" noMove="1" noResize="1" noEditPoints="1" noAdjustHandles="1" noChangeArrowheads="1" noChangeShapeType="1"/>
          </p:cNvSpPr>
          <p:nvPr/>
        </p:nvSpPr>
        <p:spPr>
          <a:xfrm>
            <a:off x="0" y="0"/>
            <a:ext cx="12192000" cy="1599128"/>
          </a:xfrm>
          <a:prstGeom prst="rect">
            <a:avLst/>
          </a:prstGeom>
          <a:blipFill dpi="0" rotWithShape="1">
            <a:blip r:embed="rId3">
              <a:duotone>
                <a:prstClr val="black"/>
                <a:schemeClr val="accent5">
                  <a:tint val="45000"/>
                  <a:satMod val="400000"/>
                </a:schemeClr>
              </a:duotone>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8178CD3-73B4-1943-EDBC-64A7599E51AD}"/>
              </a:ext>
            </a:extLst>
          </p:cNvPr>
          <p:cNvSpPr txBox="1"/>
          <p:nvPr/>
        </p:nvSpPr>
        <p:spPr>
          <a:xfrm>
            <a:off x="0" y="0"/>
            <a:ext cx="12192000" cy="769441"/>
          </a:xfrm>
          <a:prstGeom prst="rect">
            <a:avLst/>
          </a:prstGeom>
          <a:noFill/>
        </p:spPr>
        <p:txBody>
          <a:bodyPr wrap="square">
            <a:spAutoFit/>
          </a:bodyPr>
          <a:lstStyle/>
          <a:p>
            <a:pPr algn="ctr"/>
            <a:r>
              <a:rPr lang="lv-LV" sz="4400" b="1" spc="50" dirty="0">
                <a:ln w="0"/>
                <a:solidFill>
                  <a:schemeClr val="accent4">
                    <a:lumMod val="40000"/>
                    <a:lumOff val="60000"/>
                  </a:schemeClr>
                </a:solidFill>
                <a:effectLst>
                  <a:innerShdw blurRad="63500" dist="50800" dir="13500000">
                    <a:srgbClr val="000000">
                      <a:alpha val="50000"/>
                    </a:srgbClr>
                  </a:innerShdw>
                </a:effectLst>
              </a:rPr>
              <a:t>DESMITĀ MOCĪBA</a:t>
            </a:r>
            <a:endParaRPr lang="es-ES" sz="4400" b="1" spc="50" dirty="0">
              <a:ln w="0"/>
              <a:solidFill>
                <a:schemeClr val="accent4">
                  <a:lumMod val="40000"/>
                  <a:lumOff val="60000"/>
                </a:schemeClr>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E7943FDC-1CDA-6490-7383-6EC275772F0B}"/>
              </a:ext>
            </a:extLst>
          </p:cNvPr>
          <p:cNvSpPr txBox="1"/>
          <p:nvPr/>
        </p:nvSpPr>
        <p:spPr>
          <a:xfrm>
            <a:off x="800100" y="675798"/>
            <a:ext cx="10591800" cy="923330"/>
          </a:xfrm>
          <a:prstGeom prst="rect">
            <a:avLst/>
          </a:prstGeom>
          <a:noFill/>
        </p:spPr>
        <p:txBody>
          <a:bodyPr wrap="square">
            <a:spAutoFit/>
          </a:bodyPr>
          <a:lstStyle/>
          <a:p>
            <a:pPr algn="ct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Un notika nakts vidū, ka Tas Kungs sita visus Ēģiptes pirmdzimušos, sākot ar faraona, kas sēž uz sava troņa, pirmdzimto, līdz cietumnieka pirmdzimtajam, kas bija cietumā, un visus lopu pirmdzimušos.</a:t>
            </a: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2.Mozus</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12:29)</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B45B36-01A1-773C-758C-65E0ADAFE0C6}"/>
              </a:ext>
            </a:extLst>
          </p:cNvPr>
          <p:cNvSpPr txBox="1"/>
          <p:nvPr/>
        </p:nvSpPr>
        <p:spPr>
          <a:xfrm>
            <a:off x="352424" y="1599128"/>
            <a:ext cx="6581775" cy="1631216"/>
          </a:xfrm>
          <a:prstGeom prst="rect">
            <a:avLst/>
          </a:prstGeom>
          <a:noFill/>
        </p:spPr>
        <p:txBody>
          <a:bodyPr wrap="square" rtlCol="0">
            <a:spAutoFit/>
          </a:bodyPr>
          <a:lstStyle/>
          <a:p>
            <a:r>
              <a:rPr lang="lv-LV" sz="2000" b="1" dirty="0"/>
              <a:t>Faraons bija pavēlējis nogalināt visus ebreju bērnus bez izņēmuma (2. Moz. 1:22). Dievs noteica nosacītu nāvi tikai pirmdzimtajiem (2. Moz. 12:29). Katrā mājā, kurā nebija uzziestas jēra asinis, bija vismaz viens mirušais (2. Moz. 12:30).</a:t>
            </a:r>
          </a:p>
        </p:txBody>
      </p:sp>
      <p:pic>
        <p:nvPicPr>
          <p:cNvPr id="4" name="Imagen 3" descr="Imagen que contiene tabla, hombre, frente, grande&#10;&#10;El contenido generado por IA puede ser incorrecto.">
            <a:extLst>
              <a:ext uri="{FF2B5EF4-FFF2-40B4-BE49-F238E27FC236}">
                <a16:creationId xmlns:a16="http://schemas.microsoft.com/office/drawing/2014/main" id="{9231FAAB-C32B-6A6D-B3F8-AA759075AC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15799" y="1704975"/>
            <a:ext cx="4990464" cy="374284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Forma&#10;&#10;El contenido generado por IA puede ser incorrecto.">
            <a:extLst>
              <a:ext uri="{FF2B5EF4-FFF2-40B4-BE49-F238E27FC236}">
                <a16:creationId xmlns:a16="http://schemas.microsoft.com/office/drawing/2014/main" id="{8E4B5F32-BB9E-E8A6-A750-297897B3C2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7015799" y="5553670"/>
            <a:ext cx="4990464" cy="1126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35B9B40C-BFC9-C32E-4811-9C747362FE74}"/>
              </a:ext>
            </a:extLst>
          </p:cNvPr>
          <p:cNvSpPr txBox="1"/>
          <p:nvPr/>
        </p:nvSpPr>
        <p:spPr>
          <a:xfrm>
            <a:off x="3067050" y="4937194"/>
            <a:ext cx="3867149" cy="1631216"/>
          </a:xfrm>
          <a:prstGeom prst="rect">
            <a:avLst/>
          </a:prstGeom>
          <a:noFill/>
        </p:spPr>
        <p:txBody>
          <a:bodyPr wrap="square">
            <a:spAutoFit/>
          </a:bodyPr>
          <a:lstStyle/>
          <a:p>
            <a:r>
              <a:rPr lang="lv-LV" sz="2000" b="1" dirty="0"/>
              <a:t>Tāpat kā faraona gadījumā, arī mūsu grēki var negatīvi ietekmēt citus. Bet, tāpat kā Mozus gadījumā, mūsu uzticība un stingrība var glābt daudzus.</a:t>
            </a:r>
          </a:p>
        </p:txBody>
      </p:sp>
      <p:pic>
        <p:nvPicPr>
          <p:cNvPr id="12" name="Imagen 11" descr="Grupo de personas posando delante de una montaña&#10;&#10;El contenido generado por IA puede ser incorrecto.">
            <a:extLst>
              <a:ext uri="{FF2B5EF4-FFF2-40B4-BE49-F238E27FC236}">
                <a16:creationId xmlns:a16="http://schemas.microsoft.com/office/drawing/2014/main" id="{213BFB99-7BF2-4906-F716-E376DABFF27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85737" y="4923115"/>
            <a:ext cx="2799713" cy="1819036"/>
          </a:xfrm>
          <a:prstGeom prst="snip2DiagRect">
            <a:avLst>
              <a:gd name="adj1" fmla="val 18182"/>
              <a:gd name="adj2" fmla="val 16667"/>
            </a:avLst>
          </a:prstGeom>
          <a:solidFill>
            <a:srgbClr val="FFFFFF">
              <a:shade val="85000"/>
            </a:srgbClr>
          </a:solidFill>
          <a:ln w="5715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184860B9-2BAE-3D58-6514-5197E2BFE40D}"/>
              </a:ext>
            </a:extLst>
          </p:cNvPr>
          <p:cNvSpPr txBox="1"/>
          <p:nvPr/>
        </p:nvSpPr>
        <p:spPr>
          <a:xfrm>
            <a:off x="352421" y="3899764"/>
            <a:ext cx="6663375" cy="707886"/>
          </a:xfrm>
          <a:prstGeom prst="rect">
            <a:avLst/>
          </a:prstGeom>
          <a:noFill/>
        </p:spPr>
        <p:txBody>
          <a:bodyPr wrap="square">
            <a:spAutoFit/>
          </a:bodyPr>
          <a:lstStyle/>
          <a:p>
            <a:pPr>
              <a:spcBef>
                <a:spcPts val="600"/>
              </a:spcBef>
            </a:pPr>
            <a:r>
              <a:rPr lang="lv-LV" sz="2000" b="1" dirty="0"/>
              <a:t>Neviens ēģiptiešu dievs nepacēla roku, lai palīdzētu, un arī faraons nevarēja neko darīt, lai novērstu katastrofu.</a:t>
            </a:r>
            <a:endParaRPr lang="es-ES" sz="2000" b="1" dirty="0"/>
          </a:p>
        </p:txBody>
      </p:sp>
      <p:sp>
        <p:nvSpPr>
          <p:cNvPr id="11" name="CuadroTexto 10">
            <a:extLst>
              <a:ext uri="{FF2B5EF4-FFF2-40B4-BE49-F238E27FC236}">
                <a16:creationId xmlns:a16="http://schemas.microsoft.com/office/drawing/2014/main" id="{E01D5EBF-37BC-BDA2-DD6A-5D9639AF333A}"/>
              </a:ext>
            </a:extLst>
          </p:cNvPr>
          <p:cNvSpPr txBox="1"/>
          <p:nvPr/>
        </p:nvSpPr>
        <p:spPr>
          <a:xfrm>
            <a:off x="352421" y="3184222"/>
            <a:ext cx="6581775" cy="707886"/>
          </a:xfrm>
          <a:prstGeom prst="rect">
            <a:avLst/>
          </a:prstGeom>
          <a:noFill/>
        </p:spPr>
        <p:txBody>
          <a:bodyPr wrap="square">
            <a:spAutoFit/>
          </a:bodyPr>
          <a:lstStyle/>
          <a:p>
            <a:r>
              <a:rPr lang="lv-LV" sz="2000" b="1" dirty="0"/>
              <a:t>Dieva spriedumi ar visu spēku bija piemēroti ēģiptiešu dieviem, kuru pārstāvis bija faraons (2. Moz. 12:12).</a:t>
            </a:r>
          </a:p>
        </p:txBody>
      </p:sp>
    </p:spTree>
    <p:extLst>
      <p:ext uri="{BB962C8B-B14F-4D97-AF65-F5344CB8AC3E}">
        <p14:creationId xmlns:p14="http://schemas.microsoft.com/office/powerpoint/2010/main" val="44887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0-#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0-#ppt_w/2"/>
                                          </p:val>
                                        </p:tav>
                                        <p:tav tm="100000">
                                          <p:val>
                                            <p:strVal val="#ppt_x"/>
                                          </p:val>
                                        </p:tav>
                                      </p:tavLst>
                                    </p:anim>
                                    <p:anim calcmode="lin" valueType="num">
                                      <p:cBhvr additive="base">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C51ACB-4107-457D-2759-44A07F26F37B}"/>
              </a:ext>
            </a:extLst>
          </p:cNvPr>
          <p:cNvSpPr txBox="1"/>
          <p:nvPr/>
        </p:nvSpPr>
        <p:spPr>
          <a:xfrm>
            <a:off x="838199" y="208151"/>
            <a:ext cx="10515601" cy="5262979"/>
          </a:xfrm>
          <a:prstGeom prst="rect">
            <a:avLst/>
          </a:prstGeom>
          <a:noFill/>
        </p:spPr>
        <p:txBody>
          <a:bodyPr wrap="square">
            <a:spAutoFit/>
          </a:bodyPr>
          <a:lstStyle/>
          <a:p>
            <a:pPr>
              <a:spcBef>
                <a:spcPts val="600"/>
              </a:spcBef>
            </a:pPr>
            <a:r>
              <a:rPr lang="lv-LV" sz="2400" b="1" dirty="0">
                <a:latin typeface="Constantia" panose="02030602050306030303" pitchFamily="18" charset="0"/>
              </a:rPr>
              <a:t>„Viņiem tika pavēlēts atdalīties no ēģiptiešiem un kopā ar saviem bērniem, pulcēties savās mājās, jo, ja kāds no isrēliešiem tiktu atrasts ēģiptiešu mājās, viņš nonāktu iznīcinošā eņģeļa rokās. Viņiem tika pavēlēts arī svinēt Pashā svētkus kā priekšrakstu, lai, kad viņu bērni jautātu, ko nozīmē šāds dievkalpojums, viņiem stāstītu par savu brīnišķīgo izglābšanu no Ēģiptes. Kad iznīcinošais eņģelis naktī izgāja, lai nogalinātu cilvēku un dzīvnieku pirmdzimtos, pagāja garām viņu mājām, un neviens no ebrejiem, kam uz durvju apmalēm bija asins zīme, nemira. […] [Daži ēģiptieši] lūdza, lai viņiem atļautu doties kopā ar savām ģimenēm uz isrēliešu mājām tajā briesmīgajā naktī, kad Dieva eņģelis gatavojās nogalināt ēģiptiešu pirmdzimtos. Viņi bija pārliecināti, ka viņu dievi, kurus viņi pielūdza, tiem nebija ne zināšanu, ne varas glābt vai iznīcināt. […] Isrēlieši ticīgos ēģiptiešus uzņēma savās mājās.”</a:t>
            </a:r>
          </a:p>
        </p:txBody>
      </p:sp>
      <p:sp>
        <p:nvSpPr>
          <p:cNvPr id="4" name="CuadroTexto 3">
            <a:extLst>
              <a:ext uri="{FF2B5EF4-FFF2-40B4-BE49-F238E27FC236}">
                <a16:creationId xmlns:a16="http://schemas.microsoft.com/office/drawing/2014/main" id="{27098239-F60A-6581-35EE-6759B62CD10E}"/>
              </a:ext>
            </a:extLst>
          </p:cNvPr>
          <p:cNvSpPr txBox="1"/>
          <p:nvPr/>
        </p:nvSpPr>
        <p:spPr>
          <a:xfrm>
            <a:off x="8030417" y="6480572"/>
            <a:ext cx="4256165" cy="338554"/>
          </a:xfrm>
          <a:prstGeom prst="rect">
            <a:avLst/>
          </a:prstGeom>
          <a:noFill/>
        </p:spPr>
        <p:txBody>
          <a:bodyPr wrap="none" rtlCol="0">
            <a:spAutoFit/>
          </a:bodyPr>
          <a:lstStyle/>
          <a:p>
            <a:r>
              <a:rPr lang="lv-LV" sz="1600" b="1" dirty="0">
                <a:solidFill>
                  <a:schemeClr val="bg1"/>
                </a:solidFill>
              </a:rPr>
              <a:t>E. G. V. (Garīgās dāvanas, 3. sējums, 223. lpp.)</a:t>
            </a:r>
          </a:p>
        </p:txBody>
      </p:sp>
    </p:spTree>
    <p:extLst>
      <p:ext uri="{BB962C8B-B14F-4D97-AF65-F5344CB8AC3E}">
        <p14:creationId xmlns:p14="http://schemas.microsoft.com/office/powerpoint/2010/main" val="309477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587</TotalTime>
  <Words>1234</Words>
  <Application>Microsoft Office PowerPoint</Application>
  <PresentationFormat>Panorámica</PresentationFormat>
  <Paragraphs>55</Paragraphs>
  <Slides>9</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Comic Sans MS</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Isabel Laveda</cp:lastModifiedBy>
  <cp:revision>90</cp:revision>
  <dcterms:created xsi:type="dcterms:W3CDTF">2025-07-05T15:06:32Z</dcterms:created>
  <dcterms:modified xsi:type="dcterms:W3CDTF">2025-07-07T05:50:41Z</dcterms:modified>
</cp:coreProperties>
</file>