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6" r:id="rId3"/>
    <p:sldId id="293" r:id="rId4"/>
    <p:sldId id="297" r:id="rId5"/>
    <p:sldId id="264" r:id="rId6"/>
    <p:sldId id="258" r:id="rId7"/>
    <p:sldId id="299" r:id="rId8"/>
    <p:sldId id="260" r:id="rId9"/>
    <p:sldId id="261" r:id="rId10"/>
    <p:sldId id="262" r:id="rId11"/>
    <p:sldId id="263" r:id="rId12"/>
    <p:sldId id="294"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1A7C"/>
    <a:srgbClr val="7A007A"/>
    <a:srgbClr val="005400"/>
    <a:srgbClr val="F5403C"/>
    <a:srgbClr val="9B4039"/>
    <a:srgbClr val="008EC0"/>
    <a:srgbClr val="5DD5FF"/>
    <a:srgbClr val="EA3D39"/>
    <a:srgbClr val="785048"/>
    <a:srgbClr val="9D8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lv-LV" sz="2000" b="1" noProof="0" dirty="0">
              <a:effectLst>
                <a:outerShdw blurRad="38100" dist="38100" dir="2700000" algn="tl">
                  <a:srgbClr val="000000">
                    <a:alpha val="43137"/>
                  </a:srgbClr>
                </a:outerShdw>
              </a:effectLst>
            </a:rPr>
            <a:t>Tīrs ūdens (2. Mozus 15:22-27)</a:t>
          </a:r>
          <a:endParaRPr lang="lv-LV" sz="2000" noProof="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lv-LV" sz="2000" noProof="0" dirty="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lv-LV" sz="2000" noProof="0" dirty="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lv-LV" sz="2000" b="1" noProof="0" dirty="0">
              <a:effectLst>
                <a:outerShdw blurRad="38100" dist="38100" dir="2700000" algn="tl">
                  <a:srgbClr val="000000">
                    <a:alpha val="43137"/>
                  </a:srgbClr>
                </a:outerShdw>
              </a:effectLst>
            </a:rPr>
            <a:t>Maize no debesīm (2. Mozus 16:1-36)</a:t>
          </a:r>
          <a:endParaRPr lang="lv-LV" sz="2000" noProof="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lv-LV" sz="2000" noProof="0" dirty="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lv-LV" sz="2000" noProof="0" dirty="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lv-LV" sz="2000" b="1" noProof="0" dirty="0">
              <a:effectLst>
                <a:outerShdw blurRad="38100" dist="38100" dir="2700000" algn="tl">
                  <a:srgbClr val="000000">
                    <a:alpha val="43137"/>
                  </a:srgbClr>
                </a:outerShdw>
              </a:effectLst>
            </a:rPr>
            <a:t>Horeba kalns (2. Mozus 17:1-7)</a:t>
          </a:r>
          <a:endParaRPr lang="lv-LV" sz="2000" noProof="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lv-LV" sz="2000" noProof="0" dirty="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lv-LV" sz="2000" noProof="0" dirty="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lv-LV" sz="2000" b="1" noProof="0" dirty="0">
              <a:effectLst>
                <a:outerShdw blurRad="38100" dist="38100" dir="2700000" algn="tl">
                  <a:srgbClr val="000000">
                    <a:alpha val="43137"/>
                  </a:srgbClr>
                </a:outerShdw>
              </a:effectLst>
            </a:rPr>
            <a:t>Paceltās rokas (2. Mozus 17:8-16)</a:t>
          </a:r>
          <a:endParaRPr lang="lv-LV" sz="2000" noProof="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lv-LV" sz="2000" noProof="0" dirty="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lv-LV" sz="2000" noProof="0" dirty="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lv-LV" sz="2000" b="1" noProof="0" dirty="0">
              <a:effectLst>
                <a:outerShdw blurRad="38100" dist="38100" dir="2700000" algn="tl">
                  <a:srgbClr val="000000">
                    <a:alpha val="43137"/>
                  </a:srgbClr>
                </a:outerShdw>
              </a:effectLst>
            </a:rPr>
            <a:t>Labs padoms (2. Mozus 18:1-27)</a:t>
          </a:r>
          <a:endParaRPr lang="lv-LV" sz="2000" noProof="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lv-LV" sz="2000" noProof="0" dirty="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lv-LV" sz="2000" noProof="0" dirty="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Dzīvības maize un ūdens: Jēzus</a:t>
          </a:r>
        </a:p>
      </dgm:t>
    </dgm:pt>
    <dgm:pt modelId="{0DB69344-1551-48E3-8FBD-DC70D7354CDA}" type="parTrans" cxnId="{1BFBBAF1-97E1-41D9-8A77-DC052ADE3A86}">
      <dgm:prSet/>
      <dgm:spPr/>
      <dgm:t>
        <a:bodyPr/>
        <a:lstStyle/>
        <a:p>
          <a:endParaRPr lang="lv-LV" sz="2000" noProof="0" dirty="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lv-LV" sz="2000" noProof="0" dirty="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064B4-23DB-44D6-B299-ACFD3C65B1E7}" type="doc">
      <dgm:prSet loTypeId="urn:microsoft.com/office/officeart/2008/layout/CaptionedPictures" loCatId="picture" qsTypeId="urn:microsoft.com/office/officeart/2005/8/quickstyle/3d3" qsCatId="3D" csTypeId="urn:microsoft.com/office/officeart/2005/8/colors/accent1_2" csCatId="accent1" phldr="1"/>
      <dgm:spPr/>
      <dgm:t>
        <a:bodyPr/>
        <a:lstStyle/>
        <a:p>
          <a:endParaRPr lang="es-ES"/>
        </a:p>
      </dgm:t>
    </dgm:pt>
    <dgm:pt modelId="{56B5248C-9A9E-4EFC-851D-A7D9D2C62D81}">
      <dgm:prSet custT="1"/>
      <dgm:spPr/>
      <dgm:t>
        <a:bodyPr/>
        <a:lstStyle/>
        <a:p>
          <a:r>
            <a:rPr lang="lv-LV" sz="1800" b="1" noProof="0" dirty="0"/>
            <a:t>Saullēktā tā izkusa (2.Moz.16:21)</a:t>
          </a:r>
          <a:endParaRPr lang="lv-LV" sz="1800" noProof="0" dirty="0"/>
        </a:p>
      </dgm:t>
    </dgm:pt>
    <dgm:pt modelId="{6C216B33-D242-40A4-89EE-75B18464F512}" type="parTrans" cxnId="{28B50A7C-4FFF-497B-99BC-AFF873AD4C3A}">
      <dgm:prSet/>
      <dgm:spPr/>
      <dgm:t>
        <a:bodyPr/>
        <a:lstStyle/>
        <a:p>
          <a:endParaRPr lang="lv-LV" sz="1800" noProof="0" dirty="0"/>
        </a:p>
      </dgm:t>
    </dgm:pt>
    <dgm:pt modelId="{08155469-1D81-4B43-95D6-CF50C098B3C1}" type="sibTrans" cxnId="{28B50A7C-4FFF-497B-99BC-AFF873AD4C3A}">
      <dgm:prSet/>
      <dgm:spPr/>
      <dgm:t>
        <a:bodyPr/>
        <a:lstStyle/>
        <a:p>
          <a:endParaRPr lang="lv-LV" sz="1800" noProof="0" dirty="0"/>
        </a:p>
      </dgm:t>
    </dgm:pt>
    <dgm:pt modelId="{E8EC5807-58F8-485F-9029-C081D4FF156D}">
      <dgm:prSet custT="1"/>
      <dgm:spPr/>
      <dgm:t>
        <a:bodyPr/>
        <a:lstStyle/>
        <a:p>
          <a:r>
            <a:rPr lang="lv-LV" sz="1800" b="1" noProof="0" dirty="0"/>
            <a:t>5 dienas maize bija vienā daudzumā (2.Moz.16:16)</a:t>
          </a:r>
          <a:endParaRPr lang="lv-LV" sz="1800" noProof="0" dirty="0"/>
        </a:p>
      </dgm:t>
    </dgm:pt>
    <dgm:pt modelId="{34507EA8-92FF-45B3-98D7-388668749411}" type="parTrans" cxnId="{C7DEA47A-8517-47AB-B21D-13281B9B4053}">
      <dgm:prSet/>
      <dgm:spPr/>
      <dgm:t>
        <a:bodyPr/>
        <a:lstStyle/>
        <a:p>
          <a:endParaRPr lang="lv-LV" sz="1800" noProof="0" dirty="0"/>
        </a:p>
      </dgm:t>
    </dgm:pt>
    <dgm:pt modelId="{AD342DAA-1168-44A8-856A-39F1317C645F}" type="sibTrans" cxnId="{C7DEA47A-8517-47AB-B21D-13281B9B4053}">
      <dgm:prSet/>
      <dgm:spPr/>
      <dgm:t>
        <a:bodyPr/>
        <a:lstStyle/>
        <a:p>
          <a:endParaRPr lang="lv-LV" sz="1800" noProof="0" dirty="0"/>
        </a:p>
      </dgm:t>
    </dgm:pt>
    <dgm:pt modelId="{2836067A-2829-49A4-A92A-875327F3928F}">
      <dgm:prSet custT="1"/>
      <dgm:spPr/>
      <dgm:t>
        <a:bodyPr/>
        <a:lstStyle/>
        <a:p>
          <a:r>
            <a:rPr lang="lv-LV" sz="1800" b="1" noProof="0" dirty="0"/>
            <a:t>6.dienā divas reizes vairāk (2.Moz.16:22)</a:t>
          </a:r>
          <a:endParaRPr lang="lv-LV" sz="1800" noProof="0" dirty="0"/>
        </a:p>
      </dgm:t>
    </dgm:pt>
    <dgm:pt modelId="{7F121DDD-DB9C-449B-9E50-6D3D6F8DB5FD}" type="parTrans" cxnId="{6E53BC6A-0E26-4DCA-8EC0-F7721C9F2654}">
      <dgm:prSet/>
      <dgm:spPr/>
      <dgm:t>
        <a:bodyPr/>
        <a:lstStyle/>
        <a:p>
          <a:endParaRPr lang="lv-LV" sz="1800" noProof="0" dirty="0"/>
        </a:p>
      </dgm:t>
    </dgm:pt>
    <dgm:pt modelId="{926CDD41-DBD8-4308-9399-D96B0496AAD5}" type="sibTrans" cxnId="{6E53BC6A-0E26-4DCA-8EC0-F7721C9F2654}">
      <dgm:prSet/>
      <dgm:spPr/>
      <dgm:t>
        <a:bodyPr/>
        <a:lstStyle/>
        <a:p>
          <a:endParaRPr lang="lv-LV" sz="1800" noProof="0" dirty="0"/>
        </a:p>
      </dgm:t>
    </dgm:pt>
    <dgm:pt modelId="{70092954-9F0A-44B1-975E-2C20F305B58D}">
      <dgm:prSet custT="1"/>
      <dgm:spPr/>
      <dgm:t>
        <a:bodyPr/>
        <a:lstStyle/>
        <a:p>
          <a:r>
            <a:rPr lang="lv-LV" sz="1800" b="1" noProof="0" dirty="0"/>
            <a:t>Sabatā nesabojājās (2.Moz.16:26)</a:t>
          </a:r>
          <a:endParaRPr lang="lv-LV" sz="1800" noProof="0" dirty="0"/>
        </a:p>
      </dgm:t>
    </dgm:pt>
    <dgm:pt modelId="{65F545D0-4FBF-4B30-911F-95FA4565FB0F}" type="parTrans" cxnId="{EEE9B6D6-53DD-4712-86EA-6C50062ED42C}">
      <dgm:prSet/>
      <dgm:spPr/>
      <dgm:t>
        <a:bodyPr/>
        <a:lstStyle/>
        <a:p>
          <a:endParaRPr lang="lv-LV" sz="1800" noProof="0" dirty="0"/>
        </a:p>
      </dgm:t>
    </dgm:pt>
    <dgm:pt modelId="{51CD2F8D-3AA8-489D-9597-ADC8FC840AA5}" type="sibTrans" cxnId="{EEE9B6D6-53DD-4712-86EA-6C50062ED42C}">
      <dgm:prSet/>
      <dgm:spPr/>
      <dgm:t>
        <a:bodyPr/>
        <a:lstStyle/>
        <a:p>
          <a:endParaRPr lang="lv-LV" sz="1800" noProof="0" dirty="0"/>
        </a:p>
      </dgm:t>
    </dgm:pt>
    <dgm:pt modelId="{E069F2C2-5C9C-40E6-AD44-48D4442DF930}">
      <dgm:prSet custT="1"/>
      <dgm:spPr/>
      <dgm:t>
        <a:bodyPr/>
        <a:lstStyle/>
        <a:p>
          <a:r>
            <a:rPr lang="lv-LV" sz="1800" b="1" noProof="0" dirty="0"/>
            <a:t>Ikdienā atlicinātais līdz rītam, sabojajās 2.Moz.16:20)</a:t>
          </a:r>
          <a:endParaRPr lang="lv-LV" sz="1800" noProof="0" dirty="0"/>
        </a:p>
      </dgm:t>
    </dgm:pt>
    <dgm:pt modelId="{15FBF73B-5B76-47FF-A993-B828ADC484AE}" type="parTrans" cxnId="{D00C5280-4462-4D82-9DC6-08FF593F0130}">
      <dgm:prSet/>
      <dgm:spPr/>
      <dgm:t>
        <a:bodyPr/>
        <a:lstStyle/>
        <a:p>
          <a:endParaRPr lang="lv-LV" sz="1800" noProof="0" dirty="0"/>
        </a:p>
      </dgm:t>
    </dgm:pt>
    <dgm:pt modelId="{1DF084C0-3CC2-4775-8798-9313F24472DC}" type="sibTrans" cxnId="{D00C5280-4462-4D82-9DC6-08FF593F0130}">
      <dgm:prSet/>
      <dgm:spPr/>
      <dgm:t>
        <a:bodyPr/>
        <a:lstStyle/>
        <a:p>
          <a:endParaRPr lang="lv-LV" sz="1800" noProof="0" dirty="0"/>
        </a:p>
      </dgm:t>
    </dgm:pt>
    <dgm:pt modelId="{31B9E851-6CFD-492F-B0D9-86C70597B672}">
      <dgm:prSet custT="1"/>
      <dgm:spPr/>
      <dgm:t>
        <a:bodyPr/>
        <a:lstStyle/>
        <a:p>
          <a:r>
            <a:rPr lang="lv-LV" sz="1800" b="1" noProof="0" dirty="0"/>
            <a:t>No piektdienas līdz sabatam tā nesabojājās (2.Moz.16:23-24)</a:t>
          </a:r>
          <a:endParaRPr lang="lv-LV" sz="1800" noProof="0" dirty="0"/>
        </a:p>
      </dgm:t>
    </dgm:pt>
    <dgm:pt modelId="{DBA09E39-1C72-4111-8C51-FE5FE03AA238}" type="parTrans" cxnId="{224188FF-DA26-401E-A1DD-C6F934520F5F}">
      <dgm:prSet/>
      <dgm:spPr/>
      <dgm:t>
        <a:bodyPr/>
        <a:lstStyle/>
        <a:p>
          <a:endParaRPr lang="lv-LV" sz="1800" noProof="0" dirty="0"/>
        </a:p>
      </dgm:t>
    </dgm:pt>
    <dgm:pt modelId="{4C13BC8D-F8FF-44D8-A508-A39E5789EAE4}" type="sibTrans" cxnId="{224188FF-DA26-401E-A1DD-C6F934520F5F}">
      <dgm:prSet/>
      <dgm:spPr/>
      <dgm:t>
        <a:bodyPr/>
        <a:lstStyle/>
        <a:p>
          <a:endParaRPr lang="lv-LV" sz="1800" noProof="0" dirty="0"/>
        </a:p>
      </dgm:t>
    </dgm:pt>
    <dgm:pt modelId="{7E179C4D-7A78-4751-B82D-D32E8EE259AE}" type="pres">
      <dgm:prSet presAssocID="{108064B4-23DB-44D6-B299-ACFD3C65B1E7}" presName="Name0" presStyleCnt="0">
        <dgm:presLayoutVars>
          <dgm:chMax/>
          <dgm:chPref/>
          <dgm:dir/>
        </dgm:presLayoutVars>
      </dgm:prSet>
      <dgm:spPr/>
    </dgm:pt>
    <dgm:pt modelId="{04F48081-43D1-447F-A7CF-56EA6AC7B4C9}" type="pres">
      <dgm:prSet presAssocID="{56B5248C-9A9E-4EFC-851D-A7D9D2C62D81}" presName="composite" presStyleCnt="0">
        <dgm:presLayoutVars>
          <dgm:chMax val="1"/>
          <dgm:chPref val="1"/>
        </dgm:presLayoutVars>
      </dgm:prSet>
      <dgm:spPr/>
    </dgm:pt>
    <dgm:pt modelId="{22AE23DC-79BE-45F9-8A1D-C92D577BBB99}" type="pres">
      <dgm:prSet presAssocID="{56B5248C-9A9E-4EFC-851D-A7D9D2C62D81}" presName="Accent" presStyleLbl="trAlignAcc1" presStyleIdx="0" presStyleCnt="6" custScaleY="125108">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81198823-CF85-4ED1-B09C-89E3A7D21569}" type="pres">
      <dgm:prSet presAssocID="{56B5248C-9A9E-4EFC-851D-A7D9D2C62D81}" presName="Image" presStyleLbl="alignImgPlace1" presStyleIdx="0" presStyleCnt="6" custLinFactNeighborX="1315" custLinFactNeighborY="-17259">
        <dgm:presLayoutVars>
          <dgm:chMax val="0"/>
          <dgm:chPref val="0"/>
        </dgm:presLayoutVars>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A01930C-F0B6-460A-82E7-A71A8382BE14}" type="pres">
      <dgm:prSet presAssocID="{56B5248C-9A9E-4EFC-851D-A7D9D2C62D81}" presName="ChildComposite" presStyleCnt="0"/>
      <dgm:spPr/>
    </dgm:pt>
    <dgm:pt modelId="{DB1AC592-79BD-4BA8-B448-EE308A19B739}" type="pres">
      <dgm:prSet presAssocID="{56B5248C-9A9E-4EFC-851D-A7D9D2C62D81}" presName="Child" presStyleLbl="node1" presStyleIdx="0" presStyleCnt="0">
        <dgm:presLayoutVars>
          <dgm:chMax val="0"/>
          <dgm:chPref val="0"/>
          <dgm:bulletEnabled val="1"/>
        </dgm:presLayoutVars>
      </dgm:prSet>
      <dgm:spPr/>
    </dgm:pt>
    <dgm:pt modelId="{01EC3DBC-8F25-46A3-9BBC-A19356225752}" type="pres">
      <dgm:prSet presAssocID="{56B5248C-9A9E-4EFC-851D-A7D9D2C62D81}" presName="Parent" presStyleLbl="revTx" presStyleIdx="0" presStyleCnt="6" custLinFactNeighborY="6152">
        <dgm:presLayoutVars>
          <dgm:chMax val="1"/>
          <dgm:chPref val="0"/>
          <dgm:bulletEnabled val="1"/>
        </dgm:presLayoutVars>
      </dgm:prSet>
      <dgm:spPr/>
    </dgm:pt>
    <dgm:pt modelId="{4542E6B1-B378-43F9-98FC-4AC6AFFE361D}" type="pres">
      <dgm:prSet presAssocID="{08155469-1D81-4B43-95D6-CF50C098B3C1}" presName="sibTrans" presStyleCnt="0"/>
      <dgm:spPr/>
    </dgm:pt>
    <dgm:pt modelId="{982BAF05-D89F-49F7-B886-9DD1EC5FC1B0}" type="pres">
      <dgm:prSet presAssocID="{E8EC5807-58F8-485F-9029-C081D4FF156D}" presName="composite" presStyleCnt="0">
        <dgm:presLayoutVars>
          <dgm:chMax val="1"/>
          <dgm:chPref val="1"/>
        </dgm:presLayoutVars>
      </dgm:prSet>
      <dgm:spPr/>
    </dgm:pt>
    <dgm:pt modelId="{3AFC8898-54C6-4D7A-9045-E8D2F769CCE8}" type="pres">
      <dgm:prSet presAssocID="{E8EC5807-58F8-485F-9029-C081D4FF156D}" presName="Accent" presStyleLbl="trAlignAcc1" presStyleIdx="1" presStyleCnt="6" custScaleX="111243" custScaleY="125108">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9CFC6A43-375E-47EC-B8B7-92B292F0B6F2}" type="pres">
      <dgm:prSet presAssocID="{E8EC5807-58F8-485F-9029-C081D4FF156D}" presName="Image" presStyleLbl="alignImgPlace1" presStyleIdx="1" presStyleCnt="6" custLinFactNeighborX="-487" custLinFactNeighborY="-19277">
        <dgm:presLayoutVars>
          <dgm:chMax val="0"/>
          <dgm:chPref val="0"/>
        </dgm:presLayoutVars>
      </dgm:prSet>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3BD5C54-C305-4099-B7AE-570BCADFDBBA}" type="pres">
      <dgm:prSet presAssocID="{E8EC5807-58F8-485F-9029-C081D4FF156D}" presName="ChildComposite" presStyleCnt="0"/>
      <dgm:spPr/>
    </dgm:pt>
    <dgm:pt modelId="{03832EC5-FA84-4F3F-9355-D2A08CC527D5}" type="pres">
      <dgm:prSet presAssocID="{E8EC5807-58F8-485F-9029-C081D4FF156D}" presName="Child" presStyleLbl="node1" presStyleIdx="0" presStyleCnt="0">
        <dgm:presLayoutVars>
          <dgm:chMax val="0"/>
          <dgm:chPref val="0"/>
          <dgm:bulletEnabled val="1"/>
        </dgm:presLayoutVars>
      </dgm:prSet>
      <dgm:spPr/>
    </dgm:pt>
    <dgm:pt modelId="{74A73C11-29D4-4646-89D3-CC909D7FD8EA}" type="pres">
      <dgm:prSet presAssocID="{E8EC5807-58F8-485F-9029-C081D4FF156D}" presName="Parent" presStyleLbl="revTx" presStyleIdx="1" presStyleCnt="6" custScaleX="128928" custLinFactNeighborY="6152">
        <dgm:presLayoutVars>
          <dgm:chMax val="1"/>
          <dgm:chPref val="0"/>
          <dgm:bulletEnabled val="1"/>
        </dgm:presLayoutVars>
      </dgm:prSet>
      <dgm:spPr/>
    </dgm:pt>
    <dgm:pt modelId="{2255DDD7-97FE-4DC1-9682-969ABE2FF76D}" type="pres">
      <dgm:prSet presAssocID="{AD342DAA-1168-44A8-856A-39F1317C645F}" presName="sibTrans" presStyleCnt="0"/>
      <dgm:spPr/>
    </dgm:pt>
    <dgm:pt modelId="{B1D65440-7E82-4B71-9339-52F2871CA3E4}" type="pres">
      <dgm:prSet presAssocID="{2836067A-2829-49A4-A92A-875327F3928F}" presName="composite" presStyleCnt="0">
        <dgm:presLayoutVars>
          <dgm:chMax val="1"/>
          <dgm:chPref val="1"/>
        </dgm:presLayoutVars>
      </dgm:prSet>
      <dgm:spPr/>
    </dgm:pt>
    <dgm:pt modelId="{31450C52-4752-4349-976E-250B8A68E6E7}" type="pres">
      <dgm:prSet presAssocID="{2836067A-2829-49A4-A92A-875327F3928F}" presName="Accent" presStyleLbl="trAlignAcc1" presStyleIdx="2" presStyleCnt="6" custScaleY="125108">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3E94C50E-A886-445A-B918-8126D85934E9}" type="pres">
      <dgm:prSet presAssocID="{2836067A-2829-49A4-A92A-875327F3928F}" presName="Image" presStyleLbl="alignImgPlace1" presStyleIdx="2" presStyleCnt="6" custLinFactNeighborX="1973" custLinFactNeighborY="-18806">
        <dgm:presLayoutVars>
          <dgm:chMax val="0"/>
          <dgm:chPref val="0"/>
        </dgm:presLayoutVars>
      </dgm:prSet>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EAC7481-B1C3-44FB-8C0D-6FC4D07C9F3F}" type="pres">
      <dgm:prSet presAssocID="{2836067A-2829-49A4-A92A-875327F3928F}" presName="ChildComposite" presStyleCnt="0"/>
      <dgm:spPr/>
    </dgm:pt>
    <dgm:pt modelId="{2C3B41DF-72F9-4DF2-8D9A-09C75F50A242}" type="pres">
      <dgm:prSet presAssocID="{2836067A-2829-49A4-A92A-875327F3928F}" presName="Child" presStyleLbl="node1" presStyleIdx="0" presStyleCnt="0">
        <dgm:presLayoutVars>
          <dgm:chMax val="0"/>
          <dgm:chPref val="0"/>
          <dgm:bulletEnabled val="1"/>
        </dgm:presLayoutVars>
      </dgm:prSet>
      <dgm:spPr/>
    </dgm:pt>
    <dgm:pt modelId="{11B53F70-0B95-4F80-B93B-A448E8CCC627}" type="pres">
      <dgm:prSet presAssocID="{2836067A-2829-49A4-A92A-875327F3928F}" presName="Parent" presStyleLbl="revTx" presStyleIdx="2" presStyleCnt="6" custScaleX="110936" custLinFactNeighborY="6152">
        <dgm:presLayoutVars>
          <dgm:chMax val="1"/>
          <dgm:chPref val="0"/>
          <dgm:bulletEnabled val="1"/>
        </dgm:presLayoutVars>
      </dgm:prSet>
      <dgm:spPr/>
    </dgm:pt>
    <dgm:pt modelId="{E7D7DD3B-4843-4553-B6AA-3B46C4EBF790}" type="pres">
      <dgm:prSet presAssocID="{926CDD41-DBD8-4308-9399-D96B0496AAD5}" presName="sibTrans" presStyleCnt="0"/>
      <dgm:spPr/>
    </dgm:pt>
    <dgm:pt modelId="{BBA85002-B40D-438A-B22F-28491211B262}" type="pres">
      <dgm:prSet presAssocID="{70092954-9F0A-44B1-975E-2C20F305B58D}" presName="composite" presStyleCnt="0">
        <dgm:presLayoutVars>
          <dgm:chMax val="1"/>
          <dgm:chPref val="1"/>
        </dgm:presLayoutVars>
      </dgm:prSet>
      <dgm:spPr/>
    </dgm:pt>
    <dgm:pt modelId="{98FC0FB8-8F53-4199-9E3B-CCDE9A1B73C9}" type="pres">
      <dgm:prSet presAssocID="{70092954-9F0A-44B1-975E-2C20F305B58D}" presName="Accent" presStyleLbl="trAlignAcc1" presStyleIdx="3" presStyleCnt="6" custScaleY="118893">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66E9358D-0828-488E-9582-DA843CCC7E24}" type="pres">
      <dgm:prSet presAssocID="{70092954-9F0A-44B1-975E-2C20F305B58D}" presName="Image" presStyleLbl="alignImgPlace1" presStyleIdx="3" presStyleCnt="6" custLinFactNeighborY="-2556">
        <dgm:presLayoutVars>
          <dgm:chMax val="0"/>
          <dgm:chPref val="0"/>
        </dgm:presLayoutVars>
      </dgm:prSet>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BDA95BA7-0859-4CF9-A1FC-7B4F24615B05}" type="pres">
      <dgm:prSet presAssocID="{70092954-9F0A-44B1-975E-2C20F305B58D}" presName="ChildComposite" presStyleCnt="0"/>
      <dgm:spPr/>
    </dgm:pt>
    <dgm:pt modelId="{F1643922-AE26-4817-8D07-B56DFB77A405}" type="pres">
      <dgm:prSet presAssocID="{70092954-9F0A-44B1-975E-2C20F305B58D}" presName="Child" presStyleLbl="node1" presStyleIdx="0" presStyleCnt="0">
        <dgm:presLayoutVars>
          <dgm:chMax val="0"/>
          <dgm:chPref val="0"/>
          <dgm:bulletEnabled val="1"/>
        </dgm:presLayoutVars>
      </dgm:prSet>
      <dgm:spPr/>
    </dgm:pt>
    <dgm:pt modelId="{CEBCBCE7-27DF-4D65-9F16-61DC36C72157}" type="pres">
      <dgm:prSet presAssocID="{70092954-9F0A-44B1-975E-2C20F305B58D}" presName="Parent" presStyleLbl="revTx" presStyleIdx="3" presStyleCnt="6" custLinFactNeighborX="-3235" custLinFactNeighborY="28051">
        <dgm:presLayoutVars>
          <dgm:chMax val="1"/>
          <dgm:chPref val="0"/>
          <dgm:bulletEnabled val="1"/>
        </dgm:presLayoutVars>
      </dgm:prSet>
      <dgm:spPr/>
    </dgm:pt>
    <dgm:pt modelId="{72BE60E1-57D1-4976-9877-30C357C35B03}" type="pres">
      <dgm:prSet presAssocID="{51CD2F8D-3AA8-489D-9597-ADC8FC840AA5}" presName="sibTrans" presStyleCnt="0"/>
      <dgm:spPr/>
    </dgm:pt>
    <dgm:pt modelId="{08A9927F-AE86-4A3A-8717-83DF1A15F941}" type="pres">
      <dgm:prSet presAssocID="{E069F2C2-5C9C-40E6-AD44-48D4442DF930}" presName="composite" presStyleCnt="0">
        <dgm:presLayoutVars>
          <dgm:chMax val="1"/>
          <dgm:chPref val="1"/>
        </dgm:presLayoutVars>
      </dgm:prSet>
      <dgm:spPr/>
    </dgm:pt>
    <dgm:pt modelId="{66DA79FB-539D-4658-9909-FEEDDB7EC834}" type="pres">
      <dgm:prSet presAssocID="{E069F2C2-5C9C-40E6-AD44-48D4442DF930}" presName="Accent" presStyleLbl="trAlignAcc1" presStyleIdx="4" presStyleCnt="6" custScaleX="134684" custScaleY="122077">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CEDCC1B7-1DA8-4FF4-B628-AF544988E87A}" type="pres">
      <dgm:prSet presAssocID="{E069F2C2-5C9C-40E6-AD44-48D4442DF930}" presName="Image" presStyleLbl="alignImgPlace1" presStyleIdx="4" presStyleCnt="6" custLinFactNeighborY="-2556">
        <dgm:presLayoutVars>
          <dgm:chMax val="0"/>
          <dgm:chPref val="0"/>
        </dgm:presLayoutVars>
      </dgm:prSet>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C95C707F-6075-4714-8320-C1FAEAE64C67}" type="pres">
      <dgm:prSet presAssocID="{E069F2C2-5C9C-40E6-AD44-48D4442DF930}" presName="ChildComposite" presStyleCnt="0"/>
      <dgm:spPr/>
    </dgm:pt>
    <dgm:pt modelId="{235FEEEB-E74E-4D28-954C-6C1B0647574D}" type="pres">
      <dgm:prSet presAssocID="{E069F2C2-5C9C-40E6-AD44-48D4442DF930}" presName="Child" presStyleLbl="node1" presStyleIdx="0" presStyleCnt="0">
        <dgm:presLayoutVars>
          <dgm:chMax val="0"/>
          <dgm:chPref val="0"/>
          <dgm:bulletEnabled val="1"/>
        </dgm:presLayoutVars>
      </dgm:prSet>
      <dgm:spPr/>
    </dgm:pt>
    <dgm:pt modelId="{3050A990-44F6-4D76-86C5-7B0F6C17A27B}" type="pres">
      <dgm:prSet presAssocID="{E069F2C2-5C9C-40E6-AD44-48D4442DF930}" presName="Parent" presStyleLbl="revTx" presStyleIdx="4" presStyleCnt="6" custScaleX="163246" custLinFactNeighborX="703" custLinFactNeighborY="32032">
        <dgm:presLayoutVars>
          <dgm:chMax val="1"/>
          <dgm:chPref val="0"/>
          <dgm:bulletEnabled val="1"/>
        </dgm:presLayoutVars>
      </dgm:prSet>
      <dgm:spPr/>
    </dgm:pt>
    <dgm:pt modelId="{51A5386B-3107-4E5E-8E84-7784DC4F5798}" type="pres">
      <dgm:prSet presAssocID="{1DF084C0-3CC2-4775-8798-9313F24472DC}" presName="sibTrans" presStyleCnt="0"/>
      <dgm:spPr/>
    </dgm:pt>
    <dgm:pt modelId="{86868631-1177-4B44-8638-BB4345385A5A}" type="pres">
      <dgm:prSet presAssocID="{31B9E851-6CFD-492F-B0D9-86C70597B672}" presName="composite" presStyleCnt="0">
        <dgm:presLayoutVars>
          <dgm:chMax val="1"/>
          <dgm:chPref val="1"/>
        </dgm:presLayoutVars>
      </dgm:prSet>
      <dgm:spPr/>
    </dgm:pt>
    <dgm:pt modelId="{8799F4C3-4AC8-4534-830E-6A19BB4909A6}" type="pres">
      <dgm:prSet presAssocID="{31B9E851-6CFD-492F-B0D9-86C70597B672}" presName="Accent" presStyleLbl="trAlignAcc1" presStyleIdx="5" presStyleCnt="6" custScaleX="125256" custScaleY="116655" custLinFactNeighborX="-3793" custLinFactNeighborY="-2347">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C705C158-7D8E-40F5-A429-A97F9DF54B04}" type="pres">
      <dgm:prSet presAssocID="{31B9E851-6CFD-492F-B0D9-86C70597B672}" presName="Image" presStyleLbl="alignImgPlace1" presStyleIdx="5" presStyleCnt="6" custLinFactNeighborX="-9064" custLinFactNeighborY="-14968">
        <dgm:presLayoutVars>
          <dgm:chMax val="0"/>
          <dgm:chPref val="0"/>
        </dgm:presLayoutVars>
      </dgm:prSet>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85503E84-9D4D-422F-A11E-2D92B568A4EF}" type="pres">
      <dgm:prSet presAssocID="{31B9E851-6CFD-492F-B0D9-86C70597B672}" presName="ChildComposite" presStyleCnt="0"/>
      <dgm:spPr/>
    </dgm:pt>
    <dgm:pt modelId="{F9D733FD-0E26-4B6C-8E41-E245F907C5ED}" type="pres">
      <dgm:prSet presAssocID="{31B9E851-6CFD-492F-B0D9-86C70597B672}" presName="Child" presStyleLbl="node1" presStyleIdx="0" presStyleCnt="0">
        <dgm:presLayoutVars>
          <dgm:chMax val="0"/>
          <dgm:chPref val="0"/>
          <dgm:bulletEnabled val="1"/>
        </dgm:presLayoutVars>
      </dgm:prSet>
      <dgm:spPr/>
    </dgm:pt>
    <dgm:pt modelId="{F05048E5-3625-4F58-AD62-78AA6180DBBE}" type="pres">
      <dgm:prSet presAssocID="{31B9E851-6CFD-492F-B0D9-86C70597B672}" presName="Parent" presStyleLbl="revTx" presStyleIdx="5" presStyleCnt="6" custScaleX="166798" custScaleY="167484" custLinFactNeighborX="-5176" custLinFactNeighborY="3223">
        <dgm:presLayoutVars>
          <dgm:chMax val="1"/>
          <dgm:chPref val="0"/>
          <dgm:bulletEnabled val="1"/>
        </dgm:presLayoutVars>
      </dgm:prSet>
      <dgm:spPr/>
    </dgm:pt>
  </dgm:ptLst>
  <dgm:cxnLst>
    <dgm:cxn modelId="{B9CD1437-DECE-4CAE-9E47-B7D731946D98}" type="presOf" srcId="{70092954-9F0A-44B1-975E-2C20F305B58D}" destId="{CEBCBCE7-27DF-4D65-9F16-61DC36C72157}" srcOrd="0" destOrd="0" presId="urn:microsoft.com/office/officeart/2008/layout/CaptionedPictures"/>
    <dgm:cxn modelId="{6E53BC6A-0E26-4DCA-8EC0-F7721C9F2654}" srcId="{108064B4-23DB-44D6-B299-ACFD3C65B1E7}" destId="{2836067A-2829-49A4-A92A-875327F3928F}" srcOrd="2" destOrd="0" parTransId="{7F121DDD-DB9C-449B-9E50-6D3D6F8DB5FD}" sibTransId="{926CDD41-DBD8-4308-9399-D96B0496AAD5}"/>
    <dgm:cxn modelId="{B127CF4B-9AFC-4E7A-B25F-C61CD947AA4F}" type="presOf" srcId="{108064B4-23DB-44D6-B299-ACFD3C65B1E7}" destId="{7E179C4D-7A78-4751-B82D-D32E8EE259AE}" srcOrd="0" destOrd="0" presId="urn:microsoft.com/office/officeart/2008/layout/CaptionedPictures"/>
    <dgm:cxn modelId="{C7DEA47A-8517-47AB-B21D-13281B9B4053}" srcId="{108064B4-23DB-44D6-B299-ACFD3C65B1E7}" destId="{E8EC5807-58F8-485F-9029-C081D4FF156D}" srcOrd="1" destOrd="0" parTransId="{34507EA8-92FF-45B3-98D7-388668749411}" sibTransId="{AD342DAA-1168-44A8-856A-39F1317C645F}"/>
    <dgm:cxn modelId="{00C1D35A-FD11-4864-8021-F7F6B75FB326}" type="presOf" srcId="{31B9E851-6CFD-492F-B0D9-86C70597B672}" destId="{F05048E5-3625-4F58-AD62-78AA6180DBBE}" srcOrd="0" destOrd="0" presId="urn:microsoft.com/office/officeart/2008/layout/CaptionedPictures"/>
    <dgm:cxn modelId="{28B50A7C-4FFF-497B-99BC-AFF873AD4C3A}" srcId="{108064B4-23DB-44D6-B299-ACFD3C65B1E7}" destId="{56B5248C-9A9E-4EFC-851D-A7D9D2C62D81}" srcOrd="0" destOrd="0" parTransId="{6C216B33-D242-40A4-89EE-75B18464F512}" sibTransId="{08155469-1D81-4B43-95D6-CF50C098B3C1}"/>
    <dgm:cxn modelId="{D00C5280-4462-4D82-9DC6-08FF593F0130}" srcId="{108064B4-23DB-44D6-B299-ACFD3C65B1E7}" destId="{E069F2C2-5C9C-40E6-AD44-48D4442DF930}" srcOrd="4" destOrd="0" parTransId="{15FBF73B-5B76-47FF-A993-B828ADC484AE}" sibTransId="{1DF084C0-3CC2-4775-8798-9313F24472DC}"/>
    <dgm:cxn modelId="{81707A92-46B8-43F1-8691-C2ACC4191994}" type="presOf" srcId="{E8EC5807-58F8-485F-9029-C081D4FF156D}" destId="{74A73C11-29D4-4646-89D3-CC909D7FD8EA}" srcOrd="0" destOrd="0" presId="urn:microsoft.com/office/officeart/2008/layout/CaptionedPictures"/>
    <dgm:cxn modelId="{C3EBF6D4-6AE9-45AF-BFFC-9374CC98E82A}" type="presOf" srcId="{56B5248C-9A9E-4EFC-851D-A7D9D2C62D81}" destId="{01EC3DBC-8F25-46A3-9BBC-A19356225752}" srcOrd="0" destOrd="0" presId="urn:microsoft.com/office/officeart/2008/layout/CaptionedPictures"/>
    <dgm:cxn modelId="{EEE9B6D6-53DD-4712-86EA-6C50062ED42C}" srcId="{108064B4-23DB-44D6-B299-ACFD3C65B1E7}" destId="{70092954-9F0A-44B1-975E-2C20F305B58D}" srcOrd="3" destOrd="0" parTransId="{65F545D0-4FBF-4B30-911F-95FA4565FB0F}" sibTransId="{51CD2F8D-3AA8-489D-9597-ADC8FC840AA5}"/>
    <dgm:cxn modelId="{16F7E7D6-68A7-45D9-92D6-2D0B8A3C9EE8}" type="presOf" srcId="{2836067A-2829-49A4-A92A-875327F3928F}" destId="{11B53F70-0B95-4F80-B93B-A448E8CCC627}" srcOrd="0" destOrd="0" presId="urn:microsoft.com/office/officeart/2008/layout/CaptionedPictures"/>
    <dgm:cxn modelId="{DBF4B1D8-4C59-42A8-8CAC-12E94CAB9399}" type="presOf" srcId="{E069F2C2-5C9C-40E6-AD44-48D4442DF930}" destId="{3050A990-44F6-4D76-86C5-7B0F6C17A27B}" srcOrd="0" destOrd="0" presId="urn:microsoft.com/office/officeart/2008/layout/CaptionedPictures"/>
    <dgm:cxn modelId="{224188FF-DA26-401E-A1DD-C6F934520F5F}" srcId="{108064B4-23DB-44D6-B299-ACFD3C65B1E7}" destId="{31B9E851-6CFD-492F-B0D9-86C70597B672}" srcOrd="5" destOrd="0" parTransId="{DBA09E39-1C72-4111-8C51-FE5FE03AA238}" sibTransId="{4C13BC8D-F8FF-44D8-A508-A39E5789EAE4}"/>
    <dgm:cxn modelId="{4707826A-3E97-47B4-849B-568FAA35E90B}" type="presParOf" srcId="{7E179C4D-7A78-4751-B82D-D32E8EE259AE}" destId="{04F48081-43D1-447F-A7CF-56EA6AC7B4C9}" srcOrd="0" destOrd="0" presId="urn:microsoft.com/office/officeart/2008/layout/CaptionedPictures"/>
    <dgm:cxn modelId="{47BAE55E-CE4A-4BC0-8EE6-F7E82567433F}" type="presParOf" srcId="{04F48081-43D1-447F-A7CF-56EA6AC7B4C9}" destId="{22AE23DC-79BE-45F9-8A1D-C92D577BBB99}" srcOrd="0" destOrd="0" presId="urn:microsoft.com/office/officeart/2008/layout/CaptionedPictures"/>
    <dgm:cxn modelId="{2DC907D9-C9A5-4957-97B0-A938DF054FBA}" type="presParOf" srcId="{04F48081-43D1-447F-A7CF-56EA6AC7B4C9}" destId="{81198823-CF85-4ED1-B09C-89E3A7D21569}" srcOrd="1" destOrd="0" presId="urn:microsoft.com/office/officeart/2008/layout/CaptionedPictures"/>
    <dgm:cxn modelId="{E72FB077-D8E5-4E0C-8779-89F77AA6D487}" type="presParOf" srcId="{04F48081-43D1-447F-A7CF-56EA6AC7B4C9}" destId="{DA01930C-F0B6-460A-82E7-A71A8382BE14}" srcOrd="2" destOrd="0" presId="urn:microsoft.com/office/officeart/2008/layout/CaptionedPictures"/>
    <dgm:cxn modelId="{1AB9318A-1522-474A-8541-ACFC11954667}" type="presParOf" srcId="{DA01930C-F0B6-460A-82E7-A71A8382BE14}" destId="{DB1AC592-79BD-4BA8-B448-EE308A19B739}" srcOrd="0" destOrd="0" presId="urn:microsoft.com/office/officeart/2008/layout/CaptionedPictures"/>
    <dgm:cxn modelId="{D27111AA-CBE8-4D17-B6B6-B09DCD833DDB}" type="presParOf" srcId="{DA01930C-F0B6-460A-82E7-A71A8382BE14}" destId="{01EC3DBC-8F25-46A3-9BBC-A19356225752}" srcOrd="1" destOrd="0" presId="urn:microsoft.com/office/officeart/2008/layout/CaptionedPictures"/>
    <dgm:cxn modelId="{9A75935B-70BF-4CCE-BD24-FFCB6C426F48}" type="presParOf" srcId="{7E179C4D-7A78-4751-B82D-D32E8EE259AE}" destId="{4542E6B1-B378-43F9-98FC-4AC6AFFE361D}" srcOrd="1" destOrd="0" presId="urn:microsoft.com/office/officeart/2008/layout/CaptionedPictures"/>
    <dgm:cxn modelId="{AFDEEA3C-4C4E-454A-B6DA-0F878CC6B28A}" type="presParOf" srcId="{7E179C4D-7A78-4751-B82D-D32E8EE259AE}" destId="{982BAF05-D89F-49F7-B886-9DD1EC5FC1B0}" srcOrd="2" destOrd="0" presId="urn:microsoft.com/office/officeart/2008/layout/CaptionedPictures"/>
    <dgm:cxn modelId="{96C45917-940E-4DDE-BF46-CEEDE8D109A4}" type="presParOf" srcId="{982BAF05-D89F-49F7-B886-9DD1EC5FC1B0}" destId="{3AFC8898-54C6-4D7A-9045-E8D2F769CCE8}" srcOrd="0" destOrd="0" presId="urn:microsoft.com/office/officeart/2008/layout/CaptionedPictures"/>
    <dgm:cxn modelId="{D70F7ECC-6933-4EB8-9409-2C367F4D2004}" type="presParOf" srcId="{982BAF05-D89F-49F7-B886-9DD1EC5FC1B0}" destId="{9CFC6A43-375E-47EC-B8B7-92B292F0B6F2}" srcOrd="1" destOrd="0" presId="urn:microsoft.com/office/officeart/2008/layout/CaptionedPictures"/>
    <dgm:cxn modelId="{F00A8A3B-6CF9-494A-AC87-6AB154EBD8FB}" type="presParOf" srcId="{982BAF05-D89F-49F7-B886-9DD1EC5FC1B0}" destId="{23BD5C54-C305-4099-B7AE-570BCADFDBBA}" srcOrd="2" destOrd="0" presId="urn:microsoft.com/office/officeart/2008/layout/CaptionedPictures"/>
    <dgm:cxn modelId="{95585E0B-5CC6-4039-9AED-E36B4D5A7887}" type="presParOf" srcId="{23BD5C54-C305-4099-B7AE-570BCADFDBBA}" destId="{03832EC5-FA84-4F3F-9355-D2A08CC527D5}" srcOrd="0" destOrd="0" presId="urn:microsoft.com/office/officeart/2008/layout/CaptionedPictures"/>
    <dgm:cxn modelId="{E75A7039-8A78-4B69-BE30-40DE3BC7D70D}" type="presParOf" srcId="{23BD5C54-C305-4099-B7AE-570BCADFDBBA}" destId="{74A73C11-29D4-4646-89D3-CC909D7FD8EA}" srcOrd="1" destOrd="0" presId="urn:microsoft.com/office/officeart/2008/layout/CaptionedPictures"/>
    <dgm:cxn modelId="{AA7B709F-2417-4B14-A281-0D9CC73B6ADC}" type="presParOf" srcId="{7E179C4D-7A78-4751-B82D-D32E8EE259AE}" destId="{2255DDD7-97FE-4DC1-9682-969ABE2FF76D}" srcOrd="3" destOrd="0" presId="urn:microsoft.com/office/officeart/2008/layout/CaptionedPictures"/>
    <dgm:cxn modelId="{431B4A5A-51B2-43F5-9399-322CAA13FB92}" type="presParOf" srcId="{7E179C4D-7A78-4751-B82D-D32E8EE259AE}" destId="{B1D65440-7E82-4B71-9339-52F2871CA3E4}" srcOrd="4" destOrd="0" presId="urn:microsoft.com/office/officeart/2008/layout/CaptionedPictures"/>
    <dgm:cxn modelId="{F76710E6-9B35-449E-B463-662CD0A060A6}" type="presParOf" srcId="{B1D65440-7E82-4B71-9339-52F2871CA3E4}" destId="{31450C52-4752-4349-976E-250B8A68E6E7}" srcOrd="0" destOrd="0" presId="urn:microsoft.com/office/officeart/2008/layout/CaptionedPictures"/>
    <dgm:cxn modelId="{7CA26F28-3507-442D-9F05-FA7BA44AFE83}" type="presParOf" srcId="{B1D65440-7E82-4B71-9339-52F2871CA3E4}" destId="{3E94C50E-A886-445A-B918-8126D85934E9}" srcOrd="1" destOrd="0" presId="urn:microsoft.com/office/officeart/2008/layout/CaptionedPictures"/>
    <dgm:cxn modelId="{5D9A7575-ED2A-416C-A6CD-DE03B3741A76}" type="presParOf" srcId="{B1D65440-7E82-4B71-9339-52F2871CA3E4}" destId="{1EAC7481-B1C3-44FB-8C0D-6FC4D07C9F3F}" srcOrd="2" destOrd="0" presId="urn:microsoft.com/office/officeart/2008/layout/CaptionedPictures"/>
    <dgm:cxn modelId="{689E61FF-1C73-4757-9C59-F7E81C7E91A3}" type="presParOf" srcId="{1EAC7481-B1C3-44FB-8C0D-6FC4D07C9F3F}" destId="{2C3B41DF-72F9-4DF2-8D9A-09C75F50A242}" srcOrd="0" destOrd="0" presId="urn:microsoft.com/office/officeart/2008/layout/CaptionedPictures"/>
    <dgm:cxn modelId="{0DD1589C-108C-42FF-B74D-1D580E8DD95A}" type="presParOf" srcId="{1EAC7481-B1C3-44FB-8C0D-6FC4D07C9F3F}" destId="{11B53F70-0B95-4F80-B93B-A448E8CCC627}" srcOrd="1" destOrd="0" presId="urn:microsoft.com/office/officeart/2008/layout/CaptionedPictures"/>
    <dgm:cxn modelId="{77D2E67F-AF17-4F3C-AACC-D95A8825C262}" type="presParOf" srcId="{7E179C4D-7A78-4751-B82D-D32E8EE259AE}" destId="{E7D7DD3B-4843-4553-B6AA-3B46C4EBF790}" srcOrd="5" destOrd="0" presId="urn:microsoft.com/office/officeart/2008/layout/CaptionedPictures"/>
    <dgm:cxn modelId="{C73D3B65-70E0-43DF-B847-29396809E936}" type="presParOf" srcId="{7E179C4D-7A78-4751-B82D-D32E8EE259AE}" destId="{BBA85002-B40D-438A-B22F-28491211B262}" srcOrd="6" destOrd="0" presId="urn:microsoft.com/office/officeart/2008/layout/CaptionedPictures"/>
    <dgm:cxn modelId="{910B75BB-C9EF-4DC6-B41E-87885CD27266}" type="presParOf" srcId="{BBA85002-B40D-438A-B22F-28491211B262}" destId="{98FC0FB8-8F53-4199-9E3B-CCDE9A1B73C9}" srcOrd="0" destOrd="0" presId="urn:microsoft.com/office/officeart/2008/layout/CaptionedPictures"/>
    <dgm:cxn modelId="{CC020A00-D649-4BFB-9C9B-DEFE42AB4186}" type="presParOf" srcId="{BBA85002-B40D-438A-B22F-28491211B262}" destId="{66E9358D-0828-488E-9582-DA843CCC7E24}" srcOrd="1" destOrd="0" presId="urn:microsoft.com/office/officeart/2008/layout/CaptionedPictures"/>
    <dgm:cxn modelId="{4965F062-8003-464C-B586-074F891D379E}" type="presParOf" srcId="{BBA85002-B40D-438A-B22F-28491211B262}" destId="{BDA95BA7-0859-4CF9-A1FC-7B4F24615B05}" srcOrd="2" destOrd="0" presId="urn:microsoft.com/office/officeart/2008/layout/CaptionedPictures"/>
    <dgm:cxn modelId="{65D2DB12-795E-4C38-B5A2-A9724C157720}" type="presParOf" srcId="{BDA95BA7-0859-4CF9-A1FC-7B4F24615B05}" destId="{F1643922-AE26-4817-8D07-B56DFB77A405}" srcOrd="0" destOrd="0" presId="urn:microsoft.com/office/officeart/2008/layout/CaptionedPictures"/>
    <dgm:cxn modelId="{3BB9514B-40F7-47FE-9C03-235EBF1B1346}" type="presParOf" srcId="{BDA95BA7-0859-4CF9-A1FC-7B4F24615B05}" destId="{CEBCBCE7-27DF-4D65-9F16-61DC36C72157}" srcOrd="1" destOrd="0" presId="urn:microsoft.com/office/officeart/2008/layout/CaptionedPictures"/>
    <dgm:cxn modelId="{9DB88659-244C-4C2B-A46D-64477556DD1E}" type="presParOf" srcId="{7E179C4D-7A78-4751-B82D-D32E8EE259AE}" destId="{72BE60E1-57D1-4976-9877-30C357C35B03}" srcOrd="7" destOrd="0" presId="urn:microsoft.com/office/officeart/2008/layout/CaptionedPictures"/>
    <dgm:cxn modelId="{4ABFD873-1A57-4329-9054-9C4F5931EE8F}" type="presParOf" srcId="{7E179C4D-7A78-4751-B82D-D32E8EE259AE}" destId="{08A9927F-AE86-4A3A-8717-83DF1A15F941}" srcOrd="8" destOrd="0" presId="urn:microsoft.com/office/officeart/2008/layout/CaptionedPictures"/>
    <dgm:cxn modelId="{51ED5413-589A-4720-8486-AF6DFC3F05D4}" type="presParOf" srcId="{08A9927F-AE86-4A3A-8717-83DF1A15F941}" destId="{66DA79FB-539D-4658-9909-FEEDDB7EC834}" srcOrd="0" destOrd="0" presId="urn:microsoft.com/office/officeart/2008/layout/CaptionedPictures"/>
    <dgm:cxn modelId="{6A38ABB3-2771-4672-95B4-5AD2846776D4}" type="presParOf" srcId="{08A9927F-AE86-4A3A-8717-83DF1A15F941}" destId="{CEDCC1B7-1DA8-4FF4-B628-AF544988E87A}" srcOrd="1" destOrd="0" presId="urn:microsoft.com/office/officeart/2008/layout/CaptionedPictures"/>
    <dgm:cxn modelId="{878C5190-2673-44BB-AD4A-EAC1FCDA413D}" type="presParOf" srcId="{08A9927F-AE86-4A3A-8717-83DF1A15F941}" destId="{C95C707F-6075-4714-8320-C1FAEAE64C67}" srcOrd="2" destOrd="0" presId="urn:microsoft.com/office/officeart/2008/layout/CaptionedPictures"/>
    <dgm:cxn modelId="{2CA618D9-1B2A-4F35-B658-B4764A6CD044}" type="presParOf" srcId="{C95C707F-6075-4714-8320-C1FAEAE64C67}" destId="{235FEEEB-E74E-4D28-954C-6C1B0647574D}" srcOrd="0" destOrd="0" presId="urn:microsoft.com/office/officeart/2008/layout/CaptionedPictures"/>
    <dgm:cxn modelId="{CBE72C08-E92F-4544-B721-C5EE25627CC6}" type="presParOf" srcId="{C95C707F-6075-4714-8320-C1FAEAE64C67}" destId="{3050A990-44F6-4D76-86C5-7B0F6C17A27B}" srcOrd="1" destOrd="0" presId="urn:microsoft.com/office/officeart/2008/layout/CaptionedPictures"/>
    <dgm:cxn modelId="{5B398897-4A18-4DE4-A9B9-F30DDAC223A0}" type="presParOf" srcId="{7E179C4D-7A78-4751-B82D-D32E8EE259AE}" destId="{51A5386B-3107-4E5E-8E84-7784DC4F5798}" srcOrd="9" destOrd="0" presId="urn:microsoft.com/office/officeart/2008/layout/CaptionedPictures"/>
    <dgm:cxn modelId="{4334DBEB-836F-4E5D-9779-F435F714D2BC}" type="presParOf" srcId="{7E179C4D-7A78-4751-B82D-D32E8EE259AE}" destId="{86868631-1177-4B44-8638-BB4345385A5A}" srcOrd="10" destOrd="0" presId="urn:microsoft.com/office/officeart/2008/layout/CaptionedPictures"/>
    <dgm:cxn modelId="{16B7DE00-2039-44E1-A949-41572D5B4CE7}" type="presParOf" srcId="{86868631-1177-4B44-8638-BB4345385A5A}" destId="{8799F4C3-4AC8-4534-830E-6A19BB4909A6}" srcOrd="0" destOrd="0" presId="urn:microsoft.com/office/officeart/2008/layout/CaptionedPictures"/>
    <dgm:cxn modelId="{3187B7EF-FB98-4503-B1F5-0300FF6FFE50}" type="presParOf" srcId="{86868631-1177-4B44-8638-BB4345385A5A}" destId="{C705C158-7D8E-40F5-A429-A97F9DF54B04}" srcOrd="1" destOrd="0" presId="urn:microsoft.com/office/officeart/2008/layout/CaptionedPictures"/>
    <dgm:cxn modelId="{22FB0E3D-A7FA-4B3C-999B-C209D4779A2F}" type="presParOf" srcId="{86868631-1177-4B44-8638-BB4345385A5A}" destId="{85503E84-9D4D-422F-A11E-2D92B568A4EF}" srcOrd="2" destOrd="0" presId="urn:microsoft.com/office/officeart/2008/layout/CaptionedPictures"/>
    <dgm:cxn modelId="{9353C6F8-71BB-4C6F-85D1-49147F7F1BC2}" type="presParOf" srcId="{85503E84-9D4D-422F-A11E-2D92B568A4EF}" destId="{F9D733FD-0E26-4B6C-8E41-E245F907C5ED}" srcOrd="0" destOrd="0" presId="urn:microsoft.com/office/officeart/2008/layout/CaptionedPictures"/>
    <dgm:cxn modelId="{FE9E1A8A-CFD0-4A04-B9DF-48A1593A0730}" type="presParOf" srcId="{85503E84-9D4D-422F-A11E-2D92B568A4EF}" destId="{F05048E5-3625-4F58-AD62-78AA6180DBBE}"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lv-LV" sz="1800" b="1" dirty="0">
              <a:effectLst>
                <a:outerShdw blurRad="38100" dist="38100" dir="2700000" algn="tl">
                  <a:srgbClr val="000000">
                    <a:alpha val="43137"/>
                  </a:srgbClr>
                </a:outerShdw>
              </a:effectLst>
            </a:rPr>
            <a:t>Viņi aizmirsa </a:t>
          </a:r>
          <a:r>
            <a:rPr lang="lv-LV" sz="1800" b="1" i="1" dirty="0">
              <a:effectLst>
                <a:outerShdw blurRad="38100" dist="38100" dir="2700000" algn="tl">
                  <a:srgbClr val="000000">
                    <a:alpha val="43137"/>
                  </a:srgbClr>
                </a:outerShdw>
              </a:effectLst>
            </a:rPr>
            <a:t>pagātni</a:t>
          </a:r>
          <a:endParaRPr lang="es-ES" sz="1800" i="1" dirty="0">
            <a:solidFill>
              <a:schemeClr val="accent3">
                <a:lumMod val="60000"/>
                <a:lumOff val="40000"/>
              </a:schemeClr>
            </a:solidFill>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lv-LV" sz="1800" b="1" dirty="0">
              <a:effectLst>
                <a:outerShdw blurRad="38100" dist="38100" dir="2700000" algn="tl">
                  <a:srgbClr val="000000">
                    <a:alpha val="43137"/>
                  </a:srgbClr>
                </a:outerShdw>
              </a:effectLst>
            </a:rPr>
            <a:t>Viņi koncentrējās uz </a:t>
          </a:r>
          <a:r>
            <a:rPr lang="lv-LV" sz="1800" b="1" i="1" dirty="0">
              <a:effectLst>
                <a:outerShdw blurRad="38100" dist="38100" dir="2700000" algn="tl">
                  <a:srgbClr val="000000">
                    <a:alpha val="43137"/>
                  </a:srgbClr>
                </a:outerShdw>
              </a:effectLst>
            </a:rPr>
            <a:t>pašreizējām</a:t>
          </a:r>
          <a:r>
            <a:rPr lang="lv-LV" sz="1800" b="1" dirty="0">
              <a:effectLst>
                <a:outerShdw blurRad="38100" dist="38100" dir="2700000" algn="tl">
                  <a:srgbClr val="000000">
                    <a:alpha val="43137"/>
                  </a:srgbClr>
                </a:outerShdw>
              </a:effectLst>
            </a:rPr>
            <a:t> grūtībām</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lv-LV" sz="1800" b="1" dirty="0">
              <a:effectLst>
                <a:outerShdw blurRad="38100" dist="38100" dir="2700000" algn="tl">
                  <a:srgbClr val="000000">
                    <a:alpha val="43137"/>
                  </a:srgbClr>
                </a:outerShdw>
              </a:effectLst>
            </a:rPr>
            <a:t>Pazaudēja no redzesloka apsolīto </a:t>
          </a:r>
          <a:r>
            <a:rPr lang="lv-LV" sz="1800" b="1" i="1" dirty="0">
              <a:effectLst>
                <a:outerShdw blurRad="38100" dist="38100" dir="2700000" algn="tl">
                  <a:srgbClr val="000000">
                    <a:alpha val="43137"/>
                  </a:srgbClr>
                </a:outerShdw>
              </a:effectLst>
            </a:rPr>
            <a:t>nākotni</a:t>
          </a:r>
          <a:endParaRPr lang="es-ES" sz="1800" i="1" dirty="0">
            <a:effectLst>
              <a:outerShdw blurRad="38100" dist="38100" dir="2700000" algn="tl">
                <a:srgbClr val="000000">
                  <a:alpha val="43137"/>
                </a:srgbClr>
              </a:outerShdw>
            </a:effectLst>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lv-LV" sz="2000" b="1" noProof="0" dirty="0">
              <a:effectLst>
                <a:outerShdw blurRad="38100" dist="38100" dir="2700000" algn="tl">
                  <a:srgbClr val="000000">
                    <a:alpha val="43137"/>
                  </a:srgbClr>
                </a:outerShdw>
              </a:effectLst>
            </a:rPr>
            <a:t>Tās īpašības (2. Moz. 18:21):</a:t>
          </a:r>
          <a:endParaRPr lang="lv-LV" sz="2000" noProof="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lv-LV" sz="2000" noProof="0" dirty="0"/>
        </a:p>
      </dgm:t>
    </dgm:pt>
    <dgm:pt modelId="{894A301B-0C1C-40EF-AED5-B06E6B554BE0}" type="sibTrans" cxnId="{E0BF1E77-1378-4E15-A9B3-6E11C27E58E5}">
      <dgm:prSet/>
      <dgm:spPr/>
      <dgm:t>
        <a:bodyPr/>
        <a:lstStyle/>
        <a:p>
          <a:endParaRPr lang="lv-LV" sz="2000" noProof="0" dirty="0"/>
        </a:p>
      </dgm:t>
    </dgm:pt>
    <dgm:pt modelId="{F5F2B980-3B6A-47D7-AEE3-825DE60B8924}">
      <dgm:prSet custT="1"/>
      <dgm:spPr>
        <a:solidFill>
          <a:schemeClr val="accent4">
            <a:lumMod val="60000"/>
            <a:lumOff val="40000"/>
          </a:schemeClr>
        </a:solidFill>
      </dgm:spPr>
      <dgm:t>
        <a:bodyPr/>
        <a:lstStyle/>
        <a:p>
          <a:r>
            <a:rPr lang="lv-LV" sz="2000" b="1" noProof="0" dirty="0">
              <a:solidFill>
                <a:schemeClr val="tx1"/>
              </a:solidFill>
            </a:rPr>
            <a:t>Būt dievbijīgiem</a:t>
          </a:r>
          <a:endParaRPr lang="lv-LV" sz="2000" noProof="0" dirty="0">
            <a:solidFill>
              <a:schemeClr val="tx1"/>
            </a:solidFill>
          </a:endParaRPr>
        </a:p>
      </dgm:t>
    </dgm:pt>
    <dgm:pt modelId="{36C5300C-9887-436A-AF59-D66178B0F0AC}" type="parTrans" cxnId="{9DAF47E0-1261-49BD-B61D-2240169DFA1F}">
      <dgm:prSet/>
      <dgm:spPr/>
      <dgm:t>
        <a:bodyPr/>
        <a:lstStyle/>
        <a:p>
          <a:endParaRPr lang="lv-LV" sz="2000" noProof="0" dirty="0"/>
        </a:p>
      </dgm:t>
    </dgm:pt>
    <dgm:pt modelId="{9FC28E47-04E5-4689-99BD-A6210F55402A}" type="sibTrans" cxnId="{9DAF47E0-1261-49BD-B61D-2240169DFA1F}">
      <dgm:prSet/>
      <dgm:spPr/>
      <dgm:t>
        <a:bodyPr/>
        <a:lstStyle/>
        <a:p>
          <a:endParaRPr lang="lv-LV" sz="2000" noProof="0" dirty="0"/>
        </a:p>
      </dgm:t>
    </dgm:pt>
    <dgm:pt modelId="{7DA3D310-3E82-4015-B577-7CC690EE3FA0}">
      <dgm:prSet custT="1"/>
      <dgm:spPr>
        <a:solidFill>
          <a:schemeClr val="accent1">
            <a:lumMod val="60000"/>
            <a:lumOff val="40000"/>
          </a:schemeClr>
        </a:solidFill>
      </dgm:spPr>
      <dgm:t>
        <a:bodyPr/>
        <a:lstStyle/>
        <a:p>
          <a:r>
            <a:rPr lang="lv-LV" sz="2000" b="1" noProof="0" dirty="0">
              <a:solidFill>
                <a:schemeClr val="tx1"/>
              </a:solidFill>
            </a:rPr>
            <a:t>Būt uzticamiem</a:t>
          </a:r>
          <a:endParaRPr lang="lv-LV" sz="2000" noProof="0" dirty="0">
            <a:solidFill>
              <a:schemeClr val="tx1"/>
            </a:solidFill>
          </a:endParaRPr>
        </a:p>
      </dgm:t>
    </dgm:pt>
    <dgm:pt modelId="{7AF717A1-71FE-44C6-A232-4ABECB2F5FC9}" type="parTrans" cxnId="{62BE7AB4-DC31-4FC9-A17F-1DE94C174CBD}">
      <dgm:prSet/>
      <dgm:spPr/>
      <dgm:t>
        <a:bodyPr/>
        <a:lstStyle/>
        <a:p>
          <a:endParaRPr lang="lv-LV" sz="2000" noProof="0" dirty="0"/>
        </a:p>
      </dgm:t>
    </dgm:pt>
    <dgm:pt modelId="{C3CAD911-1EEF-4D56-8875-9C049C6A655D}" type="sibTrans" cxnId="{62BE7AB4-DC31-4FC9-A17F-1DE94C174CBD}">
      <dgm:prSet/>
      <dgm:spPr/>
      <dgm:t>
        <a:bodyPr/>
        <a:lstStyle/>
        <a:p>
          <a:endParaRPr lang="lv-LV" sz="2000" noProof="0" dirty="0"/>
        </a:p>
      </dgm:t>
    </dgm:pt>
    <dgm:pt modelId="{48F9FFBC-1749-4EF8-9EBD-F10A9D0729A9}">
      <dgm:prSet custT="1"/>
      <dgm:spPr>
        <a:solidFill>
          <a:srgbClr val="5DD5FF"/>
        </a:solidFill>
      </dgm:spPr>
      <dgm:t>
        <a:bodyPr/>
        <a:lstStyle/>
        <a:p>
          <a:r>
            <a:rPr lang="lv-LV" sz="2000" b="1" noProof="0" dirty="0">
              <a:solidFill>
                <a:schemeClr val="tx1"/>
              </a:solidFill>
            </a:rPr>
            <a:t>Būt neuzpērkamiem</a:t>
          </a:r>
          <a:endParaRPr lang="lv-LV" sz="2000" noProof="0" dirty="0">
            <a:solidFill>
              <a:schemeClr val="tx1"/>
            </a:solidFill>
          </a:endParaRPr>
        </a:p>
      </dgm:t>
    </dgm:pt>
    <dgm:pt modelId="{5F28433B-15A7-40FA-9AB9-16273AD0ACE1}" type="parTrans" cxnId="{D9F9CC39-E566-42FB-8B29-0BE998F046A8}">
      <dgm:prSet/>
      <dgm:spPr/>
      <dgm:t>
        <a:bodyPr/>
        <a:lstStyle/>
        <a:p>
          <a:endParaRPr lang="lv-LV" sz="2000" noProof="0" dirty="0"/>
        </a:p>
      </dgm:t>
    </dgm:pt>
    <dgm:pt modelId="{57421DF3-5804-4346-B2DB-C856A3C8EA77}" type="sibTrans" cxnId="{D9F9CC39-E566-42FB-8B29-0BE998F046A8}">
      <dgm:prSet/>
      <dgm:spPr/>
      <dgm:t>
        <a:bodyPr/>
        <a:lstStyle/>
        <a:p>
          <a:endParaRPr lang="lv-LV" sz="2000" noProof="0" dirty="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Dzīvības maize un ūdens: Jēzus</a:t>
          </a: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Labs padoms (2. Mozus 18:1-27)</a:t>
          </a:r>
          <a:endParaRPr lang="lv-LV" sz="2000" kern="1200" noProof="0" dirty="0">
            <a:effectLst>
              <a:outerShdw blurRad="38100" dist="38100" dir="2700000" algn="tl">
                <a:srgbClr val="000000">
                  <a:alpha val="43137"/>
                </a:srgbClr>
              </a:outerShdw>
            </a:effectLst>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Paceltās rokas (2. Mozus 17:8-16)</a:t>
          </a:r>
          <a:endParaRPr lang="lv-LV" sz="2000" kern="1200" noProof="0" dirty="0">
            <a:effectLst>
              <a:outerShdw blurRad="38100" dist="38100" dir="2700000" algn="tl">
                <a:srgbClr val="000000">
                  <a:alpha val="43137"/>
                </a:srgbClr>
              </a:outerShdw>
            </a:effectLst>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Horeba kalns (2. Mozus 17:1-7)</a:t>
          </a:r>
          <a:endParaRPr lang="lv-LV" sz="2000" kern="1200" noProof="0" dirty="0">
            <a:effectLst>
              <a:outerShdw blurRad="38100" dist="38100" dir="2700000" algn="tl">
                <a:srgbClr val="000000">
                  <a:alpha val="43137"/>
                </a:srgbClr>
              </a:outerShdw>
            </a:effectLst>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Maize no debesīm (2. Mozus 16:1-36)</a:t>
          </a:r>
          <a:endParaRPr lang="lv-LV" sz="2000" kern="1200" noProof="0" dirty="0">
            <a:effectLst>
              <a:outerShdw blurRad="38100" dist="38100" dir="2700000" algn="tl">
                <a:srgbClr val="000000">
                  <a:alpha val="43137"/>
                </a:srgbClr>
              </a:outerShdw>
            </a:effectLst>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Tīrs ūdens (2. Mozus 15:22-27)</a:t>
          </a:r>
          <a:endParaRPr lang="lv-LV" sz="2000" kern="1200" noProof="0" dirty="0">
            <a:effectLst>
              <a:outerShdw blurRad="38100" dist="38100" dir="2700000" algn="tl">
                <a:srgbClr val="000000">
                  <a:alpha val="43137"/>
                </a:srgbClr>
              </a:outerShdw>
            </a:effectLst>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E23DC-79BE-45F9-8A1D-C92D577BBB99}">
      <dsp:nvSpPr>
        <dsp:cNvPr id="0" name=""/>
        <dsp:cNvSpPr/>
      </dsp:nvSpPr>
      <dsp:spPr>
        <a:xfrm>
          <a:off x="686875" y="75294"/>
          <a:ext cx="1694448" cy="2493989"/>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81198823-CF85-4ED1-B09C-89E3A7D21569}">
      <dsp:nvSpPr>
        <dsp:cNvPr id="0" name=""/>
        <dsp:cNvSpPr/>
      </dsp:nvSpPr>
      <dsp:spPr>
        <a:xfrm>
          <a:off x="791651" y="181658"/>
          <a:ext cx="1525003" cy="1295754"/>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EC3DBC-8F25-46A3-9BBC-A19356225752}">
      <dsp:nvSpPr>
        <dsp:cNvPr id="0" name=""/>
        <dsp:cNvSpPr/>
      </dsp:nvSpPr>
      <dsp:spPr>
        <a:xfrm>
          <a:off x="771597" y="1734159"/>
          <a:ext cx="1525003" cy="5382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Saullēktā tā izkusa (2.Moz.16:21)</a:t>
          </a:r>
          <a:endParaRPr lang="lv-LV" sz="1800" kern="1200" noProof="0" dirty="0"/>
        </a:p>
      </dsp:txBody>
      <dsp:txXfrm>
        <a:off x="771597" y="1734159"/>
        <a:ext cx="1525003" cy="538236"/>
      </dsp:txXfrm>
    </dsp:sp>
    <dsp:sp modelId="{3AFC8898-54C6-4D7A-9045-E8D2F769CCE8}">
      <dsp:nvSpPr>
        <dsp:cNvPr id="0" name=""/>
        <dsp:cNvSpPr/>
      </dsp:nvSpPr>
      <dsp:spPr>
        <a:xfrm>
          <a:off x="2698557" y="75294"/>
          <a:ext cx="1884955" cy="2493989"/>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9CFC6A43-375E-47EC-B8B7-92B292F0B6F2}">
      <dsp:nvSpPr>
        <dsp:cNvPr id="0" name=""/>
        <dsp:cNvSpPr/>
      </dsp:nvSpPr>
      <dsp:spPr>
        <a:xfrm>
          <a:off x="2871106" y="155510"/>
          <a:ext cx="1525003" cy="1295754"/>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4A73C11-29D4-4646-89D3-CC909D7FD8EA}">
      <dsp:nvSpPr>
        <dsp:cNvPr id="0" name=""/>
        <dsp:cNvSpPr/>
      </dsp:nvSpPr>
      <dsp:spPr>
        <a:xfrm>
          <a:off x="2657957" y="1734159"/>
          <a:ext cx="1966156" cy="5382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5 dienas maize bija vienā daudzumā (2.Moz.16:16)</a:t>
          </a:r>
          <a:endParaRPr lang="lv-LV" sz="1800" kern="1200" noProof="0" dirty="0"/>
        </a:p>
      </dsp:txBody>
      <dsp:txXfrm>
        <a:off x="2657957" y="1734159"/>
        <a:ext cx="1966156" cy="538236"/>
      </dsp:txXfrm>
    </dsp:sp>
    <dsp:sp modelId="{31450C52-4752-4349-976E-250B8A68E6E7}">
      <dsp:nvSpPr>
        <dsp:cNvPr id="0" name=""/>
        <dsp:cNvSpPr/>
      </dsp:nvSpPr>
      <dsp:spPr>
        <a:xfrm>
          <a:off x="4900747" y="75294"/>
          <a:ext cx="1694448" cy="2493989"/>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3E94C50E-A886-445A-B918-8126D85934E9}">
      <dsp:nvSpPr>
        <dsp:cNvPr id="0" name=""/>
        <dsp:cNvSpPr/>
      </dsp:nvSpPr>
      <dsp:spPr>
        <a:xfrm>
          <a:off x="5015557" y="161613"/>
          <a:ext cx="1525003" cy="1295754"/>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1B53F70-0B95-4F80-B93B-A448E8CCC627}">
      <dsp:nvSpPr>
        <dsp:cNvPr id="0" name=""/>
        <dsp:cNvSpPr/>
      </dsp:nvSpPr>
      <dsp:spPr>
        <a:xfrm>
          <a:off x="4902082" y="1734159"/>
          <a:ext cx="1691778" cy="5382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6.dienā divas reizes vairāk (2.Moz.16:22)</a:t>
          </a:r>
          <a:endParaRPr lang="lv-LV" sz="1800" kern="1200" noProof="0" dirty="0"/>
        </a:p>
      </dsp:txBody>
      <dsp:txXfrm>
        <a:off x="4902082" y="1734159"/>
        <a:ext cx="1691778" cy="538236"/>
      </dsp:txXfrm>
    </dsp:sp>
    <dsp:sp modelId="{98FC0FB8-8F53-4199-9E3B-CCDE9A1B73C9}">
      <dsp:nvSpPr>
        <dsp:cNvPr id="0" name=""/>
        <dsp:cNvSpPr/>
      </dsp:nvSpPr>
      <dsp:spPr>
        <a:xfrm>
          <a:off x="586" y="2770463"/>
          <a:ext cx="1694448" cy="2370094"/>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66E9358D-0828-488E-9582-DA843CCC7E24}">
      <dsp:nvSpPr>
        <dsp:cNvPr id="0" name=""/>
        <dsp:cNvSpPr/>
      </dsp:nvSpPr>
      <dsp:spPr>
        <a:xfrm>
          <a:off x="85308" y="3005396"/>
          <a:ext cx="1525003" cy="1295754"/>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CEBCBCE7-27DF-4D65-9F16-61DC36C72157}">
      <dsp:nvSpPr>
        <dsp:cNvPr id="0" name=""/>
        <dsp:cNvSpPr/>
      </dsp:nvSpPr>
      <dsp:spPr>
        <a:xfrm>
          <a:off x="35974" y="4485251"/>
          <a:ext cx="1525003" cy="5382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Sabatā nesabojājās (2.Moz.16:26)</a:t>
          </a:r>
          <a:endParaRPr lang="lv-LV" sz="1800" kern="1200" noProof="0" dirty="0"/>
        </a:p>
      </dsp:txBody>
      <dsp:txXfrm>
        <a:off x="35974" y="4485251"/>
        <a:ext cx="1525003" cy="538236"/>
      </dsp:txXfrm>
    </dsp:sp>
    <dsp:sp modelId="{66DA79FB-539D-4658-9909-FEEDDB7EC834}">
      <dsp:nvSpPr>
        <dsp:cNvPr id="0" name=""/>
        <dsp:cNvSpPr/>
      </dsp:nvSpPr>
      <dsp:spPr>
        <a:xfrm>
          <a:off x="2075346" y="2738727"/>
          <a:ext cx="2282151" cy="2433566"/>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CEDCC1B7-1DA8-4FF4-B628-AF544988E87A}">
      <dsp:nvSpPr>
        <dsp:cNvPr id="0" name=""/>
        <dsp:cNvSpPr/>
      </dsp:nvSpPr>
      <dsp:spPr>
        <a:xfrm>
          <a:off x="2453920" y="3005396"/>
          <a:ext cx="1525003" cy="1295754"/>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3050A990-44F6-4D76-86C5-7B0F6C17A27B}">
      <dsp:nvSpPr>
        <dsp:cNvPr id="0" name=""/>
        <dsp:cNvSpPr/>
      </dsp:nvSpPr>
      <dsp:spPr>
        <a:xfrm>
          <a:off x="1982388" y="4506678"/>
          <a:ext cx="2489507" cy="5382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Ikdienā atlicinātais līdz rītam, sabojajās 2.Moz.16:20)</a:t>
          </a:r>
          <a:endParaRPr lang="lv-LV" sz="1800" kern="1200" noProof="0" dirty="0"/>
        </a:p>
      </dsp:txBody>
      <dsp:txXfrm>
        <a:off x="1982388" y="4506678"/>
        <a:ext cx="2489507" cy="538236"/>
      </dsp:txXfrm>
    </dsp:sp>
    <dsp:sp modelId="{8799F4C3-4AC8-4534-830E-6A19BB4909A6}">
      <dsp:nvSpPr>
        <dsp:cNvPr id="0" name=""/>
        <dsp:cNvSpPr/>
      </dsp:nvSpPr>
      <dsp:spPr>
        <a:xfrm>
          <a:off x="4884177" y="2745984"/>
          <a:ext cx="2122398" cy="2325481"/>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C705C158-7D8E-40F5-A429-A97F9DF54B04}">
      <dsp:nvSpPr>
        <dsp:cNvPr id="0" name=""/>
        <dsp:cNvSpPr/>
      </dsp:nvSpPr>
      <dsp:spPr>
        <a:xfrm>
          <a:off x="5108918" y="2844567"/>
          <a:ext cx="1525003" cy="1295754"/>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05048E5-3625-4F58-AD62-78AA6180DBBE}">
      <dsp:nvSpPr>
        <dsp:cNvPr id="0" name=""/>
        <dsp:cNvSpPr/>
      </dsp:nvSpPr>
      <dsp:spPr>
        <a:xfrm>
          <a:off x="4658874" y="4170006"/>
          <a:ext cx="2543675" cy="9014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No piektdienas līdz sabatam tā nesabojājās (2.Moz.16:23-24)</a:t>
          </a:r>
          <a:endParaRPr lang="lv-LV" sz="1800" kern="1200" noProof="0" dirty="0"/>
        </a:p>
      </dsp:txBody>
      <dsp:txXfrm>
        <a:off x="4658874" y="4170006"/>
        <a:ext cx="2543675" cy="901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Viņi aizmirsa </a:t>
          </a:r>
          <a:r>
            <a:rPr lang="lv-LV" sz="1800" b="1" i="1" kern="1200" dirty="0">
              <a:effectLst>
                <a:outerShdw blurRad="38100" dist="38100" dir="2700000" algn="tl">
                  <a:srgbClr val="000000">
                    <a:alpha val="43137"/>
                  </a:srgbClr>
                </a:outerShdw>
              </a:effectLst>
            </a:rPr>
            <a:t>pagātni</a:t>
          </a:r>
          <a:endParaRPr lang="es-ES" sz="1800" i="1"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Viņi koncentrējās uz </a:t>
          </a:r>
          <a:r>
            <a:rPr lang="lv-LV" sz="1800" b="1" i="1" kern="1200" dirty="0">
              <a:effectLst>
                <a:outerShdw blurRad="38100" dist="38100" dir="2700000" algn="tl">
                  <a:srgbClr val="000000">
                    <a:alpha val="43137"/>
                  </a:srgbClr>
                </a:outerShdw>
              </a:effectLst>
            </a:rPr>
            <a:t>pašreizējām</a:t>
          </a:r>
          <a:r>
            <a:rPr lang="lv-LV" sz="1800" b="1" kern="1200" dirty="0">
              <a:effectLst>
                <a:outerShdw blurRad="38100" dist="38100" dir="2700000" algn="tl">
                  <a:srgbClr val="000000">
                    <a:alpha val="43137"/>
                  </a:srgbClr>
                </a:outerShdw>
              </a:effectLst>
            </a:rPr>
            <a:t> grūtībām</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Pazaudēja no redzesloka apsolīto </a:t>
          </a:r>
          <a:r>
            <a:rPr lang="lv-LV" sz="1800" b="1" i="1" kern="1200" dirty="0">
              <a:effectLst>
                <a:outerShdw blurRad="38100" dist="38100" dir="2700000" algn="tl">
                  <a:srgbClr val="000000">
                    <a:alpha val="43137"/>
                  </a:srgbClr>
                </a:outerShdw>
              </a:effectLst>
            </a:rPr>
            <a:t>nākotni</a:t>
          </a:r>
          <a:endParaRPr lang="es-ES" sz="1800" i="1" kern="1200" dirty="0">
            <a:effectLst>
              <a:outerShdw blurRad="38100" dist="38100" dir="2700000" algn="tl">
                <a:srgbClr val="000000">
                  <a:alpha val="43137"/>
                </a:srgbClr>
              </a:outerShdw>
            </a:effectLst>
          </a:endParaRPr>
        </a:p>
      </dsp:txBody>
      <dsp:txXfrm>
        <a:off x="120915" y="1130395"/>
        <a:ext cx="4405542" cy="474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64"/>
          <a:ext cx="4987173" cy="399682"/>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Tās īpašības (2. Moz. 18:21):</a:t>
          </a:r>
          <a:endParaRPr lang="lv-LV" sz="2000" kern="1200" noProof="0" dirty="0">
            <a:effectLst>
              <a:outerShdw blurRad="38100" dist="38100" dir="2700000" algn="tl">
                <a:srgbClr val="000000">
                  <a:alpha val="43137"/>
                </a:srgbClr>
              </a:outerShdw>
            </a:effectLst>
          </a:endParaRPr>
        </a:p>
      </dsp:txBody>
      <dsp:txXfrm>
        <a:off x="275606" y="12370"/>
        <a:ext cx="4963761" cy="376270"/>
      </dsp:txXfrm>
    </dsp:sp>
    <dsp:sp modelId="{A5BC1136-7AB0-4B0C-A76E-5ADA0EC67691}">
      <dsp:nvSpPr>
        <dsp:cNvPr id="0" name=""/>
        <dsp:cNvSpPr/>
      </dsp:nvSpPr>
      <dsp:spPr>
        <a:xfrm>
          <a:off x="263900" y="472289"/>
          <a:ext cx="399682" cy="399682"/>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87563" y="472289"/>
          <a:ext cx="4563510" cy="399682"/>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Būt dievbijīgiem</a:t>
          </a:r>
          <a:endParaRPr lang="lv-LV" sz="2000" kern="1200" noProof="0" dirty="0">
            <a:solidFill>
              <a:schemeClr val="tx1"/>
            </a:solidFill>
          </a:endParaRPr>
        </a:p>
      </dsp:txBody>
      <dsp:txXfrm>
        <a:off x="707077" y="491803"/>
        <a:ext cx="4524482" cy="360654"/>
      </dsp:txXfrm>
    </dsp:sp>
    <dsp:sp modelId="{B3D9C14E-83C8-4248-BED5-4F63A04A2943}">
      <dsp:nvSpPr>
        <dsp:cNvPr id="0" name=""/>
        <dsp:cNvSpPr/>
      </dsp:nvSpPr>
      <dsp:spPr>
        <a:xfrm>
          <a:off x="263900" y="919933"/>
          <a:ext cx="399682" cy="399682"/>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87563" y="919933"/>
          <a:ext cx="4563510" cy="399682"/>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Būt uzticamiem</a:t>
          </a:r>
          <a:endParaRPr lang="lv-LV" sz="2000" kern="1200" noProof="0" dirty="0">
            <a:solidFill>
              <a:schemeClr val="tx1"/>
            </a:solidFill>
          </a:endParaRPr>
        </a:p>
      </dsp:txBody>
      <dsp:txXfrm>
        <a:off x="707077" y="939447"/>
        <a:ext cx="4524482" cy="360654"/>
      </dsp:txXfrm>
    </dsp:sp>
    <dsp:sp modelId="{22CA8874-A2BE-4681-8FD8-D91CAE23CEBD}">
      <dsp:nvSpPr>
        <dsp:cNvPr id="0" name=""/>
        <dsp:cNvSpPr/>
      </dsp:nvSpPr>
      <dsp:spPr>
        <a:xfrm>
          <a:off x="263900" y="1367577"/>
          <a:ext cx="399682" cy="399682"/>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87563" y="1367577"/>
          <a:ext cx="4563510" cy="399682"/>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Būt neuzpērkamiem</a:t>
          </a:r>
          <a:endParaRPr lang="lv-LV" sz="2000" kern="1200" noProof="0" dirty="0">
            <a:solidFill>
              <a:schemeClr val="tx1"/>
            </a:solidFill>
          </a:endParaRPr>
        </a:p>
      </dsp:txBody>
      <dsp:txXfrm>
        <a:off x="707077" y="1387091"/>
        <a:ext cx="4524482" cy="3606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287474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44583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8259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9609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99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4250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425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639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16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7280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856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144270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203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657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19/07/2025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98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27282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76938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1558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417168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462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33417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fld id="{8F9B4233-282D-4213-8E52-6D925F04AC05}" type="datetimeFigureOut">
              <a:rPr lang="es-ES" smtClean="0"/>
              <a:t>19/07/2025</a:t>
            </a:fld>
            <a:endParaRPr lang="es-ES"/>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929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9B4233-282D-4213-8E52-6D925F04AC05}" type="datetimeFigureOut">
              <a:rPr lang="es-ES" smtClean="0"/>
              <a:t>19/07/2025</a:t>
            </a:fld>
            <a:endParaRPr lang="es-ES"/>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F2B2DD-D9B4-4473-B4E6-C8C1CD06B136}" type="slidenum">
              <a:rPr lang="es-ES" smtClean="0"/>
              <a:t>‹Nº›</a:t>
            </a:fld>
            <a:endParaRPr lang="es-ES"/>
          </a:p>
        </p:txBody>
      </p:sp>
    </p:spTree>
    <p:extLst>
      <p:ext uri="{BB962C8B-B14F-4D97-AF65-F5344CB8AC3E}">
        <p14:creationId xmlns:p14="http://schemas.microsoft.com/office/powerpoint/2010/main" val="165365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19/07/2025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23894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6.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microsoft.com/office/2007/relationships/hdphoto" Target="../media/hdphoto5.wdp"/><Relationship Id="rId7" Type="http://schemas.openxmlformats.org/officeDocument/2006/relationships/diagramQuickStyle" Target="../diagrams/quickStyle4.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image" Target="../media/image35.jpeg"/><Relationship Id="rId5" Type="http://schemas.openxmlformats.org/officeDocument/2006/relationships/diagramData" Target="../diagrams/data4.xml"/><Relationship Id="rId10" Type="http://schemas.openxmlformats.org/officeDocument/2006/relationships/image" Target="../media/image34.jpg"/><Relationship Id="rId4" Type="http://schemas.openxmlformats.org/officeDocument/2006/relationships/image" Target="../media/image33.jpe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191000" y="834891"/>
            <a:ext cx="3771014" cy="4154984"/>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algn="ctr"/>
            <a:r>
              <a:rPr lang="lv-LV" sz="6000" b="1" dirty="0">
                <a:ln w="13462">
                  <a:solidFill>
                    <a:schemeClr val="bg1"/>
                  </a:solidFill>
                  <a:prstDash val="solid"/>
                </a:ln>
                <a:solidFill>
                  <a:schemeClr val="accent5">
                    <a:lumMod val="50000"/>
                  </a:schemeClr>
                </a:solidFill>
                <a:effectLst>
                  <a:outerShdw dist="38100" dir="2700000" algn="bl" rotWithShape="0">
                    <a:schemeClr val="accent3">
                      <a:lumMod val="75000"/>
                    </a:schemeClr>
                  </a:outerShdw>
                </a:effectLst>
              </a:rPr>
              <a:t>DZĪVĪBAS</a:t>
            </a:r>
            <a:r>
              <a:rPr lang="lv-LV" sz="6600" b="1" dirty="0">
                <a:ln w="13462">
                  <a:solidFill>
                    <a:schemeClr val="bg1"/>
                  </a:solidFill>
                  <a:prstDash val="solid"/>
                </a:ln>
                <a:solidFill>
                  <a:schemeClr val="accent5">
                    <a:lumMod val="50000"/>
                  </a:schemeClr>
                </a:solidFill>
                <a:effectLst>
                  <a:outerShdw dist="38100" dir="2700000" algn="bl" rotWithShape="0">
                    <a:schemeClr val="accent3">
                      <a:lumMod val="75000"/>
                    </a:schemeClr>
                  </a:outerShdw>
                </a:effectLst>
              </a:rPr>
              <a:t> MAIZE </a:t>
            </a:r>
            <a:r>
              <a:rPr lang="lv-LV" sz="6600" b="1" dirty="0">
                <a:ln w="13462">
                  <a:solidFill>
                    <a:schemeClr val="bg1"/>
                  </a:solidFill>
                  <a:prstDash val="solid"/>
                </a:ln>
                <a:solidFill>
                  <a:srgbClr val="005DA2"/>
                </a:solidFill>
                <a:effectLst>
                  <a:outerShdw dist="38100" dir="2700000" algn="bl" rotWithShape="0">
                    <a:schemeClr val="accent3">
                      <a:lumMod val="75000"/>
                    </a:schemeClr>
                  </a:outerShdw>
                </a:effectLst>
              </a:rPr>
              <a:t>UN ŪDENS</a:t>
            </a:r>
            <a:endParaRPr lang="es-ES" sz="6600" b="1" dirty="0">
              <a:ln w="13462">
                <a:solidFill>
                  <a:schemeClr val="bg1"/>
                </a:solidFill>
                <a:prstDash val="solid"/>
              </a:ln>
              <a:solidFill>
                <a:srgbClr val="005DA2"/>
              </a:solidFill>
              <a:effectLst>
                <a:outerShdw dist="38100" dir="2700000" algn="bl" rotWithShape="0">
                  <a:schemeClr val="accent3">
                    <a:lumMod val="75000"/>
                  </a:schemeClr>
                </a:outerShdw>
              </a:effectLst>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439288" y="6253518"/>
            <a:ext cx="3226474" cy="338554"/>
          </a:xfrm>
          <a:prstGeom prst="rect">
            <a:avLst/>
          </a:prstGeom>
          <a:noFill/>
        </p:spPr>
        <p:txBody>
          <a:bodyPr wrap="square" rtlCol="0">
            <a:spAutoFit/>
          </a:bodyPr>
          <a:lstStyle/>
          <a:p>
            <a:pPr algn="ctr"/>
            <a:r>
              <a:rPr lang="es-ES" sz="1600" b="1" dirty="0">
                <a:solidFill>
                  <a:srgbClr val="002060"/>
                </a:solidFill>
              </a:rPr>
              <a:t>7</a:t>
            </a:r>
            <a:r>
              <a:rPr lang="lv-LV" sz="1600" b="1" dirty="0">
                <a:solidFill>
                  <a:srgbClr val="002060"/>
                </a:solidFill>
              </a:rPr>
              <a:t>.tēma</a:t>
            </a:r>
            <a:r>
              <a:rPr lang="es-ES" sz="1600" b="1" dirty="0">
                <a:solidFill>
                  <a:srgbClr val="002060"/>
                </a:solidFill>
              </a:rPr>
              <a:t> 16</a:t>
            </a:r>
            <a:r>
              <a:rPr lang="lv-LV" sz="1600" b="1" dirty="0">
                <a:solidFill>
                  <a:srgbClr val="002060"/>
                </a:solidFill>
              </a:rPr>
              <a:t>.augstā,</a:t>
            </a:r>
            <a:r>
              <a:rPr lang="es-ES" sz="1600" b="1" dirty="0">
                <a:solidFill>
                  <a:srgbClr val="002060"/>
                </a:solidFill>
              </a:rPr>
              <a:t> 2025</a:t>
            </a:r>
          </a:p>
        </p:txBody>
      </p:sp>
    </p:spTree>
    <p:extLst>
      <p:ext uri="{BB962C8B-B14F-4D97-AF65-F5344CB8AC3E}">
        <p14:creationId xmlns:p14="http://schemas.microsoft.com/office/powerpoint/2010/main" val="401099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69441"/>
          </a:xfrm>
          <a:prstGeom prst="rect">
            <a:avLst/>
          </a:prstGeom>
          <a:noFill/>
        </p:spPr>
        <p:txBody>
          <a:bodyPr wrap="square">
            <a:spAutoFit/>
          </a:bodyPr>
          <a:lstStyle/>
          <a:p>
            <a:pPr algn="ctr"/>
            <a:r>
              <a:rPr lang="lv-LV" sz="4400" b="1" dirty="0">
                <a:ln w="6600">
                  <a:solidFill>
                    <a:srgbClr val="7A007A"/>
                  </a:solidFill>
                  <a:prstDash val="solid"/>
                </a:ln>
                <a:solidFill>
                  <a:srgbClr val="FFFFFF"/>
                </a:solidFill>
                <a:effectLst>
                  <a:outerShdw dist="38100" dir="2700000" algn="tl" rotWithShape="0">
                    <a:schemeClr val="accent2"/>
                  </a:outerShdw>
                </a:effectLst>
              </a:rPr>
              <a:t>DZĪVIBAS MAIZE UN ŪDENS</a:t>
            </a:r>
            <a:r>
              <a:rPr lang="es-ES" sz="4400" b="1" dirty="0">
                <a:ln w="6600">
                  <a:solidFill>
                    <a:srgbClr val="7A007A"/>
                  </a:solidFill>
                  <a:prstDash val="solid"/>
                </a:ln>
                <a:solidFill>
                  <a:srgbClr val="FFFFFF"/>
                </a:solidFill>
                <a:effectLst>
                  <a:outerShdw dist="38100" dir="2700000" algn="tl" rotWithShape="0">
                    <a:schemeClr val="accent2"/>
                  </a:outerShdw>
                </a:effectLst>
              </a:rPr>
              <a:t>: J</a:t>
            </a:r>
            <a:r>
              <a:rPr lang="lv-LV" sz="4400" b="1" dirty="0">
                <a:ln w="6600">
                  <a:solidFill>
                    <a:srgbClr val="7A007A"/>
                  </a:solidFill>
                  <a:prstDash val="solid"/>
                </a:ln>
                <a:solidFill>
                  <a:srgbClr val="FFFFFF"/>
                </a:solidFill>
                <a:effectLst>
                  <a:outerShdw dist="38100" dir="2700000" algn="tl" rotWithShape="0">
                    <a:schemeClr val="accent2"/>
                  </a:outerShdw>
                </a:effectLst>
              </a:rPr>
              <a:t>ĒZU</a:t>
            </a:r>
            <a:r>
              <a:rPr lang="es-ES" sz="4400" b="1" dirty="0">
                <a:ln w="6600">
                  <a:solidFill>
                    <a:srgbClr val="7A007A"/>
                  </a:solidFill>
                  <a:prstDash val="solid"/>
                </a:ln>
                <a:solidFill>
                  <a:srgbClr val="FFFFFF"/>
                </a:solidFill>
                <a:effectLst>
                  <a:outerShdw dist="38100" dir="2700000" algn="tl" rotWithShape="0">
                    <a:schemeClr val="accent2"/>
                  </a:outerShdw>
                </a:effectLst>
              </a:rPr>
              <a:t>S</a:t>
            </a: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646331"/>
          </a:xfrm>
          <a:prstGeom prst="rect">
            <a:avLst/>
          </a:prstGeom>
          <a:noFill/>
        </p:spPr>
        <p:txBody>
          <a:bodyPr wrap="square">
            <a:spAutoFit/>
          </a:bodyPr>
          <a:lstStyle/>
          <a:p>
            <a:pPr algn="ctr"/>
            <a:r>
              <a:rPr lang="lv-LV" b="1" dirty="0">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rPr>
              <a:t>"Es Esmu dzīvā maize, kas nākusi no debesīm. Kas ēdīs no šīs maizes, tas dzīvos mūžīgi. Un maize, ko Es došu, ir Mana miesa, kas dota par pasaules dzīvību." </a:t>
            </a:r>
            <a:r>
              <a:rPr lang="lv-LV" sz="1400" b="1" dirty="0">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rPr>
              <a:t>(Jāņa 6:51).</a:t>
            </a:r>
            <a:endParaRPr lang="es-ES" sz="1100" b="1" dirty="0">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BAAAD48-2491-A308-5E5F-52242FF76AF0}"/>
              </a:ext>
            </a:extLst>
          </p:cNvPr>
          <p:cNvSpPr txBox="1"/>
          <p:nvPr/>
        </p:nvSpPr>
        <p:spPr>
          <a:xfrm>
            <a:off x="2611802" y="1399999"/>
            <a:ext cx="6848475" cy="1015663"/>
          </a:xfrm>
          <a:prstGeom prst="rect">
            <a:avLst/>
          </a:prstGeom>
          <a:noFill/>
        </p:spPr>
        <p:txBody>
          <a:bodyPr wrap="square" rtlCol="0">
            <a:spAutoFit/>
          </a:bodyPr>
          <a:lstStyle/>
          <a:p>
            <a:pPr>
              <a:spcBef>
                <a:spcPts val="600"/>
              </a:spcBef>
            </a:pPr>
            <a:r>
              <a:rPr lang="lv-LV" sz="2000" b="1" dirty="0"/>
              <a:t>Pāvils atgādina, ka 2. Mozus grāmata ir rakstīta mūsu mācībai, tas ir, tām ir garīgs pielietojums mūsu dzīvē (1.Kor.10:1-11).</a:t>
            </a: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611801" y="4800930"/>
            <a:ext cx="6848475" cy="1938992"/>
          </a:xfrm>
          <a:prstGeom prst="rect">
            <a:avLst/>
          </a:prstGeom>
          <a:noFill/>
        </p:spPr>
        <p:txBody>
          <a:bodyPr wrap="square">
            <a:spAutoFit/>
          </a:bodyPr>
          <a:lstStyle/>
          <a:p>
            <a:pPr>
              <a:spcBef>
                <a:spcPts val="600"/>
              </a:spcBef>
            </a:pPr>
            <a:r>
              <a:rPr lang="lv-LV" sz="2000" b="1" dirty="0"/>
              <a:t>Jēzus teica, ka Viņš ir patiesā Maize, kas nākusi no Debesīm. Viņš Pats ir šī maize, kas  ir Viņa miesa (Jņ.6:51). Viņa miesa, tika salauzta pie krusta, lai dāvātu pestīšanu visiem, kas no tās "baudīs", un Viņu pieņems kā Glābēju un uzturēs ikdienas attiecības ar Viņu. vienīgi Kristus var remdēt mūsu garīgās slāpes un izsalkumu.</a:t>
            </a:r>
            <a:endParaRPr lang="es-ES" sz="2000" b="1" dirty="0"/>
          </a:p>
        </p:txBody>
      </p:sp>
      <p:sp>
        <p:nvSpPr>
          <p:cNvPr id="11" name="CuadroTexto 10">
            <a:extLst>
              <a:ext uri="{FF2B5EF4-FFF2-40B4-BE49-F238E27FC236}">
                <a16:creationId xmlns:a16="http://schemas.microsoft.com/office/drawing/2014/main" id="{5BD9A574-F04A-69E6-02A7-8911006863B5}"/>
              </a:ext>
            </a:extLst>
          </p:cNvPr>
          <p:cNvSpPr txBox="1"/>
          <p:nvPr/>
        </p:nvSpPr>
        <p:spPr>
          <a:xfrm>
            <a:off x="2611795" y="3785267"/>
            <a:ext cx="7309272" cy="1015663"/>
          </a:xfrm>
          <a:prstGeom prst="rect">
            <a:avLst/>
          </a:prstGeom>
          <a:noFill/>
        </p:spPr>
        <p:txBody>
          <a:bodyPr wrap="square">
            <a:spAutoFit/>
          </a:bodyPr>
          <a:lstStyle/>
          <a:p>
            <a:pPr>
              <a:spcBef>
                <a:spcPts val="600"/>
              </a:spcBef>
            </a:pPr>
            <a:r>
              <a:rPr lang="lv-LV" sz="2000" b="1" dirty="0"/>
              <a:t>Viņš ir tas, kurš sniedz dzīvības ūdeni, kas simbolizē Svēto Garu (Jņ.4:14; 7:37-39). Viņš ir vienīgais, kas var apmierināt mūsu iekšējās slāpes pēc miera, prieka un laimes.</a:t>
            </a:r>
            <a:endParaRPr lang="es-ES" sz="2000" b="1" dirty="0"/>
          </a:p>
        </p:txBody>
      </p:sp>
      <p:sp>
        <p:nvSpPr>
          <p:cNvPr id="13" name="CuadroTexto 12">
            <a:extLst>
              <a:ext uri="{FF2B5EF4-FFF2-40B4-BE49-F238E27FC236}">
                <a16:creationId xmlns:a16="http://schemas.microsoft.com/office/drawing/2014/main" id="{E2651094-BD90-D5B2-3FAB-DD230BA33D7D}"/>
              </a:ext>
            </a:extLst>
          </p:cNvPr>
          <p:cNvSpPr txBox="1"/>
          <p:nvPr/>
        </p:nvSpPr>
        <p:spPr>
          <a:xfrm>
            <a:off x="2611798" y="3108159"/>
            <a:ext cx="6848475" cy="707886"/>
          </a:xfrm>
          <a:prstGeom prst="rect">
            <a:avLst/>
          </a:prstGeom>
          <a:noFill/>
        </p:spPr>
        <p:txBody>
          <a:bodyPr wrap="square">
            <a:spAutoFit/>
          </a:bodyPr>
          <a:lstStyle/>
          <a:p>
            <a:pPr>
              <a:spcBef>
                <a:spcPts val="600"/>
              </a:spcBef>
            </a:pPr>
            <a:r>
              <a:rPr lang="lv-LV" sz="2000" b="1" dirty="0"/>
              <a:t>Jēzus stāstā par ūdeni no klints un maizi no debesīm īpaši attiecināja uz Sevi.</a:t>
            </a: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611795" y="2400273"/>
            <a:ext cx="6848475" cy="707886"/>
          </a:xfrm>
          <a:prstGeom prst="rect">
            <a:avLst/>
          </a:prstGeom>
          <a:noFill/>
        </p:spPr>
        <p:txBody>
          <a:bodyPr wrap="square">
            <a:spAutoFit/>
          </a:bodyPr>
          <a:lstStyle/>
          <a:p>
            <a:pPr>
              <a:spcBef>
                <a:spcPts val="600"/>
              </a:spcBef>
            </a:pPr>
            <a:r>
              <a:rPr lang="lv-LV" sz="2000" b="1" dirty="0"/>
              <a:t>Šie notikumi mūs brīdina no mantkārības, elkdievības, netiklības, Dieva kārdināšanas un kurnēšanas.</a:t>
            </a:r>
          </a:p>
        </p:txBody>
      </p:sp>
    </p:spTree>
    <p:extLst>
      <p:ext uri="{BB962C8B-B14F-4D97-AF65-F5344CB8AC3E}">
        <p14:creationId xmlns:p14="http://schemas.microsoft.com/office/powerpoint/2010/main" val="144124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189737" y="1313036"/>
            <a:ext cx="10087864" cy="4231928"/>
          </a:xfrm>
          <a:prstGeom prst="rect">
            <a:avLst/>
          </a:prstGeom>
          <a:noFill/>
        </p:spPr>
        <p:txBody>
          <a:bodyPr wrap="square">
            <a:spAutoFit/>
          </a:bodyPr>
          <a:lstStyle/>
          <a:p>
            <a:pPr>
              <a:spcBef>
                <a:spcPts val="600"/>
              </a:spcBef>
            </a:pPr>
            <a:r>
              <a:rPr lang="lv-LV" sz="2400" b="1" dirty="0">
                <a:latin typeface="Constantia" panose="02030602050306030303" pitchFamily="18" charset="0"/>
              </a:rPr>
              <a:t>"Pasaules Pestītājs zina katras dvēseles vajadzības. Kad mēs esam nomākti un noguruši, Viņš to zina, un Viņš ir Tas, kas mūs apgādā ar garīgu atspirdzinājumu. Lūdziet Viņu, mostaties lūgšanai, un Viņš nāks. Jēzus ir dzīvības Maize, kas jābauda katru dienu; Viņš ir dzīvības Ūdens slāpstošai un izslāpušai dvēselei, un visi var saņemt Viņa žēlastību.</a:t>
            </a:r>
          </a:p>
          <a:p>
            <a:pPr>
              <a:spcBef>
                <a:spcPts val="600"/>
              </a:spcBef>
            </a:pPr>
            <a:r>
              <a:rPr lang="lv-LV" sz="2400" b="1" dirty="0">
                <a:latin typeface="Constantia" panose="02030602050306030303" pitchFamily="18" charset="0"/>
              </a:rPr>
              <a:t>Zemes ūdenskrātuves bieži vien ir tukšas, tās baseini izsīkst, bet Kristū ir dzīvs Avots, no kura mēs varam pastāvīgi dzert. Lai cik daudz mēs smeltos un dotu citiem, pārpilnība saglabāsies. Nav briesmu, ka krājumi izsmeltos, jo Kristus ir neizsmeļamais patiesības Avots."</a:t>
            </a:r>
          </a:p>
        </p:txBody>
      </p:sp>
      <p:sp>
        <p:nvSpPr>
          <p:cNvPr id="4" name="CuadroTexto 3">
            <a:extLst>
              <a:ext uri="{FF2B5EF4-FFF2-40B4-BE49-F238E27FC236}">
                <a16:creationId xmlns:a16="http://schemas.microsoft.com/office/drawing/2014/main" id="{8B122C8B-B761-12DF-2918-63DAEA8A8DD4}"/>
              </a:ext>
            </a:extLst>
          </p:cNvPr>
          <p:cNvSpPr txBox="1"/>
          <p:nvPr/>
        </p:nvSpPr>
        <p:spPr>
          <a:xfrm>
            <a:off x="7977916" y="5587058"/>
            <a:ext cx="3299685"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lv-LV" sz="1600" b="1" dirty="0"/>
              <a:t>Laika zīmes</a:t>
            </a:r>
            <a:r>
              <a:rPr lang="es-ES" sz="1600" b="1" dirty="0"/>
              <a:t>, 22</a:t>
            </a:r>
            <a:r>
              <a:rPr lang="lv-LV" sz="1600" b="1" dirty="0"/>
              <a:t>.</a:t>
            </a:r>
            <a:r>
              <a:rPr lang="es-ES" sz="1600" b="1" dirty="0"/>
              <a:t>a</a:t>
            </a:r>
            <a:r>
              <a:rPr lang="lv-LV" sz="1600" b="1" dirty="0"/>
              <a:t>prīlī</a:t>
            </a:r>
            <a:r>
              <a:rPr lang="es-ES" sz="1600" b="1" dirty="0"/>
              <a:t> 1897)</a:t>
            </a:r>
          </a:p>
        </p:txBody>
      </p:sp>
    </p:spTree>
    <p:extLst>
      <p:ext uri="{BB962C8B-B14F-4D97-AF65-F5344CB8AC3E}">
        <p14:creationId xmlns:p14="http://schemas.microsoft.com/office/powerpoint/2010/main" val="134802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38100"/>
            <a:ext cx="5302343" cy="6863417"/>
          </a:xfrm>
          <a:prstGeom prst="rect">
            <a:avLst/>
          </a:prstGeom>
          <a:noFill/>
        </p:spPr>
        <p:txBody>
          <a:bodyPr wrap="square">
            <a:spAutoFit/>
          </a:bodyPr>
          <a:lstStyle/>
          <a:p>
            <a:pPr algn="ctr"/>
            <a:r>
              <a:rPr lang="es-ES" sz="31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a:t>
            </a:r>
            <a:r>
              <a:rPr lang="lv-LV" sz="31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Tad Tas Kungs sacīja uz Mozu: "Cik ilgi jūs liegsities turēt Manus baušļus un Manus likumus? Redziet, Tas Kungs jums ir devis sabatu, tādēļ Viņš jums sestajā dienā maizi piešķīris divi dienām; palieciet ikviens savā vietā, un lai neviens septītajā dienā neatstāj savu vietu." Tā ļaudis dusēja septītajā dienā.</a:t>
            </a:r>
            <a:r>
              <a:rPr lang="es-ES" sz="31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lv-LV" sz="22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2. Mozus</a:t>
            </a:r>
            <a:r>
              <a:rPr lang="es-ES" sz="2200" b="1" dirty="0">
                <a:ln w="12700" cmpd="sng">
                  <a:no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 16:28–30</a:t>
            </a:r>
          </a:p>
        </p:txBody>
      </p:sp>
    </p:spTree>
    <p:extLst>
      <p:ext uri="{BB962C8B-B14F-4D97-AF65-F5344CB8AC3E}">
        <p14:creationId xmlns:p14="http://schemas.microsoft.com/office/powerpoint/2010/main" val="199742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3937951707"/>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600" y="226175"/>
            <a:ext cx="7058026" cy="707886"/>
          </a:xfrm>
          <a:prstGeom prst="rect">
            <a:avLst/>
          </a:prstGeom>
          <a:noFill/>
        </p:spPr>
        <p:txBody>
          <a:bodyPr wrap="square" rtlCol="0">
            <a:spAutoFit/>
          </a:bodyPr>
          <a:lstStyle/>
          <a:p>
            <a:pPr>
              <a:spcBef>
                <a:spcPts val="600"/>
              </a:spcBef>
            </a:pPr>
            <a:r>
              <a:rPr lang="lv-LV" sz="2000" b="1" dirty="0"/>
              <a:t>Beidzot viņi bija šķērsojuši Ēģiptes robežu. Viņi tagad noteikti bija ceļā uz Kanaānu, zemi, kur plūst piens un medus.</a:t>
            </a:r>
            <a:endParaRPr lang="es-ES" sz="2000" b="1" dirty="0"/>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28600" y="2155477"/>
            <a:ext cx="7058026" cy="1631216"/>
          </a:xfrm>
          <a:prstGeom prst="rect">
            <a:avLst/>
          </a:prstGeom>
          <a:noFill/>
        </p:spPr>
        <p:txBody>
          <a:bodyPr wrap="square">
            <a:spAutoFit/>
          </a:bodyPr>
          <a:lstStyle/>
          <a:p>
            <a:pPr>
              <a:spcBef>
                <a:spcPts val="600"/>
              </a:spcBef>
            </a:pPr>
            <a:r>
              <a:rPr lang="lv-LV" sz="2000" b="1" dirty="0"/>
              <a:t>Pēc pirmajām problēmām ļaudis sāka  kurnēt un sūdzēties - viņi labprātāk būtu miruši Ēģiptē! Acīmredzot viņu ticībai vajadzēja augt un stiprināties. Dievs bija ar viņiem, apgādāja viņus ar ūdeni un maizi, pasargāja no ienaidniekiem un palīdzēja viņiem organizēties.</a:t>
            </a:r>
            <a:endParaRPr lang="es-ES" sz="2000" b="1" dirty="0"/>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1149339"/>
            <a:ext cx="7058026" cy="707886"/>
          </a:xfrm>
          <a:prstGeom prst="rect">
            <a:avLst/>
          </a:prstGeom>
          <a:noFill/>
        </p:spPr>
        <p:txBody>
          <a:bodyPr wrap="square">
            <a:spAutoFit/>
          </a:bodyPr>
          <a:lstStyle/>
          <a:p>
            <a:pPr>
              <a:spcBef>
                <a:spcPts val="600"/>
              </a:spcBef>
            </a:pPr>
            <a:r>
              <a:rPr lang="lv-LV" sz="2000" b="1" dirty="0"/>
              <a:t>Trīs dienas viss šķita ideāli. Taču viņu līdzi paņemtie krājumi bija izsīkuši - kā pabarot divus miljonus cilvēku tuksnesī?</a:t>
            </a:r>
            <a:endParaRPr lang="es-ES" sz="2000" b="1" dirty="0"/>
          </a:p>
        </p:txBody>
      </p:sp>
    </p:spTree>
    <p:extLst>
      <p:ext uri="{BB962C8B-B14F-4D97-AF65-F5344CB8AC3E}">
        <p14:creationId xmlns:p14="http://schemas.microsoft.com/office/powerpoint/2010/main" val="272106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367577" y="1291770"/>
            <a:ext cx="8851030" cy="4031873"/>
          </a:xfrm>
          <a:prstGeom prst="rect">
            <a:avLst/>
          </a:prstGeom>
          <a:noFill/>
        </p:spPr>
        <p:txBody>
          <a:bodyPr wrap="square">
            <a:spAutoFit/>
          </a:bodyPr>
          <a:lstStyle/>
          <a:p>
            <a:pPr>
              <a:spcBef>
                <a:spcPts val="600"/>
              </a:spcBef>
            </a:pPr>
            <a:r>
              <a:rPr lang="lv-LV" sz="3200" b="1" dirty="0">
                <a:latin typeface="Constantia" panose="02030602050306030303" pitchFamily="18" charset="0"/>
              </a:rPr>
              <a:t>"Dažādie ebreju pārbaudījumi bija kā skola, saga­tavojot tos apsolītajai mājvietai Kānaānā. Dievs vēlas, lai Viņa ļaudis šodien ar pazemīgu sirdi un uzņēmīgu garu censtos izprast tos piedzī­vojumus, caur kuriem gāja senais Israēls, un tādā veidā saņemtu norādījumus sagatavošanās darbam mūžīgās Kānaānas sasnieg­šanai."</a:t>
            </a:r>
            <a:endParaRPr lang="es-ES_tradnl"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25079DD6-9B15-8E6F-3BAF-DDED7B6167B8}"/>
              </a:ext>
            </a:extLst>
          </p:cNvPr>
          <p:cNvSpPr txBox="1"/>
          <p:nvPr/>
        </p:nvSpPr>
        <p:spPr>
          <a:xfrm>
            <a:off x="7963010" y="5566230"/>
            <a:ext cx="4071436" cy="338554"/>
          </a:xfrm>
          <a:prstGeom prst="rect">
            <a:avLst/>
          </a:prstGeom>
          <a:noFill/>
        </p:spPr>
        <p:txBody>
          <a:bodyPr wrap="none" rtlCol="0">
            <a:spAutoFit/>
          </a:bodyPr>
          <a:lstStyle/>
          <a:p>
            <a:pPr algn="r"/>
            <a:r>
              <a:rPr lang="it-IT" sz="1600" b="1" dirty="0"/>
              <a:t>E. G. V. (</a:t>
            </a:r>
            <a:r>
              <a:rPr lang="lv-LV" sz="1600" b="1" dirty="0"/>
              <a:t>Sentēvi un </a:t>
            </a:r>
            <a:r>
              <a:rPr lang="it-IT" sz="1600" b="1" dirty="0"/>
              <a:t>pravieši, 265. lpp.</a:t>
            </a:r>
            <a:r>
              <a:rPr lang="lv-LV" sz="1600" b="1" dirty="0"/>
              <a:t>293 LV</a:t>
            </a:r>
            <a:r>
              <a:rPr lang="it-IT" sz="1600" b="1" dirty="0"/>
              <a:t>)</a:t>
            </a:r>
            <a:endParaRPr lang="es-ES" sz="1600" b="1" dirty="0"/>
          </a:p>
        </p:txBody>
      </p:sp>
    </p:spTree>
    <p:extLst>
      <p:ext uri="{BB962C8B-B14F-4D97-AF65-F5344CB8AC3E}">
        <p14:creationId xmlns:p14="http://schemas.microsoft.com/office/powerpoint/2010/main" val="21248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8F3313-86E1-2B3F-00FE-2E5CEE1C6C39}"/>
              </a:ext>
            </a:extLst>
          </p:cNvPr>
          <p:cNvSpPr txBox="1"/>
          <p:nvPr/>
        </p:nvSpPr>
        <p:spPr>
          <a:xfrm>
            <a:off x="690358" y="165904"/>
            <a:ext cx="5774635"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rgbClr val="00E7E2"/>
                    </a:gs>
                    <a:gs pos="12000">
                      <a:srgbClr val="71FFFF"/>
                    </a:gs>
                    <a:gs pos="67000">
                      <a:schemeClr val="accent4">
                        <a:lumMod val="20000"/>
                        <a:lumOff val="80000"/>
                      </a:schemeClr>
                    </a:gs>
                  </a:gsLst>
                  <a:lin ang="5400000"/>
                </a:gradFill>
                <a:effectLst>
                  <a:outerShdw blurRad="38100" dist="38100" dir="2700000" algn="tl">
                    <a:srgbClr val="000000">
                      <a:alpha val="43137"/>
                    </a:srgbClr>
                  </a:outerShdw>
                </a:effectLst>
              </a:rPr>
              <a:t>TĪRS ŪDENS</a:t>
            </a:r>
          </a:p>
        </p:txBody>
      </p:sp>
      <p:sp>
        <p:nvSpPr>
          <p:cNvPr id="5" name="CuadroTexto 4">
            <a:extLst>
              <a:ext uri="{FF2B5EF4-FFF2-40B4-BE49-F238E27FC236}">
                <a16:creationId xmlns:a16="http://schemas.microsoft.com/office/drawing/2014/main" id="{BD444960-AFCA-6996-562F-5F1B5ECA270B}"/>
              </a:ext>
            </a:extLst>
          </p:cNvPr>
          <p:cNvSpPr txBox="1"/>
          <p:nvPr/>
        </p:nvSpPr>
        <p:spPr>
          <a:xfrm>
            <a:off x="6689035" y="160469"/>
            <a:ext cx="5368372" cy="923330"/>
          </a:xfrm>
          <a:prstGeom prst="rect">
            <a:avLst/>
          </a:prstGeom>
          <a:noFill/>
        </p:spPr>
        <p:txBody>
          <a:bodyPr wrap="square">
            <a:spAutoFit/>
          </a:bodyPr>
          <a:lstStyle/>
          <a:p>
            <a:pPr algn="ctr"/>
            <a:r>
              <a:rPr lang="es-ES" b="1" dirty="0">
                <a:solidFill>
                  <a:schemeClr val="bg1"/>
                </a:solidFill>
                <a:effectLst>
                  <a:glow rad="127000">
                    <a:srgbClr val="C03600"/>
                  </a:glow>
                </a:effectLst>
                <a:latin typeface="Comic Sans MS" panose="030F0702030302020204" pitchFamily="66" charset="0"/>
              </a:rPr>
              <a:t>“</a:t>
            </a:r>
            <a:r>
              <a:rPr lang="lv-LV" b="1" dirty="0">
                <a:solidFill>
                  <a:schemeClr val="bg1"/>
                </a:solidFill>
                <a:effectLst>
                  <a:glow rad="127000">
                    <a:srgbClr val="C03600"/>
                  </a:glow>
                </a:effectLst>
                <a:latin typeface="Comic Sans MS" panose="030F0702030302020204" pitchFamily="66" charset="0"/>
              </a:rPr>
              <a:t>Tad viņi nonāca Mārā, bet nevarēja Māras ūdeni dzert tā rūgtuma dēļ; tāpēc tās vietas vārdu sauc: Māra</a:t>
            </a:r>
            <a:r>
              <a:rPr lang="es-ES" b="1" dirty="0">
                <a:solidFill>
                  <a:schemeClr val="bg1"/>
                </a:solidFill>
                <a:effectLst>
                  <a:glow rad="127000">
                    <a:srgbClr val="C03600"/>
                  </a:glow>
                </a:effectLst>
                <a:latin typeface="Comic Sans MS" panose="030F0702030302020204" pitchFamily="66" charset="0"/>
              </a:rPr>
              <a:t>” </a:t>
            </a:r>
            <a:r>
              <a:rPr lang="es-ES" sz="1400" b="1" dirty="0">
                <a:solidFill>
                  <a:schemeClr val="bg1"/>
                </a:solidFill>
                <a:effectLst>
                  <a:glow rad="127000">
                    <a:srgbClr val="C03600"/>
                  </a:glow>
                </a:effectLst>
                <a:latin typeface="Comic Sans MS" panose="030F0702030302020204" pitchFamily="66" charset="0"/>
              </a:rPr>
              <a:t>(</a:t>
            </a:r>
            <a:r>
              <a:rPr lang="lv-LV" sz="1400" b="1" dirty="0">
                <a:solidFill>
                  <a:schemeClr val="bg1"/>
                </a:solidFill>
                <a:effectLst>
                  <a:glow rad="127000">
                    <a:srgbClr val="C03600"/>
                  </a:glow>
                </a:effectLst>
                <a:latin typeface="Comic Sans MS" panose="030F0702030302020204" pitchFamily="66" charset="0"/>
              </a:rPr>
              <a:t>2.Mozus</a:t>
            </a:r>
            <a:r>
              <a:rPr lang="es-ES" sz="1400" b="1" dirty="0">
                <a:solidFill>
                  <a:schemeClr val="bg1"/>
                </a:solidFill>
                <a:effectLst>
                  <a:glow rad="127000">
                    <a:srgbClr val="C03600"/>
                  </a:glow>
                </a:effectLst>
                <a:latin typeface="Comic Sans MS" panose="030F0702030302020204" pitchFamily="66" charset="0"/>
              </a:rPr>
              <a:t> 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3870556" y="1377785"/>
            <a:ext cx="8321442" cy="707886"/>
          </a:xfrm>
          <a:prstGeom prst="rect">
            <a:avLst/>
          </a:prstGeom>
          <a:noFill/>
        </p:spPr>
        <p:txBody>
          <a:bodyPr wrap="square" rtlCol="0">
            <a:spAutoFit/>
          </a:bodyPr>
          <a:lstStyle/>
          <a:p>
            <a:pPr>
              <a:spcBef>
                <a:spcPts val="600"/>
              </a:spcBef>
            </a:pPr>
            <a:r>
              <a:rPr lang="lv-LV" sz="2000" b="1" dirty="0"/>
              <a:t>Ja Dievs ir ar mums, kā gan ar mums var notikt kas slikts? Šķiet, tāda bija Izraēla tautas filozofija pēc Sarkanās jūras šķērsošanas.</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205" y="3177827"/>
            <a:ext cx="5117202" cy="3492922"/>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34593" y="5071456"/>
            <a:ext cx="6653833" cy="707886"/>
          </a:xfrm>
          <a:prstGeom prst="rect">
            <a:avLst/>
          </a:prstGeom>
          <a:noFill/>
        </p:spPr>
        <p:txBody>
          <a:bodyPr wrap="square">
            <a:spAutoFit/>
          </a:bodyPr>
          <a:lstStyle/>
          <a:p>
            <a:pPr>
              <a:spcBef>
                <a:spcPts val="600"/>
              </a:spcBef>
            </a:pPr>
            <a:r>
              <a:rPr lang="lv-LV" sz="2000" b="1" dirty="0"/>
              <a:t>Dievs vēlas, ka mēs apzinātos Viņa klātbūtni, gaidītu Viņa pavēles un sadarbotos ar Viņu.</a:t>
            </a:r>
            <a:endParaRPr lang="es-ES" sz="2000" b="1" dirty="0"/>
          </a:p>
        </p:txBody>
      </p:sp>
      <p:sp>
        <p:nvSpPr>
          <p:cNvPr id="14" name="CuadroTexto 13">
            <a:extLst>
              <a:ext uri="{FF2B5EF4-FFF2-40B4-BE49-F238E27FC236}">
                <a16:creationId xmlns:a16="http://schemas.microsoft.com/office/drawing/2014/main" id="{E33A5814-4475-AE42-B020-BA57C10DF522}"/>
              </a:ext>
            </a:extLst>
          </p:cNvPr>
          <p:cNvSpPr txBox="1"/>
          <p:nvPr/>
        </p:nvSpPr>
        <p:spPr>
          <a:xfrm>
            <a:off x="3787884" y="3086523"/>
            <a:ext cx="3109873" cy="1938992"/>
          </a:xfrm>
          <a:prstGeom prst="rect">
            <a:avLst/>
          </a:prstGeom>
          <a:noFill/>
        </p:spPr>
        <p:txBody>
          <a:bodyPr wrap="square">
            <a:spAutoFit/>
          </a:bodyPr>
          <a:lstStyle/>
          <a:p>
            <a:pPr>
              <a:spcBef>
                <a:spcPts val="600"/>
              </a:spcBef>
            </a:pPr>
            <a:r>
              <a:rPr lang="lv-LV" sz="2000" b="1" dirty="0"/>
              <a:t>Turklāt Viņš lūdza Mozu iesaistīties Viņa brīnuma veikšanā. Kungs viņam deva norādījumu iemest koku, lai attīrītu ūdeņus (2.Moz.15:25).</a:t>
            </a:r>
            <a:endParaRPr lang="es-ES" sz="2000" b="1" dirty="0"/>
          </a:p>
        </p:txBody>
      </p:sp>
      <p:sp>
        <p:nvSpPr>
          <p:cNvPr id="4" name="CuadroTexto 3">
            <a:extLst>
              <a:ext uri="{FF2B5EF4-FFF2-40B4-BE49-F238E27FC236}">
                <a16:creationId xmlns:a16="http://schemas.microsoft.com/office/drawing/2014/main" id="{7BA9CE89-03DA-5A6B-E918-638A76B1DD36}"/>
              </a:ext>
            </a:extLst>
          </p:cNvPr>
          <p:cNvSpPr txBox="1"/>
          <p:nvPr/>
        </p:nvSpPr>
        <p:spPr>
          <a:xfrm>
            <a:off x="3870555" y="2084651"/>
            <a:ext cx="8321441" cy="1015663"/>
          </a:xfrm>
          <a:prstGeom prst="rect">
            <a:avLst/>
          </a:prstGeom>
          <a:noFill/>
        </p:spPr>
        <p:txBody>
          <a:bodyPr wrap="square">
            <a:spAutoFit/>
          </a:bodyPr>
          <a:lstStyle/>
          <a:p>
            <a:pPr>
              <a:spcBef>
                <a:spcPts val="600"/>
              </a:spcBef>
            </a:pPr>
            <a:r>
              <a:rPr lang="lv-LV" sz="2000" b="1" dirty="0"/>
              <a:t>Kad viņi atrada ūdeni nederīgu dzeršanai, viņi sūdzējās: "Ko mēs dzersim?" (2.Moz.15:24). Dievs varēja padarīt ūdeni drošu, pirms viņi bija ieradušies, bet Viņš gaidīja īsto brīdi.</a:t>
            </a:r>
            <a:endParaRPr lang="es-ES" sz="2000" b="1" dirty="0"/>
          </a:p>
        </p:txBody>
      </p:sp>
      <p:sp>
        <p:nvSpPr>
          <p:cNvPr id="9" name="CuadroTexto 8">
            <a:extLst>
              <a:ext uri="{FF2B5EF4-FFF2-40B4-BE49-F238E27FC236}">
                <a16:creationId xmlns:a16="http://schemas.microsoft.com/office/drawing/2014/main" id="{F409450F-0D44-B6CA-8A05-C3940AC2F029}"/>
              </a:ext>
            </a:extLst>
          </p:cNvPr>
          <p:cNvSpPr txBox="1"/>
          <p:nvPr/>
        </p:nvSpPr>
        <p:spPr>
          <a:xfrm>
            <a:off x="184290" y="5779342"/>
            <a:ext cx="6604135" cy="1015663"/>
          </a:xfrm>
          <a:prstGeom prst="rect">
            <a:avLst/>
          </a:prstGeom>
          <a:noFill/>
        </p:spPr>
        <p:txBody>
          <a:bodyPr wrap="square">
            <a:spAutoFit/>
          </a:bodyPr>
          <a:lstStyle/>
          <a:p>
            <a:pPr>
              <a:spcBef>
                <a:spcPts val="600"/>
              </a:spcBef>
            </a:pPr>
            <a:r>
              <a:rPr lang="lv-LV" sz="2000" b="1" dirty="0"/>
              <a:t>Ja Israēla pildīja dievišķās prasības un ievēroja Dieva dotos likumus,  un viņi varēja būt droši, ka tiks pasargāti no ļaunuma (2.Moz.15:26).</a:t>
            </a:r>
            <a:endParaRPr lang="es-ES" sz="2000" b="1" dirty="0"/>
          </a:p>
        </p:txBody>
      </p:sp>
    </p:spTree>
    <p:extLst>
      <p:ext uri="{BB962C8B-B14F-4D97-AF65-F5344CB8AC3E}">
        <p14:creationId xmlns:p14="http://schemas.microsoft.com/office/powerpoint/2010/main" val="193861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E745887-BDB9-1522-68A1-2D92479B1898}"/>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A46F9B8B-E297-0392-056A-6E1035A8C1FB}"/>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8C0F4A7-7B63-8C98-45D0-996D7B9788FA}"/>
              </a:ext>
            </a:extLst>
          </p:cNvPr>
          <p:cNvSpPr txBox="1"/>
          <p:nvPr/>
        </p:nvSpPr>
        <p:spPr>
          <a:xfrm>
            <a:off x="0" y="0"/>
            <a:ext cx="12192000"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algn="ctr"/>
            <a:r>
              <a:rPr lang="lv-LV" sz="4400" b="1" dirty="0">
                <a:ln w="22225">
                  <a:noFill/>
                  <a:prstDash val="solid"/>
                </a:ln>
                <a:solidFill>
                  <a:srgbClr val="7030A0"/>
                </a:solidFill>
              </a:rPr>
              <a:t>MAIZE NO DEBESĪM</a:t>
            </a:r>
            <a:endParaRPr lang="es-ES" sz="4400" b="1" dirty="0">
              <a:ln w="22225">
                <a:noFill/>
                <a:prstDash val="solid"/>
              </a:ln>
              <a:solidFill>
                <a:srgbClr val="7030A0"/>
              </a:solidFill>
            </a:endParaRPr>
          </a:p>
        </p:txBody>
      </p:sp>
      <p:sp>
        <p:nvSpPr>
          <p:cNvPr id="5" name="CuadroTexto 4">
            <a:extLst>
              <a:ext uri="{FF2B5EF4-FFF2-40B4-BE49-F238E27FC236}">
                <a16:creationId xmlns:a16="http://schemas.microsoft.com/office/drawing/2014/main" id="{8C7D63EF-229C-DCA8-A2C3-EDAF87C29784}"/>
              </a:ext>
            </a:extLst>
          </p:cNvPr>
          <p:cNvSpPr txBox="1"/>
          <p:nvPr/>
        </p:nvSpPr>
        <p:spPr>
          <a:xfrm>
            <a:off x="0" y="600372"/>
            <a:ext cx="117824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75000"/>
                  </a:schemeClr>
                </a:solidFill>
                <a:latin typeface="Comic Sans MS" panose="030F0702030302020204" pitchFamily="66" charset="0"/>
              </a:rPr>
              <a:t>“</a:t>
            </a:r>
            <a:r>
              <a:rPr lang="lv-LV" b="1" dirty="0">
                <a:solidFill>
                  <a:schemeClr val="accent4">
                    <a:lumMod val="75000"/>
                  </a:schemeClr>
                </a:solidFill>
                <a:latin typeface="Comic Sans MS" panose="030F0702030302020204" pitchFamily="66" charset="0"/>
              </a:rPr>
              <a:t>Kad Israēla bērni to ieraudzīja, tie sacīja cits citam: "Man hu - kas tas ir?" Jo tie nezināja, kas tas bija. Un Mozus viņiem sacīja: "Šī ir tā maize, ko Tas Kungs jums ir devis par barību.</a:t>
            </a:r>
            <a:r>
              <a:rPr lang="es-ES" b="1" dirty="0">
                <a:solidFill>
                  <a:schemeClr val="accent4">
                    <a:lumMod val="75000"/>
                  </a:schemeClr>
                </a:solidFill>
                <a:latin typeface="Comic Sans MS" panose="030F0702030302020204" pitchFamily="66" charset="0"/>
              </a:rPr>
              <a:t>” </a:t>
            </a:r>
            <a:r>
              <a:rPr lang="es-ES" sz="1400" b="1" dirty="0">
                <a:solidFill>
                  <a:schemeClr val="accent4">
                    <a:lumMod val="75000"/>
                  </a:schemeClr>
                </a:solidFill>
                <a:latin typeface="Comic Sans MS" panose="030F0702030302020204" pitchFamily="66" charset="0"/>
              </a:rPr>
              <a:t>(</a:t>
            </a:r>
            <a:r>
              <a:rPr lang="lv-LV" sz="1400" b="1" dirty="0">
                <a:solidFill>
                  <a:schemeClr val="accent4">
                    <a:lumMod val="75000"/>
                  </a:schemeClr>
                </a:solidFill>
                <a:latin typeface="Comic Sans MS" panose="030F0702030302020204" pitchFamily="66" charset="0"/>
              </a:rPr>
              <a:t>2.Mozus</a:t>
            </a:r>
            <a:r>
              <a:rPr lang="es-ES" sz="1400" b="1" dirty="0">
                <a:solidFill>
                  <a:schemeClr val="accent4">
                    <a:lumMod val="75000"/>
                  </a:schemeClr>
                </a:solidFill>
                <a:latin typeface="Comic Sans MS" panose="030F0702030302020204" pitchFamily="66" charset="0"/>
              </a:rPr>
              <a:t> 16:15)</a:t>
            </a:r>
          </a:p>
        </p:txBody>
      </p:sp>
      <p:sp>
        <p:nvSpPr>
          <p:cNvPr id="6" name="CuadroTexto 5">
            <a:extLst>
              <a:ext uri="{FF2B5EF4-FFF2-40B4-BE49-F238E27FC236}">
                <a16:creationId xmlns:a16="http://schemas.microsoft.com/office/drawing/2014/main" id="{4996627B-CAE9-EB97-A8FD-FF4716FA5272}"/>
              </a:ext>
            </a:extLst>
          </p:cNvPr>
          <p:cNvSpPr txBox="1"/>
          <p:nvPr/>
        </p:nvSpPr>
        <p:spPr>
          <a:xfrm>
            <a:off x="139148" y="1246703"/>
            <a:ext cx="4711147" cy="1631216"/>
          </a:xfrm>
          <a:prstGeom prst="rect">
            <a:avLst/>
          </a:prstGeom>
          <a:noFill/>
        </p:spPr>
        <p:txBody>
          <a:bodyPr wrap="square" rtlCol="0">
            <a:spAutoFit/>
          </a:bodyPr>
          <a:lstStyle/>
          <a:p>
            <a:pPr>
              <a:spcBef>
                <a:spcPts val="600"/>
              </a:spcBef>
            </a:pPr>
            <a:r>
              <a:rPr lang="lv-LV" sz="2000" b="1" dirty="0"/>
              <a:t>Ēstkāre pēc gaļas izraisīja Israēlā kurnēšanu pret Mozu un Āronu (2.Moz.16:2-3). Būtībā viņu kurnēšana bija vērsta pret Dievu (2.Moz.16:8). Kāda bija viņu problēma?</a:t>
            </a:r>
            <a:endParaRPr lang="es-ES" sz="2000" b="1" dirty="0"/>
          </a:p>
        </p:txBody>
      </p:sp>
      <p:graphicFrame>
        <p:nvGraphicFramePr>
          <p:cNvPr id="2" name="Diagrama 1">
            <a:extLst>
              <a:ext uri="{FF2B5EF4-FFF2-40B4-BE49-F238E27FC236}">
                <a16:creationId xmlns:a16="http://schemas.microsoft.com/office/drawing/2014/main" id="{98638570-27DA-5A87-6938-AE55524B9709}"/>
              </a:ext>
            </a:extLst>
          </p:cNvPr>
          <p:cNvGraphicFramePr/>
          <p:nvPr>
            <p:extLst>
              <p:ext uri="{D42A27DB-BD31-4B8C-83A1-F6EECF244321}">
                <p14:modId xmlns:p14="http://schemas.microsoft.com/office/powerpoint/2010/main" val="2767087095"/>
              </p:ext>
            </p:extLst>
          </p:nvPr>
        </p:nvGraphicFramePr>
        <p:xfrm>
          <a:off x="4850295" y="1694377"/>
          <a:ext cx="7282071" cy="5247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75E4E3A0-B150-EEAC-8AD8-3303A53FB6FF}"/>
              </a:ext>
            </a:extLst>
          </p:cNvPr>
          <p:cNvSpPr txBox="1"/>
          <p:nvPr/>
        </p:nvSpPr>
        <p:spPr>
          <a:xfrm>
            <a:off x="1928190" y="4538950"/>
            <a:ext cx="2832445" cy="2246769"/>
          </a:xfrm>
          <a:prstGeom prst="rect">
            <a:avLst/>
          </a:prstGeom>
          <a:noFill/>
        </p:spPr>
        <p:txBody>
          <a:bodyPr wrap="square">
            <a:spAutoFit/>
          </a:bodyPr>
          <a:lstStyle/>
          <a:p>
            <a:pPr>
              <a:spcBef>
                <a:spcPts val="600"/>
              </a:spcBef>
            </a:pPr>
            <a:r>
              <a:rPr lang="lv-LV" sz="2000" b="1" dirty="0"/>
              <a:t>Pēc tam, kad Dievs viņiem uzsūtīja ēst paipalas, Dievs tos apgādāja ar maizi, lai pabarotu viņus katru dienu... 40 gadus! (2.Moz.16:35).</a:t>
            </a:r>
            <a:endParaRPr lang="es-ES" sz="2000" b="1" dirty="0"/>
          </a:p>
        </p:txBody>
      </p:sp>
      <p:graphicFrame>
        <p:nvGraphicFramePr>
          <p:cNvPr id="10" name="Diagrama 9">
            <a:extLst>
              <a:ext uri="{FF2B5EF4-FFF2-40B4-BE49-F238E27FC236}">
                <a16:creationId xmlns:a16="http://schemas.microsoft.com/office/drawing/2014/main" id="{1E488B1D-5C6A-31AD-D97D-E0B96BC642E8}"/>
              </a:ext>
            </a:extLst>
          </p:cNvPr>
          <p:cNvGraphicFramePr/>
          <p:nvPr>
            <p:extLst>
              <p:ext uri="{D42A27DB-BD31-4B8C-83A1-F6EECF244321}">
                <p14:modId xmlns:p14="http://schemas.microsoft.com/office/powerpoint/2010/main" val="1660973134"/>
              </p:ext>
            </p:extLst>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CuadroTexto 11">
            <a:extLst>
              <a:ext uri="{FF2B5EF4-FFF2-40B4-BE49-F238E27FC236}">
                <a16:creationId xmlns:a16="http://schemas.microsoft.com/office/drawing/2014/main" id="{DCE25F23-F654-EA2A-A9B0-D25A2178B7D6}"/>
              </a:ext>
            </a:extLst>
          </p:cNvPr>
          <p:cNvSpPr txBox="1"/>
          <p:nvPr/>
        </p:nvSpPr>
        <p:spPr>
          <a:xfrm>
            <a:off x="4914068" y="1294267"/>
            <a:ext cx="7138783" cy="400110"/>
          </a:xfrm>
          <a:prstGeom prst="rect">
            <a:avLst/>
          </a:prstGeom>
          <a:noFill/>
        </p:spPr>
        <p:txBody>
          <a:bodyPr wrap="square">
            <a:spAutoFit/>
          </a:bodyPr>
          <a:lstStyle/>
          <a:p>
            <a:pPr algn="ctr">
              <a:spcBef>
                <a:spcPts val="600"/>
              </a:spcBef>
            </a:pPr>
            <a:r>
              <a:rPr lang="lv-LV" sz="2000" b="1" dirty="0"/>
              <a:t>Šī maize no debesīm bija patiesi brīnums:</a:t>
            </a: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9DC2F045-1B57-BF4B-0A87-3AC284AFC2A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139148" y="4631635"/>
            <a:ext cx="1699382" cy="2134205"/>
          </a:xfrm>
          <a:prstGeom prst="rect">
            <a:avLst/>
          </a:prstGeom>
          <a:effectLst>
            <a:innerShdw blurRad="114300">
              <a:prstClr val="black"/>
            </a:innerShdw>
          </a:effectLst>
        </p:spPr>
      </p:pic>
    </p:spTree>
    <p:extLst>
      <p:ext uri="{BB962C8B-B14F-4D97-AF65-F5344CB8AC3E}">
        <p14:creationId xmlns:p14="http://schemas.microsoft.com/office/powerpoint/2010/main" val="28998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22AE23DC-79BE-45F9-8A1D-C92D577BBB99}"/>
                                            </p:graphicEl>
                                          </p:spTgt>
                                        </p:tgtEl>
                                        <p:attrNameLst>
                                          <p:attrName>style.visibility</p:attrName>
                                        </p:attrNameLst>
                                      </p:cBhvr>
                                      <p:to>
                                        <p:strVal val="visible"/>
                                      </p:to>
                                    </p:set>
                                    <p:anim calcmode="lin" valueType="num">
                                      <p:cBhvr>
                                        <p:cTn id="67" dur="500" fill="hold"/>
                                        <p:tgtEl>
                                          <p:spTgt spid="2">
                                            <p:graphicEl>
                                              <a:dgm id="{22AE23DC-79BE-45F9-8A1D-C92D577BBB99}"/>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22AE23DC-79BE-45F9-8A1D-C92D577BBB99}"/>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22AE23DC-79BE-45F9-8A1D-C92D577BBB99}"/>
                                            </p:graphicEl>
                                          </p:spTgt>
                                        </p:tgtEl>
                                      </p:cBhvr>
                                    </p:animEffect>
                                    <p:anim calcmode="lin" valueType="num">
                                      <p:cBhvr>
                                        <p:cTn id="70" dur="500" fill="hold"/>
                                        <p:tgtEl>
                                          <p:spTgt spid="2">
                                            <p:graphicEl>
                                              <a:dgm id="{22AE23DC-79BE-45F9-8A1D-C92D577BBB99}"/>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22AE23DC-79BE-45F9-8A1D-C92D577BBB99}"/>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81198823-CF85-4ED1-B09C-89E3A7D21569}"/>
                                            </p:graphicEl>
                                          </p:spTgt>
                                        </p:tgtEl>
                                        <p:attrNameLst>
                                          <p:attrName>style.visibility</p:attrName>
                                        </p:attrNameLst>
                                      </p:cBhvr>
                                      <p:to>
                                        <p:strVal val="visible"/>
                                      </p:to>
                                    </p:set>
                                    <p:anim calcmode="lin" valueType="num">
                                      <p:cBhvr>
                                        <p:cTn id="74" dur="500" fill="hold"/>
                                        <p:tgtEl>
                                          <p:spTgt spid="2">
                                            <p:graphicEl>
                                              <a:dgm id="{81198823-CF85-4ED1-B09C-89E3A7D2156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81198823-CF85-4ED1-B09C-89E3A7D2156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81198823-CF85-4ED1-B09C-89E3A7D21569}"/>
                                            </p:graphicEl>
                                          </p:spTgt>
                                        </p:tgtEl>
                                      </p:cBhvr>
                                    </p:animEffect>
                                    <p:anim calcmode="lin" valueType="num">
                                      <p:cBhvr>
                                        <p:cTn id="77" dur="500" fill="hold"/>
                                        <p:tgtEl>
                                          <p:spTgt spid="2">
                                            <p:graphicEl>
                                              <a:dgm id="{81198823-CF85-4ED1-B09C-89E3A7D21569}"/>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81198823-CF85-4ED1-B09C-89E3A7D2156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2">
                                            <p:graphicEl>
                                              <a:dgm id="{01EC3DBC-8F25-46A3-9BBC-A19356225752}"/>
                                            </p:graphicEl>
                                          </p:spTgt>
                                        </p:tgtEl>
                                        <p:attrNameLst>
                                          <p:attrName>style.visibility</p:attrName>
                                        </p:attrNameLst>
                                      </p:cBhvr>
                                      <p:to>
                                        <p:strVal val="visible"/>
                                      </p:to>
                                    </p:set>
                                    <p:anim calcmode="lin" valueType="num">
                                      <p:cBhvr>
                                        <p:cTn id="81" dur="500" fill="hold"/>
                                        <p:tgtEl>
                                          <p:spTgt spid="2">
                                            <p:graphicEl>
                                              <a:dgm id="{01EC3DBC-8F25-46A3-9BBC-A19356225752}"/>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01EC3DBC-8F25-46A3-9BBC-A19356225752}"/>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01EC3DBC-8F25-46A3-9BBC-A19356225752}"/>
                                            </p:graphicEl>
                                          </p:spTgt>
                                        </p:tgtEl>
                                      </p:cBhvr>
                                    </p:animEffect>
                                    <p:anim calcmode="lin" valueType="num">
                                      <p:cBhvr>
                                        <p:cTn id="84" dur="500" fill="hold"/>
                                        <p:tgtEl>
                                          <p:spTgt spid="2">
                                            <p:graphicEl>
                                              <a:dgm id="{01EC3DBC-8F25-46A3-9BBC-A19356225752}"/>
                                            </p:graphicEl>
                                          </p:spTgt>
                                        </p:tgtEl>
                                        <p:attrNameLst>
                                          <p:attrName>ppt_x</p:attrName>
                                        </p:attrNameLst>
                                      </p:cBhvr>
                                      <p:tavLst>
                                        <p:tav tm="0">
                                          <p:val>
                                            <p:fltVal val="0.5"/>
                                          </p:val>
                                        </p:tav>
                                        <p:tav tm="100000">
                                          <p:val>
                                            <p:strVal val="#ppt_x"/>
                                          </p:val>
                                        </p:tav>
                                      </p:tavLst>
                                    </p:anim>
                                    <p:anim calcmode="lin" valueType="num">
                                      <p:cBhvr>
                                        <p:cTn id="85" dur="500" fill="hold"/>
                                        <p:tgtEl>
                                          <p:spTgt spid="2">
                                            <p:graphicEl>
                                              <a:dgm id="{01EC3DBC-8F25-46A3-9BBC-A19356225752}"/>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2">
                                            <p:graphicEl>
                                              <a:dgm id="{3AFC8898-54C6-4D7A-9045-E8D2F769CCE8}"/>
                                            </p:graphicEl>
                                          </p:spTgt>
                                        </p:tgtEl>
                                        <p:attrNameLst>
                                          <p:attrName>style.visibility</p:attrName>
                                        </p:attrNameLst>
                                      </p:cBhvr>
                                      <p:to>
                                        <p:strVal val="visible"/>
                                      </p:to>
                                    </p:set>
                                    <p:anim calcmode="lin" valueType="num">
                                      <p:cBhvr>
                                        <p:cTn id="90" dur="500" fill="hold"/>
                                        <p:tgtEl>
                                          <p:spTgt spid="2">
                                            <p:graphicEl>
                                              <a:dgm id="{3AFC8898-54C6-4D7A-9045-E8D2F769CCE8}"/>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3AFC8898-54C6-4D7A-9045-E8D2F769CCE8}"/>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3AFC8898-54C6-4D7A-9045-E8D2F769CCE8}"/>
                                            </p:graphicEl>
                                          </p:spTgt>
                                        </p:tgtEl>
                                      </p:cBhvr>
                                    </p:animEffect>
                                    <p:anim calcmode="lin" valueType="num">
                                      <p:cBhvr>
                                        <p:cTn id="93" dur="500" fill="hold"/>
                                        <p:tgtEl>
                                          <p:spTgt spid="2">
                                            <p:graphicEl>
                                              <a:dgm id="{3AFC8898-54C6-4D7A-9045-E8D2F769CCE8}"/>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3AFC8898-54C6-4D7A-9045-E8D2F769CCE8}"/>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9CFC6A43-375E-47EC-B8B7-92B292F0B6F2}"/>
                                            </p:graphicEl>
                                          </p:spTgt>
                                        </p:tgtEl>
                                        <p:attrNameLst>
                                          <p:attrName>style.visibility</p:attrName>
                                        </p:attrNameLst>
                                      </p:cBhvr>
                                      <p:to>
                                        <p:strVal val="visible"/>
                                      </p:to>
                                    </p:set>
                                    <p:anim calcmode="lin" valueType="num">
                                      <p:cBhvr>
                                        <p:cTn id="97" dur="500" fill="hold"/>
                                        <p:tgtEl>
                                          <p:spTgt spid="2">
                                            <p:graphicEl>
                                              <a:dgm id="{9CFC6A43-375E-47EC-B8B7-92B292F0B6F2}"/>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9CFC6A43-375E-47EC-B8B7-92B292F0B6F2}"/>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9CFC6A43-375E-47EC-B8B7-92B292F0B6F2}"/>
                                            </p:graphicEl>
                                          </p:spTgt>
                                        </p:tgtEl>
                                      </p:cBhvr>
                                    </p:animEffect>
                                    <p:anim calcmode="lin" valueType="num">
                                      <p:cBhvr>
                                        <p:cTn id="100" dur="500" fill="hold"/>
                                        <p:tgtEl>
                                          <p:spTgt spid="2">
                                            <p:graphicEl>
                                              <a:dgm id="{9CFC6A43-375E-47EC-B8B7-92B292F0B6F2}"/>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9CFC6A43-375E-47EC-B8B7-92B292F0B6F2}"/>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2">
                                            <p:graphicEl>
                                              <a:dgm id="{74A73C11-29D4-4646-89D3-CC909D7FD8EA}"/>
                                            </p:graphicEl>
                                          </p:spTgt>
                                        </p:tgtEl>
                                        <p:attrNameLst>
                                          <p:attrName>style.visibility</p:attrName>
                                        </p:attrNameLst>
                                      </p:cBhvr>
                                      <p:to>
                                        <p:strVal val="visible"/>
                                      </p:to>
                                    </p:set>
                                    <p:anim calcmode="lin" valueType="num">
                                      <p:cBhvr>
                                        <p:cTn id="104" dur="500" fill="hold"/>
                                        <p:tgtEl>
                                          <p:spTgt spid="2">
                                            <p:graphicEl>
                                              <a:dgm id="{74A73C11-29D4-4646-89D3-CC909D7FD8EA}"/>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74A73C11-29D4-4646-89D3-CC909D7FD8EA}"/>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74A73C11-29D4-4646-89D3-CC909D7FD8EA}"/>
                                            </p:graphicEl>
                                          </p:spTgt>
                                        </p:tgtEl>
                                      </p:cBhvr>
                                    </p:animEffect>
                                    <p:anim calcmode="lin" valueType="num">
                                      <p:cBhvr>
                                        <p:cTn id="107" dur="500" fill="hold"/>
                                        <p:tgtEl>
                                          <p:spTgt spid="2">
                                            <p:graphicEl>
                                              <a:dgm id="{74A73C11-29D4-4646-89D3-CC909D7FD8EA}"/>
                                            </p:graphicEl>
                                          </p:spTgt>
                                        </p:tgtEl>
                                        <p:attrNameLst>
                                          <p:attrName>ppt_x</p:attrName>
                                        </p:attrNameLst>
                                      </p:cBhvr>
                                      <p:tavLst>
                                        <p:tav tm="0">
                                          <p:val>
                                            <p:fltVal val="0.5"/>
                                          </p:val>
                                        </p:tav>
                                        <p:tav tm="100000">
                                          <p:val>
                                            <p:strVal val="#ppt_x"/>
                                          </p:val>
                                        </p:tav>
                                      </p:tavLst>
                                    </p:anim>
                                    <p:anim calcmode="lin" valueType="num">
                                      <p:cBhvr>
                                        <p:cTn id="108" dur="500" fill="hold"/>
                                        <p:tgtEl>
                                          <p:spTgt spid="2">
                                            <p:graphicEl>
                                              <a:dgm id="{74A73C11-29D4-4646-89D3-CC909D7FD8EA}"/>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528" fill="hold" grpId="0" nodeType="clickEffect">
                                  <p:stCondLst>
                                    <p:cond delay="0"/>
                                  </p:stCondLst>
                                  <p:childTnLst>
                                    <p:set>
                                      <p:cBhvr>
                                        <p:cTn id="112" dur="1" fill="hold">
                                          <p:stCondLst>
                                            <p:cond delay="0"/>
                                          </p:stCondLst>
                                        </p:cTn>
                                        <p:tgtEl>
                                          <p:spTgt spid="2">
                                            <p:graphicEl>
                                              <a:dgm id="{31450C52-4752-4349-976E-250B8A68E6E7}"/>
                                            </p:graphicEl>
                                          </p:spTgt>
                                        </p:tgtEl>
                                        <p:attrNameLst>
                                          <p:attrName>style.visibility</p:attrName>
                                        </p:attrNameLst>
                                      </p:cBhvr>
                                      <p:to>
                                        <p:strVal val="visible"/>
                                      </p:to>
                                    </p:set>
                                    <p:anim calcmode="lin" valueType="num">
                                      <p:cBhvr>
                                        <p:cTn id="113" dur="500" fill="hold"/>
                                        <p:tgtEl>
                                          <p:spTgt spid="2">
                                            <p:graphicEl>
                                              <a:dgm id="{31450C52-4752-4349-976E-250B8A68E6E7}"/>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31450C52-4752-4349-976E-250B8A68E6E7}"/>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31450C52-4752-4349-976E-250B8A68E6E7}"/>
                                            </p:graphicEl>
                                          </p:spTgt>
                                        </p:tgtEl>
                                      </p:cBhvr>
                                    </p:animEffect>
                                    <p:anim calcmode="lin" valueType="num">
                                      <p:cBhvr>
                                        <p:cTn id="116" dur="500" fill="hold"/>
                                        <p:tgtEl>
                                          <p:spTgt spid="2">
                                            <p:graphicEl>
                                              <a:dgm id="{31450C52-4752-4349-976E-250B8A68E6E7}"/>
                                            </p:graphicEl>
                                          </p:spTgt>
                                        </p:tgtEl>
                                        <p:attrNameLst>
                                          <p:attrName>ppt_x</p:attrName>
                                        </p:attrNameLst>
                                      </p:cBhvr>
                                      <p:tavLst>
                                        <p:tav tm="0">
                                          <p:val>
                                            <p:fltVal val="0.5"/>
                                          </p:val>
                                        </p:tav>
                                        <p:tav tm="100000">
                                          <p:val>
                                            <p:strVal val="#ppt_x"/>
                                          </p:val>
                                        </p:tav>
                                      </p:tavLst>
                                    </p:anim>
                                    <p:anim calcmode="lin" valueType="num">
                                      <p:cBhvr>
                                        <p:cTn id="117" dur="500" fill="hold"/>
                                        <p:tgtEl>
                                          <p:spTgt spid="2">
                                            <p:graphicEl>
                                              <a:dgm id="{31450C52-4752-4349-976E-250B8A68E6E7}"/>
                                            </p:graphicEl>
                                          </p:spTgt>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0"/>
                                  </p:stCondLst>
                                  <p:childTnLst>
                                    <p:set>
                                      <p:cBhvr>
                                        <p:cTn id="119" dur="1" fill="hold">
                                          <p:stCondLst>
                                            <p:cond delay="0"/>
                                          </p:stCondLst>
                                        </p:cTn>
                                        <p:tgtEl>
                                          <p:spTgt spid="2">
                                            <p:graphicEl>
                                              <a:dgm id="{3E94C50E-A886-445A-B918-8126D85934E9}"/>
                                            </p:graphicEl>
                                          </p:spTgt>
                                        </p:tgtEl>
                                        <p:attrNameLst>
                                          <p:attrName>style.visibility</p:attrName>
                                        </p:attrNameLst>
                                      </p:cBhvr>
                                      <p:to>
                                        <p:strVal val="visible"/>
                                      </p:to>
                                    </p:set>
                                    <p:anim calcmode="lin" valueType="num">
                                      <p:cBhvr>
                                        <p:cTn id="120" dur="500" fill="hold"/>
                                        <p:tgtEl>
                                          <p:spTgt spid="2">
                                            <p:graphicEl>
                                              <a:dgm id="{3E94C50E-A886-445A-B918-8126D85934E9}"/>
                                            </p:graphicEl>
                                          </p:spTgt>
                                        </p:tgtEl>
                                        <p:attrNameLst>
                                          <p:attrName>ppt_w</p:attrName>
                                        </p:attrNameLst>
                                      </p:cBhvr>
                                      <p:tavLst>
                                        <p:tav tm="0">
                                          <p:val>
                                            <p:fltVal val="0"/>
                                          </p:val>
                                        </p:tav>
                                        <p:tav tm="100000">
                                          <p:val>
                                            <p:strVal val="#ppt_w"/>
                                          </p:val>
                                        </p:tav>
                                      </p:tavLst>
                                    </p:anim>
                                    <p:anim calcmode="lin" valueType="num">
                                      <p:cBhvr>
                                        <p:cTn id="121" dur="500" fill="hold"/>
                                        <p:tgtEl>
                                          <p:spTgt spid="2">
                                            <p:graphicEl>
                                              <a:dgm id="{3E94C50E-A886-445A-B918-8126D85934E9}"/>
                                            </p:graphicEl>
                                          </p:spTgt>
                                        </p:tgtEl>
                                        <p:attrNameLst>
                                          <p:attrName>ppt_h</p:attrName>
                                        </p:attrNameLst>
                                      </p:cBhvr>
                                      <p:tavLst>
                                        <p:tav tm="0">
                                          <p:val>
                                            <p:fltVal val="0"/>
                                          </p:val>
                                        </p:tav>
                                        <p:tav tm="100000">
                                          <p:val>
                                            <p:strVal val="#ppt_h"/>
                                          </p:val>
                                        </p:tav>
                                      </p:tavLst>
                                    </p:anim>
                                    <p:animEffect transition="in" filter="fade">
                                      <p:cBhvr>
                                        <p:cTn id="122" dur="500"/>
                                        <p:tgtEl>
                                          <p:spTgt spid="2">
                                            <p:graphicEl>
                                              <a:dgm id="{3E94C50E-A886-445A-B918-8126D85934E9}"/>
                                            </p:graphicEl>
                                          </p:spTgt>
                                        </p:tgtEl>
                                      </p:cBhvr>
                                    </p:animEffect>
                                    <p:anim calcmode="lin" valueType="num">
                                      <p:cBhvr>
                                        <p:cTn id="123" dur="500" fill="hold"/>
                                        <p:tgtEl>
                                          <p:spTgt spid="2">
                                            <p:graphicEl>
                                              <a:dgm id="{3E94C50E-A886-445A-B918-8126D85934E9}"/>
                                            </p:graphicEl>
                                          </p:spTgt>
                                        </p:tgtEl>
                                        <p:attrNameLst>
                                          <p:attrName>ppt_x</p:attrName>
                                        </p:attrNameLst>
                                      </p:cBhvr>
                                      <p:tavLst>
                                        <p:tav tm="0">
                                          <p:val>
                                            <p:fltVal val="0.5"/>
                                          </p:val>
                                        </p:tav>
                                        <p:tav tm="100000">
                                          <p:val>
                                            <p:strVal val="#ppt_x"/>
                                          </p:val>
                                        </p:tav>
                                      </p:tavLst>
                                    </p:anim>
                                    <p:anim calcmode="lin" valueType="num">
                                      <p:cBhvr>
                                        <p:cTn id="124" dur="500" fill="hold"/>
                                        <p:tgtEl>
                                          <p:spTgt spid="2">
                                            <p:graphicEl>
                                              <a:dgm id="{3E94C50E-A886-445A-B918-8126D85934E9}"/>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2">
                                            <p:graphicEl>
                                              <a:dgm id="{11B53F70-0B95-4F80-B93B-A448E8CCC627}"/>
                                            </p:graphicEl>
                                          </p:spTgt>
                                        </p:tgtEl>
                                        <p:attrNameLst>
                                          <p:attrName>style.visibility</p:attrName>
                                        </p:attrNameLst>
                                      </p:cBhvr>
                                      <p:to>
                                        <p:strVal val="visible"/>
                                      </p:to>
                                    </p:set>
                                    <p:anim calcmode="lin" valueType="num">
                                      <p:cBhvr>
                                        <p:cTn id="127" dur="500" fill="hold"/>
                                        <p:tgtEl>
                                          <p:spTgt spid="2">
                                            <p:graphicEl>
                                              <a:dgm id="{11B53F70-0B95-4F80-B93B-A448E8CCC627}"/>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11B53F70-0B95-4F80-B93B-A448E8CCC627}"/>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11B53F70-0B95-4F80-B93B-A448E8CCC627}"/>
                                            </p:graphicEl>
                                          </p:spTgt>
                                        </p:tgtEl>
                                      </p:cBhvr>
                                    </p:animEffect>
                                    <p:anim calcmode="lin" valueType="num">
                                      <p:cBhvr>
                                        <p:cTn id="130" dur="500" fill="hold"/>
                                        <p:tgtEl>
                                          <p:spTgt spid="2">
                                            <p:graphicEl>
                                              <a:dgm id="{11B53F70-0B95-4F80-B93B-A448E8CCC627}"/>
                                            </p:graphicEl>
                                          </p:spTgt>
                                        </p:tgtEl>
                                        <p:attrNameLst>
                                          <p:attrName>ppt_x</p:attrName>
                                        </p:attrNameLst>
                                      </p:cBhvr>
                                      <p:tavLst>
                                        <p:tav tm="0">
                                          <p:val>
                                            <p:fltVal val="0.5"/>
                                          </p:val>
                                        </p:tav>
                                        <p:tav tm="100000">
                                          <p:val>
                                            <p:strVal val="#ppt_x"/>
                                          </p:val>
                                        </p:tav>
                                      </p:tavLst>
                                    </p:anim>
                                    <p:anim calcmode="lin" valueType="num">
                                      <p:cBhvr>
                                        <p:cTn id="131" dur="500" fill="hold"/>
                                        <p:tgtEl>
                                          <p:spTgt spid="2">
                                            <p:graphicEl>
                                              <a:dgm id="{11B53F70-0B95-4F80-B93B-A448E8CCC627}"/>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2">
                                            <p:graphicEl>
                                              <a:dgm id="{98FC0FB8-8F53-4199-9E3B-CCDE9A1B73C9}"/>
                                            </p:graphicEl>
                                          </p:spTgt>
                                        </p:tgtEl>
                                        <p:attrNameLst>
                                          <p:attrName>style.visibility</p:attrName>
                                        </p:attrNameLst>
                                      </p:cBhvr>
                                      <p:to>
                                        <p:strVal val="visible"/>
                                      </p:to>
                                    </p:set>
                                    <p:anim calcmode="lin" valueType="num">
                                      <p:cBhvr>
                                        <p:cTn id="136" dur="500" fill="hold"/>
                                        <p:tgtEl>
                                          <p:spTgt spid="2">
                                            <p:graphicEl>
                                              <a:dgm id="{98FC0FB8-8F53-4199-9E3B-CCDE9A1B73C9}"/>
                                            </p:graphicEl>
                                          </p:spTgt>
                                        </p:tgtEl>
                                        <p:attrNameLst>
                                          <p:attrName>ppt_w</p:attrName>
                                        </p:attrNameLst>
                                      </p:cBhvr>
                                      <p:tavLst>
                                        <p:tav tm="0">
                                          <p:val>
                                            <p:fltVal val="0"/>
                                          </p:val>
                                        </p:tav>
                                        <p:tav tm="100000">
                                          <p:val>
                                            <p:strVal val="#ppt_w"/>
                                          </p:val>
                                        </p:tav>
                                      </p:tavLst>
                                    </p:anim>
                                    <p:anim calcmode="lin" valueType="num">
                                      <p:cBhvr>
                                        <p:cTn id="137" dur="500" fill="hold"/>
                                        <p:tgtEl>
                                          <p:spTgt spid="2">
                                            <p:graphicEl>
                                              <a:dgm id="{98FC0FB8-8F53-4199-9E3B-CCDE9A1B73C9}"/>
                                            </p:graphicEl>
                                          </p:spTgt>
                                        </p:tgtEl>
                                        <p:attrNameLst>
                                          <p:attrName>ppt_h</p:attrName>
                                        </p:attrNameLst>
                                      </p:cBhvr>
                                      <p:tavLst>
                                        <p:tav tm="0">
                                          <p:val>
                                            <p:fltVal val="0"/>
                                          </p:val>
                                        </p:tav>
                                        <p:tav tm="100000">
                                          <p:val>
                                            <p:strVal val="#ppt_h"/>
                                          </p:val>
                                        </p:tav>
                                      </p:tavLst>
                                    </p:anim>
                                    <p:animEffect transition="in" filter="fade">
                                      <p:cBhvr>
                                        <p:cTn id="138" dur="500"/>
                                        <p:tgtEl>
                                          <p:spTgt spid="2">
                                            <p:graphicEl>
                                              <a:dgm id="{98FC0FB8-8F53-4199-9E3B-CCDE9A1B73C9}"/>
                                            </p:graphicEl>
                                          </p:spTgt>
                                        </p:tgtEl>
                                      </p:cBhvr>
                                    </p:animEffect>
                                    <p:anim calcmode="lin" valueType="num">
                                      <p:cBhvr>
                                        <p:cTn id="139" dur="500" fill="hold"/>
                                        <p:tgtEl>
                                          <p:spTgt spid="2">
                                            <p:graphicEl>
                                              <a:dgm id="{98FC0FB8-8F53-4199-9E3B-CCDE9A1B73C9}"/>
                                            </p:graphicEl>
                                          </p:spTgt>
                                        </p:tgtEl>
                                        <p:attrNameLst>
                                          <p:attrName>ppt_x</p:attrName>
                                        </p:attrNameLst>
                                      </p:cBhvr>
                                      <p:tavLst>
                                        <p:tav tm="0">
                                          <p:val>
                                            <p:fltVal val="0.5"/>
                                          </p:val>
                                        </p:tav>
                                        <p:tav tm="100000">
                                          <p:val>
                                            <p:strVal val="#ppt_x"/>
                                          </p:val>
                                        </p:tav>
                                      </p:tavLst>
                                    </p:anim>
                                    <p:anim calcmode="lin" valueType="num">
                                      <p:cBhvr>
                                        <p:cTn id="140" dur="500" fill="hold"/>
                                        <p:tgtEl>
                                          <p:spTgt spid="2">
                                            <p:graphicEl>
                                              <a:dgm id="{98FC0FB8-8F53-4199-9E3B-CCDE9A1B73C9}"/>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2">
                                            <p:graphicEl>
                                              <a:dgm id="{66E9358D-0828-488E-9582-DA843CCC7E24}"/>
                                            </p:graphicEl>
                                          </p:spTgt>
                                        </p:tgtEl>
                                        <p:attrNameLst>
                                          <p:attrName>style.visibility</p:attrName>
                                        </p:attrNameLst>
                                      </p:cBhvr>
                                      <p:to>
                                        <p:strVal val="visible"/>
                                      </p:to>
                                    </p:set>
                                    <p:anim calcmode="lin" valueType="num">
                                      <p:cBhvr>
                                        <p:cTn id="143" dur="500" fill="hold"/>
                                        <p:tgtEl>
                                          <p:spTgt spid="2">
                                            <p:graphicEl>
                                              <a:dgm id="{66E9358D-0828-488E-9582-DA843CCC7E24}"/>
                                            </p:graphicEl>
                                          </p:spTgt>
                                        </p:tgtEl>
                                        <p:attrNameLst>
                                          <p:attrName>ppt_w</p:attrName>
                                        </p:attrNameLst>
                                      </p:cBhvr>
                                      <p:tavLst>
                                        <p:tav tm="0">
                                          <p:val>
                                            <p:fltVal val="0"/>
                                          </p:val>
                                        </p:tav>
                                        <p:tav tm="100000">
                                          <p:val>
                                            <p:strVal val="#ppt_w"/>
                                          </p:val>
                                        </p:tav>
                                      </p:tavLst>
                                    </p:anim>
                                    <p:anim calcmode="lin" valueType="num">
                                      <p:cBhvr>
                                        <p:cTn id="144" dur="500" fill="hold"/>
                                        <p:tgtEl>
                                          <p:spTgt spid="2">
                                            <p:graphicEl>
                                              <a:dgm id="{66E9358D-0828-488E-9582-DA843CCC7E24}"/>
                                            </p:graphicEl>
                                          </p:spTgt>
                                        </p:tgtEl>
                                        <p:attrNameLst>
                                          <p:attrName>ppt_h</p:attrName>
                                        </p:attrNameLst>
                                      </p:cBhvr>
                                      <p:tavLst>
                                        <p:tav tm="0">
                                          <p:val>
                                            <p:fltVal val="0"/>
                                          </p:val>
                                        </p:tav>
                                        <p:tav tm="100000">
                                          <p:val>
                                            <p:strVal val="#ppt_h"/>
                                          </p:val>
                                        </p:tav>
                                      </p:tavLst>
                                    </p:anim>
                                    <p:animEffect transition="in" filter="fade">
                                      <p:cBhvr>
                                        <p:cTn id="145" dur="500"/>
                                        <p:tgtEl>
                                          <p:spTgt spid="2">
                                            <p:graphicEl>
                                              <a:dgm id="{66E9358D-0828-488E-9582-DA843CCC7E24}"/>
                                            </p:graphicEl>
                                          </p:spTgt>
                                        </p:tgtEl>
                                      </p:cBhvr>
                                    </p:animEffect>
                                    <p:anim calcmode="lin" valueType="num">
                                      <p:cBhvr>
                                        <p:cTn id="146" dur="500" fill="hold"/>
                                        <p:tgtEl>
                                          <p:spTgt spid="2">
                                            <p:graphicEl>
                                              <a:dgm id="{66E9358D-0828-488E-9582-DA843CCC7E24}"/>
                                            </p:graphicEl>
                                          </p:spTgt>
                                        </p:tgtEl>
                                        <p:attrNameLst>
                                          <p:attrName>ppt_x</p:attrName>
                                        </p:attrNameLst>
                                      </p:cBhvr>
                                      <p:tavLst>
                                        <p:tav tm="0">
                                          <p:val>
                                            <p:fltVal val="0.5"/>
                                          </p:val>
                                        </p:tav>
                                        <p:tav tm="100000">
                                          <p:val>
                                            <p:strVal val="#ppt_x"/>
                                          </p:val>
                                        </p:tav>
                                      </p:tavLst>
                                    </p:anim>
                                    <p:anim calcmode="lin" valueType="num">
                                      <p:cBhvr>
                                        <p:cTn id="147" dur="500" fill="hold"/>
                                        <p:tgtEl>
                                          <p:spTgt spid="2">
                                            <p:graphicEl>
                                              <a:dgm id="{66E9358D-0828-488E-9582-DA843CCC7E24}"/>
                                            </p:graphicEl>
                                          </p:spTgt>
                                        </p:tgtEl>
                                        <p:attrNameLst>
                                          <p:attrName>ppt_y</p:attrName>
                                        </p:attrNameLst>
                                      </p:cBhvr>
                                      <p:tavLst>
                                        <p:tav tm="0">
                                          <p:val>
                                            <p:fltVal val="0.5"/>
                                          </p:val>
                                        </p:tav>
                                        <p:tav tm="100000">
                                          <p:val>
                                            <p:strVal val="#ppt_y"/>
                                          </p:val>
                                        </p:tav>
                                      </p:tavLst>
                                    </p:anim>
                                  </p:childTnLst>
                                </p:cTn>
                              </p:par>
                              <p:par>
                                <p:cTn id="148" presetID="53" presetClass="entr" presetSubtype="528" fill="hold" grpId="0" nodeType="withEffect">
                                  <p:stCondLst>
                                    <p:cond delay="0"/>
                                  </p:stCondLst>
                                  <p:childTnLst>
                                    <p:set>
                                      <p:cBhvr>
                                        <p:cTn id="149" dur="1" fill="hold">
                                          <p:stCondLst>
                                            <p:cond delay="0"/>
                                          </p:stCondLst>
                                        </p:cTn>
                                        <p:tgtEl>
                                          <p:spTgt spid="2">
                                            <p:graphicEl>
                                              <a:dgm id="{CEBCBCE7-27DF-4D65-9F16-61DC36C72157}"/>
                                            </p:graphicEl>
                                          </p:spTgt>
                                        </p:tgtEl>
                                        <p:attrNameLst>
                                          <p:attrName>style.visibility</p:attrName>
                                        </p:attrNameLst>
                                      </p:cBhvr>
                                      <p:to>
                                        <p:strVal val="visible"/>
                                      </p:to>
                                    </p:set>
                                    <p:anim calcmode="lin" valueType="num">
                                      <p:cBhvr>
                                        <p:cTn id="150" dur="500" fill="hold"/>
                                        <p:tgtEl>
                                          <p:spTgt spid="2">
                                            <p:graphicEl>
                                              <a:dgm id="{CEBCBCE7-27DF-4D65-9F16-61DC36C72157}"/>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CEBCBCE7-27DF-4D65-9F16-61DC36C72157}"/>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CEBCBCE7-27DF-4D65-9F16-61DC36C72157}"/>
                                            </p:graphicEl>
                                          </p:spTgt>
                                        </p:tgtEl>
                                      </p:cBhvr>
                                    </p:animEffect>
                                    <p:anim calcmode="lin" valueType="num">
                                      <p:cBhvr>
                                        <p:cTn id="153" dur="500" fill="hold"/>
                                        <p:tgtEl>
                                          <p:spTgt spid="2">
                                            <p:graphicEl>
                                              <a:dgm id="{CEBCBCE7-27DF-4D65-9F16-61DC36C72157}"/>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CEBCBCE7-27DF-4D65-9F16-61DC36C72157}"/>
                                            </p:graphicEl>
                                          </p:spTgt>
                                        </p:tgtEl>
                                        <p:attrNameLst>
                                          <p:attrName>ppt_y</p:attrName>
                                        </p:attrNameLst>
                                      </p:cBhvr>
                                      <p:tavLst>
                                        <p:tav tm="0">
                                          <p:val>
                                            <p:fltVal val="0.5"/>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53" presetClass="entr" presetSubtype="528" fill="hold" grpId="0" nodeType="clickEffect">
                                  <p:stCondLst>
                                    <p:cond delay="0"/>
                                  </p:stCondLst>
                                  <p:childTnLst>
                                    <p:set>
                                      <p:cBhvr>
                                        <p:cTn id="158" dur="1" fill="hold">
                                          <p:stCondLst>
                                            <p:cond delay="0"/>
                                          </p:stCondLst>
                                        </p:cTn>
                                        <p:tgtEl>
                                          <p:spTgt spid="2">
                                            <p:graphicEl>
                                              <a:dgm id="{66DA79FB-539D-4658-9909-FEEDDB7EC834}"/>
                                            </p:graphicEl>
                                          </p:spTgt>
                                        </p:tgtEl>
                                        <p:attrNameLst>
                                          <p:attrName>style.visibility</p:attrName>
                                        </p:attrNameLst>
                                      </p:cBhvr>
                                      <p:to>
                                        <p:strVal val="visible"/>
                                      </p:to>
                                    </p:set>
                                    <p:anim calcmode="lin" valueType="num">
                                      <p:cBhvr>
                                        <p:cTn id="159" dur="500" fill="hold"/>
                                        <p:tgtEl>
                                          <p:spTgt spid="2">
                                            <p:graphicEl>
                                              <a:dgm id="{66DA79FB-539D-4658-9909-FEEDDB7EC834}"/>
                                            </p:graphicEl>
                                          </p:spTgt>
                                        </p:tgtEl>
                                        <p:attrNameLst>
                                          <p:attrName>ppt_w</p:attrName>
                                        </p:attrNameLst>
                                      </p:cBhvr>
                                      <p:tavLst>
                                        <p:tav tm="0">
                                          <p:val>
                                            <p:fltVal val="0"/>
                                          </p:val>
                                        </p:tav>
                                        <p:tav tm="100000">
                                          <p:val>
                                            <p:strVal val="#ppt_w"/>
                                          </p:val>
                                        </p:tav>
                                      </p:tavLst>
                                    </p:anim>
                                    <p:anim calcmode="lin" valueType="num">
                                      <p:cBhvr>
                                        <p:cTn id="160" dur="500" fill="hold"/>
                                        <p:tgtEl>
                                          <p:spTgt spid="2">
                                            <p:graphicEl>
                                              <a:dgm id="{66DA79FB-539D-4658-9909-FEEDDB7EC834}"/>
                                            </p:graphicEl>
                                          </p:spTgt>
                                        </p:tgtEl>
                                        <p:attrNameLst>
                                          <p:attrName>ppt_h</p:attrName>
                                        </p:attrNameLst>
                                      </p:cBhvr>
                                      <p:tavLst>
                                        <p:tav tm="0">
                                          <p:val>
                                            <p:fltVal val="0"/>
                                          </p:val>
                                        </p:tav>
                                        <p:tav tm="100000">
                                          <p:val>
                                            <p:strVal val="#ppt_h"/>
                                          </p:val>
                                        </p:tav>
                                      </p:tavLst>
                                    </p:anim>
                                    <p:animEffect transition="in" filter="fade">
                                      <p:cBhvr>
                                        <p:cTn id="161" dur="500"/>
                                        <p:tgtEl>
                                          <p:spTgt spid="2">
                                            <p:graphicEl>
                                              <a:dgm id="{66DA79FB-539D-4658-9909-FEEDDB7EC834}"/>
                                            </p:graphicEl>
                                          </p:spTgt>
                                        </p:tgtEl>
                                      </p:cBhvr>
                                    </p:animEffect>
                                    <p:anim calcmode="lin" valueType="num">
                                      <p:cBhvr>
                                        <p:cTn id="162" dur="500" fill="hold"/>
                                        <p:tgtEl>
                                          <p:spTgt spid="2">
                                            <p:graphicEl>
                                              <a:dgm id="{66DA79FB-539D-4658-9909-FEEDDB7EC834}"/>
                                            </p:graphicEl>
                                          </p:spTgt>
                                        </p:tgtEl>
                                        <p:attrNameLst>
                                          <p:attrName>ppt_x</p:attrName>
                                        </p:attrNameLst>
                                      </p:cBhvr>
                                      <p:tavLst>
                                        <p:tav tm="0">
                                          <p:val>
                                            <p:fltVal val="0.5"/>
                                          </p:val>
                                        </p:tav>
                                        <p:tav tm="100000">
                                          <p:val>
                                            <p:strVal val="#ppt_x"/>
                                          </p:val>
                                        </p:tav>
                                      </p:tavLst>
                                    </p:anim>
                                    <p:anim calcmode="lin" valueType="num">
                                      <p:cBhvr>
                                        <p:cTn id="163" dur="500" fill="hold"/>
                                        <p:tgtEl>
                                          <p:spTgt spid="2">
                                            <p:graphicEl>
                                              <a:dgm id="{66DA79FB-539D-4658-9909-FEEDDB7EC834}"/>
                                            </p:graphicEl>
                                          </p:spTgt>
                                        </p:tgtEl>
                                        <p:attrNameLst>
                                          <p:attrName>ppt_y</p:attrName>
                                        </p:attrNameLst>
                                      </p:cBhvr>
                                      <p:tavLst>
                                        <p:tav tm="0">
                                          <p:val>
                                            <p:fltVal val="0.5"/>
                                          </p:val>
                                        </p:tav>
                                        <p:tav tm="100000">
                                          <p:val>
                                            <p:strVal val="#ppt_y"/>
                                          </p:val>
                                        </p:tav>
                                      </p:tavLst>
                                    </p:anim>
                                  </p:childTnLst>
                                </p:cTn>
                              </p:par>
                              <p:par>
                                <p:cTn id="164" presetID="53" presetClass="entr" presetSubtype="528" fill="hold" grpId="0" nodeType="withEffect">
                                  <p:stCondLst>
                                    <p:cond delay="0"/>
                                  </p:stCondLst>
                                  <p:childTnLst>
                                    <p:set>
                                      <p:cBhvr>
                                        <p:cTn id="165" dur="1" fill="hold">
                                          <p:stCondLst>
                                            <p:cond delay="0"/>
                                          </p:stCondLst>
                                        </p:cTn>
                                        <p:tgtEl>
                                          <p:spTgt spid="2">
                                            <p:graphicEl>
                                              <a:dgm id="{CEDCC1B7-1DA8-4FF4-B628-AF544988E87A}"/>
                                            </p:graphicEl>
                                          </p:spTgt>
                                        </p:tgtEl>
                                        <p:attrNameLst>
                                          <p:attrName>style.visibility</p:attrName>
                                        </p:attrNameLst>
                                      </p:cBhvr>
                                      <p:to>
                                        <p:strVal val="visible"/>
                                      </p:to>
                                    </p:set>
                                    <p:anim calcmode="lin" valueType="num">
                                      <p:cBhvr>
                                        <p:cTn id="166" dur="500" fill="hold"/>
                                        <p:tgtEl>
                                          <p:spTgt spid="2">
                                            <p:graphicEl>
                                              <a:dgm id="{CEDCC1B7-1DA8-4FF4-B628-AF544988E87A}"/>
                                            </p:graphicEl>
                                          </p:spTgt>
                                        </p:tgtEl>
                                        <p:attrNameLst>
                                          <p:attrName>ppt_w</p:attrName>
                                        </p:attrNameLst>
                                      </p:cBhvr>
                                      <p:tavLst>
                                        <p:tav tm="0">
                                          <p:val>
                                            <p:fltVal val="0"/>
                                          </p:val>
                                        </p:tav>
                                        <p:tav tm="100000">
                                          <p:val>
                                            <p:strVal val="#ppt_w"/>
                                          </p:val>
                                        </p:tav>
                                      </p:tavLst>
                                    </p:anim>
                                    <p:anim calcmode="lin" valueType="num">
                                      <p:cBhvr>
                                        <p:cTn id="167" dur="500" fill="hold"/>
                                        <p:tgtEl>
                                          <p:spTgt spid="2">
                                            <p:graphicEl>
                                              <a:dgm id="{CEDCC1B7-1DA8-4FF4-B628-AF544988E87A}"/>
                                            </p:graphicEl>
                                          </p:spTgt>
                                        </p:tgtEl>
                                        <p:attrNameLst>
                                          <p:attrName>ppt_h</p:attrName>
                                        </p:attrNameLst>
                                      </p:cBhvr>
                                      <p:tavLst>
                                        <p:tav tm="0">
                                          <p:val>
                                            <p:fltVal val="0"/>
                                          </p:val>
                                        </p:tav>
                                        <p:tav tm="100000">
                                          <p:val>
                                            <p:strVal val="#ppt_h"/>
                                          </p:val>
                                        </p:tav>
                                      </p:tavLst>
                                    </p:anim>
                                    <p:animEffect transition="in" filter="fade">
                                      <p:cBhvr>
                                        <p:cTn id="168" dur="500"/>
                                        <p:tgtEl>
                                          <p:spTgt spid="2">
                                            <p:graphicEl>
                                              <a:dgm id="{CEDCC1B7-1DA8-4FF4-B628-AF544988E87A}"/>
                                            </p:graphicEl>
                                          </p:spTgt>
                                        </p:tgtEl>
                                      </p:cBhvr>
                                    </p:animEffect>
                                    <p:anim calcmode="lin" valueType="num">
                                      <p:cBhvr>
                                        <p:cTn id="169" dur="500" fill="hold"/>
                                        <p:tgtEl>
                                          <p:spTgt spid="2">
                                            <p:graphicEl>
                                              <a:dgm id="{CEDCC1B7-1DA8-4FF4-B628-AF544988E87A}"/>
                                            </p:graphicEl>
                                          </p:spTgt>
                                        </p:tgtEl>
                                        <p:attrNameLst>
                                          <p:attrName>ppt_x</p:attrName>
                                        </p:attrNameLst>
                                      </p:cBhvr>
                                      <p:tavLst>
                                        <p:tav tm="0">
                                          <p:val>
                                            <p:fltVal val="0.5"/>
                                          </p:val>
                                        </p:tav>
                                        <p:tav tm="100000">
                                          <p:val>
                                            <p:strVal val="#ppt_x"/>
                                          </p:val>
                                        </p:tav>
                                      </p:tavLst>
                                    </p:anim>
                                    <p:anim calcmode="lin" valueType="num">
                                      <p:cBhvr>
                                        <p:cTn id="170" dur="500" fill="hold"/>
                                        <p:tgtEl>
                                          <p:spTgt spid="2">
                                            <p:graphicEl>
                                              <a:dgm id="{CEDCC1B7-1DA8-4FF4-B628-AF544988E87A}"/>
                                            </p:graphicEl>
                                          </p:spTgt>
                                        </p:tgtEl>
                                        <p:attrNameLst>
                                          <p:attrName>ppt_y</p:attrName>
                                        </p:attrNameLst>
                                      </p:cBhvr>
                                      <p:tavLst>
                                        <p:tav tm="0">
                                          <p:val>
                                            <p:fltVal val="0.5"/>
                                          </p:val>
                                        </p:tav>
                                        <p:tav tm="100000">
                                          <p:val>
                                            <p:strVal val="#ppt_y"/>
                                          </p:val>
                                        </p:tav>
                                      </p:tavLst>
                                    </p:anim>
                                  </p:childTnLst>
                                </p:cTn>
                              </p:par>
                              <p:par>
                                <p:cTn id="171" presetID="53" presetClass="entr" presetSubtype="528" fill="hold" grpId="0" nodeType="withEffect">
                                  <p:stCondLst>
                                    <p:cond delay="0"/>
                                  </p:stCondLst>
                                  <p:childTnLst>
                                    <p:set>
                                      <p:cBhvr>
                                        <p:cTn id="172" dur="1" fill="hold">
                                          <p:stCondLst>
                                            <p:cond delay="0"/>
                                          </p:stCondLst>
                                        </p:cTn>
                                        <p:tgtEl>
                                          <p:spTgt spid="2">
                                            <p:graphicEl>
                                              <a:dgm id="{3050A990-44F6-4D76-86C5-7B0F6C17A27B}"/>
                                            </p:graphicEl>
                                          </p:spTgt>
                                        </p:tgtEl>
                                        <p:attrNameLst>
                                          <p:attrName>style.visibility</p:attrName>
                                        </p:attrNameLst>
                                      </p:cBhvr>
                                      <p:to>
                                        <p:strVal val="visible"/>
                                      </p:to>
                                    </p:set>
                                    <p:anim calcmode="lin" valueType="num">
                                      <p:cBhvr>
                                        <p:cTn id="173" dur="500" fill="hold"/>
                                        <p:tgtEl>
                                          <p:spTgt spid="2">
                                            <p:graphicEl>
                                              <a:dgm id="{3050A990-44F6-4D76-86C5-7B0F6C17A27B}"/>
                                            </p:graphicEl>
                                          </p:spTgt>
                                        </p:tgtEl>
                                        <p:attrNameLst>
                                          <p:attrName>ppt_w</p:attrName>
                                        </p:attrNameLst>
                                      </p:cBhvr>
                                      <p:tavLst>
                                        <p:tav tm="0">
                                          <p:val>
                                            <p:fltVal val="0"/>
                                          </p:val>
                                        </p:tav>
                                        <p:tav tm="100000">
                                          <p:val>
                                            <p:strVal val="#ppt_w"/>
                                          </p:val>
                                        </p:tav>
                                      </p:tavLst>
                                    </p:anim>
                                    <p:anim calcmode="lin" valueType="num">
                                      <p:cBhvr>
                                        <p:cTn id="174" dur="500" fill="hold"/>
                                        <p:tgtEl>
                                          <p:spTgt spid="2">
                                            <p:graphicEl>
                                              <a:dgm id="{3050A990-44F6-4D76-86C5-7B0F6C17A27B}"/>
                                            </p:graphicEl>
                                          </p:spTgt>
                                        </p:tgtEl>
                                        <p:attrNameLst>
                                          <p:attrName>ppt_h</p:attrName>
                                        </p:attrNameLst>
                                      </p:cBhvr>
                                      <p:tavLst>
                                        <p:tav tm="0">
                                          <p:val>
                                            <p:fltVal val="0"/>
                                          </p:val>
                                        </p:tav>
                                        <p:tav tm="100000">
                                          <p:val>
                                            <p:strVal val="#ppt_h"/>
                                          </p:val>
                                        </p:tav>
                                      </p:tavLst>
                                    </p:anim>
                                    <p:animEffect transition="in" filter="fade">
                                      <p:cBhvr>
                                        <p:cTn id="175" dur="500"/>
                                        <p:tgtEl>
                                          <p:spTgt spid="2">
                                            <p:graphicEl>
                                              <a:dgm id="{3050A990-44F6-4D76-86C5-7B0F6C17A27B}"/>
                                            </p:graphicEl>
                                          </p:spTgt>
                                        </p:tgtEl>
                                      </p:cBhvr>
                                    </p:animEffect>
                                    <p:anim calcmode="lin" valueType="num">
                                      <p:cBhvr>
                                        <p:cTn id="176" dur="500" fill="hold"/>
                                        <p:tgtEl>
                                          <p:spTgt spid="2">
                                            <p:graphicEl>
                                              <a:dgm id="{3050A990-44F6-4D76-86C5-7B0F6C17A27B}"/>
                                            </p:graphicEl>
                                          </p:spTgt>
                                        </p:tgtEl>
                                        <p:attrNameLst>
                                          <p:attrName>ppt_x</p:attrName>
                                        </p:attrNameLst>
                                      </p:cBhvr>
                                      <p:tavLst>
                                        <p:tav tm="0">
                                          <p:val>
                                            <p:fltVal val="0.5"/>
                                          </p:val>
                                        </p:tav>
                                        <p:tav tm="100000">
                                          <p:val>
                                            <p:strVal val="#ppt_x"/>
                                          </p:val>
                                        </p:tav>
                                      </p:tavLst>
                                    </p:anim>
                                    <p:anim calcmode="lin" valueType="num">
                                      <p:cBhvr>
                                        <p:cTn id="177" dur="500" fill="hold"/>
                                        <p:tgtEl>
                                          <p:spTgt spid="2">
                                            <p:graphicEl>
                                              <a:dgm id="{3050A990-44F6-4D76-86C5-7B0F6C17A27B}"/>
                                            </p:graphicEl>
                                          </p:spTgt>
                                        </p:tgtEl>
                                        <p:attrNameLst>
                                          <p:attrName>ppt_y</p:attrName>
                                        </p:attrNameLst>
                                      </p:cBhvr>
                                      <p:tavLst>
                                        <p:tav tm="0">
                                          <p:val>
                                            <p:fltVal val="0.5"/>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53" presetClass="entr" presetSubtype="528" fill="hold" grpId="0" nodeType="clickEffect">
                                  <p:stCondLst>
                                    <p:cond delay="0"/>
                                  </p:stCondLst>
                                  <p:childTnLst>
                                    <p:set>
                                      <p:cBhvr>
                                        <p:cTn id="181" dur="1" fill="hold">
                                          <p:stCondLst>
                                            <p:cond delay="0"/>
                                          </p:stCondLst>
                                        </p:cTn>
                                        <p:tgtEl>
                                          <p:spTgt spid="2">
                                            <p:graphicEl>
                                              <a:dgm id="{C705C158-7D8E-40F5-A429-A97F9DF54B04}"/>
                                            </p:graphicEl>
                                          </p:spTgt>
                                        </p:tgtEl>
                                        <p:attrNameLst>
                                          <p:attrName>style.visibility</p:attrName>
                                        </p:attrNameLst>
                                      </p:cBhvr>
                                      <p:to>
                                        <p:strVal val="visible"/>
                                      </p:to>
                                    </p:set>
                                    <p:anim calcmode="lin" valueType="num">
                                      <p:cBhvr>
                                        <p:cTn id="182" dur="500" fill="hold"/>
                                        <p:tgtEl>
                                          <p:spTgt spid="2">
                                            <p:graphicEl>
                                              <a:dgm id="{C705C158-7D8E-40F5-A429-A97F9DF54B04}"/>
                                            </p:graphicEl>
                                          </p:spTgt>
                                        </p:tgtEl>
                                        <p:attrNameLst>
                                          <p:attrName>ppt_w</p:attrName>
                                        </p:attrNameLst>
                                      </p:cBhvr>
                                      <p:tavLst>
                                        <p:tav tm="0">
                                          <p:val>
                                            <p:fltVal val="0"/>
                                          </p:val>
                                        </p:tav>
                                        <p:tav tm="100000">
                                          <p:val>
                                            <p:strVal val="#ppt_w"/>
                                          </p:val>
                                        </p:tav>
                                      </p:tavLst>
                                    </p:anim>
                                    <p:anim calcmode="lin" valueType="num">
                                      <p:cBhvr>
                                        <p:cTn id="183" dur="500" fill="hold"/>
                                        <p:tgtEl>
                                          <p:spTgt spid="2">
                                            <p:graphicEl>
                                              <a:dgm id="{C705C158-7D8E-40F5-A429-A97F9DF54B04}"/>
                                            </p:graphicEl>
                                          </p:spTgt>
                                        </p:tgtEl>
                                        <p:attrNameLst>
                                          <p:attrName>ppt_h</p:attrName>
                                        </p:attrNameLst>
                                      </p:cBhvr>
                                      <p:tavLst>
                                        <p:tav tm="0">
                                          <p:val>
                                            <p:fltVal val="0"/>
                                          </p:val>
                                        </p:tav>
                                        <p:tav tm="100000">
                                          <p:val>
                                            <p:strVal val="#ppt_h"/>
                                          </p:val>
                                        </p:tav>
                                      </p:tavLst>
                                    </p:anim>
                                    <p:animEffect transition="in" filter="fade">
                                      <p:cBhvr>
                                        <p:cTn id="184" dur="500"/>
                                        <p:tgtEl>
                                          <p:spTgt spid="2">
                                            <p:graphicEl>
                                              <a:dgm id="{C705C158-7D8E-40F5-A429-A97F9DF54B04}"/>
                                            </p:graphicEl>
                                          </p:spTgt>
                                        </p:tgtEl>
                                      </p:cBhvr>
                                    </p:animEffect>
                                    <p:anim calcmode="lin" valueType="num">
                                      <p:cBhvr>
                                        <p:cTn id="185" dur="500" fill="hold"/>
                                        <p:tgtEl>
                                          <p:spTgt spid="2">
                                            <p:graphicEl>
                                              <a:dgm id="{C705C158-7D8E-40F5-A429-A97F9DF54B04}"/>
                                            </p:graphicEl>
                                          </p:spTgt>
                                        </p:tgtEl>
                                        <p:attrNameLst>
                                          <p:attrName>ppt_x</p:attrName>
                                        </p:attrNameLst>
                                      </p:cBhvr>
                                      <p:tavLst>
                                        <p:tav tm="0">
                                          <p:val>
                                            <p:fltVal val="0.5"/>
                                          </p:val>
                                        </p:tav>
                                        <p:tav tm="100000">
                                          <p:val>
                                            <p:strVal val="#ppt_x"/>
                                          </p:val>
                                        </p:tav>
                                      </p:tavLst>
                                    </p:anim>
                                    <p:anim calcmode="lin" valueType="num">
                                      <p:cBhvr>
                                        <p:cTn id="186" dur="500" fill="hold"/>
                                        <p:tgtEl>
                                          <p:spTgt spid="2">
                                            <p:graphicEl>
                                              <a:dgm id="{C705C158-7D8E-40F5-A429-A97F9DF54B04}"/>
                                            </p:graphicEl>
                                          </p:spTgt>
                                        </p:tgtEl>
                                        <p:attrNameLst>
                                          <p:attrName>ppt_y</p:attrName>
                                        </p:attrNameLst>
                                      </p:cBhvr>
                                      <p:tavLst>
                                        <p:tav tm="0">
                                          <p:val>
                                            <p:fltVal val="0.5"/>
                                          </p:val>
                                        </p:tav>
                                        <p:tav tm="100000">
                                          <p:val>
                                            <p:strVal val="#ppt_y"/>
                                          </p:val>
                                        </p:tav>
                                      </p:tavLst>
                                    </p:anim>
                                  </p:childTnLst>
                                </p:cTn>
                              </p:par>
                              <p:par>
                                <p:cTn id="187" presetID="53" presetClass="entr" presetSubtype="528" fill="hold" grpId="0" nodeType="withEffect">
                                  <p:stCondLst>
                                    <p:cond delay="0"/>
                                  </p:stCondLst>
                                  <p:childTnLst>
                                    <p:set>
                                      <p:cBhvr>
                                        <p:cTn id="188" dur="1" fill="hold">
                                          <p:stCondLst>
                                            <p:cond delay="0"/>
                                          </p:stCondLst>
                                        </p:cTn>
                                        <p:tgtEl>
                                          <p:spTgt spid="2">
                                            <p:graphicEl>
                                              <a:dgm id="{8799F4C3-4AC8-4534-830E-6A19BB4909A6}"/>
                                            </p:graphicEl>
                                          </p:spTgt>
                                        </p:tgtEl>
                                        <p:attrNameLst>
                                          <p:attrName>style.visibility</p:attrName>
                                        </p:attrNameLst>
                                      </p:cBhvr>
                                      <p:to>
                                        <p:strVal val="visible"/>
                                      </p:to>
                                    </p:set>
                                    <p:anim calcmode="lin" valueType="num">
                                      <p:cBhvr>
                                        <p:cTn id="189" dur="500" fill="hold"/>
                                        <p:tgtEl>
                                          <p:spTgt spid="2">
                                            <p:graphicEl>
                                              <a:dgm id="{8799F4C3-4AC8-4534-830E-6A19BB4909A6}"/>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8799F4C3-4AC8-4534-830E-6A19BB4909A6}"/>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8799F4C3-4AC8-4534-830E-6A19BB4909A6}"/>
                                            </p:graphicEl>
                                          </p:spTgt>
                                        </p:tgtEl>
                                      </p:cBhvr>
                                    </p:animEffect>
                                    <p:anim calcmode="lin" valueType="num">
                                      <p:cBhvr>
                                        <p:cTn id="192" dur="500" fill="hold"/>
                                        <p:tgtEl>
                                          <p:spTgt spid="2">
                                            <p:graphicEl>
                                              <a:dgm id="{8799F4C3-4AC8-4534-830E-6A19BB4909A6}"/>
                                            </p:graphicEl>
                                          </p:spTgt>
                                        </p:tgtEl>
                                        <p:attrNameLst>
                                          <p:attrName>ppt_x</p:attrName>
                                        </p:attrNameLst>
                                      </p:cBhvr>
                                      <p:tavLst>
                                        <p:tav tm="0">
                                          <p:val>
                                            <p:fltVal val="0.5"/>
                                          </p:val>
                                        </p:tav>
                                        <p:tav tm="100000">
                                          <p:val>
                                            <p:strVal val="#ppt_x"/>
                                          </p:val>
                                        </p:tav>
                                      </p:tavLst>
                                    </p:anim>
                                    <p:anim calcmode="lin" valueType="num">
                                      <p:cBhvr>
                                        <p:cTn id="193" dur="500" fill="hold"/>
                                        <p:tgtEl>
                                          <p:spTgt spid="2">
                                            <p:graphicEl>
                                              <a:dgm id="{8799F4C3-4AC8-4534-830E-6A19BB4909A6}"/>
                                            </p:graphicEl>
                                          </p:spTgt>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0"/>
                                  </p:stCondLst>
                                  <p:childTnLst>
                                    <p:set>
                                      <p:cBhvr>
                                        <p:cTn id="195" dur="1" fill="hold">
                                          <p:stCondLst>
                                            <p:cond delay="0"/>
                                          </p:stCondLst>
                                        </p:cTn>
                                        <p:tgtEl>
                                          <p:spTgt spid="2">
                                            <p:graphicEl>
                                              <a:dgm id="{F05048E5-3625-4F58-AD62-78AA6180DBBE}"/>
                                            </p:graphicEl>
                                          </p:spTgt>
                                        </p:tgtEl>
                                        <p:attrNameLst>
                                          <p:attrName>style.visibility</p:attrName>
                                        </p:attrNameLst>
                                      </p:cBhvr>
                                      <p:to>
                                        <p:strVal val="visible"/>
                                      </p:to>
                                    </p:set>
                                    <p:anim calcmode="lin" valueType="num">
                                      <p:cBhvr>
                                        <p:cTn id="196" dur="500" fill="hold"/>
                                        <p:tgtEl>
                                          <p:spTgt spid="2">
                                            <p:graphicEl>
                                              <a:dgm id="{F05048E5-3625-4F58-AD62-78AA6180DBBE}"/>
                                            </p:graphicEl>
                                          </p:spTgt>
                                        </p:tgtEl>
                                        <p:attrNameLst>
                                          <p:attrName>ppt_w</p:attrName>
                                        </p:attrNameLst>
                                      </p:cBhvr>
                                      <p:tavLst>
                                        <p:tav tm="0">
                                          <p:val>
                                            <p:fltVal val="0"/>
                                          </p:val>
                                        </p:tav>
                                        <p:tav tm="100000">
                                          <p:val>
                                            <p:strVal val="#ppt_w"/>
                                          </p:val>
                                        </p:tav>
                                      </p:tavLst>
                                    </p:anim>
                                    <p:anim calcmode="lin" valueType="num">
                                      <p:cBhvr>
                                        <p:cTn id="197" dur="500" fill="hold"/>
                                        <p:tgtEl>
                                          <p:spTgt spid="2">
                                            <p:graphicEl>
                                              <a:dgm id="{F05048E5-3625-4F58-AD62-78AA6180DBBE}"/>
                                            </p:graphicEl>
                                          </p:spTgt>
                                        </p:tgtEl>
                                        <p:attrNameLst>
                                          <p:attrName>ppt_h</p:attrName>
                                        </p:attrNameLst>
                                      </p:cBhvr>
                                      <p:tavLst>
                                        <p:tav tm="0">
                                          <p:val>
                                            <p:fltVal val="0"/>
                                          </p:val>
                                        </p:tav>
                                        <p:tav tm="100000">
                                          <p:val>
                                            <p:strVal val="#ppt_h"/>
                                          </p:val>
                                        </p:tav>
                                      </p:tavLst>
                                    </p:anim>
                                    <p:animEffect transition="in" filter="fade">
                                      <p:cBhvr>
                                        <p:cTn id="198" dur="500"/>
                                        <p:tgtEl>
                                          <p:spTgt spid="2">
                                            <p:graphicEl>
                                              <a:dgm id="{F05048E5-3625-4F58-AD62-78AA6180DBBE}"/>
                                            </p:graphicEl>
                                          </p:spTgt>
                                        </p:tgtEl>
                                      </p:cBhvr>
                                    </p:animEffect>
                                    <p:anim calcmode="lin" valueType="num">
                                      <p:cBhvr>
                                        <p:cTn id="199" dur="500" fill="hold"/>
                                        <p:tgtEl>
                                          <p:spTgt spid="2">
                                            <p:graphicEl>
                                              <a:dgm id="{F05048E5-3625-4F58-AD62-78AA6180DBBE}"/>
                                            </p:graphicEl>
                                          </p:spTgt>
                                        </p:tgtEl>
                                        <p:attrNameLst>
                                          <p:attrName>ppt_x</p:attrName>
                                        </p:attrNameLst>
                                      </p:cBhvr>
                                      <p:tavLst>
                                        <p:tav tm="0">
                                          <p:val>
                                            <p:fltVal val="0.5"/>
                                          </p:val>
                                        </p:tav>
                                        <p:tav tm="100000">
                                          <p:val>
                                            <p:strVal val="#ppt_x"/>
                                          </p:val>
                                        </p:tav>
                                      </p:tavLst>
                                    </p:anim>
                                    <p:anim calcmode="lin" valueType="num">
                                      <p:cBhvr>
                                        <p:cTn id="200" dur="500" fill="hold"/>
                                        <p:tgtEl>
                                          <p:spTgt spid="2">
                                            <p:graphicEl>
                                              <a:dgm id="{F05048E5-3625-4F58-AD62-78AA6180DBB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7" grpId="0"/>
      <p:bldGraphic spid="10" grpId="0">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8E53A22-1B9B-1F60-795C-22E6E084DE45}"/>
              </a:ext>
            </a:extLst>
          </p:cNvPr>
          <p:cNvSpPr txBox="1"/>
          <p:nvPr/>
        </p:nvSpPr>
        <p:spPr>
          <a:xfrm>
            <a:off x="1" y="47625"/>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algn="ctr"/>
            <a:r>
              <a:rPr lang="es-ES" sz="4400" b="1" spc="300" dirty="0">
                <a:ln/>
                <a:solidFill>
                  <a:schemeClr val="accent6">
                    <a:lumMod val="75000"/>
                  </a:schemeClr>
                </a:solidFill>
                <a:effectLst>
                  <a:outerShdw blurRad="50800" dist="38100" dir="2700000" algn="tl" rotWithShape="0">
                    <a:schemeClr val="accent5">
                      <a:lumMod val="60000"/>
                      <a:lumOff val="40000"/>
                      <a:alpha val="92000"/>
                    </a:schemeClr>
                  </a:outerShdw>
                </a:effectLst>
              </a:rPr>
              <a:t>HOREB</a:t>
            </a:r>
            <a:r>
              <a:rPr lang="lv-LV" sz="4400" b="1" spc="300" dirty="0">
                <a:ln/>
                <a:solidFill>
                  <a:schemeClr val="accent6">
                    <a:lumMod val="75000"/>
                  </a:schemeClr>
                </a:solidFill>
                <a:effectLst>
                  <a:outerShdw blurRad="50800" dist="38100" dir="2700000" algn="tl" rotWithShape="0">
                    <a:schemeClr val="accent5">
                      <a:lumMod val="60000"/>
                      <a:lumOff val="40000"/>
                      <a:alpha val="92000"/>
                    </a:schemeClr>
                  </a:outerShdw>
                </a:effectLst>
              </a:rPr>
              <a:t>A KALNS</a:t>
            </a:r>
            <a:r>
              <a:rPr lang="es-ES" sz="4400" b="1" spc="300" dirty="0">
                <a:ln/>
                <a:solidFill>
                  <a:schemeClr val="accent6">
                    <a:lumMod val="75000"/>
                  </a:schemeClr>
                </a:solidFill>
                <a:effectLst>
                  <a:outerShdw blurRad="50800" dist="38100" dir="2700000" algn="tl" rotWithShape="0">
                    <a:schemeClr val="accent5">
                      <a:lumMod val="60000"/>
                      <a:lumOff val="40000"/>
                      <a:alpha val="92000"/>
                    </a:schemeClr>
                  </a:outerShdw>
                </a:effectLst>
              </a:rPr>
              <a:t> </a:t>
            </a:r>
          </a:p>
        </p:txBody>
      </p:sp>
      <p:sp>
        <p:nvSpPr>
          <p:cNvPr id="5" name="CuadroTexto 4">
            <a:extLst>
              <a:ext uri="{FF2B5EF4-FFF2-40B4-BE49-F238E27FC236}">
                <a16:creationId xmlns:a16="http://schemas.microsoft.com/office/drawing/2014/main" id="{CBD9F2CA-6C40-3AE6-39EB-575E322D8C4C}"/>
              </a:ext>
            </a:extLst>
          </p:cNvPr>
          <p:cNvSpPr txBox="1"/>
          <p:nvPr/>
        </p:nvSpPr>
        <p:spPr>
          <a:xfrm>
            <a:off x="2" y="652373"/>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85048"/>
                </a:solidFill>
                <a:latin typeface="Comic Sans MS" panose="030F0702030302020204" pitchFamily="66" charset="0"/>
              </a:rPr>
              <a:t>“</a:t>
            </a:r>
            <a:r>
              <a:rPr lang="lv-LV" b="1" dirty="0">
                <a:solidFill>
                  <a:srgbClr val="785048"/>
                </a:solidFill>
                <a:latin typeface="Comic Sans MS" panose="030F0702030302020204" pitchFamily="66" charset="0"/>
              </a:rPr>
              <a:t>Redzi, Es tur stāvēšu tavā priekšā uz klints pie Horeba, un tu sit to klinti, tad no tās iztecēs ūdens, ļaudīm ko dzert." Un Mozus tā darīja Israēla vecaju acu priekšā.</a:t>
            </a:r>
            <a:r>
              <a:rPr lang="es-ES" b="1" dirty="0">
                <a:solidFill>
                  <a:srgbClr val="785048"/>
                </a:solidFill>
                <a:latin typeface="Comic Sans MS" panose="030F0702030302020204" pitchFamily="66" charset="0"/>
              </a:rPr>
              <a:t>” </a:t>
            </a:r>
            <a:r>
              <a:rPr lang="es-ES" sz="1400" b="1" dirty="0">
                <a:solidFill>
                  <a:srgbClr val="785048"/>
                </a:solidFill>
                <a:latin typeface="Comic Sans MS" panose="030F0702030302020204" pitchFamily="66" charset="0"/>
              </a:rPr>
              <a:t>(</a:t>
            </a:r>
            <a:r>
              <a:rPr lang="lv-LV" sz="1400" b="1" dirty="0">
                <a:solidFill>
                  <a:srgbClr val="785048"/>
                </a:solidFill>
                <a:latin typeface="Comic Sans MS" panose="030F0702030302020204" pitchFamily="66" charset="0"/>
              </a:rPr>
              <a:t>2 Mozus</a:t>
            </a:r>
            <a:r>
              <a:rPr lang="es-ES" sz="1400" b="1" dirty="0">
                <a:solidFill>
                  <a:srgbClr val="785048"/>
                </a:solidFill>
                <a:latin typeface="Comic Sans MS" panose="030F0702030302020204" pitchFamily="66" charset="0"/>
              </a:rPr>
              <a:t> 17:6)</a:t>
            </a:r>
          </a:p>
        </p:txBody>
      </p:sp>
      <p:sp>
        <p:nvSpPr>
          <p:cNvPr id="6" name="CuadroTexto 5">
            <a:extLst>
              <a:ext uri="{FF2B5EF4-FFF2-40B4-BE49-F238E27FC236}">
                <a16:creationId xmlns:a16="http://schemas.microsoft.com/office/drawing/2014/main" id="{F19D20A1-4C2B-7467-ABF1-33C5C5E0E9E7}"/>
              </a:ext>
            </a:extLst>
          </p:cNvPr>
          <p:cNvSpPr txBox="1"/>
          <p:nvPr/>
        </p:nvSpPr>
        <p:spPr>
          <a:xfrm>
            <a:off x="114300" y="1318582"/>
            <a:ext cx="4709592" cy="1323439"/>
          </a:xfrm>
          <a:prstGeom prst="rect">
            <a:avLst/>
          </a:prstGeom>
          <a:noFill/>
        </p:spPr>
        <p:txBody>
          <a:bodyPr wrap="square" rtlCol="0">
            <a:spAutoFit/>
          </a:bodyPr>
          <a:lstStyle/>
          <a:p>
            <a:pPr>
              <a:spcBef>
                <a:spcPts val="600"/>
              </a:spcBef>
            </a:pPr>
            <a:r>
              <a:rPr lang="lv-LV" sz="2000" b="1" dirty="0"/>
              <a:t>"Vai Tas Kungs ir mūsu vidū, vai nav?" (2.Moz.17:7) Vai Dievs katru dienu nesūtīja viņiem maizi no debesīm? Vai viņi Viņu neredzēja mākonī?</a:t>
            </a:r>
            <a:endParaRPr lang="es-ES" sz="2000" b="1" dirty="0"/>
          </a:p>
        </p:txBody>
      </p:sp>
      <p:sp>
        <p:nvSpPr>
          <p:cNvPr id="7" name="CuadroTexto 6">
            <a:extLst>
              <a:ext uri="{FF2B5EF4-FFF2-40B4-BE49-F238E27FC236}">
                <a16:creationId xmlns:a16="http://schemas.microsoft.com/office/drawing/2014/main" id="{DDA51EA4-BCD6-E2A2-BC34-D2BEF5CC8774}"/>
              </a:ext>
            </a:extLst>
          </p:cNvPr>
          <p:cNvSpPr txBox="1"/>
          <p:nvPr/>
        </p:nvSpPr>
        <p:spPr>
          <a:xfrm>
            <a:off x="114300" y="5873675"/>
            <a:ext cx="4709592" cy="1015663"/>
          </a:xfrm>
          <a:prstGeom prst="rect">
            <a:avLst/>
          </a:prstGeom>
          <a:noFill/>
        </p:spPr>
        <p:txBody>
          <a:bodyPr wrap="square">
            <a:spAutoFit/>
          </a:bodyPr>
          <a:lstStyle/>
          <a:p>
            <a:pPr>
              <a:spcBef>
                <a:spcPts val="600"/>
              </a:spcBef>
            </a:pPr>
            <a:r>
              <a:rPr lang="lv-LV" sz="2000" b="1" dirty="0"/>
              <a:t>Tāpat kā viņiem, arī mums, Kristus ir dzīvības Avots un mūžīgās dzīvības Devējs.</a:t>
            </a:r>
            <a:endParaRPr lang="es-ES" sz="2000" b="1" dirty="0"/>
          </a:p>
        </p:txBody>
      </p:sp>
      <p:sp>
        <p:nvSpPr>
          <p:cNvPr id="10" name="CuadroTexto 9">
            <a:extLst>
              <a:ext uri="{FF2B5EF4-FFF2-40B4-BE49-F238E27FC236}">
                <a16:creationId xmlns:a16="http://schemas.microsoft.com/office/drawing/2014/main" id="{5F56DCF8-7EDB-2635-920E-87E191589D12}"/>
              </a:ext>
            </a:extLst>
          </p:cNvPr>
          <p:cNvSpPr txBox="1"/>
          <p:nvPr/>
        </p:nvSpPr>
        <p:spPr>
          <a:xfrm>
            <a:off x="114300" y="4110917"/>
            <a:ext cx="4709592" cy="1631216"/>
          </a:xfrm>
          <a:prstGeom prst="rect">
            <a:avLst/>
          </a:prstGeom>
          <a:noFill/>
        </p:spPr>
        <p:txBody>
          <a:bodyPr wrap="square">
            <a:spAutoFit/>
          </a:bodyPr>
          <a:lstStyle/>
          <a:p>
            <a:pPr>
              <a:spcBef>
                <a:spcPts val="600"/>
              </a:spcBef>
            </a:pPr>
            <a:r>
              <a:rPr lang="lv-LV" sz="2000" b="1" dirty="0"/>
              <a:t>Neskatoties uz viņu neticību, Jēzus pats pāršķēla klinti un turpināja tos apgādāt ar ūdeni visā viņu ceļojuma laikā. Jēzus ir "garīgā klints, kas sekoja viņiem" (1.Kor. 10:4).</a:t>
            </a:r>
            <a:endParaRPr lang="es-ES" sz="2000" b="1" dirty="0"/>
          </a:p>
        </p:txBody>
      </p:sp>
      <p:sp>
        <p:nvSpPr>
          <p:cNvPr id="13" name="CuadroTexto 12">
            <a:extLst>
              <a:ext uri="{FF2B5EF4-FFF2-40B4-BE49-F238E27FC236}">
                <a16:creationId xmlns:a16="http://schemas.microsoft.com/office/drawing/2014/main" id="{E524A512-28C9-CA45-4F67-A33972936F23}"/>
              </a:ext>
            </a:extLst>
          </p:cNvPr>
          <p:cNvSpPr txBox="1"/>
          <p:nvPr/>
        </p:nvSpPr>
        <p:spPr>
          <a:xfrm>
            <a:off x="114300" y="2661899"/>
            <a:ext cx="4709592" cy="1323439"/>
          </a:xfrm>
          <a:prstGeom prst="rect">
            <a:avLst/>
          </a:prstGeom>
          <a:noFill/>
        </p:spPr>
        <p:txBody>
          <a:bodyPr wrap="square">
            <a:spAutoFit/>
          </a:bodyPr>
          <a:lstStyle/>
          <a:p>
            <a:pPr>
              <a:spcBef>
                <a:spcPts val="600"/>
              </a:spcBef>
            </a:pPr>
            <a:r>
              <a:rPr lang="lv-LV" sz="2000" b="1" dirty="0"/>
              <a:t>Israēla neticība ir pārsteidzoša. Bet, uzmanieties, Pāvils brīdina mūs, lai mēs neiekristu tādā pašā neticības piemērā (Ebr.3:12).</a:t>
            </a:r>
          </a:p>
        </p:txBody>
      </p:sp>
    </p:spTree>
    <p:extLst>
      <p:ext uri="{BB962C8B-B14F-4D97-AF65-F5344CB8AC3E}">
        <p14:creationId xmlns:p14="http://schemas.microsoft.com/office/powerpoint/2010/main" val="221116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86C62E2-AE28-F480-96F5-70E4C8E2A86D}"/>
              </a:ext>
            </a:extLst>
          </p:cNvPr>
          <p:cNvSpPr txBox="1"/>
          <p:nvPr/>
        </p:nvSpPr>
        <p:spPr>
          <a:xfrm>
            <a:off x="-1"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lv-LV" sz="4400" b="1" spc="30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PACELTĀS ROKAS</a:t>
            </a:r>
            <a:endParaRPr lang="es-ES" sz="4400" b="1" spc="30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8" y="691247"/>
            <a:ext cx="8870656" cy="369332"/>
          </a:xfrm>
          <a:prstGeom prst="rect">
            <a:avLst/>
          </a:prstGeom>
          <a:noFill/>
        </p:spPr>
        <p:txBody>
          <a:bodyPr wrap="square">
            <a:spAutoFit/>
          </a:bodyPr>
          <a:lstStyle/>
          <a:p>
            <a:pPr algn="ctr"/>
            <a:r>
              <a:rPr lang="es-ES" b="1" dirty="0">
                <a:solidFill>
                  <a:schemeClr val="accent3">
                    <a:lumMod val="75000"/>
                  </a:schemeClr>
                </a:solidFill>
                <a:latin typeface="Comic Sans MS" panose="030F0702030302020204" pitchFamily="66" charset="0"/>
              </a:rPr>
              <a:t>“Un </a:t>
            </a:r>
            <a:r>
              <a:rPr lang="es-ES" b="1" dirty="0" err="1">
                <a:solidFill>
                  <a:schemeClr val="accent3">
                    <a:lumMod val="75000"/>
                  </a:schemeClr>
                </a:solidFill>
                <a:latin typeface="Comic Sans MS" panose="030F0702030302020204" pitchFamily="66" charset="0"/>
              </a:rPr>
              <a:t>Amaleks</a:t>
            </a:r>
            <a:r>
              <a:rPr lang="es-ES" b="1" dirty="0">
                <a:solidFill>
                  <a:schemeClr val="accent3">
                    <a:lumMod val="75000"/>
                  </a:schemeClr>
                </a:solidFill>
                <a:latin typeface="Comic Sans MS" panose="030F0702030302020204" pitchFamily="66" charset="0"/>
              </a:rPr>
              <a:t> </a:t>
            </a:r>
            <a:r>
              <a:rPr lang="es-ES" b="1" dirty="0" err="1">
                <a:solidFill>
                  <a:schemeClr val="accent3">
                    <a:lumMod val="75000"/>
                  </a:schemeClr>
                </a:solidFill>
                <a:latin typeface="Comic Sans MS" panose="030F0702030302020204" pitchFamily="66" charset="0"/>
              </a:rPr>
              <a:t>nāca</a:t>
            </a:r>
            <a:r>
              <a:rPr lang="es-ES" b="1" dirty="0">
                <a:solidFill>
                  <a:schemeClr val="accent3">
                    <a:lumMod val="75000"/>
                  </a:schemeClr>
                </a:solidFill>
                <a:latin typeface="Comic Sans MS" panose="030F0702030302020204" pitchFamily="66" charset="0"/>
              </a:rPr>
              <a:t> un </a:t>
            </a:r>
            <a:r>
              <a:rPr lang="es-ES" b="1" dirty="0" err="1">
                <a:solidFill>
                  <a:schemeClr val="accent3">
                    <a:lumMod val="75000"/>
                  </a:schemeClr>
                </a:solidFill>
                <a:latin typeface="Comic Sans MS" panose="030F0702030302020204" pitchFamily="66" charset="0"/>
              </a:rPr>
              <a:t>karoja</a:t>
            </a:r>
            <a:r>
              <a:rPr lang="es-ES" b="1" dirty="0">
                <a:solidFill>
                  <a:schemeClr val="accent3">
                    <a:lumMod val="75000"/>
                  </a:schemeClr>
                </a:solidFill>
                <a:latin typeface="Comic Sans MS" panose="030F0702030302020204" pitchFamily="66" charset="0"/>
              </a:rPr>
              <a:t> </a:t>
            </a:r>
            <a:r>
              <a:rPr lang="es-ES" b="1" dirty="0" err="1">
                <a:solidFill>
                  <a:schemeClr val="accent3">
                    <a:lumMod val="75000"/>
                  </a:schemeClr>
                </a:solidFill>
                <a:latin typeface="Comic Sans MS" panose="030F0702030302020204" pitchFamily="66" charset="0"/>
              </a:rPr>
              <a:t>ar</a:t>
            </a:r>
            <a:r>
              <a:rPr lang="es-ES" b="1" dirty="0">
                <a:solidFill>
                  <a:schemeClr val="accent3">
                    <a:lumMod val="75000"/>
                  </a:schemeClr>
                </a:solidFill>
                <a:latin typeface="Comic Sans MS" panose="030F0702030302020204" pitchFamily="66" charset="0"/>
              </a:rPr>
              <a:t> </a:t>
            </a:r>
            <a:r>
              <a:rPr lang="es-ES" b="1" dirty="0" err="1">
                <a:solidFill>
                  <a:schemeClr val="accent3">
                    <a:lumMod val="75000"/>
                  </a:schemeClr>
                </a:solidFill>
                <a:latin typeface="Comic Sans MS" panose="030F0702030302020204" pitchFamily="66" charset="0"/>
              </a:rPr>
              <a:t>Israēlu</a:t>
            </a:r>
            <a:r>
              <a:rPr lang="es-ES" b="1" dirty="0">
                <a:solidFill>
                  <a:schemeClr val="accent3">
                    <a:lumMod val="75000"/>
                  </a:schemeClr>
                </a:solidFill>
                <a:latin typeface="Comic Sans MS" panose="030F0702030302020204" pitchFamily="66" charset="0"/>
              </a:rPr>
              <a:t> pie </a:t>
            </a:r>
            <a:r>
              <a:rPr lang="es-ES" b="1" dirty="0" err="1">
                <a:solidFill>
                  <a:schemeClr val="accent3">
                    <a:lumMod val="75000"/>
                  </a:schemeClr>
                </a:solidFill>
                <a:latin typeface="Comic Sans MS" panose="030F0702030302020204" pitchFamily="66" charset="0"/>
              </a:rPr>
              <a:t>Refidimas</a:t>
            </a:r>
            <a:r>
              <a:rPr lang="lv-LV" b="1" dirty="0">
                <a:solidFill>
                  <a:schemeClr val="accent3">
                    <a:lumMod val="75000"/>
                  </a:schemeClr>
                </a:solidFill>
                <a:latin typeface="Comic Sans MS" panose="030F0702030302020204" pitchFamily="66" charset="0"/>
              </a:rPr>
              <a:t>.</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lv-LV" sz="1400" b="1" dirty="0">
                <a:solidFill>
                  <a:schemeClr val="accent3">
                    <a:lumMod val="75000"/>
                  </a:schemeClr>
                </a:solidFill>
                <a:latin typeface="Comic Sans MS" panose="030F0702030302020204" pitchFamily="66" charset="0"/>
              </a:rPr>
              <a:t>2. Mozus</a:t>
            </a:r>
            <a:r>
              <a:rPr lang="es-ES" sz="1400" b="1" dirty="0">
                <a:solidFill>
                  <a:schemeClr val="accent3">
                    <a:lumMod val="75000"/>
                  </a:schemeClr>
                </a:solidFill>
                <a:latin typeface="Comic Sans MS" panose="030F0702030302020204" pitchFamily="66" charset="0"/>
              </a:rPr>
              <a:t> 17:8)</a:t>
            </a:r>
          </a:p>
        </p:txBody>
      </p:sp>
      <p:sp>
        <p:nvSpPr>
          <p:cNvPr id="6" name="CuadroTexto 5">
            <a:extLst>
              <a:ext uri="{FF2B5EF4-FFF2-40B4-BE49-F238E27FC236}">
                <a16:creationId xmlns:a16="http://schemas.microsoft.com/office/drawing/2014/main" id="{89B3FCA8-C217-11C5-97DD-5BFCE9D4C0D2}"/>
              </a:ext>
            </a:extLst>
          </p:cNvPr>
          <p:cNvSpPr txBox="1"/>
          <p:nvPr/>
        </p:nvSpPr>
        <p:spPr>
          <a:xfrm>
            <a:off x="3453433" y="1568410"/>
            <a:ext cx="4461535" cy="1631216"/>
          </a:xfrm>
          <a:prstGeom prst="rect">
            <a:avLst/>
          </a:prstGeom>
          <a:noFill/>
        </p:spPr>
        <p:txBody>
          <a:bodyPr wrap="square" rtlCol="0">
            <a:spAutoFit/>
          </a:bodyPr>
          <a:lstStyle/>
          <a:p>
            <a:pPr>
              <a:spcBef>
                <a:spcPts val="600"/>
              </a:spcBef>
            </a:pPr>
            <a:r>
              <a:rPr lang="lv-LV" sz="2000" b="1" dirty="0"/>
              <a:t>Kad viņi virzījās cauri tuksnesim, amalekieši uzbruka Izraēlam, un Mozus lūdza Jozuam tos aizstāvēt, kamēr viņš, Ārons un Hūrs kāpa kalnā ar "Dieva zizli" (2.Moz.17:8-10).</a:t>
            </a:r>
            <a:endParaRPr lang="es-ES" sz="2000" b="1" dirty="0"/>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29877"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37626"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63995" y="3682169"/>
            <a:ext cx="7736065" cy="1323439"/>
          </a:xfrm>
          <a:prstGeom prst="rect">
            <a:avLst/>
          </a:prstGeom>
          <a:noFill/>
        </p:spPr>
        <p:txBody>
          <a:bodyPr wrap="square">
            <a:spAutoFit/>
          </a:bodyPr>
          <a:lstStyle/>
          <a:p>
            <a:pPr>
              <a:spcBef>
                <a:spcPts val="600"/>
              </a:spcBef>
            </a:pPr>
            <a:r>
              <a:rPr lang="lv-LV" sz="2000" b="1" dirty="0"/>
              <a:t>Viņi bija dzirdējuši, ko Dievs bija darījis Ēģiptē. Taču atšķirībā no citiem kānāniešiem viņi nebaidījās. Viņi nicināja Dievu un Viņu izaicināja, uzbrūkot Viņa tautai, lai parādītu, ka viņi ir stiprāki par Viņu (2.Moz.17:16).</a:t>
            </a:r>
            <a:endParaRPr lang="es-ES" sz="2000" b="1" dirty="0"/>
          </a:p>
        </p:txBody>
      </p:sp>
      <p:sp>
        <p:nvSpPr>
          <p:cNvPr id="8" name="CuadroTexto 7">
            <a:extLst>
              <a:ext uri="{FF2B5EF4-FFF2-40B4-BE49-F238E27FC236}">
                <a16:creationId xmlns:a16="http://schemas.microsoft.com/office/drawing/2014/main" id="{02F40EF4-ABE8-6431-B098-4C0130D6CB08}"/>
              </a:ext>
            </a:extLst>
          </p:cNvPr>
          <p:cNvSpPr txBox="1"/>
          <p:nvPr/>
        </p:nvSpPr>
        <p:spPr>
          <a:xfrm>
            <a:off x="3453433" y="3195947"/>
            <a:ext cx="4446627" cy="400110"/>
          </a:xfrm>
          <a:prstGeom prst="rect">
            <a:avLst/>
          </a:prstGeom>
          <a:noFill/>
        </p:spPr>
        <p:txBody>
          <a:bodyPr wrap="square">
            <a:spAutoFit/>
          </a:bodyPr>
          <a:lstStyle/>
          <a:p>
            <a:pPr>
              <a:spcBef>
                <a:spcPts val="600"/>
              </a:spcBef>
            </a:pPr>
            <a:r>
              <a:rPr lang="lv-LV" sz="2000" b="1" dirty="0"/>
              <a:t>Kāpēc amalekieši uzbruka?</a:t>
            </a:r>
          </a:p>
        </p:txBody>
      </p:sp>
      <p:sp>
        <p:nvSpPr>
          <p:cNvPr id="12" name="CuadroTexto 11">
            <a:extLst>
              <a:ext uri="{FF2B5EF4-FFF2-40B4-BE49-F238E27FC236}">
                <a16:creationId xmlns:a16="http://schemas.microsoft.com/office/drawing/2014/main" id="{E0E70140-9B3A-2515-E455-420967464020}"/>
              </a:ext>
            </a:extLst>
          </p:cNvPr>
          <p:cNvSpPr txBox="1"/>
          <p:nvPr/>
        </p:nvSpPr>
        <p:spPr>
          <a:xfrm>
            <a:off x="163995" y="5698105"/>
            <a:ext cx="7736064" cy="1015663"/>
          </a:xfrm>
          <a:prstGeom prst="rect">
            <a:avLst/>
          </a:prstGeom>
          <a:noFill/>
        </p:spPr>
        <p:txBody>
          <a:bodyPr wrap="square">
            <a:spAutoFit/>
          </a:bodyPr>
          <a:lstStyle/>
          <a:p>
            <a:pPr>
              <a:spcBef>
                <a:spcPts val="600"/>
              </a:spcBef>
            </a:pPr>
            <a:r>
              <a:rPr lang="lv-LV" sz="2000" b="1" dirty="0"/>
              <a:t>Bija pienācis laiks, lai darbības slogu uzņemtos arī citi vadītāji. Ārons un Hūrs atbalstīja Mozus rokas, viņam palīdzēja, lai Dieva darbs būtu veiksmīgs, un tiktu ienaidnieks uzvarēts (2.Moz.17:12).</a:t>
            </a:r>
            <a:endParaRPr lang="es-ES" sz="2000" b="1" dirty="0"/>
          </a:p>
        </p:txBody>
      </p:sp>
      <p:sp>
        <p:nvSpPr>
          <p:cNvPr id="14" name="CuadroTexto 13">
            <a:extLst>
              <a:ext uri="{FF2B5EF4-FFF2-40B4-BE49-F238E27FC236}">
                <a16:creationId xmlns:a16="http://schemas.microsoft.com/office/drawing/2014/main" id="{21E494E1-B3AC-0C99-FCF0-415FC6B61A09}"/>
              </a:ext>
            </a:extLst>
          </p:cNvPr>
          <p:cNvSpPr txBox="1"/>
          <p:nvPr/>
        </p:nvSpPr>
        <p:spPr>
          <a:xfrm>
            <a:off x="163995" y="5005608"/>
            <a:ext cx="7736064" cy="707886"/>
          </a:xfrm>
          <a:prstGeom prst="rect">
            <a:avLst/>
          </a:prstGeom>
          <a:noFill/>
        </p:spPr>
        <p:txBody>
          <a:bodyPr wrap="square">
            <a:spAutoFit/>
          </a:bodyPr>
          <a:lstStyle/>
          <a:p>
            <a:pPr>
              <a:spcBef>
                <a:spcPts val="600"/>
              </a:spcBef>
            </a:pPr>
            <a:r>
              <a:rPr lang="lv-LV" sz="2000" b="1" dirty="0"/>
              <a:t>Kad Mozus pacēla Dieva zizli, Israēls uzvarēja! Bet, kad viņa rokas nogura, Israēls tika sakauts (2.Moz.17:11).</a:t>
            </a:r>
            <a:endParaRPr lang="es-ES" sz="2000" b="1" dirty="0"/>
          </a:p>
        </p:txBody>
      </p:sp>
      <p:sp>
        <p:nvSpPr>
          <p:cNvPr id="13" name="CuadroTexto 4">
            <a:extLst>
              <a:ext uri="{FF2B5EF4-FFF2-40B4-BE49-F238E27FC236}">
                <a16:creationId xmlns:a16="http://schemas.microsoft.com/office/drawing/2014/main" id="{F21593F3-51B7-60BA-1975-29C741CAC33D}"/>
              </a:ext>
            </a:extLst>
          </p:cNvPr>
          <p:cNvSpPr txBox="1"/>
          <p:nvPr/>
        </p:nvSpPr>
        <p:spPr>
          <a:xfrm>
            <a:off x="2038348" y="663246"/>
            <a:ext cx="8870656" cy="369332"/>
          </a:xfrm>
          <a:prstGeom prst="rect">
            <a:avLst/>
          </a:prstGeom>
          <a:noFill/>
        </p:spPr>
        <p:txBody>
          <a:bodyPr wrap="square">
            <a:spAutoFit/>
          </a:bodyPr>
          <a:lstStyle/>
          <a:p>
            <a:pPr algn="ctr"/>
            <a:r>
              <a:rPr lang="es-ES" b="1" dirty="0">
                <a:solidFill>
                  <a:schemeClr val="accent3">
                    <a:lumMod val="75000"/>
                  </a:schemeClr>
                </a:solidFill>
                <a:latin typeface="Comic Sans MS" panose="030F0702030302020204" pitchFamily="66" charset="0"/>
              </a:rPr>
              <a:t>“Un </a:t>
            </a:r>
            <a:r>
              <a:rPr lang="es-ES" b="1" dirty="0" err="1">
                <a:solidFill>
                  <a:schemeClr val="accent3">
                    <a:lumMod val="75000"/>
                  </a:schemeClr>
                </a:solidFill>
                <a:latin typeface="Comic Sans MS" panose="030F0702030302020204" pitchFamily="66" charset="0"/>
              </a:rPr>
              <a:t>Amaleks</a:t>
            </a:r>
            <a:r>
              <a:rPr lang="es-ES" b="1" dirty="0">
                <a:solidFill>
                  <a:schemeClr val="accent3">
                    <a:lumMod val="75000"/>
                  </a:schemeClr>
                </a:solidFill>
                <a:latin typeface="Comic Sans MS" panose="030F0702030302020204" pitchFamily="66" charset="0"/>
              </a:rPr>
              <a:t> </a:t>
            </a:r>
            <a:r>
              <a:rPr lang="es-ES" b="1" dirty="0" err="1">
                <a:solidFill>
                  <a:schemeClr val="accent3">
                    <a:lumMod val="75000"/>
                  </a:schemeClr>
                </a:solidFill>
                <a:latin typeface="Comic Sans MS" panose="030F0702030302020204" pitchFamily="66" charset="0"/>
              </a:rPr>
              <a:t>nāca</a:t>
            </a:r>
            <a:r>
              <a:rPr lang="es-ES" b="1" dirty="0">
                <a:solidFill>
                  <a:schemeClr val="accent3">
                    <a:lumMod val="75000"/>
                  </a:schemeClr>
                </a:solidFill>
                <a:latin typeface="Comic Sans MS" panose="030F0702030302020204" pitchFamily="66" charset="0"/>
              </a:rPr>
              <a:t> un </a:t>
            </a:r>
            <a:r>
              <a:rPr lang="es-ES" b="1" dirty="0" err="1">
                <a:solidFill>
                  <a:schemeClr val="accent3">
                    <a:lumMod val="75000"/>
                  </a:schemeClr>
                </a:solidFill>
                <a:latin typeface="Comic Sans MS" panose="030F0702030302020204" pitchFamily="66" charset="0"/>
              </a:rPr>
              <a:t>karoja</a:t>
            </a:r>
            <a:r>
              <a:rPr lang="es-ES" b="1" dirty="0">
                <a:solidFill>
                  <a:schemeClr val="accent3">
                    <a:lumMod val="75000"/>
                  </a:schemeClr>
                </a:solidFill>
                <a:latin typeface="Comic Sans MS" panose="030F0702030302020204" pitchFamily="66" charset="0"/>
              </a:rPr>
              <a:t> </a:t>
            </a:r>
            <a:r>
              <a:rPr lang="es-ES" b="1" dirty="0" err="1">
                <a:solidFill>
                  <a:schemeClr val="accent3">
                    <a:lumMod val="75000"/>
                  </a:schemeClr>
                </a:solidFill>
                <a:latin typeface="Comic Sans MS" panose="030F0702030302020204" pitchFamily="66" charset="0"/>
              </a:rPr>
              <a:t>ar</a:t>
            </a:r>
            <a:r>
              <a:rPr lang="es-ES" b="1" dirty="0">
                <a:solidFill>
                  <a:schemeClr val="accent3">
                    <a:lumMod val="75000"/>
                  </a:schemeClr>
                </a:solidFill>
                <a:latin typeface="Comic Sans MS" panose="030F0702030302020204" pitchFamily="66" charset="0"/>
              </a:rPr>
              <a:t> </a:t>
            </a:r>
            <a:r>
              <a:rPr lang="es-ES" b="1" dirty="0" err="1">
                <a:solidFill>
                  <a:schemeClr val="accent3">
                    <a:lumMod val="75000"/>
                  </a:schemeClr>
                </a:solidFill>
                <a:latin typeface="Comic Sans MS" panose="030F0702030302020204" pitchFamily="66" charset="0"/>
              </a:rPr>
              <a:t>Israēlu</a:t>
            </a:r>
            <a:r>
              <a:rPr lang="es-ES" b="1" dirty="0">
                <a:solidFill>
                  <a:schemeClr val="accent3">
                    <a:lumMod val="75000"/>
                  </a:schemeClr>
                </a:solidFill>
                <a:latin typeface="Comic Sans MS" panose="030F0702030302020204" pitchFamily="66" charset="0"/>
              </a:rPr>
              <a:t> pie </a:t>
            </a:r>
            <a:r>
              <a:rPr lang="es-ES" b="1" dirty="0" err="1">
                <a:solidFill>
                  <a:schemeClr val="accent3">
                    <a:lumMod val="75000"/>
                  </a:schemeClr>
                </a:solidFill>
                <a:latin typeface="Comic Sans MS" panose="030F0702030302020204" pitchFamily="66" charset="0"/>
              </a:rPr>
              <a:t>Refidimas</a:t>
            </a:r>
            <a:r>
              <a:rPr lang="lv-LV" b="1" dirty="0">
                <a:solidFill>
                  <a:schemeClr val="accent3">
                    <a:lumMod val="75000"/>
                  </a:schemeClr>
                </a:solidFill>
                <a:latin typeface="Comic Sans MS" panose="030F0702030302020204" pitchFamily="66" charset="0"/>
              </a:rPr>
              <a:t>.</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lv-LV" sz="1400" b="1" dirty="0">
                <a:solidFill>
                  <a:schemeClr val="accent3">
                    <a:lumMod val="75000"/>
                  </a:schemeClr>
                </a:solidFill>
                <a:latin typeface="Comic Sans MS" panose="030F0702030302020204" pitchFamily="66" charset="0"/>
              </a:rPr>
              <a:t>2. Mozus</a:t>
            </a:r>
            <a:r>
              <a:rPr lang="es-ES" sz="1400" b="1" dirty="0">
                <a:solidFill>
                  <a:schemeClr val="accent3">
                    <a:lumMod val="75000"/>
                  </a:schemeClr>
                </a:solidFill>
                <a:latin typeface="Comic Sans MS" panose="030F0702030302020204" pitchFamily="66" charset="0"/>
              </a:rPr>
              <a:t> 17:8)</a:t>
            </a:r>
          </a:p>
        </p:txBody>
      </p:sp>
    </p:spTree>
    <p:extLst>
      <p:ext uri="{BB962C8B-B14F-4D97-AF65-F5344CB8AC3E}">
        <p14:creationId xmlns:p14="http://schemas.microsoft.com/office/powerpoint/2010/main" val="190898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par>
                          <p:cTn id="61" fill="hold">
                            <p:stCondLst>
                              <p:cond delay="500"/>
                            </p:stCondLst>
                            <p:childTnLst>
                              <p:par>
                                <p:cTn id="62" presetID="31"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 calcmode="lin" valueType="num">
                                      <p:cBhvr>
                                        <p:cTn id="66" dur="1000" fill="hold"/>
                                        <p:tgtEl>
                                          <p:spTgt spid="13"/>
                                        </p:tgtEl>
                                        <p:attrNameLst>
                                          <p:attrName>style.rotation</p:attrName>
                                        </p:attrNameLst>
                                      </p:cBhvr>
                                      <p:tavLst>
                                        <p:tav tm="0">
                                          <p:val>
                                            <p:fltVal val="90"/>
                                          </p:val>
                                        </p:tav>
                                        <p:tav tm="100000">
                                          <p:val>
                                            <p:fltVal val="0"/>
                                          </p:val>
                                        </p:tav>
                                      </p:tavLst>
                                    </p:anim>
                                    <p:animEffect transition="in" filter="fade">
                                      <p:cBhvr>
                                        <p:cTn id="6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58799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C99D86-3B63-D9A4-5ED4-D1C8C5E50D8C}"/>
              </a:ext>
            </a:extLst>
          </p:cNvPr>
          <p:cNvSpPr txBox="1"/>
          <p:nvPr/>
        </p:nvSpPr>
        <p:spPr>
          <a:xfrm>
            <a:off x="0" y="-68824"/>
            <a:ext cx="12192000" cy="769441"/>
          </a:xfrm>
          <a:prstGeom prst="rect">
            <a:avLst/>
          </a:prstGeom>
          <a:noFill/>
        </p:spPr>
        <p:txBody>
          <a:bodyPr wrap="square">
            <a:spAutoFit/>
          </a:bodyPr>
          <a:lstStyle/>
          <a:p>
            <a:pPr lvl="1" algn="ctr"/>
            <a:r>
              <a:rPr lang="es-ES" sz="4400" b="1" spc="300" dirty="0">
                <a:ln w="12700">
                  <a:solidFill>
                    <a:schemeClr val="accent4">
                      <a:lumMod val="75000"/>
                    </a:schemeClr>
                  </a:solidFill>
                  <a:prstDash val="solid"/>
                </a:ln>
                <a:solidFill>
                  <a:srgbClr val="FFFFFF"/>
                </a:solidFill>
                <a:effectLst>
                  <a:outerShdw blurRad="38100" dist="22860" dir="5400000" algn="tl" rotWithShape="0">
                    <a:srgbClr val="005400"/>
                  </a:outerShdw>
                </a:effectLst>
              </a:rPr>
              <a:t>LABS PADOMS</a:t>
            </a:r>
          </a:p>
        </p:txBody>
      </p:sp>
      <p:sp>
        <p:nvSpPr>
          <p:cNvPr id="5" name="CuadroTexto 4">
            <a:extLst>
              <a:ext uri="{FF2B5EF4-FFF2-40B4-BE49-F238E27FC236}">
                <a16:creationId xmlns:a16="http://schemas.microsoft.com/office/drawing/2014/main" id="{BADC779F-8227-4772-19F2-980564FE9725}"/>
              </a:ext>
            </a:extLst>
          </p:cNvPr>
          <p:cNvSpPr txBox="1"/>
          <p:nvPr/>
        </p:nvSpPr>
        <p:spPr>
          <a:xfrm>
            <a:off x="257175" y="595842"/>
            <a:ext cx="11677649" cy="923330"/>
          </a:xfrm>
          <a:prstGeom prst="rect">
            <a:avLst/>
          </a:prstGeom>
          <a:solidFill>
            <a:schemeClr val="accent3">
              <a:lumMod val="40000"/>
              <a:lumOff val="60000"/>
              <a:alpha val="78000"/>
            </a:schemeClr>
          </a:solidFill>
          <a:effectLst>
            <a:softEdge rad="50800"/>
          </a:effectLst>
        </p:spPr>
        <p:txBody>
          <a:bodyPr wrap="square">
            <a:spAutoFit/>
          </a:bodyPr>
          <a:lstStyle/>
          <a:p>
            <a:pPr algn="ctr"/>
            <a:r>
              <a:rPr lang="lv-LV" b="1" dirty="0">
                <a:solidFill>
                  <a:schemeClr val="accent2">
                    <a:lumMod val="50000"/>
                  </a:schemeClr>
                </a:solidFill>
                <a:latin typeface="Comic Sans MS" panose="030F0702030302020204" pitchFamily="66" charset="0"/>
              </a:rPr>
              <a:t>"Bet tu izraugi sev no visas tautas spējīgus vīrus, kas bīstas Dieva, taisnīgus vīrus, kas nav uzpērkami, un iecel tos par priekšniekiem pār tūkstošiem, pār simtiem, pār piecdesmitiem un pār desmitiem." </a:t>
            </a:r>
            <a:r>
              <a:rPr lang="lv-LV" sz="1600" b="1" dirty="0">
                <a:solidFill>
                  <a:schemeClr val="accent2">
                    <a:lumMod val="50000"/>
                  </a:schemeClr>
                </a:solidFill>
                <a:latin typeface="Comic Sans MS" panose="030F0702030302020204" pitchFamily="66" charset="0"/>
              </a:rPr>
              <a:t>(2.Mozus 18:21).</a:t>
            </a:r>
            <a:endParaRPr lang="es-ES" sz="12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732FC7D-9C23-7179-A268-2B6A4E7D5AF6}"/>
              </a:ext>
            </a:extLst>
          </p:cNvPr>
          <p:cNvSpPr txBox="1"/>
          <p:nvPr/>
        </p:nvSpPr>
        <p:spPr>
          <a:xfrm>
            <a:off x="4438650" y="1695271"/>
            <a:ext cx="7753347" cy="707886"/>
          </a:xfrm>
          <a:prstGeom prst="rect">
            <a:avLst/>
          </a:prstGeom>
          <a:noFill/>
        </p:spPr>
        <p:txBody>
          <a:bodyPr wrap="square" rtlCol="0">
            <a:spAutoFit/>
          </a:bodyPr>
          <a:lstStyle/>
          <a:p>
            <a:pPr>
              <a:spcBef>
                <a:spcPts val="600"/>
              </a:spcBef>
            </a:pPr>
            <a:r>
              <a:rPr lang="lv-LV" sz="2000" b="1" dirty="0"/>
              <a:t>Redzot zīmi, ko Dievs bija atklājis Mozum, Jetrus kopā ar Ciporu un saviem dēliem devās pie Mozus uz Horebu (2.Moz.3:12; 18:1-5).</a:t>
            </a: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2954588388"/>
              </p:ext>
            </p:extLst>
          </p:nvPr>
        </p:nvGraphicFramePr>
        <p:xfrm>
          <a:off x="4419601" y="5051976"/>
          <a:ext cx="5514974" cy="17679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2400" y="1706014"/>
            <a:ext cx="4181475"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4438650" y="4236815"/>
            <a:ext cx="7753351" cy="707886"/>
          </a:xfrm>
          <a:prstGeom prst="rect">
            <a:avLst/>
          </a:prstGeom>
          <a:noFill/>
        </p:spPr>
        <p:txBody>
          <a:bodyPr wrap="square">
            <a:spAutoFit/>
          </a:bodyPr>
          <a:lstStyle/>
          <a:p>
            <a:pPr>
              <a:spcBef>
                <a:spcPts val="600"/>
              </a:spcBef>
            </a:pPr>
            <a:r>
              <a:rPr lang="lv-LV" sz="2000" b="1" dirty="0"/>
              <a:t>Mozus pazemīgi ieklausījās šajā padomā Dieva aicinājumu un izvēlējās cilvēkus, kas spēja uzņemties atbildības.</a:t>
            </a:r>
            <a:endParaRPr lang="es-ES" sz="2000" b="1" dirty="0"/>
          </a:p>
        </p:txBody>
      </p:sp>
      <p:sp>
        <p:nvSpPr>
          <p:cNvPr id="12" name="CuadroTexto 11">
            <a:extLst>
              <a:ext uri="{FF2B5EF4-FFF2-40B4-BE49-F238E27FC236}">
                <a16:creationId xmlns:a16="http://schemas.microsoft.com/office/drawing/2014/main" id="{5E8C4D05-0BA3-6BFB-0A3C-0E24BF7261FE}"/>
              </a:ext>
            </a:extLst>
          </p:cNvPr>
          <p:cNvSpPr txBox="1"/>
          <p:nvPr/>
        </p:nvSpPr>
        <p:spPr>
          <a:xfrm>
            <a:off x="4438650" y="3429000"/>
            <a:ext cx="7753349" cy="707886"/>
          </a:xfrm>
          <a:prstGeom prst="rect">
            <a:avLst/>
          </a:prstGeom>
          <a:noFill/>
        </p:spPr>
        <p:txBody>
          <a:bodyPr wrap="square">
            <a:spAutoFit/>
          </a:bodyPr>
          <a:lstStyle/>
          <a:p>
            <a:pPr>
              <a:spcBef>
                <a:spcPts val="600"/>
              </a:spcBef>
            </a:pPr>
            <a:r>
              <a:rPr lang="lv-LV" sz="2000" b="1" dirty="0"/>
              <a:t>Jetrus nākamajā dienā, novērojis, kā Mozus tiesā ļaudis viens, deva viņam gudru padomu, sadalīt pienākumus (2.Moz.18:17-23).</a:t>
            </a:r>
            <a:endParaRPr lang="es-ES" sz="2000" b="1" dirty="0"/>
          </a:p>
        </p:txBody>
      </p:sp>
      <p:sp>
        <p:nvSpPr>
          <p:cNvPr id="14" name="CuadroTexto 13">
            <a:extLst>
              <a:ext uri="{FF2B5EF4-FFF2-40B4-BE49-F238E27FC236}">
                <a16:creationId xmlns:a16="http://schemas.microsoft.com/office/drawing/2014/main" id="{A082FE61-D15B-DCBD-9FC1-29CD3203F076}"/>
              </a:ext>
            </a:extLst>
          </p:cNvPr>
          <p:cNvSpPr txBox="1"/>
          <p:nvPr/>
        </p:nvSpPr>
        <p:spPr>
          <a:xfrm>
            <a:off x="4438650" y="2401413"/>
            <a:ext cx="7753347" cy="1015663"/>
          </a:xfrm>
          <a:prstGeom prst="rect">
            <a:avLst/>
          </a:prstGeom>
          <a:noFill/>
        </p:spPr>
        <p:txBody>
          <a:bodyPr wrap="square">
            <a:spAutoFit/>
          </a:bodyPr>
          <a:lstStyle/>
          <a:p>
            <a:pPr>
              <a:spcBef>
                <a:spcPts val="600"/>
              </a:spcBef>
            </a:pPr>
            <a:r>
              <a:rPr lang="lv-LV" sz="2000" b="1" dirty="0"/>
              <a:t>Jetrus, lai gan nebija israēlietis, pielūdza Dievu. Saņēmis Mozus ziņojumu par to, kas bija noticis Ēģiptē, viņš slavēja Dievu un upurēja Viņam  dedzināmos upurus (2.Moz.18:8-12).</a:t>
            </a:r>
            <a:endParaRPr lang="es-ES" sz="2000" b="1" dirty="0"/>
          </a:p>
        </p:txBody>
      </p:sp>
    </p:spTree>
    <p:extLst>
      <p:ext uri="{BB962C8B-B14F-4D97-AF65-F5344CB8AC3E}">
        <p14:creationId xmlns:p14="http://schemas.microsoft.com/office/powerpoint/2010/main" val="141007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662</TotalTime>
  <Words>1537</Words>
  <Application>Microsoft Office PowerPoint</Application>
  <PresentationFormat>Panorámica</PresentationFormat>
  <Paragraphs>70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Comic Sans MS</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97</cp:revision>
  <dcterms:created xsi:type="dcterms:W3CDTF">2025-07-16T16:26:17Z</dcterms:created>
  <dcterms:modified xsi:type="dcterms:W3CDTF">2025-07-19T13:36:49Z</dcterms:modified>
</cp:coreProperties>
</file>