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14"/>
  </p:notesMasterIdLst>
  <p:sldIdLst>
    <p:sldId id="298" r:id="rId3"/>
    <p:sldId id="295" r:id="rId4"/>
    <p:sldId id="257" r:id="rId5"/>
    <p:sldId id="299" r:id="rId6"/>
    <p:sldId id="259" r:id="rId7"/>
    <p:sldId id="260" r:id="rId8"/>
    <p:sldId id="261" r:id="rId9"/>
    <p:sldId id="301" r:id="rId10"/>
    <p:sldId id="263" r:id="rId11"/>
    <p:sldId id="264" r:id="rId12"/>
    <p:sldId id="296" r:id="rId13"/>
  </p:sldIdLst>
  <p:sldSz cx="12192000" cy="6858000"/>
  <p:notesSz cx="6858000" cy="9144000"/>
  <p:embeddedFontLst>
    <p:embeddedFont>
      <p:font typeface="Comic Sans MS" panose="030F0702030302020204" pitchFamily="66" charset="0"/>
      <p:regular r:id="rId15"/>
      <p:bold r:id="rId16"/>
      <p:italic r:id="rId17"/>
      <p:boldItalic r:id="rId18"/>
    </p:embeddedFont>
    <p:embeddedFont>
      <p:font typeface="Constantia" panose="02030602050306030303" pitchFamily="18" charset="0"/>
      <p:regular r:id="rId19"/>
      <p:bold r:id="rId20"/>
      <p:italic r:id="rId21"/>
      <p:boldItalic r:id="rId22"/>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A008A"/>
    <a:srgbClr val="FFABFF"/>
    <a:srgbClr val="009A00"/>
    <a:srgbClr val="0BFF0B"/>
    <a:srgbClr val="007FB8"/>
    <a:srgbClr val="A1E1FF"/>
    <a:srgbClr val="CF3201"/>
    <a:srgbClr val="FE8966"/>
    <a:srgbClr val="66FFFF"/>
    <a:srgbClr val="603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0207" autoAdjust="0"/>
  </p:normalViewPr>
  <p:slideViewPr>
    <p:cSldViewPr snapToGrid="0">
      <p:cViewPr varScale="1">
        <p:scale>
          <a:sx n="34" d="100"/>
          <a:sy n="34" d="100"/>
        </p:scale>
        <p:origin x="78" y="134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4.fntdata"/><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font" Target="fonts/font7.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3.fntdata"/><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font" Target="fonts/font2.fntdata"/><Relationship Id="rId20"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font" Target="fonts/font1.fntdata"/><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font" Target="fonts/font5.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notesMaster" Target="notesMasters/notesMaster1.xml"/><Relationship Id="rId22" Type="http://schemas.openxmlformats.org/officeDocument/2006/relationships/font" Target="fonts/font8.fntdata"/></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A640ECD-CF18-4052-BD99-DBD1FEE37E53}" type="doc">
      <dgm:prSet loTypeId="urn:microsoft.com/office/officeart/2005/8/layout/vList3" loCatId="list" qsTypeId="urn:microsoft.com/office/officeart/2005/8/quickstyle/3d2" qsCatId="3D" csTypeId="urn:microsoft.com/office/officeart/2005/8/colors/colorful5" csCatId="colorful" phldr="1"/>
      <dgm:spPr/>
      <dgm:t>
        <a:bodyPr/>
        <a:lstStyle/>
        <a:p>
          <a:endParaRPr lang="es-ES"/>
        </a:p>
      </dgm:t>
    </dgm:pt>
    <dgm:pt modelId="{4821818A-AEA7-4F1F-B63B-B4FDB65C0B63}">
      <dgm:prSet custT="1"/>
      <dgm:spPr>
        <a:solidFill>
          <a:schemeClr val="accent6">
            <a:lumMod val="40000"/>
            <a:lumOff val="60000"/>
          </a:schemeClr>
        </a:solidFill>
      </dgm:spPr>
      <dgm:t>
        <a:bodyPr/>
        <a:lstStyle/>
        <a:p>
          <a:pPr algn="ctr"/>
          <a:r>
            <a:rPr lang="es-ES_tradnl" sz="2000" b="1" spc="300" dirty="0">
              <a:solidFill>
                <a:schemeClr val="tx1"/>
              </a:solidFill>
            </a:rPr>
            <a:t>Be</a:t>
          </a:r>
          <a:r>
            <a:rPr lang="lv-LV" sz="2000" b="1" spc="300" dirty="0">
              <a:solidFill>
                <a:schemeClr val="tx1"/>
              </a:solidFill>
            </a:rPr>
            <a:t>caleēl</a:t>
          </a:r>
          <a:r>
            <a:rPr lang="es-ES_tradnl" sz="2000" b="1" spc="300" dirty="0">
              <a:solidFill>
                <a:schemeClr val="tx1"/>
              </a:solidFill>
            </a:rPr>
            <a:t>s </a:t>
          </a:r>
          <a:r>
            <a:rPr lang="es-ES_tradnl" sz="2000" b="1" spc="300" dirty="0" err="1">
              <a:solidFill>
                <a:schemeClr val="tx1"/>
              </a:solidFill>
            </a:rPr>
            <a:t>vadīja</a:t>
          </a:r>
          <a:r>
            <a:rPr lang="es-ES_tradnl" sz="2000" b="1" spc="300" dirty="0">
              <a:solidFill>
                <a:schemeClr val="tx1"/>
              </a:solidFill>
            </a:rPr>
            <a:t> visu </a:t>
          </a:r>
          <a:r>
            <a:rPr lang="es-ES_tradnl" sz="2000" b="1" spc="300" dirty="0" err="1">
              <a:solidFill>
                <a:schemeClr val="tx1"/>
              </a:solidFill>
            </a:rPr>
            <a:t>projektu</a:t>
          </a:r>
          <a:r>
            <a:rPr lang="es-ES_tradnl" sz="2000" b="1" spc="300" dirty="0">
              <a:solidFill>
                <a:schemeClr val="tx1"/>
              </a:solidFill>
            </a:rPr>
            <a:t> (2.Moz.31:2)</a:t>
          </a:r>
          <a:endParaRPr lang="es-ES" sz="2000" spc="300" dirty="0">
            <a:solidFill>
              <a:schemeClr val="tx1"/>
            </a:solidFill>
          </a:endParaRPr>
        </a:p>
      </dgm:t>
    </dgm:pt>
    <dgm:pt modelId="{8827E636-BAFE-4A27-A96B-1CF0686885AD}" type="parTrans" cxnId="{28AD7E05-29FF-4CB0-AA1B-77DEDBC41147}">
      <dgm:prSet/>
      <dgm:spPr/>
      <dgm:t>
        <a:bodyPr/>
        <a:lstStyle/>
        <a:p>
          <a:pPr algn="ctr"/>
          <a:endParaRPr lang="es-ES" sz="2000" spc="300">
            <a:solidFill>
              <a:schemeClr val="tx1"/>
            </a:solidFill>
          </a:endParaRPr>
        </a:p>
      </dgm:t>
    </dgm:pt>
    <dgm:pt modelId="{3711C13F-4E87-4C60-87BB-44E9FF527167}" type="sibTrans" cxnId="{28AD7E05-29FF-4CB0-AA1B-77DEDBC41147}">
      <dgm:prSet/>
      <dgm:spPr/>
      <dgm:t>
        <a:bodyPr/>
        <a:lstStyle/>
        <a:p>
          <a:pPr algn="ctr"/>
          <a:endParaRPr lang="es-ES" sz="2000" spc="300">
            <a:solidFill>
              <a:schemeClr val="tx1"/>
            </a:solidFill>
          </a:endParaRPr>
        </a:p>
      </dgm:t>
    </dgm:pt>
    <dgm:pt modelId="{47E52302-5134-4ABF-995A-9B513047F2C3}">
      <dgm:prSet custT="1"/>
      <dgm:spPr/>
      <dgm:t>
        <a:bodyPr/>
        <a:lstStyle/>
        <a:p>
          <a:pPr algn="ctr"/>
          <a:r>
            <a:rPr lang="lv-LV" sz="2000" b="1" spc="300" dirty="0">
              <a:solidFill>
                <a:schemeClr val="tx1"/>
              </a:solidFill>
            </a:rPr>
            <a:t>Oholiābs bija viņa galvenais palīgs (2.Moz.31:6a)</a:t>
          </a:r>
          <a:endParaRPr lang="es-ES" sz="2000" spc="300" dirty="0">
            <a:solidFill>
              <a:schemeClr val="tx1"/>
            </a:solidFill>
          </a:endParaRPr>
        </a:p>
      </dgm:t>
    </dgm:pt>
    <dgm:pt modelId="{70D9CC7D-FAFC-49BE-AA4B-4D907069844F}" type="parTrans" cxnId="{67586FCE-D54A-4ACF-A1E0-26018836EDB3}">
      <dgm:prSet/>
      <dgm:spPr/>
      <dgm:t>
        <a:bodyPr/>
        <a:lstStyle/>
        <a:p>
          <a:pPr algn="ctr"/>
          <a:endParaRPr lang="es-ES" sz="2000" spc="300">
            <a:solidFill>
              <a:schemeClr val="tx1"/>
            </a:solidFill>
          </a:endParaRPr>
        </a:p>
      </dgm:t>
    </dgm:pt>
    <dgm:pt modelId="{763641A1-741A-46DD-ACF3-22F72472B809}" type="sibTrans" cxnId="{67586FCE-D54A-4ACF-A1E0-26018836EDB3}">
      <dgm:prSet/>
      <dgm:spPr/>
      <dgm:t>
        <a:bodyPr/>
        <a:lstStyle/>
        <a:p>
          <a:pPr algn="ctr"/>
          <a:endParaRPr lang="es-ES" sz="2000" spc="300">
            <a:solidFill>
              <a:schemeClr val="tx1"/>
            </a:solidFill>
          </a:endParaRPr>
        </a:p>
      </dgm:t>
    </dgm:pt>
    <dgm:pt modelId="{DECD58A0-02CA-41F0-96C7-211C80A6E7B0}">
      <dgm:prSet custT="1"/>
      <dgm:spPr>
        <a:solidFill>
          <a:schemeClr val="accent1">
            <a:lumMod val="60000"/>
            <a:lumOff val="40000"/>
          </a:schemeClr>
        </a:solidFill>
      </dgm:spPr>
      <dgm:t>
        <a:bodyPr/>
        <a:lstStyle/>
        <a:p>
          <a:pPr algn="ctr"/>
          <a:r>
            <a:rPr lang="lv-LV" sz="2000" b="1" spc="300" dirty="0">
              <a:solidFill>
                <a:schemeClr val="tx1"/>
              </a:solidFill>
            </a:rPr>
            <a:t>Un vēl citi</a:t>
          </a:r>
          <a:r>
            <a:rPr lang="es-ES_tradnl" sz="2000" b="1" spc="300" dirty="0">
              <a:solidFill>
                <a:schemeClr val="tx1"/>
              </a:solidFill>
            </a:rPr>
            <a:t>, </a:t>
          </a:r>
          <a:r>
            <a:rPr lang="es-ES_tradnl" sz="2000" b="1" spc="300" dirty="0" err="1">
              <a:solidFill>
                <a:schemeClr val="tx1"/>
              </a:solidFill>
            </a:rPr>
            <a:t>kas</a:t>
          </a:r>
          <a:r>
            <a:rPr lang="es-ES_tradnl" sz="2000" b="1" spc="300" dirty="0">
              <a:solidFill>
                <a:schemeClr val="tx1"/>
              </a:solidFill>
            </a:rPr>
            <a:t> </a:t>
          </a:r>
          <a:r>
            <a:rPr lang="es-ES_tradnl" sz="2000" b="1" spc="300" dirty="0" err="1">
              <a:solidFill>
                <a:schemeClr val="tx1"/>
              </a:solidFill>
            </a:rPr>
            <a:t>palīdzēja</a:t>
          </a:r>
          <a:r>
            <a:rPr lang="es-ES_tradnl" sz="2000" b="1" spc="300" dirty="0">
              <a:solidFill>
                <a:schemeClr val="tx1"/>
              </a:solidFill>
            </a:rPr>
            <a:t> </a:t>
          </a:r>
          <a:r>
            <a:rPr lang="es-ES_tradnl" sz="2000" b="1" spc="300" dirty="0" err="1">
              <a:solidFill>
                <a:schemeClr val="tx1"/>
              </a:solidFill>
            </a:rPr>
            <a:t>darbā</a:t>
          </a:r>
          <a:r>
            <a:rPr lang="es-ES_tradnl" sz="2000" b="1" spc="300" dirty="0">
              <a:solidFill>
                <a:schemeClr val="tx1"/>
              </a:solidFill>
            </a:rPr>
            <a:t> (2.Moz.31:6b)</a:t>
          </a:r>
          <a:endParaRPr lang="es-ES" sz="2000" spc="300" dirty="0">
            <a:solidFill>
              <a:schemeClr val="tx1"/>
            </a:solidFill>
          </a:endParaRPr>
        </a:p>
      </dgm:t>
    </dgm:pt>
    <dgm:pt modelId="{11FF87B5-9938-460A-8A2C-2C0A2567BF5B}" type="parTrans" cxnId="{22149AE9-8EE1-4448-BAF1-356C8186B058}">
      <dgm:prSet/>
      <dgm:spPr/>
      <dgm:t>
        <a:bodyPr/>
        <a:lstStyle/>
        <a:p>
          <a:pPr algn="ctr"/>
          <a:endParaRPr lang="es-ES" sz="2000" spc="300">
            <a:solidFill>
              <a:schemeClr val="tx1"/>
            </a:solidFill>
          </a:endParaRPr>
        </a:p>
      </dgm:t>
    </dgm:pt>
    <dgm:pt modelId="{50BCCEBC-EBAF-4031-AF40-BE5A67FAF27E}" type="sibTrans" cxnId="{22149AE9-8EE1-4448-BAF1-356C8186B058}">
      <dgm:prSet/>
      <dgm:spPr/>
      <dgm:t>
        <a:bodyPr/>
        <a:lstStyle/>
        <a:p>
          <a:pPr algn="ctr"/>
          <a:endParaRPr lang="es-ES" sz="2000" spc="300">
            <a:solidFill>
              <a:schemeClr val="tx1"/>
            </a:solidFill>
          </a:endParaRPr>
        </a:p>
      </dgm:t>
    </dgm:pt>
    <dgm:pt modelId="{FC68CD26-B693-4657-95D3-B6A766097D1D}" type="pres">
      <dgm:prSet presAssocID="{1A640ECD-CF18-4052-BD99-DBD1FEE37E53}" presName="linearFlow" presStyleCnt="0">
        <dgm:presLayoutVars>
          <dgm:dir/>
          <dgm:resizeHandles val="exact"/>
        </dgm:presLayoutVars>
      </dgm:prSet>
      <dgm:spPr/>
    </dgm:pt>
    <dgm:pt modelId="{C0D09DFA-5B4D-4F2D-AC21-3F8C5834693D}" type="pres">
      <dgm:prSet presAssocID="{4821818A-AEA7-4F1F-B63B-B4FDB65C0B63}" presName="composite" presStyleCnt="0"/>
      <dgm:spPr/>
    </dgm:pt>
    <dgm:pt modelId="{EF3CCA59-81A0-4CFB-9BD7-693127657E33}" type="pres">
      <dgm:prSet presAssocID="{4821818A-AEA7-4F1F-B63B-B4FDB65C0B63}" presName="imgShp" presStyleLbl="fgImgPlace1" presStyleIdx="0" presStyleCnt="3" custLinFactX="-200000" custLinFactNeighborX="-232537"/>
      <dgm:spPr>
        <a:prstGeom prst="rightArrowCallout">
          <a:avLst/>
        </a:prstGeom>
        <a:solidFill>
          <a:srgbClr val="007FB8"/>
        </a:solidFill>
      </dgm:spPr>
    </dgm:pt>
    <dgm:pt modelId="{B86DC855-AC6E-41F5-85A1-2802CAC9C2B8}" type="pres">
      <dgm:prSet presAssocID="{4821818A-AEA7-4F1F-B63B-B4FDB65C0B63}" presName="txShp" presStyleLbl="node1" presStyleIdx="0" presStyleCnt="3" custScaleX="137138">
        <dgm:presLayoutVars>
          <dgm:bulletEnabled val="1"/>
        </dgm:presLayoutVars>
      </dgm:prSet>
      <dgm:spPr/>
    </dgm:pt>
    <dgm:pt modelId="{4470E1D3-EC17-4E99-98E1-DC2E0FE03CBF}" type="pres">
      <dgm:prSet presAssocID="{3711C13F-4E87-4C60-87BB-44E9FF527167}" presName="spacing" presStyleCnt="0"/>
      <dgm:spPr/>
    </dgm:pt>
    <dgm:pt modelId="{3C1F0C06-0D42-4200-BE27-3A0C2B8EA790}" type="pres">
      <dgm:prSet presAssocID="{47E52302-5134-4ABF-995A-9B513047F2C3}" presName="composite" presStyleCnt="0"/>
      <dgm:spPr/>
    </dgm:pt>
    <dgm:pt modelId="{95EC20E9-3580-42EE-8128-37BE0DCED7C8}" type="pres">
      <dgm:prSet presAssocID="{47E52302-5134-4ABF-995A-9B513047F2C3}" presName="imgShp" presStyleLbl="fgImgPlace1" presStyleIdx="1" presStyleCnt="3" custLinFactX="-200000" custLinFactNeighborX="-232537"/>
      <dgm:spPr>
        <a:prstGeom prst="rightArrowCallout">
          <a:avLst/>
        </a:prstGeom>
        <a:solidFill>
          <a:srgbClr val="009A00"/>
        </a:solidFill>
      </dgm:spPr>
    </dgm:pt>
    <dgm:pt modelId="{B4916A51-CBAE-40C0-8E7D-0AD618C29DEF}" type="pres">
      <dgm:prSet presAssocID="{47E52302-5134-4ABF-995A-9B513047F2C3}" presName="txShp" presStyleLbl="node1" presStyleIdx="1" presStyleCnt="3" custScaleX="137138">
        <dgm:presLayoutVars>
          <dgm:bulletEnabled val="1"/>
        </dgm:presLayoutVars>
      </dgm:prSet>
      <dgm:spPr/>
    </dgm:pt>
    <dgm:pt modelId="{96510FAB-8BE1-4E1E-861F-E40FD93705CB}" type="pres">
      <dgm:prSet presAssocID="{763641A1-741A-46DD-ACF3-22F72472B809}" presName="spacing" presStyleCnt="0"/>
      <dgm:spPr/>
    </dgm:pt>
    <dgm:pt modelId="{4CA90445-7D70-420B-825D-F4714FE6E08A}" type="pres">
      <dgm:prSet presAssocID="{DECD58A0-02CA-41F0-96C7-211C80A6E7B0}" presName="composite" presStyleCnt="0"/>
      <dgm:spPr/>
    </dgm:pt>
    <dgm:pt modelId="{AD88A7F4-3CC8-4AD8-9946-F05F96607909}" type="pres">
      <dgm:prSet presAssocID="{DECD58A0-02CA-41F0-96C7-211C80A6E7B0}" presName="imgShp" presStyleLbl="fgImgPlace1" presStyleIdx="2" presStyleCnt="3" custLinFactX="-200000" custLinFactNeighborX="-232537"/>
      <dgm:spPr>
        <a:prstGeom prst="rightArrowCallout">
          <a:avLst/>
        </a:prstGeom>
        <a:solidFill>
          <a:srgbClr val="8A008A"/>
        </a:solidFill>
      </dgm:spPr>
    </dgm:pt>
    <dgm:pt modelId="{0BDC1970-CBA1-4720-A341-1B8D5022877C}" type="pres">
      <dgm:prSet presAssocID="{DECD58A0-02CA-41F0-96C7-211C80A6E7B0}" presName="txShp" presStyleLbl="node1" presStyleIdx="2" presStyleCnt="3" custScaleX="137138">
        <dgm:presLayoutVars>
          <dgm:bulletEnabled val="1"/>
        </dgm:presLayoutVars>
      </dgm:prSet>
      <dgm:spPr/>
    </dgm:pt>
  </dgm:ptLst>
  <dgm:cxnLst>
    <dgm:cxn modelId="{28AD7E05-29FF-4CB0-AA1B-77DEDBC41147}" srcId="{1A640ECD-CF18-4052-BD99-DBD1FEE37E53}" destId="{4821818A-AEA7-4F1F-B63B-B4FDB65C0B63}" srcOrd="0" destOrd="0" parTransId="{8827E636-BAFE-4A27-A96B-1CF0686885AD}" sibTransId="{3711C13F-4E87-4C60-87BB-44E9FF527167}"/>
    <dgm:cxn modelId="{DA0CA971-B676-42A9-BC76-A018A4D761D3}" type="presOf" srcId="{4821818A-AEA7-4F1F-B63B-B4FDB65C0B63}" destId="{B86DC855-AC6E-41F5-85A1-2802CAC9C2B8}" srcOrd="0" destOrd="0" presId="urn:microsoft.com/office/officeart/2005/8/layout/vList3"/>
    <dgm:cxn modelId="{F72EDF98-7EFF-4ACF-95C3-4092922F4BCA}" type="presOf" srcId="{1A640ECD-CF18-4052-BD99-DBD1FEE37E53}" destId="{FC68CD26-B693-4657-95D3-B6A766097D1D}" srcOrd="0" destOrd="0" presId="urn:microsoft.com/office/officeart/2005/8/layout/vList3"/>
    <dgm:cxn modelId="{67586FCE-D54A-4ACF-A1E0-26018836EDB3}" srcId="{1A640ECD-CF18-4052-BD99-DBD1FEE37E53}" destId="{47E52302-5134-4ABF-995A-9B513047F2C3}" srcOrd="1" destOrd="0" parTransId="{70D9CC7D-FAFC-49BE-AA4B-4D907069844F}" sibTransId="{763641A1-741A-46DD-ACF3-22F72472B809}"/>
    <dgm:cxn modelId="{9DE74BE6-15D8-42C8-A4C9-91FED68A6941}" type="presOf" srcId="{DECD58A0-02CA-41F0-96C7-211C80A6E7B0}" destId="{0BDC1970-CBA1-4720-A341-1B8D5022877C}" srcOrd="0" destOrd="0" presId="urn:microsoft.com/office/officeart/2005/8/layout/vList3"/>
    <dgm:cxn modelId="{22149AE9-8EE1-4448-BAF1-356C8186B058}" srcId="{1A640ECD-CF18-4052-BD99-DBD1FEE37E53}" destId="{DECD58A0-02CA-41F0-96C7-211C80A6E7B0}" srcOrd="2" destOrd="0" parTransId="{11FF87B5-9938-460A-8A2C-2C0A2567BF5B}" sibTransId="{50BCCEBC-EBAF-4031-AF40-BE5A67FAF27E}"/>
    <dgm:cxn modelId="{D9B0E7F1-E350-4861-9780-A5CAD27FD286}" type="presOf" srcId="{47E52302-5134-4ABF-995A-9B513047F2C3}" destId="{B4916A51-CBAE-40C0-8E7D-0AD618C29DEF}" srcOrd="0" destOrd="0" presId="urn:microsoft.com/office/officeart/2005/8/layout/vList3"/>
    <dgm:cxn modelId="{6C0C61D4-499D-4166-A27E-92F5D625CC40}" type="presParOf" srcId="{FC68CD26-B693-4657-95D3-B6A766097D1D}" destId="{C0D09DFA-5B4D-4F2D-AC21-3F8C5834693D}" srcOrd="0" destOrd="0" presId="urn:microsoft.com/office/officeart/2005/8/layout/vList3"/>
    <dgm:cxn modelId="{4C718B5C-21B9-43D5-BFBF-E0D7A7EA554F}" type="presParOf" srcId="{C0D09DFA-5B4D-4F2D-AC21-3F8C5834693D}" destId="{EF3CCA59-81A0-4CFB-9BD7-693127657E33}" srcOrd="0" destOrd="0" presId="urn:microsoft.com/office/officeart/2005/8/layout/vList3"/>
    <dgm:cxn modelId="{199DC055-FF9D-4A65-9C98-6F8180F6CE24}" type="presParOf" srcId="{C0D09DFA-5B4D-4F2D-AC21-3F8C5834693D}" destId="{B86DC855-AC6E-41F5-85A1-2802CAC9C2B8}" srcOrd="1" destOrd="0" presId="urn:microsoft.com/office/officeart/2005/8/layout/vList3"/>
    <dgm:cxn modelId="{8C9A44F5-2DC7-4FA9-9C89-13C3B19EE733}" type="presParOf" srcId="{FC68CD26-B693-4657-95D3-B6A766097D1D}" destId="{4470E1D3-EC17-4E99-98E1-DC2E0FE03CBF}" srcOrd="1" destOrd="0" presId="urn:microsoft.com/office/officeart/2005/8/layout/vList3"/>
    <dgm:cxn modelId="{8890031C-4CCF-480B-A329-1DD3C37AF358}" type="presParOf" srcId="{FC68CD26-B693-4657-95D3-B6A766097D1D}" destId="{3C1F0C06-0D42-4200-BE27-3A0C2B8EA790}" srcOrd="2" destOrd="0" presId="urn:microsoft.com/office/officeart/2005/8/layout/vList3"/>
    <dgm:cxn modelId="{35FE0295-D7F5-4701-AA97-034C48E9D205}" type="presParOf" srcId="{3C1F0C06-0D42-4200-BE27-3A0C2B8EA790}" destId="{95EC20E9-3580-42EE-8128-37BE0DCED7C8}" srcOrd="0" destOrd="0" presId="urn:microsoft.com/office/officeart/2005/8/layout/vList3"/>
    <dgm:cxn modelId="{7C1D6769-C5EA-4139-ABB9-A46F0C862D57}" type="presParOf" srcId="{3C1F0C06-0D42-4200-BE27-3A0C2B8EA790}" destId="{B4916A51-CBAE-40C0-8E7D-0AD618C29DEF}" srcOrd="1" destOrd="0" presId="urn:microsoft.com/office/officeart/2005/8/layout/vList3"/>
    <dgm:cxn modelId="{F8D8E238-7EAC-4D2F-866A-0BFA5FA1DBEA}" type="presParOf" srcId="{FC68CD26-B693-4657-95D3-B6A766097D1D}" destId="{96510FAB-8BE1-4E1E-861F-E40FD93705CB}" srcOrd="3" destOrd="0" presId="urn:microsoft.com/office/officeart/2005/8/layout/vList3"/>
    <dgm:cxn modelId="{BE076448-BD6D-4573-855C-15E6B8FBB39A}" type="presParOf" srcId="{FC68CD26-B693-4657-95D3-B6A766097D1D}" destId="{4CA90445-7D70-420B-825D-F4714FE6E08A}" srcOrd="4" destOrd="0" presId="urn:microsoft.com/office/officeart/2005/8/layout/vList3"/>
    <dgm:cxn modelId="{117ACEC6-8827-417D-B1C6-661BD9852E5D}" type="presParOf" srcId="{4CA90445-7D70-420B-825D-F4714FE6E08A}" destId="{AD88A7F4-3CC8-4AD8-9946-F05F96607909}" srcOrd="0" destOrd="0" presId="urn:microsoft.com/office/officeart/2005/8/layout/vList3"/>
    <dgm:cxn modelId="{913DB488-F667-40DE-9956-82046820B96F}" type="presParOf" srcId="{4CA90445-7D70-420B-825D-F4714FE6E08A}" destId="{0BDC1970-CBA1-4720-A341-1B8D5022877C}" srcOrd="1" destOrd="0" presId="urn:microsoft.com/office/officeart/2005/8/layout/vList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6DC855-AC6E-41F5-85A1-2802CAC9C2B8}">
      <dsp:nvSpPr>
        <dsp:cNvPr id="0" name=""/>
        <dsp:cNvSpPr/>
      </dsp:nvSpPr>
      <dsp:spPr>
        <a:xfrm rot="10800000">
          <a:off x="398029" y="123"/>
          <a:ext cx="8246744" cy="290118"/>
        </a:xfrm>
        <a:prstGeom prst="homePlate">
          <a:avLst/>
        </a:prstGeom>
        <a:solidFill>
          <a:schemeClr val="accent6">
            <a:lumMod val="40000"/>
            <a:lumOff val="6000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7934" tIns="76200" rIns="142240" bIns="76200" numCol="1" spcCol="1270" anchor="ctr" anchorCtr="0">
          <a:noAutofit/>
        </a:bodyPr>
        <a:lstStyle/>
        <a:p>
          <a:pPr marL="0" lvl="0" indent="0" algn="ctr" defTabSz="889000">
            <a:lnSpc>
              <a:spcPct val="90000"/>
            </a:lnSpc>
            <a:spcBef>
              <a:spcPct val="0"/>
            </a:spcBef>
            <a:spcAft>
              <a:spcPct val="35000"/>
            </a:spcAft>
            <a:buNone/>
          </a:pPr>
          <a:r>
            <a:rPr lang="es-ES_tradnl" sz="2000" b="1" kern="1200" spc="300" dirty="0">
              <a:solidFill>
                <a:schemeClr val="tx1"/>
              </a:solidFill>
            </a:rPr>
            <a:t>Be</a:t>
          </a:r>
          <a:r>
            <a:rPr lang="lv-LV" sz="2000" b="1" kern="1200" spc="300" dirty="0">
              <a:solidFill>
                <a:schemeClr val="tx1"/>
              </a:solidFill>
            </a:rPr>
            <a:t>caleēl</a:t>
          </a:r>
          <a:r>
            <a:rPr lang="es-ES_tradnl" sz="2000" b="1" kern="1200" spc="300" dirty="0">
              <a:solidFill>
                <a:schemeClr val="tx1"/>
              </a:solidFill>
            </a:rPr>
            <a:t>s </a:t>
          </a:r>
          <a:r>
            <a:rPr lang="es-ES_tradnl" sz="2000" b="1" kern="1200" spc="300" dirty="0" err="1">
              <a:solidFill>
                <a:schemeClr val="tx1"/>
              </a:solidFill>
            </a:rPr>
            <a:t>vadīja</a:t>
          </a:r>
          <a:r>
            <a:rPr lang="es-ES_tradnl" sz="2000" b="1" kern="1200" spc="300" dirty="0">
              <a:solidFill>
                <a:schemeClr val="tx1"/>
              </a:solidFill>
            </a:rPr>
            <a:t> visu </a:t>
          </a:r>
          <a:r>
            <a:rPr lang="es-ES_tradnl" sz="2000" b="1" kern="1200" spc="300" dirty="0" err="1">
              <a:solidFill>
                <a:schemeClr val="tx1"/>
              </a:solidFill>
            </a:rPr>
            <a:t>projektu</a:t>
          </a:r>
          <a:r>
            <a:rPr lang="es-ES_tradnl" sz="2000" b="1" kern="1200" spc="300" dirty="0">
              <a:solidFill>
                <a:schemeClr val="tx1"/>
              </a:solidFill>
            </a:rPr>
            <a:t> (2.Moz.31:2)</a:t>
          </a:r>
          <a:endParaRPr lang="es-ES" sz="2000" kern="1200" spc="300" dirty="0">
            <a:solidFill>
              <a:schemeClr val="tx1"/>
            </a:solidFill>
          </a:endParaRPr>
        </a:p>
      </dsp:txBody>
      <dsp:txXfrm rot="10800000">
        <a:off x="470558" y="123"/>
        <a:ext cx="8174215" cy="290118"/>
      </dsp:txXfrm>
    </dsp:sp>
    <dsp:sp modelId="{EF3CCA59-81A0-4CFB-9BD7-693127657E33}">
      <dsp:nvSpPr>
        <dsp:cNvPr id="0" name=""/>
        <dsp:cNvSpPr/>
      </dsp:nvSpPr>
      <dsp:spPr>
        <a:xfrm>
          <a:off x="114740" y="123"/>
          <a:ext cx="290118" cy="290118"/>
        </a:xfrm>
        <a:prstGeom prst="rightArrowCallout">
          <a:avLst/>
        </a:prstGeom>
        <a:solidFill>
          <a:srgbClr val="007FB8"/>
        </a:solid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B4916A51-CBAE-40C0-8E7D-0AD618C29DEF}">
      <dsp:nvSpPr>
        <dsp:cNvPr id="0" name=""/>
        <dsp:cNvSpPr/>
      </dsp:nvSpPr>
      <dsp:spPr>
        <a:xfrm rot="10800000">
          <a:off x="398029" y="362772"/>
          <a:ext cx="8246744" cy="290118"/>
        </a:xfrm>
        <a:prstGeom prst="homePlate">
          <a:avLst/>
        </a:prstGeom>
        <a:gradFill rotWithShape="0">
          <a:gsLst>
            <a:gs pos="0">
              <a:schemeClr val="accent5">
                <a:hueOff val="5039990"/>
                <a:satOff val="0"/>
                <a:lumOff val="0"/>
                <a:alphaOff val="0"/>
                <a:satMod val="103000"/>
                <a:lumMod val="102000"/>
                <a:tint val="94000"/>
              </a:schemeClr>
            </a:gs>
            <a:gs pos="50000">
              <a:schemeClr val="accent5">
                <a:hueOff val="5039990"/>
                <a:satOff val="0"/>
                <a:lumOff val="0"/>
                <a:alphaOff val="0"/>
                <a:satMod val="110000"/>
                <a:lumMod val="100000"/>
                <a:shade val="100000"/>
              </a:schemeClr>
            </a:gs>
            <a:gs pos="100000">
              <a:schemeClr val="accent5">
                <a:hueOff val="503999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7934" tIns="76200" rIns="142240" bIns="76200" numCol="1" spcCol="1270" anchor="ctr" anchorCtr="0">
          <a:noAutofit/>
        </a:bodyPr>
        <a:lstStyle/>
        <a:p>
          <a:pPr marL="0" lvl="0" indent="0" algn="ctr" defTabSz="889000">
            <a:lnSpc>
              <a:spcPct val="90000"/>
            </a:lnSpc>
            <a:spcBef>
              <a:spcPct val="0"/>
            </a:spcBef>
            <a:spcAft>
              <a:spcPct val="35000"/>
            </a:spcAft>
            <a:buNone/>
          </a:pPr>
          <a:r>
            <a:rPr lang="lv-LV" sz="2000" b="1" kern="1200" spc="300" dirty="0">
              <a:solidFill>
                <a:schemeClr val="tx1"/>
              </a:solidFill>
            </a:rPr>
            <a:t>Oholiābs bija viņa galvenais palīgs (2.Moz.31:6a)</a:t>
          </a:r>
          <a:endParaRPr lang="es-ES" sz="2000" kern="1200" spc="300" dirty="0">
            <a:solidFill>
              <a:schemeClr val="tx1"/>
            </a:solidFill>
          </a:endParaRPr>
        </a:p>
      </dsp:txBody>
      <dsp:txXfrm rot="10800000">
        <a:off x="470558" y="362772"/>
        <a:ext cx="8174215" cy="290118"/>
      </dsp:txXfrm>
    </dsp:sp>
    <dsp:sp modelId="{95EC20E9-3580-42EE-8128-37BE0DCED7C8}">
      <dsp:nvSpPr>
        <dsp:cNvPr id="0" name=""/>
        <dsp:cNvSpPr/>
      </dsp:nvSpPr>
      <dsp:spPr>
        <a:xfrm>
          <a:off x="114740" y="362772"/>
          <a:ext cx="290118" cy="290118"/>
        </a:xfrm>
        <a:prstGeom prst="rightArrowCallout">
          <a:avLst/>
        </a:prstGeom>
        <a:solidFill>
          <a:srgbClr val="009A00"/>
        </a:solid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0BDC1970-CBA1-4720-A341-1B8D5022877C}">
      <dsp:nvSpPr>
        <dsp:cNvPr id="0" name=""/>
        <dsp:cNvSpPr/>
      </dsp:nvSpPr>
      <dsp:spPr>
        <a:xfrm rot="10800000">
          <a:off x="398029" y="725420"/>
          <a:ext cx="8246744" cy="290118"/>
        </a:xfrm>
        <a:prstGeom prst="homePlate">
          <a:avLst/>
        </a:prstGeom>
        <a:solidFill>
          <a:schemeClr val="accent1">
            <a:lumMod val="60000"/>
            <a:lumOff val="4000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7934" tIns="76200" rIns="142240" bIns="76200" numCol="1" spcCol="1270" anchor="ctr" anchorCtr="0">
          <a:noAutofit/>
        </a:bodyPr>
        <a:lstStyle/>
        <a:p>
          <a:pPr marL="0" lvl="0" indent="0" algn="ctr" defTabSz="889000">
            <a:lnSpc>
              <a:spcPct val="90000"/>
            </a:lnSpc>
            <a:spcBef>
              <a:spcPct val="0"/>
            </a:spcBef>
            <a:spcAft>
              <a:spcPct val="35000"/>
            </a:spcAft>
            <a:buNone/>
          </a:pPr>
          <a:r>
            <a:rPr lang="lv-LV" sz="2000" b="1" kern="1200" spc="300" dirty="0">
              <a:solidFill>
                <a:schemeClr val="tx1"/>
              </a:solidFill>
            </a:rPr>
            <a:t>Un vēl citi</a:t>
          </a:r>
          <a:r>
            <a:rPr lang="es-ES_tradnl" sz="2000" b="1" kern="1200" spc="300" dirty="0">
              <a:solidFill>
                <a:schemeClr val="tx1"/>
              </a:solidFill>
            </a:rPr>
            <a:t>, </a:t>
          </a:r>
          <a:r>
            <a:rPr lang="es-ES_tradnl" sz="2000" b="1" kern="1200" spc="300" dirty="0" err="1">
              <a:solidFill>
                <a:schemeClr val="tx1"/>
              </a:solidFill>
            </a:rPr>
            <a:t>kas</a:t>
          </a:r>
          <a:r>
            <a:rPr lang="es-ES_tradnl" sz="2000" b="1" kern="1200" spc="300" dirty="0">
              <a:solidFill>
                <a:schemeClr val="tx1"/>
              </a:solidFill>
            </a:rPr>
            <a:t> </a:t>
          </a:r>
          <a:r>
            <a:rPr lang="es-ES_tradnl" sz="2000" b="1" kern="1200" spc="300" dirty="0" err="1">
              <a:solidFill>
                <a:schemeClr val="tx1"/>
              </a:solidFill>
            </a:rPr>
            <a:t>palīdzēja</a:t>
          </a:r>
          <a:r>
            <a:rPr lang="es-ES_tradnl" sz="2000" b="1" kern="1200" spc="300" dirty="0">
              <a:solidFill>
                <a:schemeClr val="tx1"/>
              </a:solidFill>
            </a:rPr>
            <a:t> </a:t>
          </a:r>
          <a:r>
            <a:rPr lang="es-ES_tradnl" sz="2000" b="1" kern="1200" spc="300" dirty="0" err="1">
              <a:solidFill>
                <a:schemeClr val="tx1"/>
              </a:solidFill>
            </a:rPr>
            <a:t>darbā</a:t>
          </a:r>
          <a:r>
            <a:rPr lang="es-ES_tradnl" sz="2000" b="1" kern="1200" spc="300" dirty="0">
              <a:solidFill>
                <a:schemeClr val="tx1"/>
              </a:solidFill>
            </a:rPr>
            <a:t> (2.Moz.31:6b)</a:t>
          </a:r>
          <a:endParaRPr lang="es-ES" sz="2000" kern="1200" spc="300" dirty="0">
            <a:solidFill>
              <a:schemeClr val="tx1"/>
            </a:solidFill>
          </a:endParaRPr>
        </a:p>
      </dsp:txBody>
      <dsp:txXfrm rot="10800000">
        <a:off x="470558" y="725420"/>
        <a:ext cx="8174215" cy="290118"/>
      </dsp:txXfrm>
    </dsp:sp>
    <dsp:sp modelId="{AD88A7F4-3CC8-4AD8-9946-F05F96607909}">
      <dsp:nvSpPr>
        <dsp:cNvPr id="0" name=""/>
        <dsp:cNvSpPr/>
      </dsp:nvSpPr>
      <dsp:spPr>
        <a:xfrm>
          <a:off x="114740" y="725420"/>
          <a:ext cx="290118" cy="290118"/>
        </a:xfrm>
        <a:prstGeom prst="rightArrowCallout">
          <a:avLst/>
        </a:prstGeom>
        <a:solidFill>
          <a:srgbClr val="8A008A"/>
        </a:solid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865029-7171-44CA-B7B1-1B5857CA276C}" type="datetimeFigureOut">
              <a:rPr lang="es-ES" smtClean="0"/>
              <a:t>30/07/2025</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38E780-BA57-4223-B747-B561C9BA008D}" type="slidenum">
              <a:rPr lang="es-ES" smtClean="0"/>
              <a:t>‹Nº›</a:t>
            </a:fld>
            <a:endParaRPr lang="es-ES"/>
          </a:p>
        </p:txBody>
      </p:sp>
    </p:spTree>
    <p:extLst>
      <p:ext uri="{BB962C8B-B14F-4D97-AF65-F5344CB8AC3E}">
        <p14:creationId xmlns:p14="http://schemas.microsoft.com/office/powerpoint/2010/main" val="36024486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lv-LV" b="1" dirty="0"/>
              <a:t>2.Mozus </a:t>
            </a:r>
            <a:r>
              <a:rPr lang="es-ES" b="1" dirty="0"/>
              <a:t>31:2 </a:t>
            </a:r>
          </a:p>
          <a:p>
            <a:r>
              <a:rPr lang="es-ES" dirty="0"/>
              <a:t>"</a:t>
            </a:r>
            <a:r>
              <a:rPr lang="es-ES" dirty="0" err="1"/>
              <a:t>Redzi</a:t>
            </a:r>
            <a:r>
              <a:rPr lang="es-ES" dirty="0"/>
              <a:t>, Es </a:t>
            </a:r>
            <a:r>
              <a:rPr lang="es-ES" dirty="0" err="1"/>
              <a:t>esmu</a:t>
            </a:r>
            <a:r>
              <a:rPr lang="es-ES" dirty="0"/>
              <a:t> </a:t>
            </a:r>
            <a:r>
              <a:rPr lang="es-ES" dirty="0" err="1"/>
              <a:t>aicinājis</a:t>
            </a:r>
            <a:r>
              <a:rPr lang="es-ES" dirty="0"/>
              <a:t> </a:t>
            </a:r>
            <a:r>
              <a:rPr lang="es-ES" dirty="0" err="1"/>
              <a:t>Becaleēlu</a:t>
            </a:r>
            <a:r>
              <a:rPr lang="es-ES" dirty="0"/>
              <a:t>, </a:t>
            </a:r>
            <a:r>
              <a:rPr lang="es-ES" dirty="0" err="1"/>
              <a:t>Hūra</a:t>
            </a:r>
            <a:r>
              <a:rPr lang="es-ES" dirty="0"/>
              <a:t> </a:t>
            </a:r>
            <a:r>
              <a:rPr lang="es-ES" dirty="0" err="1"/>
              <a:t>dēla</a:t>
            </a:r>
            <a:r>
              <a:rPr lang="es-ES" dirty="0"/>
              <a:t> </a:t>
            </a:r>
            <a:r>
              <a:rPr lang="es-ES" dirty="0" err="1"/>
              <a:t>Ūrijas</a:t>
            </a:r>
            <a:r>
              <a:rPr lang="es-ES" dirty="0"/>
              <a:t> </a:t>
            </a:r>
            <a:r>
              <a:rPr lang="es-ES" dirty="0" err="1"/>
              <a:t>dēlu</a:t>
            </a:r>
            <a:r>
              <a:rPr lang="es-ES" dirty="0"/>
              <a:t> no </a:t>
            </a:r>
            <a:r>
              <a:rPr lang="es-ES" dirty="0" err="1"/>
              <a:t>Jūdas</a:t>
            </a:r>
            <a:r>
              <a:rPr lang="es-ES" dirty="0"/>
              <a:t> </a:t>
            </a:r>
            <a:r>
              <a:rPr lang="es-ES" dirty="0" err="1"/>
              <a:t>cilts</a:t>
            </a:r>
            <a:r>
              <a:rPr lang="lv-LV" dirty="0"/>
              <a:t>;</a:t>
            </a:r>
            <a:endParaRPr lang="es-ES" dirty="0"/>
          </a:p>
          <a:p>
            <a:r>
              <a:rPr lang="lv-LV" b="1" dirty="0"/>
              <a:t>2.Mozus</a:t>
            </a:r>
            <a:r>
              <a:rPr lang="es-ES" b="1" dirty="0"/>
              <a:t> 31:6a </a:t>
            </a:r>
          </a:p>
          <a:p>
            <a:r>
              <a:rPr lang="lv-LV" dirty="0"/>
              <a:t>Es viņam esmu vēl devis Oholiābu, Ahisāmeka dēlu, no Dana cilts, un visiem, kam ir spējas;</a:t>
            </a:r>
          </a:p>
          <a:p>
            <a:r>
              <a:rPr lang="lv-LV" b="1" dirty="0"/>
              <a:t>2.Mozus</a:t>
            </a:r>
            <a:r>
              <a:rPr lang="es-ES" b="1" dirty="0"/>
              <a:t> 31:6b </a:t>
            </a:r>
          </a:p>
          <a:p>
            <a:r>
              <a:rPr lang="lv-LV" dirty="0"/>
              <a:t>Un Es esmu ielicis gudrību katra sirdsgudra prātā, lai viņi darītu visu, ko Es jums esmu pavēlējis;</a:t>
            </a:r>
          </a:p>
          <a:p>
            <a:r>
              <a:rPr lang="lv-LV" b="0" dirty="0"/>
              <a:t>2.Mozus</a:t>
            </a:r>
            <a:r>
              <a:rPr lang="es-ES" dirty="0"/>
              <a:t> 31:12-17 </a:t>
            </a:r>
            <a:r>
              <a:rPr lang="lv-LV" dirty="0"/>
              <a:t>Un Tas Kungs sacīja uz Mozu: (13) "Runā uz Israēla bērniem un saki: turiet Manus sabatus, jo tā ir zīme mūsu starpā uz audžu audzēm, ka jūs zinātu, ka Es esmu Tas Kungs, kas jūs svētī. (14) Turiet sabatu, jo tas jums ir svēts; kas to nesvētī, tam mirtin jāmirst, jo ikvienam, kas tanī kādu darbu dara, tam ir jātop izdeldētam no tautas vidus. (15) Sešās dienās padari savu darbu, bet septītā diena ir sabata diena, svēta Tam Kungam; ikvienam, kas šinī dienā dara kādu darbu, tam mirtin jāmirst. (16) Tāpēc Israēla bērni lai svētī sabatu un tur sabatu par mūžīgu derību uz audžu audzēm. </a:t>
            </a:r>
            <a:r>
              <a:rPr lang="lv-LV"/>
              <a:t>(17 </a:t>
            </a:r>
            <a:r>
              <a:rPr lang="lv-LV" dirty="0"/>
              <a:t>Starp Mani un Israēla bērniem tā lai ir zīme mūžīgi; jo sešās dienās Tas Kungs radījis debesis un zemi, bet septītajā dienā Viņš atdusējies un atspirdzinājies."</a:t>
            </a:r>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84A9E2-867E-4427-986C-E1D574292196}" type="slidenum">
              <a:rPr kumimoji="0" lang="es-E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s-E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962073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endParaRPr lang="es-ES_tradnl" dirty="0"/>
          </a:p>
        </p:txBody>
      </p:sp>
      <p:sp>
        <p:nvSpPr>
          <p:cNvPr id="4" name="Slaida numura vietturis 3"/>
          <p:cNvSpPr>
            <a:spLocks noGrp="1"/>
          </p:cNvSpPr>
          <p:nvPr>
            <p:ph type="sldNum" sz="quarter" idx="10"/>
          </p:nvPr>
        </p:nvSpPr>
        <p:spPr/>
        <p:txBody>
          <a:bodyPr/>
          <a:lstStyle/>
          <a:p>
            <a:fld id="{3338E780-BA57-4223-B747-B561C9BA008D}" type="slidenum">
              <a:rPr lang="es-ES" smtClean="0"/>
              <a:t>11</a:t>
            </a:fld>
            <a:endParaRPr lang="es-ES"/>
          </a:p>
        </p:txBody>
      </p:sp>
    </p:spTree>
    <p:extLst>
      <p:ext uri="{BB962C8B-B14F-4D97-AF65-F5344CB8AC3E}">
        <p14:creationId xmlns:p14="http://schemas.microsoft.com/office/powerpoint/2010/main" val="40981448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2BCEE1E-6308-8994-463F-BE3F121E0C7F}"/>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FFC53B71-4E08-C3C9-73FF-6D5F60F15BE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1DAE0C9E-07CD-E053-3A3D-1C8EDFDD2E9D}"/>
              </a:ext>
            </a:extLst>
          </p:cNvPr>
          <p:cNvSpPr>
            <a:spLocks noGrp="1"/>
          </p:cNvSpPr>
          <p:nvPr>
            <p:ph type="dt" sz="half" idx="10"/>
          </p:nvPr>
        </p:nvSpPr>
        <p:spPr/>
        <p:txBody>
          <a:bodyPr/>
          <a:lstStyle/>
          <a:p>
            <a:fld id="{7B30CD99-E0B5-4FE3-8932-58E013E03F7A}" type="datetimeFigureOut">
              <a:rPr lang="es-ES" smtClean="0"/>
              <a:t>30/07/2025</a:t>
            </a:fld>
            <a:endParaRPr lang="es-ES"/>
          </a:p>
        </p:txBody>
      </p:sp>
      <p:sp>
        <p:nvSpPr>
          <p:cNvPr id="5" name="Marcador de pie de página 4">
            <a:extLst>
              <a:ext uri="{FF2B5EF4-FFF2-40B4-BE49-F238E27FC236}">
                <a16:creationId xmlns:a16="http://schemas.microsoft.com/office/drawing/2014/main" id="{864A9214-DBA0-50C4-4F97-8FBB4D67231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48F55DD-2698-0D6C-7287-C214C03F71C8}"/>
              </a:ext>
            </a:extLst>
          </p:cNvPr>
          <p:cNvSpPr>
            <a:spLocks noGrp="1"/>
          </p:cNvSpPr>
          <p:nvPr>
            <p:ph type="sldNum" sz="quarter" idx="12"/>
          </p:nvPr>
        </p:nvSpPr>
        <p:spPr/>
        <p:txBody>
          <a:bodyPr/>
          <a:lstStyle/>
          <a:p>
            <a:fld id="{7B2B180C-3D97-4F3B-8375-6BCB23A46C58}" type="slidenum">
              <a:rPr lang="es-ES" smtClean="0"/>
              <a:t>‹Nº›</a:t>
            </a:fld>
            <a:endParaRPr lang="es-ES"/>
          </a:p>
        </p:txBody>
      </p:sp>
    </p:spTree>
    <p:extLst>
      <p:ext uri="{BB962C8B-B14F-4D97-AF65-F5344CB8AC3E}">
        <p14:creationId xmlns:p14="http://schemas.microsoft.com/office/powerpoint/2010/main" val="1566246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D818378-E393-5384-C662-9199E75F9991}"/>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C99089DE-864A-862F-36C1-4C1408A71E91}"/>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BD48FF65-C7FD-F497-9D1D-9167533EA050}"/>
              </a:ext>
            </a:extLst>
          </p:cNvPr>
          <p:cNvSpPr>
            <a:spLocks noGrp="1"/>
          </p:cNvSpPr>
          <p:nvPr>
            <p:ph type="dt" sz="half" idx="10"/>
          </p:nvPr>
        </p:nvSpPr>
        <p:spPr/>
        <p:txBody>
          <a:bodyPr/>
          <a:lstStyle/>
          <a:p>
            <a:fld id="{7B30CD99-E0B5-4FE3-8932-58E013E03F7A}" type="datetimeFigureOut">
              <a:rPr lang="es-ES" smtClean="0"/>
              <a:t>30/07/2025</a:t>
            </a:fld>
            <a:endParaRPr lang="es-ES"/>
          </a:p>
        </p:txBody>
      </p:sp>
      <p:sp>
        <p:nvSpPr>
          <p:cNvPr id="5" name="Marcador de pie de página 4">
            <a:extLst>
              <a:ext uri="{FF2B5EF4-FFF2-40B4-BE49-F238E27FC236}">
                <a16:creationId xmlns:a16="http://schemas.microsoft.com/office/drawing/2014/main" id="{B8C3FCCD-C5DE-D602-10CB-52A51D6A87F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0DA18467-9268-1AE9-360A-EC5A08DDD023}"/>
              </a:ext>
            </a:extLst>
          </p:cNvPr>
          <p:cNvSpPr>
            <a:spLocks noGrp="1"/>
          </p:cNvSpPr>
          <p:nvPr>
            <p:ph type="sldNum" sz="quarter" idx="12"/>
          </p:nvPr>
        </p:nvSpPr>
        <p:spPr/>
        <p:txBody>
          <a:bodyPr/>
          <a:lstStyle/>
          <a:p>
            <a:fld id="{7B2B180C-3D97-4F3B-8375-6BCB23A46C58}" type="slidenum">
              <a:rPr lang="es-ES" smtClean="0"/>
              <a:t>‹Nº›</a:t>
            </a:fld>
            <a:endParaRPr lang="es-ES"/>
          </a:p>
        </p:txBody>
      </p:sp>
    </p:spTree>
    <p:extLst>
      <p:ext uri="{BB962C8B-B14F-4D97-AF65-F5344CB8AC3E}">
        <p14:creationId xmlns:p14="http://schemas.microsoft.com/office/powerpoint/2010/main" val="2572573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521A553C-C223-47D2-71BB-0B1EFB767785}"/>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12F969E5-5580-FF5B-E25D-618D3BDC5EF5}"/>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71009FCB-1E88-39BC-88F1-B9CD084A34F1}"/>
              </a:ext>
            </a:extLst>
          </p:cNvPr>
          <p:cNvSpPr>
            <a:spLocks noGrp="1"/>
          </p:cNvSpPr>
          <p:nvPr>
            <p:ph type="dt" sz="half" idx="10"/>
          </p:nvPr>
        </p:nvSpPr>
        <p:spPr/>
        <p:txBody>
          <a:bodyPr/>
          <a:lstStyle/>
          <a:p>
            <a:fld id="{7B30CD99-E0B5-4FE3-8932-58E013E03F7A}" type="datetimeFigureOut">
              <a:rPr lang="es-ES" smtClean="0"/>
              <a:t>30/07/2025</a:t>
            </a:fld>
            <a:endParaRPr lang="es-ES"/>
          </a:p>
        </p:txBody>
      </p:sp>
      <p:sp>
        <p:nvSpPr>
          <p:cNvPr id="5" name="Marcador de pie de página 4">
            <a:extLst>
              <a:ext uri="{FF2B5EF4-FFF2-40B4-BE49-F238E27FC236}">
                <a16:creationId xmlns:a16="http://schemas.microsoft.com/office/drawing/2014/main" id="{D999E2C4-9BCB-040E-EEF2-D582DB94E55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B97793A-732A-69E4-A276-EB2EE5C5E89F}"/>
              </a:ext>
            </a:extLst>
          </p:cNvPr>
          <p:cNvSpPr>
            <a:spLocks noGrp="1"/>
          </p:cNvSpPr>
          <p:nvPr>
            <p:ph type="sldNum" sz="quarter" idx="12"/>
          </p:nvPr>
        </p:nvSpPr>
        <p:spPr/>
        <p:txBody>
          <a:bodyPr/>
          <a:lstStyle/>
          <a:p>
            <a:fld id="{7B2B180C-3D97-4F3B-8375-6BCB23A46C58}" type="slidenum">
              <a:rPr lang="es-ES" smtClean="0"/>
              <a:t>‹Nº›</a:t>
            </a:fld>
            <a:endParaRPr lang="es-ES"/>
          </a:p>
        </p:txBody>
      </p:sp>
    </p:spTree>
    <p:extLst>
      <p:ext uri="{BB962C8B-B14F-4D97-AF65-F5344CB8AC3E}">
        <p14:creationId xmlns:p14="http://schemas.microsoft.com/office/powerpoint/2010/main" val="463301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4BC5242-8B85-8557-BB6A-EC5FA5CC3C72}"/>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41636A15-A615-D552-643B-5BE998F78C9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330B9167-08F1-9232-F550-BA3D31617F21}"/>
              </a:ext>
            </a:extLst>
          </p:cNvPr>
          <p:cNvSpPr>
            <a:spLocks noGrp="1"/>
          </p:cNvSpPr>
          <p:nvPr>
            <p:ph type="dt" sz="half" idx="10"/>
          </p:nvPr>
        </p:nvSpPr>
        <p:spPr/>
        <p:txBody>
          <a:bodyPr/>
          <a:lstStyle/>
          <a:p>
            <a:fld id="{CC0B3F51-AA9E-4D34-8144-3A5F1E1AEB52}" type="datetimeFigureOut">
              <a:rPr lang="es-ES" smtClean="0"/>
              <a:t>30/07/2025</a:t>
            </a:fld>
            <a:endParaRPr lang="es-ES"/>
          </a:p>
        </p:txBody>
      </p:sp>
      <p:sp>
        <p:nvSpPr>
          <p:cNvPr id="5" name="Marcador de pie de página 4">
            <a:extLst>
              <a:ext uri="{FF2B5EF4-FFF2-40B4-BE49-F238E27FC236}">
                <a16:creationId xmlns:a16="http://schemas.microsoft.com/office/drawing/2014/main" id="{C843561D-3819-D62F-504E-0B23902F17F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7742DB3-855A-99A8-B1D1-ACB865A433D6}"/>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2930290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8187DD8-56B5-9443-F661-6A5303BE2E86}"/>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50DD9CD8-1BF2-D6C4-18CA-736C22A55B9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F9736E3B-E045-D6EE-24D4-51DE43305804}"/>
              </a:ext>
            </a:extLst>
          </p:cNvPr>
          <p:cNvSpPr>
            <a:spLocks noGrp="1"/>
          </p:cNvSpPr>
          <p:nvPr>
            <p:ph type="dt" sz="half" idx="10"/>
          </p:nvPr>
        </p:nvSpPr>
        <p:spPr/>
        <p:txBody>
          <a:bodyPr/>
          <a:lstStyle/>
          <a:p>
            <a:fld id="{CC0B3F51-AA9E-4D34-8144-3A5F1E1AEB52}" type="datetimeFigureOut">
              <a:rPr lang="es-ES" smtClean="0"/>
              <a:t>30/07/2025</a:t>
            </a:fld>
            <a:endParaRPr lang="es-ES"/>
          </a:p>
        </p:txBody>
      </p:sp>
      <p:sp>
        <p:nvSpPr>
          <p:cNvPr id="5" name="Marcador de pie de página 4">
            <a:extLst>
              <a:ext uri="{FF2B5EF4-FFF2-40B4-BE49-F238E27FC236}">
                <a16:creationId xmlns:a16="http://schemas.microsoft.com/office/drawing/2014/main" id="{E134C23E-B978-4FAF-1970-48AD1014CAD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B41B1BE-67DF-E439-79BB-16663D60CCE0}"/>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2614033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7B4B658-3017-E75B-309B-6D5BFB6C2BB3}"/>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A4001EE6-8A99-E853-EB25-0F4F972B6FC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93233F85-56E3-1FF6-7B6A-0581DA12F0A1}"/>
              </a:ext>
            </a:extLst>
          </p:cNvPr>
          <p:cNvSpPr>
            <a:spLocks noGrp="1"/>
          </p:cNvSpPr>
          <p:nvPr>
            <p:ph type="dt" sz="half" idx="10"/>
          </p:nvPr>
        </p:nvSpPr>
        <p:spPr/>
        <p:txBody>
          <a:bodyPr/>
          <a:lstStyle/>
          <a:p>
            <a:fld id="{CC0B3F51-AA9E-4D34-8144-3A5F1E1AEB52}" type="datetimeFigureOut">
              <a:rPr lang="es-ES" smtClean="0"/>
              <a:t>30/07/2025</a:t>
            </a:fld>
            <a:endParaRPr lang="es-ES"/>
          </a:p>
        </p:txBody>
      </p:sp>
      <p:sp>
        <p:nvSpPr>
          <p:cNvPr id="5" name="Marcador de pie de página 4">
            <a:extLst>
              <a:ext uri="{FF2B5EF4-FFF2-40B4-BE49-F238E27FC236}">
                <a16:creationId xmlns:a16="http://schemas.microsoft.com/office/drawing/2014/main" id="{459DB2E5-B898-98C5-7B56-B1050038AF2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E4DF615-238F-9AC7-9D60-279B7B6DDA69}"/>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1968401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7B72884-11E8-0131-BFF5-34B10E06C11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B3C304CA-0A82-E53F-91F0-76D2D0AF29B7}"/>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E2808C05-9AEE-2D43-5685-7B1E3261C538}"/>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21AA6CAF-E048-7217-7FBF-EECEA180C733}"/>
              </a:ext>
            </a:extLst>
          </p:cNvPr>
          <p:cNvSpPr>
            <a:spLocks noGrp="1"/>
          </p:cNvSpPr>
          <p:nvPr>
            <p:ph type="dt" sz="half" idx="10"/>
          </p:nvPr>
        </p:nvSpPr>
        <p:spPr/>
        <p:txBody>
          <a:bodyPr/>
          <a:lstStyle/>
          <a:p>
            <a:fld id="{CC0B3F51-AA9E-4D34-8144-3A5F1E1AEB52}" type="datetimeFigureOut">
              <a:rPr lang="es-ES" smtClean="0"/>
              <a:t>30/07/2025</a:t>
            </a:fld>
            <a:endParaRPr lang="es-ES"/>
          </a:p>
        </p:txBody>
      </p:sp>
      <p:sp>
        <p:nvSpPr>
          <p:cNvPr id="6" name="Marcador de pie de página 5">
            <a:extLst>
              <a:ext uri="{FF2B5EF4-FFF2-40B4-BE49-F238E27FC236}">
                <a16:creationId xmlns:a16="http://schemas.microsoft.com/office/drawing/2014/main" id="{87DE3D02-9131-C7FE-F779-4EBE9E7E2624}"/>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197FAF90-F926-7323-B286-6A566EC788DC}"/>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2767214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2C566C8-1795-9A1F-5B24-AC8F0A4A5919}"/>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BF339249-3A0A-0A66-E494-B94628E2705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507B9772-F57D-1260-B879-6CD17157B781}"/>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B2C6B75B-F42A-1D8C-2DC1-88E812FE2BB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B3DAE0DD-DEBA-7DDB-CC33-639967131C35}"/>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B58901A6-6BEB-9582-6595-DBC49D4A44BC}"/>
              </a:ext>
            </a:extLst>
          </p:cNvPr>
          <p:cNvSpPr>
            <a:spLocks noGrp="1"/>
          </p:cNvSpPr>
          <p:nvPr>
            <p:ph type="dt" sz="half" idx="10"/>
          </p:nvPr>
        </p:nvSpPr>
        <p:spPr/>
        <p:txBody>
          <a:bodyPr/>
          <a:lstStyle/>
          <a:p>
            <a:fld id="{CC0B3F51-AA9E-4D34-8144-3A5F1E1AEB52}" type="datetimeFigureOut">
              <a:rPr lang="es-ES" smtClean="0"/>
              <a:t>30/07/2025</a:t>
            </a:fld>
            <a:endParaRPr lang="es-ES"/>
          </a:p>
        </p:txBody>
      </p:sp>
      <p:sp>
        <p:nvSpPr>
          <p:cNvPr id="8" name="Marcador de pie de página 7">
            <a:extLst>
              <a:ext uri="{FF2B5EF4-FFF2-40B4-BE49-F238E27FC236}">
                <a16:creationId xmlns:a16="http://schemas.microsoft.com/office/drawing/2014/main" id="{F64D162B-61FC-6E58-78B1-6EBF5737B932}"/>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C96B3F92-54B5-5AA6-B9BC-A07442C435B7}"/>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3068392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DC27248-C770-6332-D9E1-06DB3AE442C6}"/>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B9A658C4-D54E-2ED0-1AD6-363B9C14A6D3}"/>
              </a:ext>
            </a:extLst>
          </p:cNvPr>
          <p:cNvSpPr>
            <a:spLocks noGrp="1"/>
          </p:cNvSpPr>
          <p:nvPr>
            <p:ph type="dt" sz="half" idx="10"/>
          </p:nvPr>
        </p:nvSpPr>
        <p:spPr/>
        <p:txBody>
          <a:bodyPr/>
          <a:lstStyle/>
          <a:p>
            <a:fld id="{CC0B3F51-AA9E-4D34-8144-3A5F1E1AEB52}" type="datetimeFigureOut">
              <a:rPr lang="es-ES" smtClean="0"/>
              <a:t>30/07/2025</a:t>
            </a:fld>
            <a:endParaRPr lang="es-ES"/>
          </a:p>
        </p:txBody>
      </p:sp>
      <p:sp>
        <p:nvSpPr>
          <p:cNvPr id="4" name="Marcador de pie de página 3">
            <a:extLst>
              <a:ext uri="{FF2B5EF4-FFF2-40B4-BE49-F238E27FC236}">
                <a16:creationId xmlns:a16="http://schemas.microsoft.com/office/drawing/2014/main" id="{2F2FF0DF-D287-F5F7-8E3F-F9298B5459F4}"/>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C804369D-471E-9828-D713-5D81F089C6E1}"/>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1881922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E4A17242-C785-15C9-1379-B9A1BAA3EF41}"/>
              </a:ext>
            </a:extLst>
          </p:cNvPr>
          <p:cNvSpPr>
            <a:spLocks noGrp="1"/>
          </p:cNvSpPr>
          <p:nvPr>
            <p:ph type="dt" sz="half" idx="10"/>
          </p:nvPr>
        </p:nvSpPr>
        <p:spPr/>
        <p:txBody>
          <a:bodyPr/>
          <a:lstStyle/>
          <a:p>
            <a:fld id="{CC0B3F51-AA9E-4D34-8144-3A5F1E1AEB52}" type="datetimeFigureOut">
              <a:rPr lang="es-ES" smtClean="0"/>
              <a:t>30/07/2025</a:t>
            </a:fld>
            <a:endParaRPr lang="es-ES"/>
          </a:p>
        </p:txBody>
      </p:sp>
      <p:sp>
        <p:nvSpPr>
          <p:cNvPr id="3" name="Marcador de pie de página 2">
            <a:extLst>
              <a:ext uri="{FF2B5EF4-FFF2-40B4-BE49-F238E27FC236}">
                <a16:creationId xmlns:a16="http://schemas.microsoft.com/office/drawing/2014/main" id="{CA257EEF-4521-6B6D-C46B-BF189A6CD2B3}"/>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43945EE9-3A90-B540-5F95-634A74CB22AA}"/>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238395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9C0D16-1634-4B40-FF60-72962A4FFA44}"/>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5DAD870E-339D-98B4-64C4-F46E5BC020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A8274894-088E-E1DF-3B76-F5FB7A8DD8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D601A5DE-CAC1-18A7-4621-999A73F2851F}"/>
              </a:ext>
            </a:extLst>
          </p:cNvPr>
          <p:cNvSpPr>
            <a:spLocks noGrp="1"/>
          </p:cNvSpPr>
          <p:nvPr>
            <p:ph type="dt" sz="half" idx="10"/>
          </p:nvPr>
        </p:nvSpPr>
        <p:spPr/>
        <p:txBody>
          <a:bodyPr/>
          <a:lstStyle/>
          <a:p>
            <a:fld id="{CC0B3F51-AA9E-4D34-8144-3A5F1E1AEB52}" type="datetimeFigureOut">
              <a:rPr lang="es-ES" smtClean="0"/>
              <a:t>30/07/2025</a:t>
            </a:fld>
            <a:endParaRPr lang="es-ES"/>
          </a:p>
        </p:txBody>
      </p:sp>
      <p:sp>
        <p:nvSpPr>
          <p:cNvPr id="6" name="Marcador de pie de página 5">
            <a:extLst>
              <a:ext uri="{FF2B5EF4-FFF2-40B4-BE49-F238E27FC236}">
                <a16:creationId xmlns:a16="http://schemas.microsoft.com/office/drawing/2014/main" id="{0E7B2E03-EF41-6637-B9DE-92DA0500FDBE}"/>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6219CF3F-7614-AA39-8A82-6A41B6704F00}"/>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2040123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B44BA3F-3B37-C100-DFF5-5D139D9DE7B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A58CDB42-E86D-7A6F-7A5E-42179A86CEA2}"/>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8150FD0E-3636-0D0B-05A1-6550B1014FD1}"/>
              </a:ext>
            </a:extLst>
          </p:cNvPr>
          <p:cNvSpPr>
            <a:spLocks noGrp="1"/>
          </p:cNvSpPr>
          <p:nvPr>
            <p:ph type="dt" sz="half" idx="10"/>
          </p:nvPr>
        </p:nvSpPr>
        <p:spPr/>
        <p:txBody>
          <a:bodyPr/>
          <a:lstStyle/>
          <a:p>
            <a:fld id="{7B30CD99-E0B5-4FE3-8932-58E013E03F7A}" type="datetimeFigureOut">
              <a:rPr lang="es-ES" smtClean="0"/>
              <a:t>30/07/2025</a:t>
            </a:fld>
            <a:endParaRPr lang="es-ES"/>
          </a:p>
        </p:txBody>
      </p:sp>
      <p:sp>
        <p:nvSpPr>
          <p:cNvPr id="5" name="Marcador de pie de página 4">
            <a:extLst>
              <a:ext uri="{FF2B5EF4-FFF2-40B4-BE49-F238E27FC236}">
                <a16:creationId xmlns:a16="http://schemas.microsoft.com/office/drawing/2014/main" id="{D96A179A-CEDA-7083-D3F1-DB182282786D}"/>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1BC5331C-18DC-FC05-B1C3-35408D772411}"/>
              </a:ext>
            </a:extLst>
          </p:cNvPr>
          <p:cNvSpPr>
            <a:spLocks noGrp="1"/>
          </p:cNvSpPr>
          <p:nvPr>
            <p:ph type="sldNum" sz="quarter" idx="12"/>
          </p:nvPr>
        </p:nvSpPr>
        <p:spPr/>
        <p:txBody>
          <a:bodyPr/>
          <a:lstStyle/>
          <a:p>
            <a:fld id="{7B2B180C-3D97-4F3B-8375-6BCB23A46C58}" type="slidenum">
              <a:rPr lang="es-ES" smtClean="0"/>
              <a:t>‹Nº›</a:t>
            </a:fld>
            <a:endParaRPr lang="es-ES"/>
          </a:p>
        </p:txBody>
      </p:sp>
    </p:spTree>
    <p:extLst>
      <p:ext uri="{BB962C8B-B14F-4D97-AF65-F5344CB8AC3E}">
        <p14:creationId xmlns:p14="http://schemas.microsoft.com/office/powerpoint/2010/main" val="2182230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0BC2151-1B6B-4677-46B3-6BCF7A84EEDA}"/>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F13D3CE2-F016-8279-EAB5-B22EC7B5933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962ED04D-2FF8-C17A-240E-CE4B655E5F2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0104A8ED-5426-E73E-23BC-FEE4D9715910}"/>
              </a:ext>
            </a:extLst>
          </p:cNvPr>
          <p:cNvSpPr>
            <a:spLocks noGrp="1"/>
          </p:cNvSpPr>
          <p:nvPr>
            <p:ph type="dt" sz="half" idx="10"/>
          </p:nvPr>
        </p:nvSpPr>
        <p:spPr/>
        <p:txBody>
          <a:bodyPr/>
          <a:lstStyle/>
          <a:p>
            <a:fld id="{CC0B3F51-AA9E-4D34-8144-3A5F1E1AEB52}" type="datetimeFigureOut">
              <a:rPr lang="es-ES" smtClean="0"/>
              <a:t>30/07/2025</a:t>
            </a:fld>
            <a:endParaRPr lang="es-ES"/>
          </a:p>
        </p:txBody>
      </p:sp>
      <p:sp>
        <p:nvSpPr>
          <p:cNvPr id="6" name="Marcador de pie de página 5">
            <a:extLst>
              <a:ext uri="{FF2B5EF4-FFF2-40B4-BE49-F238E27FC236}">
                <a16:creationId xmlns:a16="http://schemas.microsoft.com/office/drawing/2014/main" id="{98678B2B-DFD3-B4FC-BD1C-F3EB3AB0A461}"/>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C3E7634A-07D9-F00C-0FF5-CBED5C447BC6}"/>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3068747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9F3FA4-91B3-2232-5B10-CB4EF8240E86}"/>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5CD1151-E280-41E7-58B2-005A5AE73101}"/>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5376219-E411-BF11-6DB6-9CED6EB08D30}"/>
              </a:ext>
            </a:extLst>
          </p:cNvPr>
          <p:cNvSpPr>
            <a:spLocks noGrp="1"/>
          </p:cNvSpPr>
          <p:nvPr>
            <p:ph type="dt" sz="half" idx="10"/>
          </p:nvPr>
        </p:nvSpPr>
        <p:spPr/>
        <p:txBody>
          <a:bodyPr/>
          <a:lstStyle/>
          <a:p>
            <a:fld id="{CC0B3F51-AA9E-4D34-8144-3A5F1E1AEB52}" type="datetimeFigureOut">
              <a:rPr lang="es-ES" smtClean="0"/>
              <a:t>30/07/2025</a:t>
            </a:fld>
            <a:endParaRPr lang="es-ES"/>
          </a:p>
        </p:txBody>
      </p:sp>
      <p:sp>
        <p:nvSpPr>
          <p:cNvPr id="5" name="Marcador de pie de página 4">
            <a:extLst>
              <a:ext uri="{FF2B5EF4-FFF2-40B4-BE49-F238E27FC236}">
                <a16:creationId xmlns:a16="http://schemas.microsoft.com/office/drawing/2014/main" id="{A5E5890B-CDD0-A1CB-FE9F-662538E790B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29D042B-4856-FB2D-F76D-9A6D65522165}"/>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2430954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71704705-6456-C284-FCBF-54308819DD2E}"/>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13D2852E-553E-9CFB-8F7D-0838F2764703}"/>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3B903240-C095-16BA-327D-3CAAEBEBB5D8}"/>
              </a:ext>
            </a:extLst>
          </p:cNvPr>
          <p:cNvSpPr>
            <a:spLocks noGrp="1"/>
          </p:cNvSpPr>
          <p:nvPr>
            <p:ph type="dt" sz="half" idx="10"/>
          </p:nvPr>
        </p:nvSpPr>
        <p:spPr/>
        <p:txBody>
          <a:bodyPr/>
          <a:lstStyle/>
          <a:p>
            <a:fld id="{CC0B3F51-AA9E-4D34-8144-3A5F1E1AEB52}" type="datetimeFigureOut">
              <a:rPr lang="es-ES" smtClean="0"/>
              <a:t>30/07/2025</a:t>
            </a:fld>
            <a:endParaRPr lang="es-ES"/>
          </a:p>
        </p:txBody>
      </p:sp>
      <p:sp>
        <p:nvSpPr>
          <p:cNvPr id="5" name="Marcador de pie de página 4">
            <a:extLst>
              <a:ext uri="{FF2B5EF4-FFF2-40B4-BE49-F238E27FC236}">
                <a16:creationId xmlns:a16="http://schemas.microsoft.com/office/drawing/2014/main" id="{9DCEE36A-A456-EF06-E6A8-D61D12AC601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AB8E7F8-148F-BF52-D5B4-884F736D17AD}"/>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3527916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4C261B4-2943-4B8F-8568-E6E59CCB8E1F}"/>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549F2236-C3C1-8990-B2F6-4B3072C9AB1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EDCD40EB-9C6C-073E-2623-F1D326A151D6}"/>
              </a:ext>
            </a:extLst>
          </p:cNvPr>
          <p:cNvSpPr>
            <a:spLocks noGrp="1"/>
          </p:cNvSpPr>
          <p:nvPr>
            <p:ph type="dt" sz="half" idx="10"/>
          </p:nvPr>
        </p:nvSpPr>
        <p:spPr/>
        <p:txBody>
          <a:bodyPr/>
          <a:lstStyle/>
          <a:p>
            <a:fld id="{7B30CD99-E0B5-4FE3-8932-58E013E03F7A}" type="datetimeFigureOut">
              <a:rPr lang="es-ES" smtClean="0"/>
              <a:t>30/07/2025</a:t>
            </a:fld>
            <a:endParaRPr lang="es-ES"/>
          </a:p>
        </p:txBody>
      </p:sp>
      <p:sp>
        <p:nvSpPr>
          <p:cNvPr id="5" name="Marcador de pie de página 4">
            <a:extLst>
              <a:ext uri="{FF2B5EF4-FFF2-40B4-BE49-F238E27FC236}">
                <a16:creationId xmlns:a16="http://schemas.microsoft.com/office/drawing/2014/main" id="{001368D7-2A2D-2DFB-899A-6ACD562BA23D}"/>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4F7947C8-5302-87E5-BCD1-AAFA41C63763}"/>
              </a:ext>
            </a:extLst>
          </p:cNvPr>
          <p:cNvSpPr>
            <a:spLocks noGrp="1"/>
          </p:cNvSpPr>
          <p:nvPr>
            <p:ph type="sldNum" sz="quarter" idx="12"/>
          </p:nvPr>
        </p:nvSpPr>
        <p:spPr/>
        <p:txBody>
          <a:bodyPr/>
          <a:lstStyle/>
          <a:p>
            <a:fld id="{7B2B180C-3D97-4F3B-8375-6BCB23A46C58}" type="slidenum">
              <a:rPr lang="es-ES" smtClean="0"/>
              <a:t>‹Nº›</a:t>
            </a:fld>
            <a:endParaRPr lang="es-ES"/>
          </a:p>
        </p:txBody>
      </p:sp>
    </p:spTree>
    <p:extLst>
      <p:ext uri="{BB962C8B-B14F-4D97-AF65-F5344CB8AC3E}">
        <p14:creationId xmlns:p14="http://schemas.microsoft.com/office/powerpoint/2010/main" val="1633281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3449C87-B2CD-9423-239E-32537A6264DA}"/>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2FE9FB29-78C4-CC0E-20F1-143D58BD6EF3}"/>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177E8436-D3CF-F19E-ACED-9E5D950ADF79}"/>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2E9955FF-C7E7-3FFF-E85E-00D18F12869E}"/>
              </a:ext>
            </a:extLst>
          </p:cNvPr>
          <p:cNvSpPr>
            <a:spLocks noGrp="1"/>
          </p:cNvSpPr>
          <p:nvPr>
            <p:ph type="dt" sz="half" idx="10"/>
          </p:nvPr>
        </p:nvSpPr>
        <p:spPr/>
        <p:txBody>
          <a:bodyPr/>
          <a:lstStyle/>
          <a:p>
            <a:fld id="{7B30CD99-E0B5-4FE3-8932-58E013E03F7A}" type="datetimeFigureOut">
              <a:rPr lang="es-ES" smtClean="0"/>
              <a:t>30/07/2025</a:t>
            </a:fld>
            <a:endParaRPr lang="es-ES"/>
          </a:p>
        </p:txBody>
      </p:sp>
      <p:sp>
        <p:nvSpPr>
          <p:cNvPr id="6" name="Marcador de pie de página 5">
            <a:extLst>
              <a:ext uri="{FF2B5EF4-FFF2-40B4-BE49-F238E27FC236}">
                <a16:creationId xmlns:a16="http://schemas.microsoft.com/office/drawing/2014/main" id="{028498A0-AEFF-3BE2-99AB-C574719D3C8B}"/>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9E89B4BB-D950-C75D-DBE2-CA1C7B7B0666}"/>
              </a:ext>
            </a:extLst>
          </p:cNvPr>
          <p:cNvSpPr>
            <a:spLocks noGrp="1"/>
          </p:cNvSpPr>
          <p:nvPr>
            <p:ph type="sldNum" sz="quarter" idx="12"/>
          </p:nvPr>
        </p:nvSpPr>
        <p:spPr/>
        <p:txBody>
          <a:bodyPr/>
          <a:lstStyle/>
          <a:p>
            <a:fld id="{7B2B180C-3D97-4F3B-8375-6BCB23A46C58}" type="slidenum">
              <a:rPr lang="es-ES" smtClean="0"/>
              <a:t>‹Nº›</a:t>
            </a:fld>
            <a:endParaRPr lang="es-ES"/>
          </a:p>
        </p:txBody>
      </p:sp>
    </p:spTree>
    <p:extLst>
      <p:ext uri="{BB962C8B-B14F-4D97-AF65-F5344CB8AC3E}">
        <p14:creationId xmlns:p14="http://schemas.microsoft.com/office/powerpoint/2010/main" val="4264877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458C212-021B-2532-8B57-C13623149B2A}"/>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C7688976-BEDE-CB72-9B4C-1AC519A6F8D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3B45B5D0-ED34-FD37-8353-3EF4C79754ED}"/>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534400A0-6C8E-D285-2C9D-D5491B11D59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5D56C77A-3CBB-7619-83B4-C6046CEE30B2}"/>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3D40A231-DA0E-1086-6ACA-E5DDB2A3211C}"/>
              </a:ext>
            </a:extLst>
          </p:cNvPr>
          <p:cNvSpPr>
            <a:spLocks noGrp="1"/>
          </p:cNvSpPr>
          <p:nvPr>
            <p:ph type="dt" sz="half" idx="10"/>
          </p:nvPr>
        </p:nvSpPr>
        <p:spPr/>
        <p:txBody>
          <a:bodyPr/>
          <a:lstStyle/>
          <a:p>
            <a:fld id="{7B30CD99-E0B5-4FE3-8932-58E013E03F7A}" type="datetimeFigureOut">
              <a:rPr lang="es-ES" smtClean="0"/>
              <a:t>30/07/2025</a:t>
            </a:fld>
            <a:endParaRPr lang="es-ES"/>
          </a:p>
        </p:txBody>
      </p:sp>
      <p:sp>
        <p:nvSpPr>
          <p:cNvPr id="8" name="Marcador de pie de página 7">
            <a:extLst>
              <a:ext uri="{FF2B5EF4-FFF2-40B4-BE49-F238E27FC236}">
                <a16:creationId xmlns:a16="http://schemas.microsoft.com/office/drawing/2014/main" id="{4178BF9B-922A-F995-F9A9-3E558A591D73}"/>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CD322B28-ACE1-7D6D-2A01-F0E2CA693761}"/>
              </a:ext>
            </a:extLst>
          </p:cNvPr>
          <p:cNvSpPr>
            <a:spLocks noGrp="1"/>
          </p:cNvSpPr>
          <p:nvPr>
            <p:ph type="sldNum" sz="quarter" idx="12"/>
          </p:nvPr>
        </p:nvSpPr>
        <p:spPr/>
        <p:txBody>
          <a:bodyPr/>
          <a:lstStyle/>
          <a:p>
            <a:fld id="{7B2B180C-3D97-4F3B-8375-6BCB23A46C58}" type="slidenum">
              <a:rPr lang="es-ES" smtClean="0"/>
              <a:t>‹Nº›</a:t>
            </a:fld>
            <a:endParaRPr lang="es-ES"/>
          </a:p>
        </p:txBody>
      </p:sp>
    </p:spTree>
    <p:extLst>
      <p:ext uri="{BB962C8B-B14F-4D97-AF65-F5344CB8AC3E}">
        <p14:creationId xmlns:p14="http://schemas.microsoft.com/office/powerpoint/2010/main" val="990244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8C3436B-0CE5-B0D7-52C4-79D1C6CB0DF8}"/>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3BC03E0F-977C-EC97-F099-0F33B0A37445}"/>
              </a:ext>
            </a:extLst>
          </p:cNvPr>
          <p:cNvSpPr>
            <a:spLocks noGrp="1"/>
          </p:cNvSpPr>
          <p:nvPr>
            <p:ph type="dt" sz="half" idx="10"/>
          </p:nvPr>
        </p:nvSpPr>
        <p:spPr/>
        <p:txBody>
          <a:bodyPr/>
          <a:lstStyle/>
          <a:p>
            <a:fld id="{7B30CD99-E0B5-4FE3-8932-58E013E03F7A}" type="datetimeFigureOut">
              <a:rPr lang="es-ES" smtClean="0"/>
              <a:t>30/07/2025</a:t>
            </a:fld>
            <a:endParaRPr lang="es-ES"/>
          </a:p>
        </p:txBody>
      </p:sp>
      <p:sp>
        <p:nvSpPr>
          <p:cNvPr id="4" name="Marcador de pie de página 3">
            <a:extLst>
              <a:ext uri="{FF2B5EF4-FFF2-40B4-BE49-F238E27FC236}">
                <a16:creationId xmlns:a16="http://schemas.microsoft.com/office/drawing/2014/main" id="{C5761387-3C0E-1992-2D26-EE21204E9457}"/>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F4DD3A1B-1B54-F94C-70D0-C5192043A29F}"/>
              </a:ext>
            </a:extLst>
          </p:cNvPr>
          <p:cNvSpPr>
            <a:spLocks noGrp="1"/>
          </p:cNvSpPr>
          <p:nvPr>
            <p:ph type="sldNum" sz="quarter" idx="12"/>
          </p:nvPr>
        </p:nvSpPr>
        <p:spPr/>
        <p:txBody>
          <a:bodyPr/>
          <a:lstStyle/>
          <a:p>
            <a:fld id="{7B2B180C-3D97-4F3B-8375-6BCB23A46C58}" type="slidenum">
              <a:rPr lang="es-ES" smtClean="0"/>
              <a:t>‹Nº›</a:t>
            </a:fld>
            <a:endParaRPr lang="es-ES"/>
          </a:p>
        </p:txBody>
      </p:sp>
    </p:spTree>
    <p:extLst>
      <p:ext uri="{BB962C8B-B14F-4D97-AF65-F5344CB8AC3E}">
        <p14:creationId xmlns:p14="http://schemas.microsoft.com/office/powerpoint/2010/main" val="4163792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59DEFE06-34F8-116C-A752-8D9E1B3BE5AB}"/>
              </a:ext>
            </a:extLst>
          </p:cNvPr>
          <p:cNvSpPr>
            <a:spLocks noGrp="1"/>
          </p:cNvSpPr>
          <p:nvPr>
            <p:ph type="dt" sz="half" idx="10"/>
          </p:nvPr>
        </p:nvSpPr>
        <p:spPr/>
        <p:txBody>
          <a:bodyPr/>
          <a:lstStyle/>
          <a:p>
            <a:fld id="{7B30CD99-E0B5-4FE3-8932-58E013E03F7A}" type="datetimeFigureOut">
              <a:rPr lang="es-ES" smtClean="0"/>
              <a:t>30/07/2025</a:t>
            </a:fld>
            <a:endParaRPr lang="es-ES"/>
          </a:p>
        </p:txBody>
      </p:sp>
      <p:sp>
        <p:nvSpPr>
          <p:cNvPr id="3" name="Marcador de pie de página 2">
            <a:extLst>
              <a:ext uri="{FF2B5EF4-FFF2-40B4-BE49-F238E27FC236}">
                <a16:creationId xmlns:a16="http://schemas.microsoft.com/office/drawing/2014/main" id="{14716CDC-B8B6-4E99-E146-37CC111478B6}"/>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53A9C925-7D53-BD2D-7122-CCF9362267CD}"/>
              </a:ext>
            </a:extLst>
          </p:cNvPr>
          <p:cNvSpPr>
            <a:spLocks noGrp="1"/>
          </p:cNvSpPr>
          <p:nvPr>
            <p:ph type="sldNum" sz="quarter" idx="12"/>
          </p:nvPr>
        </p:nvSpPr>
        <p:spPr/>
        <p:txBody>
          <a:bodyPr/>
          <a:lstStyle/>
          <a:p>
            <a:fld id="{7B2B180C-3D97-4F3B-8375-6BCB23A46C58}" type="slidenum">
              <a:rPr lang="es-ES" smtClean="0"/>
              <a:t>‹Nº›</a:t>
            </a:fld>
            <a:endParaRPr lang="es-ES"/>
          </a:p>
        </p:txBody>
      </p:sp>
    </p:spTree>
    <p:extLst>
      <p:ext uri="{BB962C8B-B14F-4D97-AF65-F5344CB8AC3E}">
        <p14:creationId xmlns:p14="http://schemas.microsoft.com/office/powerpoint/2010/main" val="379010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E0778D9-644B-F957-CD76-9A04FAC02798}"/>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34956323-0384-0FAB-97C8-0B246A93470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D8F70834-EAC3-27DB-5CE1-832FA167445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0C7740D0-163E-F597-9DF2-8E3B9E3B25AF}"/>
              </a:ext>
            </a:extLst>
          </p:cNvPr>
          <p:cNvSpPr>
            <a:spLocks noGrp="1"/>
          </p:cNvSpPr>
          <p:nvPr>
            <p:ph type="dt" sz="half" idx="10"/>
          </p:nvPr>
        </p:nvSpPr>
        <p:spPr/>
        <p:txBody>
          <a:bodyPr/>
          <a:lstStyle/>
          <a:p>
            <a:fld id="{7B30CD99-E0B5-4FE3-8932-58E013E03F7A}" type="datetimeFigureOut">
              <a:rPr lang="es-ES" smtClean="0"/>
              <a:t>30/07/2025</a:t>
            </a:fld>
            <a:endParaRPr lang="es-ES"/>
          </a:p>
        </p:txBody>
      </p:sp>
      <p:sp>
        <p:nvSpPr>
          <p:cNvPr id="6" name="Marcador de pie de página 5">
            <a:extLst>
              <a:ext uri="{FF2B5EF4-FFF2-40B4-BE49-F238E27FC236}">
                <a16:creationId xmlns:a16="http://schemas.microsoft.com/office/drawing/2014/main" id="{0A71DC9C-3D01-FA5B-1255-F89B4B253D3F}"/>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1B2BC2F4-FDE0-A1C6-A34A-DDB546969EC8}"/>
              </a:ext>
            </a:extLst>
          </p:cNvPr>
          <p:cNvSpPr>
            <a:spLocks noGrp="1"/>
          </p:cNvSpPr>
          <p:nvPr>
            <p:ph type="sldNum" sz="quarter" idx="12"/>
          </p:nvPr>
        </p:nvSpPr>
        <p:spPr/>
        <p:txBody>
          <a:bodyPr/>
          <a:lstStyle/>
          <a:p>
            <a:fld id="{7B2B180C-3D97-4F3B-8375-6BCB23A46C58}" type="slidenum">
              <a:rPr lang="es-ES" smtClean="0"/>
              <a:t>‹Nº›</a:t>
            </a:fld>
            <a:endParaRPr lang="es-ES"/>
          </a:p>
        </p:txBody>
      </p:sp>
    </p:spTree>
    <p:extLst>
      <p:ext uri="{BB962C8B-B14F-4D97-AF65-F5344CB8AC3E}">
        <p14:creationId xmlns:p14="http://schemas.microsoft.com/office/powerpoint/2010/main" val="2492037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68C552D-2DAB-7813-D9C1-261FC6C60018}"/>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74F3F726-8EA4-6F26-EF4E-15DA387ADA4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C9CF1D6B-273F-F448-4DEC-E251345C70E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3A2A271C-3EF2-ABE0-DFB5-3E0F2C86EBE3}"/>
              </a:ext>
            </a:extLst>
          </p:cNvPr>
          <p:cNvSpPr>
            <a:spLocks noGrp="1"/>
          </p:cNvSpPr>
          <p:nvPr>
            <p:ph type="dt" sz="half" idx="10"/>
          </p:nvPr>
        </p:nvSpPr>
        <p:spPr/>
        <p:txBody>
          <a:bodyPr/>
          <a:lstStyle/>
          <a:p>
            <a:fld id="{7B30CD99-E0B5-4FE3-8932-58E013E03F7A}" type="datetimeFigureOut">
              <a:rPr lang="es-ES" smtClean="0"/>
              <a:t>30/07/2025</a:t>
            </a:fld>
            <a:endParaRPr lang="es-ES"/>
          </a:p>
        </p:txBody>
      </p:sp>
      <p:sp>
        <p:nvSpPr>
          <p:cNvPr id="6" name="Marcador de pie de página 5">
            <a:extLst>
              <a:ext uri="{FF2B5EF4-FFF2-40B4-BE49-F238E27FC236}">
                <a16:creationId xmlns:a16="http://schemas.microsoft.com/office/drawing/2014/main" id="{D15D9CC3-6B37-549B-F230-CB15651C14E8}"/>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603B5B4B-32C1-496D-9607-CB212236DDDB}"/>
              </a:ext>
            </a:extLst>
          </p:cNvPr>
          <p:cNvSpPr>
            <a:spLocks noGrp="1"/>
          </p:cNvSpPr>
          <p:nvPr>
            <p:ph type="sldNum" sz="quarter" idx="12"/>
          </p:nvPr>
        </p:nvSpPr>
        <p:spPr/>
        <p:txBody>
          <a:bodyPr/>
          <a:lstStyle/>
          <a:p>
            <a:fld id="{7B2B180C-3D97-4F3B-8375-6BCB23A46C58}" type="slidenum">
              <a:rPr lang="es-ES" smtClean="0"/>
              <a:t>‹Nº›</a:t>
            </a:fld>
            <a:endParaRPr lang="es-ES"/>
          </a:p>
        </p:txBody>
      </p:sp>
    </p:spTree>
    <p:extLst>
      <p:ext uri="{BB962C8B-B14F-4D97-AF65-F5344CB8AC3E}">
        <p14:creationId xmlns:p14="http://schemas.microsoft.com/office/powerpoint/2010/main" val="3317324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A08F3826-0DC6-6259-1197-380303AFF95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8F9B27E4-51DD-7C46-03C9-BD6744589BF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EBB5F4E6-1914-56FD-B3B9-AA0CD1C9855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B30CD99-E0B5-4FE3-8932-58E013E03F7A}" type="datetimeFigureOut">
              <a:rPr lang="es-ES" smtClean="0"/>
              <a:t>30/07/2025</a:t>
            </a:fld>
            <a:endParaRPr lang="es-ES"/>
          </a:p>
        </p:txBody>
      </p:sp>
      <p:sp>
        <p:nvSpPr>
          <p:cNvPr id="5" name="Marcador de pie de página 4">
            <a:extLst>
              <a:ext uri="{FF2B5EF4-FFF2-40B4-BE49-F238E27FC236}">
                <a16:creationId xmlns:a16="http://schemas.microsoft.com/office/drawing/2014/main" id="{4AF6A661-72F3-F4F3-BC7E-D9D2DB72D52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90151A94-506F-DD7F-88E4-80DCBA35F3B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B2B180C-3D97-4F3B-8375-6BCB23A46C58}" type="slidenum">
              <a:rPr lang="es-ES" smtClean="0"/>
              <a:t>‹Nº›</a:t>
            </a:fld>
            <a:endParaRPr lang="es-ES"/>
          </a:p>
        </p:txBody>
      </p:sp>
    </p:spTree>
    <p:extLst>
      <p:ext uri="{BB962C8B-B14F-4D97-AF65-F5344CB8AC3E}">
        <p14:creationId xmlns:p14="http://schemas.microsoft.com/office/powerpoint/2010/main" val="30959145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A12C07F4-4E9F-F2BD-94BB-9CCA94DDC9B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7C76BF94-1D6E-5419-7FFF-5D6BF9CFA66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8B5DAAF-503D-5C63-0D57-D02267677CF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C0B3F51-AA9E-4D34-8144-3A5F1E1AEB52}" type="datetimeFigureOut">
              <a:rPr lang="es-ES" smtClean="0"/>
              <a:t>30/07/2025</a:t>
            </a:fld>
            <a:endParaRPr lang="es-ES"/>
          </a:p>
        </p:txBody>
      </p:sp>
      <p:sp>
        <p:nvSpPr>
          <p:cNvPr id="5" name="Marcador de pie de página 4">
            <a:extLst>
              <a:ext uri="{FF2B5EF4-FFF2-40B4-BE49-F238E27FC236}">
                <a16:creationId xmlns:a16="http://schemas.microsoft.com/office/drawing/2014/main" id="{65C4CB22-D2D7-60F1-A7D6-29120CD0212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B59F44E1-4CE8-5978-2F3E-CB1AC17DBBA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3970836-AFF6-4270-B515-228F2A2EA8DC}" type="slidenum">
              <a:rPr lang="es-ES" smtClean="0"/>
              <a:t>‹Nº›</a:t>
            </a:fld>
            <a:endParaRPr lang="es-ES"/>
          </a:p>
        </p:txBody>
      </p:sp>
    </p:spTree>
    <p:extLst>
      <p:ext uri="{BB962C8B-B14F-4D97-AF65-F5344CB8AC3E}">
        <p14:creationId xmlns:p14="http://schemas.microsoft.com/office/powerpoint/2010/main" val="242997434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8" Type="http://schemas.microsoft.com/office/2007/relationships/diagramDrawing" Target="../diagrams/drawing1.xml"/><Relationship Id="rId13" Type="http://schemas.openxmlformats.org/officeDocument/2006/relationships/image" Target="../media/image41.jpg"/><Relationship Id="rId3" Type="http://schemas.openxmlformats.org/officeDocument/2006/relationships/image" Target="../media/image36.jpeg"/><Relationship Id="rId7" Type="http://schemas.openxmlformats.org/officeDocument/2006/relationships/diagramColors" Target="../diagrams/colors1.xml"/><Relationship Id="rId12" Type="http://schemas.openxmlformats.org/officeDocument/2006/relationships/image" Target="../media/image40.jp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diagramQuickStyle" Target="../diagrams/quickStyle1.xml"/><Relationship Id="rId11" Type="http://schemas.openxmlformats.org/officeDocument/2006/relationships/image" Target="../media/image39.jpg"/><Relationship Id="rId5" Type="http://schemas.openxmlformats.org/officeDocument/2006/relationships/diagramLayout" Target="../diagrams/layout1.xml"/><Relationship Id="rId10" Type="http://schemas.openxmlformats.org/officeDocument/2006/relationships/image" Target="../media/image38.jpg"/><Relationship Id="rId4" Type="http://schemas.openxmlformats.org/officeDocument/2006/relationships/diagramData" Target="../diagrams/data1.xml"/><Relationship Id="rId9" Type="http://schemas.openxmlformats.org/officeDocument/2006/relationships/image" Target="../media/image37.jpg"/><Relationship Id="rId14" Type="http://schemas.openxmlformats.org/officeDocument/2006/relationships/image" Target="../media/image42.jpeg"/></Relationships>
</file>

<file path=ppt/slides/_rels/slide11.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13" Type="http://schemas.microsoft.com/office/2007/relationships/hdphoto" Target="../media/hdphoto2.wdp"/><Relationship Id="rId3" Type="http://schemas.openxmlformats.org/officeDocument/2006/relationships/image" Target="../media/image6.jpeg"/><Relationship Id="rId7" Type="http://schemas.openxmlformats.org/officeDocument/2006/relationships/image" Target="../media/image10.png"/><Relationship Id="rId12" Type="http://schemas.openxmlformats.org/officeDocument/2006/relationships/image" Target="../media/image14.pn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9.png"/><Relationship Id="rId11" Type="http://schemas.microsoft.com/office/2007/relationships/hdphoto" Target="../media/hdphoto1.wdp"/><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jpeg"/><Relationship Id="rId9" Type="http://schemas.openxmlformats.org/officeDocument/2006/relationships/image" Target="../media/image12.png"/></Relationships>
</file>

<file path=ppt/slides/_rels/slide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 Id="rId5" Type="http://schemas.openxmlformats.org/officeDocument/2006/relationships/image" Target="../media/image19.jpe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eg"/><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28.png"/><Relationship Id="rId4" Type="http://schemas.openxmlformats.org/officeDocument/2006/relationships/image" Target="../media/image27.jpg"/></Relationships>
</file>

<file path=ppt/slides/_rels/slide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1.jpeg"/><Relationship Id="rId7" Type="http://schemas.openxmlformats.org/officeDocument/2006/relationships/image" Target="../media/image35.jpeg"/><Relationship Id="rId2" Type="http://schemas.openxmlformats.org/officeDocument/2006/relationships/image" Target="../media/image30.jpeg"/><Relationship Id="rId1" Type="http://schemas.openxmlformats.org/officeDocument/2006/relationships/slideLayout" Target="../slideLayouts/slideLayout7.xml"/><Relationship Id="rId6" Type="http://schemas.openxmlformats.org/officeDocument/2006/relationships/image" Target="../media/image34.jpeg"/><Relationship Id="rId5" Type="http://schemas.openxmlformats.org/officeDocument/2006/relationships/image" Target="../media/image33.jpg"/><Relationship Id="rId4" Type="http://schemas.openxmlformats.org/officeDocument/2006/relationships/image" Target="../media/image32.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E05153F-D5F3-1969-46B2-88B2D5E4CAC0}"/>
            </a:ext>
          </a:extLst>
        </p:cNvPr>
        <p:cNvGrpSpPr/>
        <p:nvPr/>
      </p:nvGrpSpPr>
      <p:grpSpPr>
        <a:xfrm>
          <a:off x="0" y="0"/>
          <a:ext cx="0" cy="0"/>
          <a:chOff x="0" y="0"/>
          <a:chExt cx="0" cy="0"/>
        </a:xfrm>
      </p:grpSpPr>
      <p:pic>
        <p:nvPicPr>
          <p:cNvPr id="5" name="Imagen 4" descr="Imagen que contiene tabla, comiendo, hombre, perro&#10;&#10;El contenido generado por IA puede ser incorrecto.">
            <a:extLst>
              <a:ext uri="{FF2B5EF4-FFF2-40B4-BE49-F238E27FC236}">
                <a16:creationId xmlns:a16="http://schemas.microsoft.com/office/drawing/2014/main" id="{D6603718-C19B-9CBB-1712-E0D16DCFDBD7}"/>
              </a:ext>
            </a:extLst>
          </p:cNvPr>
          <p:cNvPicPr>
            <a:picLocks noGrp="1" noRot="1" noChangeAspect="1" noMove="1" noResize="1" noEditPoints="1" noAdjustHandles="1" noChangeArrowheads="1" noChangeShapeType="1" noCrop="1"/>
          </p:cNvPicPr>
          <p:nvPr/>
        </p:nvPicPr>
        <p:blipFill>
          <a:blip r:embed="rId2" cstate="print">
            <a:extLst>
              <a:ext uri="{28A0092B-C50C-407E-A947-70E740481C1C}">
                <a14:useLocalDpi xmlns:a14="http://schemas.microsoft.com/office/drawing/2010/main"/>
              </a:ext>
            </a:extLst>
          </a:blip>
          <a:srcRect/>
          <a:stretch>
            <a:fillRect/>
          </a:stretch>
        </p:blipFill>
        <p:spPr>
          <a:xfrm>
            <a:off x="5162052" y="3272588"/>
            <a:ext cx="6105382" cy="3585411"/>
          </a:xfrm>
          <a:prstGeom prst="rect">
            <a:avLst/>
          </a:prstGeom>
        </p:spPr>
      </p:pic>
      <p:pic>
        <p:nvPicPr>
          <p:cNvPr id="3" name="Imagen 2" descr="Imagen que contiene edificio, agua, tabla, barco&#10;&#10;El contenido generado por IA puede ser incorrecto.">
            <a:extLst>
              <a:ext uri="{FF2B5EF4-FFF2-40B4-BE49-F238E27FC236}">
                <a16:creationId xmlns:a16="http://schemas.microsoft.com/office/drawing/2014/main" id="{D1180E5D-EED2-9CE4-4C81-FEAC298DB397}"/>
              </a:ext>
            </a:extLst>
          </p:cNvPr>
          <p:cNvPicPr>
            <a:picLocks noGrp="1" noRot="1" noChangeAspect="1" noMove="1" noResize="1" noEditPoints="1" noAdjustHandles="1" noChangeArrowheads="1" noChangeShapeType="1" noCrop="1"/>
          </p:cNvPicPr>
          <p:nvPr/>
        </p:nvPicPr>
        <p:blipFill>
          <a:blip r:embed="rId3" cstate="print">
            <a:extLst>
              <a:ext uri="{28A0092B-C50C-407E-A947-70E740481C1C}">
                <a14:useLocalDpi xmlns:a14="http://schemas.microsoft.com/office/drawing/2010/main"/>
              </a:ext>
            </a:extLst>
          </a:blip>
          <a:srcRect/>
          <a:stretch>
            <a:fillRect/>
          </a:stretch>
        </p:blipFill>
        <p:spPr>
          <a:xfrm>
            <a:off x="20" y="9"/>
            <a:ext cx="7279893" cy="3895335"/>
          </a:xfrm>
          <a:custGeom>
            <a:avLst/>
            <a:gdLst/>
            <a:ahLst/>
            <a:cxnLst/>
            <a:rect l="l" t="t" r="r" b="b"/>
            <a:pathLst>
              <a:path w="7279913" h="3895335">
                <a:moveTo>
                  <a:pt x="0" y="0"/>
                </a:moveTo>
                <a:lnTo>
                  <a:pt x="7279913" y="0"/>
                </a:lnTo>
                <a:lnTo>
                  <a:pt x="7279913" y="3116976"/>
                </a:lnTo>
                <a:lnTo>
                  <a:pt x="5011287" y="3116976"/>
                </a:lnTo>
                <a:lnTo>
                  <a:pt x="5011287" y="3895335"/>
                </a:lnTo>
                <a:lnTo>
                  <a:pt x="0" y="3895335"/>
                </a:lnTo>
                <a:close/>
              </a:path>
            </a:pathLst>
          </a:custGeom>
        </p:spPr>
      </p:pic>
      <p:pic>
        <p:nvPicPr>
          <p:cNvPr id="9" name="Imagen 8" descr="Un dibujo de una persona&#10;&#10;El contenido generado por IA puede ser incorrecto.">
            <a:extLst>
              <a:ext uri="{FF2B5EF4-FFF2-40B4-BE49-F238E27FC236}">
                <a16:creationId xmlns:a16="http://schemas.microsoft.com/office/drawing/2014/main" id="{43BA255A-3725-0BD7-D44D-A653E8B63DE7}"/>
              </a:ext>
            </a:extLst>
          </p:cNvPr>
          <p:cNvPicPr>
            <a:picLocks noGrp="1" noRot="1" noChangeAspect="1" noMove="1" noResize="1" noEditPoints="1" noAdjustHandles="1" noChangeArrowheads="1" noChangeShapeType="1" noCrop="1"/>
          </p:cNvPicPr>
          <p:nvPr/>
        </p:nvPicPr>
        <p:blipFill>
          <a:blip r:embed="rId4" cstate="print">
            <a:extLst>
              <a:ext uri="{28A0092B-C50C-407E-A947-70E740481C1C}">
                <a14:useLocalDpi xmlns:a14="http://schemas.microsoft.com/office/drawing/2010/main"/>
              </a:ext>
            </a:extLst>
          </a:blip>
          <a:srcRect b="-1"/>
          <a:stretch>
            <a:fillRect/>
          </a:stretch>
        </p:blipFill>
        <p:spPr>
          <a:xfrm>
            <a:off x="7458302" y="-22547"/>
            <a:ext cx="3809132" cy="3139531"/>
          </a:xfrm>
          <a:prstGeom prst="rect">
            <a:avLst/>
          </a:prstGeom>
        </p:spPr>
      </p:pic>
      <p:sp>
        <p:nvSpPr>
          <p:cNvPr id="14" name="Rectangle 13">
            <a:extLst>
              <a:ext uri="{FF2B5EF4-FFF2-40B4-BE49-F238E27FC236}">
                <a16:creationId xmlns:a16="http://schemas.microsoft.com/office/drawing/2014/main" id="{36A1CAC3-A129-43F8-8881-63D3E319A7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69422"/>
            <a:ext cx="5001186" cy="2788578"/>
          </a:xfrm>
          <a:prstGeom prst="rect">
            <a:avLst/>
          </a:prstGeom>
          <a:solidFill>
            <a:srgbClr val="0086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B5CCE41C-FBFB-44B8-BE25-7F555613C1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23904" y="0"/>
            <a:ext cx="768096" cy="68580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uadroTexto 1">
            <a:extLst>
              <a:ext uri="{FF2B5EF4-FFF2-40B4-BE49-F238E27FC236}">
                <a16:creationId xmlns:a16="http://schemas.microsoft.com/office/drawing/2014/main" id="{C2F38055-8DC5-775C-E3F5-65CB39F0A1E3}"/>
              </a:ext>
            </a:extLst>
          </p:cNvPr>
          <p:cNvSpPr txBox="1"/>
          <p:nvPr/>
        </p:nvSpPr>
        <p:spPr>
          <a:xfrm>
            <a:off x="0" y="4420799"/>
            <a:ext cx="5001186" cy="2123658"/>
          </a:xfrm>
          <a:prstGeom prst="rect">
            <a:avLst/>
          </a:prstGeom>
          <a:noFill/>
        </p:spPr>
        <p:txBody>
          <a:bodyPr wrap="square" rtlCol="0">
            <a:spAutoFit/>
            <a:scene3d>
              <a:camera prst="orthographicFront"/>
              <a:lightRig rig="threePt" dir="t"/>
            </a:scene3d>
            <a:sp3d extrusionH="57150">
              <a:bevelT h="25400" prst="softRound"/>
            </a:sp3d>
          </a:bodyPr>
          <a:lstStyle/>
          <a:p>
            <a:pPr algn="ctr"/>
            <a:r>
              <a:rPr lang="lv-LV" sz="6600" b="1" dirty="0">
                <a:ln w="9525">
                  <a:solidFill>
                    <a:srgbClr val="A37101"/>
                  </a:solidFill>
                  <a:prstDash val="solid"/>
                </a:ln>
                <a:solidFill>
                  <a:srgbClr val="F1A501"/>
                </a:solidFill>
                <a:effectLst>
                  <a:outerShdw blurRad="12700" dist="38100" dir="2700000" algn="tl" rotWithShape="0">
                    <a:srgbClr val="FFDF97"/>
                  </a:outerShdw>
                </a:effectLst>
              </a:rPr>
              <a:t>DERĪBA UN PROJEKTS</a:t>
            </a:r>
            <a:endParaRPr lang="es-ES" sz="6600" b="1" dirty="0">
              <a:ln w="9525">
                <a:solidFill>
                  <a:srgbClr val="A37101"/>
                </a:solidFill>
                <a:prstDash val="solid"/>
              </a:ln>
              <a:solidFill>
                <a:srgbClr val="F1A501"/>
              </a:solidFill>
              <a:effectLst>
                <a:outerShdw blurRad="12700" dist="38100" dir="2700000" algn="tl" rotWithShape="0">
                  <a:srgbClr val="FFDF97"/>
                </a:outerShdw>
              </a:effectLst>
            </a:endParaRPr>
          </a:p>
        </p:txBody>
      </p:sp>
      <p:sp>
        <p:nvSpPr>
          <p:cNvPr id="4" name="CuadroTexto 3">
            <a:extLst>
              <a:ext uri="{FF2B5EF4-FFF2-40B4-BE49-F238E27FC236}">
                <a16:creationId xmlns:a16="http://schemas.microsoft.com/office/drawing/2014/main" id="{87EF064F-DB03-B328-287D-1952736FF61D}"/>
              </a:ext>
            </a:extLst>
          </p:cNvPr>
          <p:cNvSpPr txBox="1"/>
          <p:nvPr/>
        </p:nvSpPr>
        <p:spPr>
          <a:xfrm rot="5400000">
            <a:off x="8378951" y="3259724"/>
            <a:ext cx="6858002" cy="338554"/>
          </a:xfrm>
          <a:prstGeom prst="rect">
            <a:avLst/>
          </a:prstGeom>
          <a:noFill/>
        </p:spPr>
        <p:txBody>
          <a:bodyPr wrap="square" rtlCol="0">
            <a:spAutoFit/>
          </a:bodyPr>
          <a:lstStyle/>
          <a:p>
            <a:pPr algn="ctr"/>
            <a:r>
              <a:rPr lang="es-ES" sz="1600" b="1" dirty="0">
                <a:solidFill>
                  <a:schemeClr val="accent4">
                    <a:lumMod val="20000"/>
                    <a:lumOff val="80000"/>
                  </a:schemeClr>
                </a:solidFill>
                <a:effectLst>
                  <a:outerShdw blurRad="38100" dist="38100" dir="2700000" algn="tl">
                    <a:srgbClr val="000000">
                      <a:alpha val="43137"/>
                    </a:srgbClr>
                  </a:outerShdw>
                </a:effectLst>
              </a:rPr>
              <a:t>10</a:t>
            </a:r>
            <a:r>
              <a:rPr lang="lv-LV" sz="1600" b="1" dirty="0">
                <a:solidFill>
                  <a:schemeClr val="accent4">
                    <a:lumMod val="20000"/>
                    <a:lumOff val="80000"/>
                  </a:schemeClr>
                </a:solidFill>
                <a:effectLst>
                  <a:outerShdw blurRad="38100" dist="38100" dir="2700000" algn="tl">
                    <a:srgbClr val="000000">
                      <a:alpha val="43137"/>
                    </a:srgbClr>
                  </a:outerShdw>
                </a:effectLst>
              </a:rPr>
              <a:t>.tēma</a:t>
            </a:r>
            <a:r>
              <a:rPr lang="es-ES" sz="1600" b="1" dirty="0">
                <a:solidFill>
                  <a:schemeClr val="accent4">
                    <a:lumMod val="20000"/>
                    <a:lumOff val="80000"/>
                  </a:schemeClr>
                </a:solidFill>
                <a:effectLst>
                  <a:outerShdw blurRad="38100" dist="38100" dir="2700000" algn="tl">
                    <a:srgbClr val="000000">
                      <a:alpha val="43137"/>
                    </a:srgbClr>
                  </a:outerShdw>
                </a:effectLst>
              </a:rPr>
              <a:t>  6</a:t>
            </a:r>
            <a:r>
              <a:rPr lang="lv-LV" sz="1600" b="1" dirty="0">
                <a:solidFill>
                  <a:schemeClr val="accent4">
                    <a:lumMod val="20000"/>
                    <a:lumOff val="80000"/>
                  </a:schemeClr>
                </a:solidFill>
                <a:effectLst>
                  <a:outerShdw blurRad="38100" dist="38100" dir="2700000" algn="tl">
                    <a:srgbClr val="000000">
                      <a:alpha val="43137"/>
                    </a:srgbClr>
                  </a:outerShdw>
                </a:effectLst>
              </a:rPr>
              <a:t>.</a:t>
            </a:r>
            <a:r>
              <a:rPr lang="es-ES" sz="1600" b="1" dirty="0">
                <a:solidFill>
                  <a:schemeClr val="accent4">
                    <a:lumMod val="20000"/>
                    <a:lumOff val="80000"/>
                  </a:schemeClr>
                </a:solidFill>
                <a:effectLst>
                  <a:outerShdw blurRad="38100" dist="38100" dir="2700000" algn="tl">
                    <a:srgbClr val="000000">
                      <a:alpha val="43137"/>
                    </a:srgbClr>
                  </a:outerShdw>
                </a:effectLst>
              </a:rPr>
              <a:t> </a:t>
            </a:r>
            <a:r>
              <a:rPr lang="es-ES" sz="1600" b="1" dirty="0" err="1">
                <a:solidFill>
                  <a:schemeClr val="accent4">
                    <a:lumMod val="20000"/>
                    <a:lumOff val="80000"/>
                  </a:schemeClr>
                </a:solidFill>
                <a:effectLst>
                  <a:outerShdw blurRad="38100" dist="38100" dir="2700000" algn="tl">
                    <a:srgbClr val="000000">
                      <a:alpha val="43137"/>
                    </a:srgbClr>
                  </a:outerShdw>
                </a:effectLst>
              </a:rPr>
              <a:t>septembr</a:t>
            </a:r>
            <a:r>
              <a:rPr lang="lv-LV" sz="1600" b="1" dirty="0">
                <a:solidFill>
                  <a:schemeClr val="accent4">
                    <a:lumMod val="20000"/>
                    <a:lumOff val="80000"/>
                  </a:schemeClr>
                </a:solidFill>
                <a:effectLst>
                  <a:outerShdw blurRad="38100" dist="38100" dir="2700000" algn="tl">
                    <a:srgbClr val="000000">
                      <a:alpha val="43137"/>
                    </a:srgbClr>
                  </a:outerShdw>
                </a:effectLst>
              </a:rPr>
              <a:t>ī,</a:t>
            </a:r>
            <a:r>
              <a:rPr lang="es-ES" sz="1600" b="1" dirty="0">
                <a:solidFill>
                  <a:schemeClr val="accent4">
                    <a:lumMod val="20000"/>
                    <a:lumOff val="80000"/>
                  </a:schemeClr>
                </a:solidFill>
                <a:effectLst>
                  <a:outerShdw blurRad="38100" dist="38100" dir="2700000" algn="tl">
                    <a:srgbClr val="000000">
                      <a:alpha val="43137"/>
                    </a:srgbClr>
                  </a:outerShdw>
                </a:effectLst>
              </a:rPr>
              <a:t> 2025</a:t>
            </a:r>
          </a:p>
        </p:txBody>
      </p:sp>
    </p:spTree>
    <p:extLst>
      <p:ext uri="{BB962C8B-B14F-4D97-AF65-F5344CB8AC3E}">
        <p14:creationId xmlns:p14="http://schemas.microsoft.com/office/powerpoint/2010/main" val="1768541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0C213B8B-1F52-5116-8CFF-9D5506B26313}"/>
              </a:ext>
            </a:extLst>
          </p:cNvPr>
          <p:cNvSpPr txBox="1"/>
          <p:nvPr/>
        </p:nvSpPr>
        <p:spPr>
          <a:xfrm>
            <a:off x="0" y="0"/>
            <a:ext cx="12192000" cy="769441"/>
          </a:xfrm>
          <a:prstGeom prst="rect">
            <a:avLst/>
          </a:prstGeom>
          <a:noFill/>
        </p:spPr>
        <p:txBody>
          <a:bodyPr wrap="square">
            <a:spAutoFit/>
            <a:scene3d>
              <a:camera prst="orthographicFront"/>
              <a:lightRig rig="flat" dir="t"/>
            </a:scene3d>
            <a:sp3d extrusionH="57150">
              <a:bevelT h="25400" prst="softRound"/>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lv-LV" sz="4400" b="1" i="0" u="none" strike="noStrike" kern="1200" cap="none" spc="0" normalizeH="0" baseline="0" noProof="0" dirty="0">
                <a:ln w="6600">
                  <a:solidFill>
                    <a:srgbClr val="FF5050"/>
                  </a:solidFill>
                  <a:prstDash val="solid"/>
                </a:ln>
                <a:solidFill>
                  <a:srgbClr val="66FFFF"/>
                </a:solidFill>
                <a:effectLst>
                  <a:outerShdw dist="38100" dir="2700000" algn="tl" rotWithShape="0">
                    <a:prstClr val="black"/>
                  </a:outerShdw>
                </a:effectLst>
                <a:uLnTx/>
                <a:uFillTx/>
                <a:latin typeface="Aptos" panose="02110004020202020204"/>
                <a:ea typeface="+mn-ea"/>
                <a:cs typeface="+mn-cs"/>
              </a:rPr>
              <a:t>PROJEKTA SAGATAVOŠANA</a:t>
            </a:r>
            <a:endParaRPr kumimoji="0" lang="es-ES" sz="4400" b="1" i="0" u="none" strike="noStrike" kern="1200" cap="none" spc="0" normalizeH="0" baseline="0" noProof="0" dirty="0">
              <a:ln w="6600">
                <a:solidFill>
                  <a:srgbClr val="FF5050"/>
                </a:solidFill>
                <a:prstDash val="solid"/>
              </a:ln>
              <a:solidFill>
                <a:srgbClr val="66FFFF"/>
              </a:solidFill>
              <a:effectLst>
                <a:outerShdw dist="38100" dir="2700000" algn="tl" rotWithShape="0">
                  <a:prstClr val="black"/>
                </a:outerShdw>
              </a:effectLst>
              <a:uLnTx/>
              <a:uFillTx/>
              <a:latin typeface="Aptos" panose="02110004020202020204"/>
              <a:ea typeface="+mn-ea"/>
              <a:cs typeface="+mn-cs"/>
            </a:endParaRPr>
          </a:p>
        </p:txBody>
      </p:sp>
      <p:sp>
        <p:nvSpPr>
          <p:cNvPr id="5" name="CuadroTexto 4">
            <a:extLst>
              <a:ext uri="{FF2B5EF4-FFF2-40B4-BE49-F238E27FC236}">
                <a16:creationId xmlns:a16="http://schemas.microsoft.com/office/drawing/2014/main" id="{552A72E1-C828-BC50-B9DC-F0FAB4AC551C}"/>
              </a:ext>
            </a:extLst>
          </p:cNvPr>
          <p:cNvSpPr txBox="1"/>
          <p:nvPr/>
        </p:nvSpPr>
        <p:spPr>
          <a:xfrm>
            <a:off x="0" y="585969"/>
            <a:ext cx="12192000" cy="646331"/>
          </a:xfrm>
          <a:prstGeom prst="rect">
            <a:avLst/>
          </a:prstGeom>
          <a:noFill/>
        </p:spPr>
        <p:txBody>
          <a:bodyPr wrap="square">
            <a:spAutoFit/>
          </a:bodyPr>
          <a:lstStyle/>
          <a:p>
            <a:pPr lvl="0" algn="ctr">
              <a:defRPr/>
            </a:pPr>
            <a:r>
              <a:rPr lang="es-ES" b="1" dirty="0">
                <a:solidFill>
                  <a:srgbClr val="FFFF66"/>
                </a:solidFill>
                <a:effectLst>
                  <a:glow rad="88900">
                    <a:srgbClr val="CF3201"/>
                  </a:glow>
                  <a:outerShdw blurRad="38100" dist="38100" dir="2700000" algn="tl">
                    <a:srgbClr val="000000">
                      <a:alpha val="43137"/>
                    </a:srgbClr>
                  </a:outerShdw>
                </a:effectLst>
                <a:latin typeface="Comic Sans MS" panose="030F0702030302020204" pitchFamily="66" charset="0"/>
              </a:rPr>
              <a:t>“</a:t>
            </a:r>
            <a:r>
              <a:rPr lang="es-ES" b="1" dirty="0" err="1">
                <a:solidFill>
                  <a:srgbClr val="FFFF66"/>
                </a:solidFill>
                <a:effectLst>
                  <a:glow rad="88900">
                    <a:srgbClr val="CF3201"/>
                  </a:glow>
                  <a:outerShdw blurRad="38100" dist="38100" dir="2700000" algn="tl">
                    <a:srgbClr val="000000">
                      <a:alpha val="43137"/>
                    </a:srgbClr>
                  </a:outerShdw>
                </a:effectLst>
                <a:latin typeface="Comic Sans MS" panose="030F0702030302020204" pitchFamily="66" charset="0"/>
              </a:rPr>
              <a:t>Redzi</a:t>
            </a:r>
            <a:r>
              <a:rPr lang="es-ES" b="1" dirty="0">
                <a:solidFill>
                  <a:srgbClr val="FFFF66"/>
                </a:solidFill>
                <a:effectLst>
                  <a:glow rad="88900">
                    <a:srgbClr val="CF3201"/>
                  </a:glow>
                  <a:outerShdw blurRad="38100" dist="38100" dir="2700000" algn="tl">
                    <a:srgbClr val="000000">
                      <a:alpha val="43137"/>
                    </a:srgbClr>
                  </a:outerShdw>
                </a:effectLst>
                <a:latin typeface="Comic Sans MS" panose="030F0702030302020204" pitchFamily="66" charset="0"/>
              </a:rPr>
              <a:t>, Es </a:t>
            </a:r>
            <a:r>
              <a:rPr lang="es-ES" b="1" dirty="0" err="1">
                <a:solidFill>
                  <a:srgbClr val="FFFF66"/>
                </a:solidFill>
                <a:effectLst>
                  <a:glow rad="88900">
                    <a:srgbClr val="CF3201"/>
                  </a:glow>
                  <a:outerShdw blurRad="38100" dist="38100" dir="2700000" algn="tl">
                    <a:srgbClr val="000000">
                      <a:alpha val="43137"/>
                    </a:srgbClr>
                  </a:outerShdw>
                </a:effectLst>
                <a:latin typeface="Comic Sans MS" panose="030F0702030302020204" pitchFamily="66" charset="0"/>
              </a:rPr>
              <a:t>esmu</a:t>
            </a:r>
            <a:r>
              <a:rPr lang="es-ES" b="1" dirty="0">
                <a:solidFill>
                  <a:srgbClr val="FFFF66"/>
                </a:solidFill>
                <a:effectLst>
                  <a:glow rad="88900">
                    <a:srgbClr val="CF3201"/>
                  </a:glow>
                  <a:outerShdw blurRad="38100" dist="38100" dir="2700000" algn="tl">
                    <a:srgbClr val="000000">
                      <a:alpha val="43137"/>
                    </a:srgbClr>
                  </a:outerShdw>
                </a:effectLst>
                <a:latin typeface="Comic Sans MS" panose="030F0702030302020204" pitchFamily="66" charset="0"/>
              </a:rPr>
              <a:t> </a:t>
            </a:r>
            <a:r>
              <a:rPr lang="es-ES" b="1" dirty="0" err="1">
                <a:solidFill>
                  <a:srgbClr val="FFFF66"/>
                </a:solidFill>
                <a:effectLst>
                  <a:glow rad="88900">
                    <a:srgbClr val="CF3201"/>
                  </a:glow>
                  <a:outerShdw blurRad="38100" dist="38100" dir="2700000" algn="tl">
                    <a:srgbClr val="000000">
                      <a:alpha val="43137"/>
                    </a:srgbClr>
                  </a:outerShdw>
                </a:effectLst>
                <a:latin typeface="Comic Sans MS" panose="030F0702030302020204" pitchFamily="66" charset="0"/>
              </a:rPr>
              <a:t>aicinājis</a:t>
            </a:r>
            <a:r>
              <a:rPr lang="es-ES" b="1" dirty="0">
                <a:solidFill>
                  <a:srgbClr val="FFFF66"/>
                </a:solidFill>
                <a:effectLst>
                  <a:glow rad="88900">
                    <a:srgbClr val="CF3201"/>
                  </a:glow>
                  <a:outerShdw blurRad="38100" dist="38100" dir="2700000" algn="tl">
                    <a:srgbClr val="000000">
                      <a:alpha val="43137"/>
                    </a:srgbClr>
                  </a:outerShdw>
                </a:effectLst>
                <a:latin typeface="Comic Sans MS" panose="030F0702030302020204" pitchFamily="66" charset="0"/>
              </a:rPr>
              <a:t> </a:t>
            </a:r>
            <a:r>
              <a:rPr lang="es-ES" b="1" dirty="0" err="1">
                <a:solidFill>
                  <a:srgbClr val="FFFF66"/>
                </a:solidFill>
                <a:effectLst>
                  <a:glow rad="88900">
                    <a:srgbClr val="CF3201"/>
                  </a:glow>
                  <a:outerShdw blurRad="38100" dist="38100" dir="2700000" algn="tl">
                    <a:srgbClr val="000000">
                      <a:alpha val="43137"/>
                    </a:srgbClr>
                  </a:outerShdw>
                </a:effectLst>
                <a:latin typeface="Comic Sans MS" panose="030F0702030302020204" pitchFamily="66" charset="0"/>
              </a:rPr>
              <a:t>Becaleēlu</a:t>
            </a:r>
            <a:r>
              <a:rPr lang="es-ES" b="1" dirty="0">
                <a:solidFill>
                  <a:srgbClr val="FFFF66"/>
                </a:solidFill>
                <a:effectLst>
                  <a:glow rad="88900">
                    <a:srgbClr val="CF3201"/>
                  </a:glow>
                  <a:outerShdw blurRad="38100" dist="38100" dir="2700000" algn="tl">
                    <a:srgbClr val="000000">
                      <a:alpha val="43137"/>
                    </a:srgbClr>
                  </a:outerShdw>
                </a:effectLst>
                <a:latin typeface="Comic Sans MS" panose="030F0702030302020204" pitchFamily="66" charset="0"/>
              </a:rPr>
              <a:t>, </a:t>
            </a:r>
            <a:r>
              <a:rPr lang="es-ES" b="1" dirty="0" err="1">
                <a:solidFill>
                  <a:srgbClr val="FFFF66"/>
                </a:solidFill>
                <a:effectLst>
                  <a:glow rad="88900">
                    <a:srgbClr val="CF3201"/>
                  </a:glow>
                  <a:outerShdw blurRad="38100" dist="38100" dir="2700000" algn="tl">
                    <a:srgbClr val="000000">
                      <a:alpha val="43137"/>
                    </a:srgbClr>
                  </a:outerShdw>
                </a:effectLst>
                <a:latin typeface="Comic Sans MS" panose="030F0702030302020204" pitchFamily="66" charset="0"/>
              </a:rPr>
              <a:t>Hūra</a:t>
            </a:r>
            <a:r>
              <a:rPr lang="es-ES" b="1" dirty="0">
                <a:solidFill>
                  <a:srgbClr val="FFFF66"/>
                </a:solidFill>
                <a:effectLst>
                  <a:glow rad="88900">
                    <a:srgbClr val="CF3201"/>
                  </a:glow>
                  <a:outerShdw blurRad="38100" dist="38100" dir="2700000" algn="tl">
                    <a:srgbClr val="000000">
                      <a:alpha val="43137"/>
                    </a:srgbClr>
                  </a:outerShdw>
                </a:effectLst>
                <a:latin typeface="Comic Sans MS" panose="030F0702030302020204" pitchFamily="66" charset="0"/>
              </a:rPr>
              <a:t> </a:t>
            </a:r>
            <a:r>
              <a:rPr lang="es-ES" b="1" dirty="0" err="1">
                <a:solidFill>
                  <a:srgbClr val="FFFF66"/>
                </a:solidFill>
                <a:effectLst>
                  <a:glow rad="88900">
                    <a:srgbClr val="CF3201"/>
                  </a:glow>
                  <a:outerShdw blurRad="38100" dist="38100" dir="2700000" algn="tl">
                    <a:srgbClr val="000000">
                      <a:alpha val="43137"/>
                    </a:srgbClr>
                  </a:outerShdw>
                </a:effectLst>
                <a:latin typeface="Comic Sans MS" panose="030F0702030302020204" pitchFamily="66" charset="0"/>
              </a:rPr>
              <a:t>dēla</a:t>
            </a:r>
            <a:r>
              <a:rPr lang="es-ES" b="1" dirty="0">
                <a:solidFill>
                  <a:srgbClr val="FFFF66"/>
                </a:solidFill>
                <a:effectLst>
                  <a:glow rad="88900">
                    <a:srgbClr val="CF3201"/>
                  </a:glow>
                  <a:outerShdw blurRad="38100" dist="38100" dir="2700000" algn="tl">
                    <a:srgbClr val="000000">
                      <a:alpha val="43137"/>
                    </a:srgbClr>
                  </a:outerShdw>
                </a:effectLst>
                <a:latin typeface="Comic Sans MS" panose="030F0702030302020204" pitchFamily="66" charset="0"/>
              </a:rPr>
              <a:t> </a:t>
            </a:r>
            <a:r>
              <a:rPr lang="es-ES" b="1" dirty="0" err="1">
                <a:solidFill>
                  <a:srgbClr val="FFFF66"/>
                </a:solidFill>
                <a:effectLst>
                  <a:glow rad="88900">
                    <a:srgbClr val="CF3201"/>
                  </a:glow>
                  <a:outerShdw blurRad="38100" dist="38100" dir="2700000" algn="tl">
                    <a:srgbClr val="000000">
                      <a:alpha val="43137"/>
                    </a:srgbClr>
                  </a:outerShdw>
                </a:effectLst>
                <a:latin typeface="Comic Sans MS" panose="030F0702030302020204" pitchFamily="66" charset="0"/>
              </a:rPr>
              <a:t>Ūrijas</a:t>
            </a:r>
            <a:r>
              <a:rPr lang="es-ES" b="1" dirty="0">
                <a:solidFill>
                  <a:srgbClr val="FFFF66"/>
                </a:solidFill>
                <a:effectLst>
                  <a:glow rad="88900">
                    <a:srgbClr val="CF3201"/>
                  </a:glow>
                  <a:outerShdw blurRad="38100" dist="38100" dir="2700000" algn="tl">
                    <a:srgbClr val="000000">
                      <a:alpha val="43137"/>
                    </a:srgbClr>
                  </a:outerShdw>
                </a:effectLst>
                <a:latin typeface="Comic Sans MS" panose="030F0702030302020204" pitchFamily="66" charset="0"/>
              </a:rPr>
              <a:t> </a:t>
            </a:r>
            <a:r>
              <a:rPr lang="es-ES" b="1" dirty="0" err="1">
                <a:solidFill>
                  <a:srgbClr val="FFFF66"/>
                </a:solidFill>
                <a:effectLst>
                  <a:glow rad="88900">
                    <a:srgbClr val="CF3201"/>
                  </a:glow>
                  <a:outerShdw blurRad="38100" dist="38100" dir="2700000" algn="tl">
                    <a:srgbClr val="000000">
                      <a:alpha val="43137"/>
                    </a:srgbClr>
                  </a:outerShdw>
                </a:effectLst>
                <a:latin typeface="Comic Sans MS" panose="030F0702030302020204" pitchFamily="66" charset="0"/>
              </a:rPr>
              <a:t>dēlu</a:t>
            </a:r>
            <a:r>
              <a:rPr lang="es-ES" b="1" dirty="0">
                <a:solidFill>
                  <a:srgbClr val="FFFF66"/>
                </a:solidFill>
                <a:effectLst>
                  <a:glow rad="88900">
                    <a:srgbClr val="CF3201"/>
                  </a:glow>
                  <a:outerShdw blurRad="38100" dist="38100" dir="2700000" algn="tl">
                    <a:srgbClr val="000000">
                      <a:alpha val="43137"/>
                    </a:srgbClr>
                  </a:outerShdw>
                </a:effectLst>
                <a:latin typeface="Comic Sans MS" panose="030F0702030302020204" pitchFamily="66" charset="0"/>
              </a:rPr>
              <a:t> no </a:t>
            </a:r>
            <a:r>
              <a:rPr lang="es-ES" b="1" dirty="0" err="1">
                <a:solidFill>
                  <a:srgbClr val="FFFF66"/>
                </a:solidFill>
                <a:effectLst>
                  <a:glow rad="88900">
                    <a:srgbClr val="CF3201"/>
                  </a:glow>
                  <a:outerShdw blurRad="38100" dist="38100" dir="2700000" algn="tl">
                    <a:srgbClr val="000000">
                      <a:alpha val="43137"/>
                    </a:srgbClr>
                  </a:outerShdw>
                </a:effectLst>
                <a:latin typeface="Comic Sans MS" panose="030F0702030302020204" pitchFamily="66" charset="0"/>
              </a:rPr>
              <a:t>Jūdas</a:t>
            </a:r>
            <a:r>
              <a:rPr lang="es-ES" b="1" dirty="0">
                <a:solidFill>
                  <a:srgbClr val="FFFF66"/>
                </a:solidFill>
                <a:effectLst>
                  <a:glow rad="88900">
                    <a:srgbClr val="CF3201"/>
                  </a:glow>
                  <a:outerShdw blurRad="38100" dist="38100" dir="2700000" algn="tl">
                    <a:srgbClr val="000000">
                      <a:alpha val="43137"/>
                    </a:srgbClr>
                  </a:outerShdw>
                </a:effectLst>
                <a:latin typeface="Comic Sans MS" panose="030F0702030302020204" pitchFamily="66" charset="0"/>
              </a:rPr>
              <a:t> </a:t>
            </a:r>
            <a:r>
              <a:rPr lang="es-ES" b="1" dirty="0" err="1">
                <a:solidFill>
                  <a:srgbClr val="FFFF66"/>
                </a:solidFill>
                <a:effectLst>
                  <a:glow rad="88900">
                    <a:srgbClr val="CF3201"/>
                  </a:glow>
                  <a:outerShdw blurRad="38100" dist="38100" dir="2700000" algn="tl">
                    <a:srgbClr val="000000">
                      <a:alpha val="43137"/>
                    </a:srgbClr>
                  </a:outerShdw>
                </a:effectLst>
                <a:latin typeface="Comic Sans MS" panose="030F0702030302020204" pitchFamily="66" charset="0"/>
              </a:rPr>
              <a:t>cilts</a:t>
            </a:r>
            <a:r>
              <a:rPr lang="es-ES" b="1" dirty="0">
                <a:solidFill>
                  <a:srgbClr val="FFFF66"/>
                </a:solidFill>
                <a:effectLst>
                  <a:glow rad="88900">
                    <a:srgbClr val="CF3201"/>
                  </a:glow>
                  <a:outerShdw blurRad="38100" dist="38100" dir="2700000" algn="tl">
                    <a:srgbClr val="000000">
                      <a:alpha val="43137"/>
                    </a:srgbClr>
                  </a:outerShdw>
                </a:effectLst>
                <a:latin typeface="Comic Sans MS" panose="030F0702030302020204" pitchFamily="66" charset="0"/>
              </a:rPr>
              <a:t>.</a:t>
            </a:r>
            <a:r>
              <a:rPr lang="lv-LV" b="1" dirty="0">
                <a:solidFill>
                  <a:srgbClr val="FFFF66"/>
                </a:solidFill>
                <a:effectLst>
                  <a:glow rad="88900">
                    <a:srgbClr val="CF3201"/>
                  </a:glow>
                  <a:outerShdw blurRad="38100" dist="38100" dir="2700000" algn="tl">
                    <a:srgbClr val="000000">
                      <a:alpha val="43137"/>
                    </a:srgbClr>
                  </a:outerShdw>
                </a:effectLst>
                <a:latin typeface="Comic Sans MS" panose="030F0702030302020204" pitchFamily="66" charset="0"/>
              </a:rPr>
              <a:t> </a:t>
            </a:r>
            <a:r>
              <a:rPr lang="es-ES" b="1" dirty="0">
                <a:solidFill>
                  <a:srgbClr val="FFFF66"/>
                </a:solidFill>
                <a:effectLst>
                  <a:glow rad="88900">
                    <a:srgbClr val="CF3201"/>
                  </a:glow>
                  <a:outerShdw blurRad="38100" dist="38100" dir="2700000" algn="tl">
                    <a:srgbClr val="000000">
                      <a:alpha val="43137"/>
                    </a:srgbClr>
                  </a:outerShdw>
                </a:effectLst>
                <a:latin typeface="Comic Sans MS" panose="030F0702030302020204" pitchFamily="66" charset="0"/>
              </a:rPr>
              <a:t>Un Es to </a:t>
            </a:r>
            <a:r>
              <a:rPr lang="es-ES" b="1" dirty="0" err="1">
                <a:solidFill>
                  <a:srgbClr val="FFFF66"/>
                </a:solidFill>
                <a:effectLst>
                  <a:glow rad="88900">
                    <a:srgbClr val="CF3201"/>
                  </a:glow>
                  <a:outerShdw blurRad="38100" dist="38100" dir="2700000" algn="tl">
                    <a:srgbClr val="000000">
                      <a:alpha val="43137"/>
                    </a:srgbClr>
                  </a:outerShdw>
                </a:effectLst>
                <a:latin typeface="Comic Sans MS" panose="030F0702030302020204" pitchFamily="66" charset="0"/>
              </a:rPr>
              <a:t>Esmu</a:t>
            </a:r>
            <a:r>
              <a:rPr lang="es-ES" b="1" dirty="0">
                <a:solidFill>
                  <a:srgbClr val="FFFF66"/>
                </a:solidFill>
                <a:effectLst>
                  <a:glow rad="88900">
                    <a:srgbClr val="CF3201"/>
                  </a:glow>
                  <a:outerShdw blurRad="38100" dist="38100" dir="2700000" algn="tl">
                    <a:srgbClr val="000000">
                      <a:alpha val="43137"/>
                    </a:srgbClr>
                  </a:outerShdw>
                </a:effectLst>
                <a:latin typeface="Comic Sans MS" panose="030F0702030302020204" pitchFamily="66" charset="0"/>
              </a:rPr>
              <a:t> </a:t>
            </a:r>
            <a:r>
              <a:rPr lang="es-ES" b="1" dirty="0" err="1">
                <a:solidFill>
                  <a:srgbClr val="FFFF66"/>
                </a:solidFill>
                <a:effectLst>
                  <a:glow rad="88900">
                    <a:srgbClr val="CF3201"/>
                  </a:glow>
                  <a:outerShdw blurRad="38100" dist="38100" dir="2700000" algn="tl">
                    <a:srgbClr val="000000">
                      <a:alpha val="43137"/>
                    </a:srgbClr>
                  </a:outerShdw>
                </a:effectLst>
                <a:latin typeface="Comic Sans MS" panose="030F0702030302020204" pitchFamily="66" charset="0"/>
              </a:rPr>
              <a:t>pildījis</a:t>
            </a:r>
            <a:r>
              <a:rPr lang="es-ES" b="1" dirty="0">
                <a:solidFill>
                  <a:srgbClr val="FFFF66"/>
                </a:solidFill>
                <a:effectLst>
                  <a:glow rad="88900">
                    <a:srgbClr val="CF3201"/>
                  </a:glow>
                  <a:outerShdw blurRad="38100" dist="38100" dir="2700000" algn="tl">
                    <a:srgbClr val="000000">
                      <a:alpha val="43137"/>
                    </a:srgbClr>
                  </a:outerShdw>
                </a:effectLst>
                <a:latin typeface="Comic Sans MS" panose="030F0702030302020204" pitchFamily="66" charset="0"/>
              </a:rPr>
              <a:t> </a:t>
            </a:r>
            <a:r>
              <a:rPr lang="es-ES" b="1" dirty="0" err="1">
                <a:solidFill>
                  <a:srgbClr val="FFFF66"/>
                </a:solidFill>
                <a:effectLst>
                  <a:glow rad="88900">
                    <a:srgbClr val="CF3201"/>
                  </a:glow>
                  <a:outerShdw blurRad="38100" dist="38100" dir="2700000" algn="tl">
                    <a:srgbClr val="000000">
                      <a:alpha val="43137"/>
                    </a:srgbClr>
                  </a:outerShdw>
                </a:effectLst>
                <a:latin typeface="Comic Sans MS" panose="030F0702030302020204" pitchFamily="66" charset="0"/>
              </a:rPr>
              <a:t>ar</a:t>
            </a:r>
            <a:r>
              <a:rPr lang="es-ES" b="1" dirty="0">
                <a:solidFill>
                  <a:srgbClr val="FFFF66"/>
                </a:solidFill>
                <a:effectLst>
                  <a:glow rad="88900">
                    <a:srgbClr val="CF3201"/>
                  </a:glow>
                  <a:outerShdw blurRad="38100" dist="38100" dir="2700000" algn="tl">
                    <a:srgbClr val="000000">
                      <a:alpha val="43137"/>
                    </a:srgbClr>
                  </a:outerShdw>
                </a:effectLst>
                <a:latin typeface="Comic Sans MS" panose="030F0702030302020204" pitchFamily="66" charset="0"/>
              </a:rPr>
              <a:t> </a:t>
            </a:r>
            <a:r>
              <a:rPr lang="es-ES" b="1" dirty="0" err="1">
                <a:solidFill>
                  <a:srgbClr val="FFFF66"/>
                </a:solidFill>
                <a:effectLst>
                  <a:glow rad="88900">
                    <a:srgbClr val="CF3201"/>
                  </a:glow>
                  <a:outerShdw blurRad="38100" dist="38100" dir="2700000" algn="tl">
                    <a:srgbClr val="000000">
                      <a:alpha val="43137"/>
                    </a:srgbClr>
                  </a:outerShdw>
                </a:effectLst>
                <a:latin typeface="Comic Sans MS" panose="030F0702030302020204" pitchFamily="66" charset="0"/>
              </a:rPr>
              <a:t>Dieva</a:t>
            </a:r>
            <a:r>
              <a:rPr lang="es-ES" b="1" dirty="0">
                <a:solidFill>
                  <a:srgbClr val="FFFF66"/>
                </a:solidFill>
                <a:effectLst>
                  <a:glow rad="88900">
                    <a:srgbClr val="CF3201"/>
                  </a:glow>
                  <a:outerShdw blurRad="38100" dist="38100" dir="2700000" algn="tl">
                    <a:srgbClr val="000000">
                      <a:alpha val="43137"/>
                    </a:srgbClr>
                  </a:outerShdw>
                </a:effectLst>
                <a:latin typeface="Comic Sans MS" panose="030F0702030302020204" pitchFamily="66" charset="0"/>
              </a:rPr>
              <a:t> </a:t>
            </a:r>
            <a:r>
              <a:rPr lang="es-ES" b="1" dirty="0" err="1">
                <a:solidFill>
                  <a:srgbClr val="FFFF66"/>
                </a:solidFill>
                <a:effectLst>
                  <a:glow rad="88900">
                    <a:srgbClr val="CF3201"/>
                  </a:glow>
                  <a:outerShdw blurRad="38100" dist="38100" dir="2700000" algn="tl">
                    <a:srgbClr val="000000">
                      <a:alpha val="43137"/>
                    </a:srgbClr>
                  </a:outerShdw>
                </a:effectLst>
                <a:latin typeface="Comic Sans MS" panose="030F0702030302020204" pitchFamily="66" charset="0"/>
              </a:rPr>
              <a:t>Garu</a:t>
            </a:r>
            <a:r>
              <a:rPr lang="es-ES" b="1" dirty="0">
                <a:solidFill>
                  <a:srgbClr val="FFFF66"/>
                </a:solidFill>
                <a:effectLst>
                  <a:glow rad="88900">
                    <a:srgbClr val="CF3201"/>
                  </a:glow>
                  <a:outerShdw blurRad="38100" dist="38100" dir="2700000" algn="tl">
                    <a:srgbClr val="000000">
                      <a:alpha val="43137"/>
                    </a:srgbClr>
                  </a:outerShdw>
                </a:effectLst>
                <a:latin typeface="Comic Sans MS" panose="030F0702030302020204" pitchFamily="66" charset="0"/>
              </a:rPr>
              <a:t>, </a:t>
            </a:r>
            <a:r>
              <a:rPr lang="es-ES" b="1" dirty="0" err="1">
                <a:solidFill>
                  <a:srgbClr val="FFFF66"/>
                </a:solidFill>
                <a:effectLst>
                  <a:glow rad="88900">
                    <a:srgbClr val="CF3201"/>
                  </a:glow>
                  <a:outerShdw blurRad="38100" dist="38100" dir="2700000" algn="tl">
                    <a:srgbClr val="000000">
                      <a:alpha val="43137"/>
                    </a:srgbClr>
                  </a:outerShdw>
                </a:effectLst>
                <a:latin typeface="Comic Sans MS" panose="030F0702030302020204" pitchFamily="66" charset="0"/>
              </a:rPr>
              <a:t>gudrību</a:t>
            </a:r>
            <a:r>
              <a:rPr lang="es-ES" b="1" dirty="0">
                <a:solidFill>
                  <a:srgbClr val="FFFF66"/>
                </a:solidFill>
                <a:effectLst>
                  <a:glow rad="88900">
                    <a:srgbClr val="CF3201"/>
                  </a:glow>
                  <a:outerShdw blurRad="38100" dist="38100" dir="2700000" algn="tl">
                    <a:srgbClr val="000000">
                      <a:alpha val="43137"/>
                    </a:srgbClr>
                  </a:outerShdw>
                </a:effectLst>
                <a:latin typeface="Comic Sans MS" panose="030F0702030302020204" pitchFamily="66" charset="0"/>
              </a:rPr>
              <a:t>, </a:t>
            </a:r>
            <a:r>
              <a:rPr lang="es-ES" b="1" dirty="0" err="1">
                <a:solidFill>
                  <a:srgbClr val="FFFF66"/>
                </a:solidFill>
                <a:effectLst>
                  <a:glow rad="88900">
                    <a:srgbClr val="CF3201"/>
                  </a:glow>
                  <a:outerShdw blurRad="38100" dist="38100" dir="2700000" algn="tl">
                    <a:srgbClr val="000000">
                      <a:alpha val="43137"/>
                    </a:srgbClr>
                  </a:outerShdw>
                </a:effectLst>
                <a:latin typeface="Comic Sans MS" panose="030F0702030302020204" pitchFamily="66" charset="0"/>
              </a:rPr>
              <a:t>prātu</a:t>
            </a:r>
            <a:r>
              <a:rPr lang="es-ES" b="1" dirty="0">
                <a:solidFill>
                  <a:srgbClr val="FFFF66"/>
                </a:solidFill>
                <a:effectLst>
                  <a:glow rad="88900">
                    <a:srgbClr val="CF3201"/>
                  </a:glow>
                  <a:outerShdw blurRad="38100" dist="38100" dir="2700000" algn="tl">
                    <a:srgbClr val="000000">
                      <a:alpha val="43137"/>
                    </a:srgbClr>
                  </a:outerShdw>
                </a:effectLst>
                <a:latin typeface="Comic Sans MS" panose="030F0702030302020204" pitchFamily="66" charset="0"/>
              </a:rPr>
              <a:t>, </a:t>
            </a:r>
            <a:r>
              <a:rPr lang="es-ES" b="1" dirty="0" err="1">
                <a:solidFill>
                  <a:srgbClr val="FFFF66"/>
                </a:solidFill>
                <a:effectLst>
                  <a:glow rad="88900">
                    <a:srgbClr val="CF3201"/>
                  </a:glow>
                  <a:outerShdw blurRad="38100" dist="38100" dir="2700000" algn="tl">
                    <a:srgbClr val="000000">
                      <a:alpha val="43137"/>
                    </a:srgbClr>
                  </a:outerShdw>
                </a:effectLst>
                <a:latin typeface="Comic Sans MS" panose="030F0702030302020204" pitchFamily="66" charset="0"/>
              </a:rPr>
              <a:t>zināšanām</a:t>
            </a:r>
            <a:r>
              <a:rPr lang="es-ES" b="1" dirty="0">
                <a:solidFill>
                  <a:srgbClr val="FFFF66"/>
                </a:solidFill>
                <a:effectLst>
                  <a:glow rad="88900">
                    <a:srgbClr val="CF3201"/>
                  </a:glow>
                  <a:outerShdw blurRad="38100" dist="38100" dir="2700000" algn="tl">
                    <a:srgbClr val="000000">
                      <a:alpha val="43137"/>
                    </a:srgbClr>
                  </a:outerShdw>
                </a:effectLst>
                <a:latin typeface="Comic Sans MS" panose="030F0702030302020204" pitchFamily="66" charset="0"/>
              </a:rPr>
              <a:t> un </a:t>
            </a:r>
            <a:r>
              <a:rPr lang="es-ES" b="1" dirty="0" err="1">
                <a:solidFill>
                  <a:srgbClr val="FFFF66"/>
                </a:solidFill>
                <a:effectLst>
                  <a:glow rad="88900">
                    <a:srgbClr val="CF3201"/>
                  </a:glow>
                  <a:outerShdw blurRad="38100" dist="38100" dir="2700000" algn="tl">
                    <a:srgbClr val="000000">
                      <a:alpha val="43137"/>
                    </a:srgbClr>
                  </a:outerShdw>
                </a:effectLst>
                <a:latin typeface="Comic Sans MS" panose="030F0702030302020204" pitchFamily="66" charset="0"/>
              </a:rPr>
              <a:t>prasmi</a:t>
            </a:r>
            <a:r>
              <a:rPr lang="es-ES" b="1" dirty="0">
                <a:solidFill>
                  <a:srgbClr val="FFFF66"/>
                </a:solidFill>
                <a:effectLst>
                  <a:glow rad="88900">
                    <a:srgbClr val="CF3201"/>
                  </a:glow>
                  <a:outerShdw blurRad="38100" dist="38100" dir="2700000" algn="tl">
                    <a:srgbClr val="000000">
                      <a:alpha val="43137"/>
                    </a:srgbClr>
                  </a:outerShdw>
                </a:effectLst>
                <a:latin typeface="Comic Sans MS" panose="030F0702030302020204" pitchFamily="66" charset="0"/>
              </a:rPr>
              <a:t> </a:t>
            </a:r>
            <a:r>
              <a:rPr lang="es-ES" b="1" dirty="0" err="1">
                <a:solidFill>
                  <a:srgbClr val="FFFF66"/>
                </a:solidFill>
                <a:effectLst>
                  <a:glow rad="88900">
                    <a:srgbClr val="CF3201"/>
                  </a:glow>
                  <a:outerShdw blurRad="38100" dist="38100" dir="2700000" algn="tl">
                    <a:srgbClr val="000000">
                      <a:alpha val="43137"/>
                    </a:srgbClr>
                  </a:outerShdw>
                </a:effectLst>
                <a:latin typeface="Comic Sans MS" panose="030F0702030302020204" pitchFamily="66" charset="0"/>
              </a:rPr>
              <a:t>visādos</a:t>
            </a:r>
            <a:r>
              <a:rPr lang="es-ES" b="1" dirty="0">
                <a:solidFill>
                  <a:srgbClr val="FFFF66"/>
                </a:solidFill>
                <a:effectLst>
                  <a:glow rad="88900">
                    <a:srgbClr val="CF3201"/>
                  </a:glow>
                  <a:outerShdw blurRad="38100" dist="38100" dir="2700000" algn="tl">
                    <a:srgbClr val="000000">
                      <a:alpha val="43137"/>
                    </a:srgbClr>
                  </a:outerShdw>
                </a:effectLst>
                <a:latin typeface="Comic Sans MS" panose="030F0702030302020204" pitchFamily="66" charset="0"/>
              </a:rPr>
              <a:t> </a:t>
            </a:r>
            <a:r>
              <a:rPr lang="es-ES" b="1" dirty="0" err="1">
                <a:solidFill>
                  <a:srgbClr val="FFFF66"/>
                </a:solidFill>
                <a:effectLst>
                  <a:glow rad="88900">
                    <a:srgbClr val="CF3201"/>
                  </a:glow>
                  <a:outerShdw blurRad="38100" dist="38100" dir="2700000" algn="tl">
                    <a:srgbClr val="000000">
                      <a:alpha val="43137"/>
                    </a:srgbClr>
                  </a:outerShdw>
                </a:effectLst>
                <a:latin typeface="Comic Sans MS" panose="030F0702030302020204" pitchFamily="66" charset="0"/>
              </a:rPr>
              <a:t>darbos</a:t>
            </a:r>
            <a:r>
              <a:rPr kumimoji="0" lang="es-ES" sz="1800" b="1" i="0" u="none" strike="noStrike" kern="1200" cap="none" spc="0" normalizeH="0" baseline="0" noProof="0" dirty="0">
                <a:ln>
                  <a:noFill/>
                </a:ln>
                <a:solidFill>
                  <a:srgbClr val="FFFF66"/>
                </a:solidFill>
                <a:effectLst>
                  <a:glow rad="88900">
                    <a:srgbClr val="CF3201"/>
                  </a:glow>
                  <a:outerShdw blurRad="38100" dist="38100" dir="2700000" algn="tl">
                    <a:srgbClr val="000000">
                      <a:alpha val="43137"/>
                    </a:srgbClr>
                  </a:outerShdw>
                </a:effectLst>
                <a:uLnTx/>
                <a:uFillTx/>
                <a:latin typeface="Comic Sans MS" panose="030F0702030302020204" pitchFamily="66" charset="0"/>
                <a:ea typeface="+mn-ea"/>
                <a:cs typeface="+mn-cs"/>
              </a:rPr>
              <a:t>” </a:t>
            </a:r>
            <a:r>
              <a:rPr kumimoji="0" lang="es-ES" sz="1400" b="1" i="0" u="none" strike="noStrike" kern="1200" cap="none" spc="0" normalizeH="0" baseline="0" noProof="0" dirty="0">
                <a:ln>
                  <a:noFill/>
                </a:ln>
                <a:solidFill>
                  <a:srgbClr val="FFFF66"/>
                </a:solidFill>
                <a:effectLst>
                  <a:glow rad="88900">
                    <a:srgbClr val="CF3201"/>
                  </a:glow>
                  <a:outerShdw blurRad="38100" dist="38100" dir="2700000" algn="tl">
                    <a:srgbClr val="000000">
                      <a:alpha val="43137"/>
                    </a:srgbClr>
                  </a:outerShdw>
                </a:effectLst>
                <a:uLnTx/>
                <a:uFillTx/>
                <a:latin typeface="Comic Sans MS" panose="030F0702030302020204" pitchFamily="66" charset="0"/>
                <a:ea typeface="+mn-ea"/>
                <a:cs typeface="+mn-cs"/>
              </a:rPr>
              <a:t>(</a:t>
            </a:r>
            <a:r>
              <a:rPr kumimoji="0" lang="lv-LV" sz="1400" b="1" i="0" u="none" strike="noStrike" kern="1200" cap="none" spc="0" normalizeH="0" baseline="0" noProof="0" dirty="0">
                <a:ln>
                  <a:noFill/>
                </a:ln>
                <a:solidFill>
                  <a:srgbClr val="FFFF66"/>
                </a:solidFill>
                <a:effectLst>
                  <a:glow rad="88900">
                    <a:srgbClr val="CF3201"/>
                  </a:glow>
                  <a:outerShdw blurRad="38100" dist="38100" dir="2700000" algn="tl">
                    <a:srgbClr val="000000">
                      <a:alpha val="43137"/>
                    </a:srgbClr>
                  </a:outerShdw>
                </a:effectLst>
                <a:uLnTx/>
                <a:uFillTx/>
                <a:latin typeface="Comic Sans MS" panose="030F0702030302020204" pitchFamily="66" charset="0"/>
                <a:ea typeface="+mn-ea"/>
                <a:cs typeface="+mn-cs"/>
              </a:rPr>
              <a:t>2.Mozus</a:t>
            </a:r>
            <a:r>
              <a:rPr kumimoji="0" lang="es-ES" sz="1400" b="1" i="0" u="none" strike="noStrike" kern="1200" cap="none" spc="0" normalizeH="0" baseline="0" noProof="0" dirty="0">
                <a:ln>
                  <a:noFill/>
                </a:ln>
                <a:solidFill>
                  <a:srgbClr val="FFFF66"/>
                </a:solidFill>
                <a:effectLst>
                  <a:glow rad="88900">
                    <a:srgbClr val="CF3201"/>
                  </a:glow>
                  <a:outerShdw blurRad="38100" dist="38100" dir="2700000" algn="tl">
                    <a:srgbClr val="000000">
                      <a:alpha val="43137"/>
                    </a:srgbClr>
                  </a:outerShdw>
                </a:effectLst>
                <a:uLnTx/>
                <a:uFillTx/>
                <a:latin typeface="Comic Sans MS" panose="030F0702030302020204" pitchFamily="66" charset="0"/>
                <a:ea typeface="+mn-ea"/>
                <a:cs typeface="+mn-cs"/>
              </a:rPr>
              <a:t> 31:2-3)</a:t>
            </a:r>
            <a:endParaRPr kumimoji="0" lang="es-ES" sz="1800" b="1" i="0" u="none" strike="noStrike" kern="1200" cap="none" spc="0" normalizeH="0" baseline="0" noProof="0" dirty="0">
              <a:ln>
                <a:noFill/>
              </a:ln>
              <a:solidFill>
                <a:srgbClr val="FFFF66"/>
              </a:solidFill>
              <a:effectLst>
                <a:glow rad="88900">
                  <a:srgbClr val="CF3201"/>
                </a:glow>
                <a:outerShdw blurRad="38100" dist="38100" dir="2700000" algn="tl">
                  <a:srgbClr val="000000">
                    <a:alpha val="43137"/>
                  </a:srgbClr>
                </a:outerShdw>
              </a:effectLst>
              <a:uLnTx/>
              <a:uFillTx/>
              <a:latin typeface="Comic Sans MS" panose="030F0702030302020204" pitchFamily="66" charset="0"/>
              <a:ea typeface="+mn-ea"/>
              <a:cs typeface="+mn-cs"/>
            </a:endParaRPr>
          </a:p>
        </p:txBody>
      </p:sp>
      <p:sp>
        <p:nvSpPr>
          <p:cNvPr id="6" name="CuadroTexto 5">
            <a:extLst>
              <a:ext uri="{FF2B5EF4-FFF2-40B4-BE49-F238E27FC236}">
                <a16:creationId xmlns:a16="http://schemas.microsoft.com/office/drawing/2014/main" id="{E6D3600C-D20D-E505-1321-8C6B0831133E}"/>
              </a:ext>
            </a:extLst>
          </p:cNvPr>
          <p:cNvSpPr txBox="1"/>
          <p:nvPr/>
        </p:nvSpPr>
        <p:spPr>
          <a:xfrm>
            <a:off x="139298" y="2835585"/>
            <a:ext cx="12052701" cy="1015663"/>
          </a:xfrm>
          <a:prstGeom prst="rect">
            <a:avLst/>
          </a:prstGeom>
          <a:noFill/>
        </p:spPr>
        <p:txBody>
          <a:bodyPr wrap="square" rtlCol="0">
            <a:spAutoFit/>
          </a:bodyPr>
          <a:lstStyle/>
          <a:p>
            <a:pPr lvl="0">
              <a:spcBef>
                <a:spcPts val="600"/>
              </a:spcBef>
              <a:defRPr/>
            </a:pPr>
            <a:r>
              <a:rPr lang="lv-LV" sz="2000" b="1" dirty="0">
                <a:solidFill>
                  <a:prstClr val="black"/>
                </a:solidFill>
              </a:rPr>
              <a:t>Lai gan Dievs deva Mozum ļoti detalizētus norādījumus par celtniecību, Viņš viņam nepateica visas detaļas: kādiem jābūt mākslas darbiem, ķerubiem, priesteru mitrām utt.? Tas deva iespēju Svētajam Garam darboties caur celtnieku dāvanām.</a:t>
            </a:r>
            <a:endPar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aphicFrame>
        <p:nvGraphicFramePr>
          <p:cNvPr id="21" name="Diagrama 20">
            <a:extLst>
              <a:ext uri="{FF2B5EF4-FFF2-40B4-BE49-F238E27FC236}">
                <a16:creationId xmlns:a16="http://schemas.microsoft.com/office/drawing/2014/main" id="{8CE3ACC5-CD2A-B724-68F5-BA680048716A}"/>
              </a:ext>
            </a:extLst>
          </p:cNvPr>
          <p:cNvGraphicFramePr/>
          <p:nvPr>
            <p:extLst>
              <p:ext uri="{D42A27DB-BD31-4B8C-83A1-F6EECF244321}">
                <p14:modId xmlns:p14="http://schemas.microsoft.com/office/powerpoint/2010/main" val="1930494188"/>
              </p:ext>
            </p:extLst>
          </p:nvPr>
        </p:nvGraphicFramePr>
        <p:xfrm>
          <a:off x="139297" y="4192768"/>
          <a:ext cx="9042803" cy="101566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CuadroTexto 7">
            <a:extLst>
              <a:ext uri="{FF2B5EF4-FFF2-40B4-BE49-F238E27FC236}">
                <a16:creationId xmlns:a16="http://schemas.microsoft.com/office/drawing/2014/main" id="{7CC4EA6D-F2A9-CE81-B98D-8314FDE4142C}"/>
              </a:ext>
            </a:extLst>
          </p:cNvPr>
          <p:cNvSpPr txBox="1"/>
          <p:nvPr/>
        </p:nvSpPr>
        <p:spPr>
          <a:xfrm>
            <a:off x="139297" y="5291991"/>
            <a:ext cx="9148394" cy="707886"/>
          </a:xfrm>
          <a:prstGeom prst="rect">
            <a:avLst/>
          </a:prstGeom>
          <a:noFill/>
        </p:spPr>
        <p:txBody>
          <a:bodyPr wrap="square" rtlCol="0">
            <a:spAutoFit/>
          </a:bodyPr>
          <a:lstStyle/>
          <a:p>
            <a:pPr lvl="0">
              <a:spcBef>
                <a:spcPts val="600"/>
              </a:spcBef>
              <a:defRPr/>
            </a:pPr>
            <a:r>
              <a:rPr lang="lv-LV" sz="2000" b="1" dirty="0">
                <a:solidFill>
                  <a:prstClr val="black"/>
                </a:solidFill>
              </a:rPr>
              <a:t>Starp norādījumiem par svētnīcas celtniecību ir īpaši pieminēts sabats (2.Moz.31:12-17). Kāds sakars ar to ir sabatam?</a:t>
            </a:r>
            <a:endParaRPr kumimoji="0" lang="lv-LV" sz="2000" b="1" i="0" u="none" strike="noStrike" kern="1200" cap="none" spc="0" normalizeH="0" baseline="0" dirty="0">
              <a:ln>
                <a:noFill/>
              </a:ln>
              <a:solidFill>
                <a:prstClr val="black"/>
              </a:solidFill>
              <a:effectLst/>
              <a:uLnTx/>
              <a:uFillTx/>
              <a:latin typeface="Aptos" panose="02110004020202020204"/>
            </a:endParaRPr>
          </a:p>
        </p:txBody>
      </p:sp>
      <p:pic>
        <p:nvPicPr>
          <p:cNvPr id="4" name="Imagen 3" descr="Imagen que contiene viejo, mujer, hombre, edificio&#10;&#10;El contenido generado por IA puede ser incorrecto.">
            <a:extLst>
              <a:ext uri="{FF2B5EF4-FFF2-40B4-BE49-F238E27FC236}">
                <a16:creationId xmlns:a16="http://schemas.microsoft.com/office/drawing/2014/main" id="{4B751FA8-B83A-79A0-B5E7-5A1857554B1D}"/>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139299" y="1290095"/>
            <a:ext cx="2294710" cy="154549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Imagen 9" descr="Imagen que contiene persona, tabla, hecho de madera, hombre&#10;&#10;El contenido generado por IA puede ser incorrecto.">
            <a:extLst>
              <a:ext uri="{FF2B5EF4-FFF2-40B4-BE49-F238E27FC236}">
                <a16:creationId xmlns:a16="http://schemas.microsoft.com/office/drawing/2014/main" id="{5C4065DC-A760-1132-3A72-1122A3195232}"/>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9753827" y="1290095"/>
            <a:ext cx="2298874" cy="154549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 name="Imagen 11" descr="Dibujo de una persona&#10;&#10;El contenido generado por IA puede ser incorrecto.">
            <a:extLst>
              <a:ext uri="{FF2B5EF4-FFF2-40B4-BE49-F238E27FC236}">
                <a16:creationId xmlns:a16="http://schemas.microsoft.com/office/drawing/2014/main" id="{FF0E58F8-5EEE-8EB4-A932-303470BA047E}"/>
              </a:ext>
            </a:extLst>
          </p:cNvPr>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7348758" y="1290095"/>
            <a:ext cx="2294409" cy="154549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4" name="Imagen 13" descr="Imagen que contiene tabla, persona, interior, hombre&#10;&#10;El contenido generado por IA puede ser incorrecto.">
            <a:extLst>
              <a:ext uri="{FF2B5EF4-FFF2-40B4-BE49-F238E27FC236}">
                <a16:creationId xmlns:a16="http://schemas.microsoft.com/office/drawing/2014/main" id="{B6BABA63-94D6-C41C-A57C-C31AC6028E93}"/>
              </a:ext>
            </a:extLst>
          </p:cNvPr>
          <p:cNvPicPr>
            <a:picLocks noChangeAspect="1"/>
          </p:cNvPicPr>
          <p:nvPr/>
        </p:nvPicPr>
        <p:blipFill>
          <a:blip r:embed="rId12">
            <a:extLst>
              <a:ext uri="{28A0092B-C50C-407E-A947-70E740481C1C}">
                <a14:useLocalDpi xmlns:a14="http://schemas.microsoft.com/office/drawing/2010/main"/>
              </a:ext>
            </a:extLst>
          </a:blip>
          <a:stretch>
            <a:fillRect/>
          </a:stretch>
        </p:blipFill>
        <p:spPr>
          <a:xfrm>
            <a:off x="4949740" y="1290095"/>
            <a:ext cx="2288357" cy="154549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6" name="Imagen 15" descr="Imagen que contiene tabla, mujer, viejo, silla&#10;&#10;El contenido generado por IA puede ser incorrecto.">
            <a:extLst>
              <a:ext uri="{FF2B5EF4-FFF2-40B4-BE49-F238E27FC236}">
                <a16:creationId xmlns:a16="http://schemas.microsoft.com/office/drawing/2014/main" id="{CED48037-2F9B-25AB-C7EF-F2E08FCAA5C8}"/>
              </a:ext>
            </a:extLst>
          </p:cNvPr>
          <p:cNvPicPr>
            <a:picLocks noChangeAspect="1"/>
          </p:cNvPicPr>
          <p:nvPr/>
        </p:nvPicPr>
        <p:blipFill>
          <a:blip r:embed="rId13">
            <a:extLst>
              <a:ext uri="{28A0092B-C50C-407E-A947-70E740481C1C}">
                <a14:useLocalDpi xmlns:a14="http://schemas.microsoft.com/office/drawing/2010/main"/>
              </a:ext>
            </a:extLst>
          </a:blip>
          <a:stretch>
            <a:fillRect/>
          </a:stretch>
        </p:blipFill>
        <p:spPr>
          <a:xfrm>
            <a:off x="2544670" y="1290095"/>
            <a:ext cx="2294409" cy="154549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8" name="Imagen 17" descr="Un grupo de personas de pie sobre pasto&#10;&#10;El contenido generado por IA puede ser incorrecto.">
            <a:extLst>
              <a:ext uri="{FF2B5EF4-FFF2-40B4-BE49-F238E27FC236}">
                <a16:creationId xmlns:a16="http://schemas.microsoft.com/office/drawing/2014/main" id="{F61E1F17-AA17-1371-6D56-F22F1161D55B}"/>
              </a:ext>
            </a:extLst>
          </p:cNvPr>
          <p:cNvPicPr>
            <a:picLocks noChangeAspect="1"/>
          </p:cNvPicPr>
          <p:nvPr/>
        </p:nvPicPr>
        <p:blipFill rotWithShape="1">
          <a:blip r:embed="rId14" cstate="print">
            <a:extLst>
              <a:ext uri="{28A0092B-C50C-407E-A947-70E740481C1C}">
                <a14:useLocalDpi xmlns:a14="http://schemas.microsoft.com/office/drawing/2010/main"/>
              </a:ext>
            </a:extLst>
          </a:blip>
          <a:srcRect/>
          <a:stretch>
            <a:fillRect/>
          </a:stretch>
        </p:blipFill>
        <p:spPr>
          <a:xfrm>
            <a:off x="9079017" y="3999674"/>
            <a:ext cx="3112982" cy="2915886"/>
          </a:xfrm>
          <a:prstGeom prst="ellipse">
            <a:avLst/>
          </a:prstGeom>
          <a:ln>
            <a:noFill/>
          </a:ln>
          <a:effectLst>
            <a:softEdge rad="112500"/>
          </a:effectLst>
        </p:spPr>
      </p:pic>
      <p:sp>
        <p:nvSpPr>
          <p:cNvPr id="7" name="CuadroTexto 6">
            <a:extLst>
              <a:ext uri="{FF2B5EF4-FFF2-40B4-BE49-F238E27FC236}">
                <a16:creationId xmlns:a16="http://schemas.microsoft.com/office/drawing/2014/main" id="{477FA3A4-7F45-DEB0-A71B-D0AACF32B63B}"/>
              </a:ext>
            </a:extLst>
          </p:cNvPr>
          <p:cNvSpPr txBox="1"/>
          <p:nvPr/>
        </p:nvSpPr>
        <p:spPr>
          <a:xfrm>
            <a:off x="139296" y="3821953"/>
            <a:ext cx="12052700" cy="400110"/>
          </a:xfrm>
          <a:prstGeom prst="rect">
            <a:avLst/>
          </a:prstGeom>
          <a:noFill/>
        </p:spPr>
        <p:txBody>
          <a:bodyPr wrap="square">
            <a:spAutoFit/>
          </a:bodyPr>
          <a:lstStyle/>
          <a:p>
            <a:pPr lvl="0">
              <a:spcBef>
                <a:spcPts val="600"/>
              </a:spcBef>
              <a:defRPr/>
            </a:pPr>
            <a:r>
              <a:rPr lang="lv-LV" sz="2000" b="1" dirty="0">
                <a:solidFill>
                  <a:prstClr val="black"/>
                </a:solidFill>
              </a:rPr>
              <a:t>Šo detaļu dēļ Svētais Gars piešķīra īpašas dāvanas:</a:t>
            </a:r>
            <a:endPar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1" name="CuadroTexto 10">
            <a:extLst>
              <a:ext uri="{FF2B5EF4-FFF2-40B4-BE49-F238E27FC236}">
                <a16:creationId xmlns:a16="http://schemas.microsoft.com/office/drawing/2014/main" id="{5699DB4C-72F9-5A45-C9ED-FFCF207484E4}"/>
              </a:ext>
            </a:extLst>
          </p:cNvPr>
          <p:cNvSpPr txBox="1"/>
          <p:nvPr/>
        </p:nvSpPr>
        <p:spPr>
          <a:xfrm>
            <a:off x="139299" y="5999877"/>
            <a:ext cx="9042802" cy="707886"/>
          </a:xfrm>
          <a:prstGeom prst="rect">
            <a:avLst/>
          </a:prstGeom>
          <a:noFill/>
        </p:spPr>
        <p:txBody>
          <a:bodyPr wrap="square">
            <a:spAutoFit/>
          </a:bodyPr>
          <a:lstStyle/>
          <a:p>
            <a:pPr lvl="0">
              <a:spcBef>
                <a:spcPts val="600"/>
              </a:spcBef>
              <a:defRPr/>
            </a:pPr>
            <a:r>
              <a:rPr lang="lv-LV" sz="2000" b="1" dirty="0">
                <a:solidFill>
                  <a:prstClr val="black"/>
                </a:solidFill>
              </a:rPr>
              <a:t>Galvenais Viņa klātbūtnes svētums. Lai tuvotos Svētajam Dievam, mums jābūt svētiem kā Viņš. Sabats ir svētuma zīme (2.Moz.31:13; Ec.20:12, 20).</a:t>
            </a:r>
            <a:endPar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88311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43"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100"/>
                                        <p:tgtEl>
                                          <p:spTgt spid="5"/>
                                        </p:tgtEl>
                                      </p:cBhvr>
                                    </p:animEffect>
                                    <p:anim calcmode="lin" valueType="num">
                                      <p:cBhvr>
                                        <p:cTn id="17" dur="400" fill="hold"/>
                                        <p:tgtEl>
                                          <p:spTgt spid="5"/>
                                        </p:tgtEl>
                                        <p:attrNameLst>
                                          <p:attrName>ppt_x</p:attrName>
                                        </p:attrNameLst>
                                      </p:cBhvr>
                                      <p:tavLst>
                                        <p:tav tm="0">
                                          <p:val>
                                            <p:strVal val="#ppt_x"/>
                                          </p:val>
                                        </p:tav>
                                        <p:tav tm="100000">
                                          <p:val>
                                            <p:strVal val="#ppt_x"/>
                                          </p:val>
                                        </p:tav>
                                      </p:tavLst>
                                    </p:anim>
                                    <p:anim calcmode="lin" valueType="num">
                                      <p:cBhvr>
                                        <p:cTn id="18" dur="400" fill="hold"/>
                                        <p:tgtEl>
                                          <p:spTgt spid="5"/>
                                        </p:tgtEl>
                                        <p:attrNameLst>
                                          <p:attrName>ppt_y</p:attrName>
                                        </p:attrNameLst>
                                      </p:cBhvr>
                                      <p:tavLst>
                                        <p:tav tm="0">
                                          <p:val>
                                            <p:strVal val="#ppt_y+0.31"/>
                                          </p:val>
                                        </p:tav>
                                        <p:tav tm="100000">
                                          <p:val>
                                            <p:strVal val="#ppt_y+0.31"/>
                                          </p:val>
                                        </p:tav>
                                      </p:tavLst>
                                    </p:anim>
                                    <p:anim calcmode="lin" valueType="num">
                                      <p:cBhvr>
                                        <p:cTn id="19" dur="600" decel="50000" fill="hold">
                                          <p:stCondLst>
                                            <p:cond delay="400"/>
                                          </p:stCondLst>
                                        </p:cTn>
                                        <p:tgtEl>
                                          <p:spTgt spid="5"/>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0" dur="600" decel="50000" fill="hold">
                                          <p:stCondLst>
                                            <p:cond delay="400"/>
                                          </p:stCondLst>
                                        </p:cTn>
                                        <p:tgtEl>
                                          <p:spTgt spid="5"/>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randombar(horizontal)">
                                      <p:cBhvr>
                                        <p:cTn id="25" dur="1000"/>
                                        <p:tgtEl>
                                          <p:spTgt spid="4"/>
                                        </p:tgtEl>
                                      </p:cBhvr>
                                    </p:animEffect>
                                  </p:childTnLst>
                                </p:cTn>
                              </p:par>
                              <p:par>
                                <p:cTn id="26" presetID="14" presetClass="entr" presetSubtype="10" fill="hold" nodeType="withEffect">
                                  <p:stCondLst>
                                    <p:cond delay="2000"/>
                                  </p:stCondLst>
                                  <p:childTnLst>
                                    <p:set>
                                      <p:cBhvr>
                                        <p:cTn id="27" dur="1" fill="hold">
                                          <p:stCondLst>
                                            <p:cond delay="0"/>
                                          </p:stCondLst>
                                        </p:cTn>
                                        <p:tgtEl>
                                          <p:spTgt spid="10"/>
                                        </p:tgtEl>
                                        <p:attrNameLst>
                                          <p:attrName>style.visibility</p:attrName>
                                        </p:attrNameLst>
                                      </p:cBhvr>
                                      <p:to>
                                        <p:strVal val="visible"/>
                                      </p:to>
                                    </p:set>
                                    <p:animEffect transition="in" filter="randombar(horizontal)">
                                      <p:cBhvr>
                                        <p:cTn id="28" dur="1000"/>
                                        <p:tgtEl>
                                          <p:spTgt spid="10"/>
                                        </p:tgtEl>
                                      </p:cBhvr>
                                    </p:animEffect>
                                  </p:childTnLst>
                                </p:cTn>
                              </p:par>
                              <p:par>
                                <p:cTn id="29" presetID="14" presetClass="entr" presetSubtype="10" fill="hold" nodeType="withEffect">
                                  <p:stCondLst>
                                    <p:cond delay="1500"/>
                                  </p:stCondLst>
                                  <p:childTnLst>
                                    <p:set>
                                      <p:cBhvr>
                                        <p:cTn id="30" dur="1" fill="hold">
                                          <p:stCondLst>
                                            <p:cond delay="0"/>
                                          </p:stCondLst>
                                        </p:cTn>
                                        <p:tgtEl>
                                          <p:spTgt spid="12"/>
                                        </p:tgtEl>
                                        <p:attrNameLst>
                                          <p:attrName>style.visibility</p:attrName>
                                        </p:attrNameLst>
                                      </p:cBhvr>
                                      <p:to>
                                        <p:strVal val="visible"/>
                                      </p:to>
                                    </p:set>
                                    <p:animEffect transition="in" filter="randombar(horizontal)">
                                      <p:cBhvr>
                                        <p:cTn id="31" dur="1000"/>
                                        <p:tgtEl>
                                          <p:spTgt spid="12"/>
                                        </p:tgtEl>
                                      </p:cBhvr>
                                    </p:animEffect>
                                  </p:childTnLst>
                                </p:cTn>
                              </p:par>
                              <p:par>
                                <p:cTn id="32" presetID="14" presetClass="entr" presetSubtype="10" fill="hold" nodeType="withEffect">
                                  <p:stCondLst>
                                    <p:cond delay="1000"/>
                                  </p:stCondLst>
                                  <p:childTnLst>
                                    <p:set>
                                      <p:cBhvr>
                                        <p:cTn id="33" dur="1" fill="hold">
                                          <p:stCondLst>
                                            <p:cond delay="0"/>
                                          </p:stCondLst>
                                        </p:cTn>
                                        <p:tgtEl>
                                          <p:spTgt spid="14"/>
                                        </p:tgtEl>
                                        <p:attrNameLst>
                                          <p:attrName>style.visibility</p:attrName>
                                        </p:attrNameLst>
                                      </p:cBhvr>
                                      <p:to>
                                        <p:strVal val="visible"/>
                                      </p:to>
                                    </p:set>
                                    <p:animEffect transition="in" filter="randombar(horizontal)">
                                      <p:cBhvr>
                                        <p:cTn id="34" dur="1000"/>
                                        <p:tgtEl>
                                          <p:spTgt spid="14"/>
                                        </p:tgtEl>
                                      </p:cBhvr>
                                    </p:animEffect>
                                  </p:childTnLst>
                                </p:cTn>
                              </p:par>
                              <p:par>
                                <p:cTn id="35" presetID="14" presetClass="entr" presetSubtype="10" fill="hold" nodeType="withEffect">
                                  <p:stCondLst>
                                    <p:cond delay="500"/>
                                  </p:stCondLst>
                                  <p:childTnLst>
                                    <p:set>
                                      <p:cBhvr>
                                        <p:cTn id="36" dur="1" fill="hold">
                                          <p:stCondLst>
                                            <p:cond delay="0"/>
                                          </p:stCondLst>
                                        </p:cTn>
                                        <p:tgtEl>
                                          <p:spTgt spid="16"/>
                                        </p:tgtEl>
                                        <p:attrNameLst>
                                          <p:attrName>style.visibility</p:attrName>
                                        </p:attrNameLst>
                                      </p:cBhvr>
                                      <p:to>
                                        <p:strVal val="visible"/>
                                      </p:to>
                                    </p:set>
                                    <p:animEffect transition="in" filter="randombar(horizontal)">
                                      <p:cBhvr>
                                        <p:cTn id="37" dur="1000"/>
                                        <p:tgtEl>
                                          <p:spTgt spid="16"/>
                                        </p:tgtEl>
                                      </p:cBhvr>
                                    </p:animEffect>
                                  </p:childTnLst>
                                </p:cTn>
                              </p:par>
                            </p:childTnLst>
                          </p:cTn>
                        </p:par>
                        <p:par>
                          <p:cTn id="38" fill="hold">
                            <p:stCondLst>
                              <p:cond delay="3000"/>
                            </p:stCondLst>
                            <p:childTnLst>
                              <p:par>
                                <p:cTn id="39" presetID="22" presetClass="entr" presetSubtype="8" fill="hold" grpId="0" nodeType="after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wipe(left)">
                                      <p:cBhvr>
                                        <p:cTn id="41" dur="500"/>
                                        <p:tgtEl>
                                          <p:spTgt spid="6"/>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wipe(left)">
                                      <p:cBhvr>
                                        <p:cTn id="46" dur="500"/>
                                        <p:tgtEl>
                                          <p:spTgt spid="7"/>
                                        </p:tgtEl>
                                      </p:cBhvr>
                                    </p:animEffect>
                                  </p:childTnLst>
                                </p:cTn>
                              </p:par>
                            </p:childTnLst>
                          </p:cTn>
                        </p:par>
                      </p:childTnLst>
                    </p:cTn>
                  </p:par>
                  <p:par>
                    <p:cTn id="47" fill="hold">
                      <p:stCondLst>
                        <p:cond delay="indefinite"/>
                      </p:stCondLst>
                      <p:childTnLst>
                        <p:par>
                          <p:cTn id="48" fill="hold">
                            <p:stCondLst>
                              <p:cond delay="0"/>
                            </p:stCondLst>
                            <p:childTnLst>
                              <p:par>
                                <p:cTn id="49" presetID="17" presetClass="entr" presetSubtype="8" fill="hold" grpId="0" nodeType="clickEffect">
                                  <p:stCondLst>
                                    <p:cond delay="0"/>
                                  </p:stCondLst>
                                  <p:childTnLst>
                                    <p:set>
                                      <p:cBhvr>
                                        <p:cTn id="50" dur="1" fill="hold">
                                          <p:stCondLst>
                                            <p:cond delay="0"/>
                                          </p:stCondLst>
                                        </p:cTn>
                                        <p:tgtEl>
                                          <p:spTgt spid="21">
                                            <p:graphicEl>
                                              <a:dgm id="{EF3CCA59-81A0-4CFB-9BD7-693127657E33}"/>
                                            </p:graphicEl>
                                          </p:spTgt>
                                        </p:tgtEl>
                                        <p:attrNameLst>
                                          <p:attrName>style.visibility</p:attrName>
                                        </p:attrNameLst>
                                      </p:cBhvr>
                                      <p:to>
                                        <p:strVal val="visible"/>
                                      </p:to>
                                    </p:set>
                                    <p:anim calcmode="lin" valueType="num">
                                      <p:cBhvr>
                                        <p:cTn id="51" dur="500" fill="hold"/>
                                        <p:tgtEl>
                                          <p:spTgt spid="21">
                                            <p:graphicEl>
                                              <a:dgm id="{EF3CCA59-81A0-4CFB-9BD7-693127657E33}"/>
                                            </p:graphicEl>
                                          </p:spTgt>
                                        </p:tgtEl>
                                        <p:attrNameLst>
                                          <p:attrName>ppt_x</p:attrName>
                                        </p:attrNameLst>
                                      </p:cBhvr>
                                      <p:tavLst>
                                        <p:tav tm="0">
                                          <p:val>
                                            <p:strVal val="#ppt_x-#ppt_w/2"/>
                                          </p:val>
                                        </p:tav>
                                        <p:tav tm="100000">
                                          <p:val>
                                            <p:strVal val="#ppt_x"/>
                                          </p:val>
                                        </p:tav>
                                      </p:tavLst>
                                    </p:anim>
                                    <p:anim calcmode="lin" valueType="num">
                                      <p:cBhvr>
                                        <p:cTn id="52" dur="500" fill="hold"/>
                                        <p:tgtEl>
                                          <p:spTgt spid="21">
                                            <p:graphicEl>
                                              <a:dgm id="{EF3CCA59-81A0-4CFB-9BD7-693127657E33}"/>
                                            </p:graphicEl>
                                          </p:spTgt>
                                        </p:tgtEl>
                                        <p:attrNameLst>
                                          <p:attrName>ppt_y</p:attrName>
                                        </p:attrNameLst>
                                      </p:cBhvr>
                                      <p:tavLst>
                                        <p:tav tm="0">
                                          <p:val>
                                            <p:strVal val="#ppt_y"/>
                                          </p:val>
                                        </p:tav>
                                        <p:tav tm="100000">
                                          <p:val>
                                            <p:strVal val="#ppt_y"/>
                                          </p:val>
                                        </p:tav>
                                      </p:tavLst>
                                    </p:anim>
                                    <p:anim calcmode="lin" valueType="num">
                                      <p:cBhvr>
                                        <p:cTn id="53" dur="500" fill="hold"/>
                                        <p:tgtEl>
                                          <p:spTgt spid="21">
                                            <p:graphicEl>
                                              <a:dgm id="{EF3CCA59-81A0-4CFB-9BD7-693127657E33}"/>
                                            </p:graphicEl>
                                          </p:spTgt>
                                        </p:tgtEl>
                                        <p:attrNameLst>
                                          <p:attrName>ppt_w</p:attrName>
                                        </p:attrNameLst>
                                      </p:cBhvr>
                                      <p:tavLst>
                                        <p:tav tm="0">
                                          <p:val>
                                            <p:fltVal val="0"/>
                                          </p:val>
                                        </p:tav>
                                        <p:tav tm="100000">
                                          <p:val>
                                            <p:strVal val="#ppt_w"/>
                                          </p:val>
                                        </p:tav>
                                      </p:tavLst>
                                    </p:anim>
                                    <p:anim calcmode="lin" valueType="num">
                                      <p:cBhvr>
                                        <p:cTn id="54" dur="500" fill="hold"/>
                                        <p:tgtEl>
                                          <p:spTgt spid="21">
                                            <p:graphicEl>
                                              <a:dgm id="{EF3CCA59-81A0-4CFB-9BD7-693127657E33}"/>
                                            </p:graphicEl>
                                          </p:spTgt>
                                        </p:tgtEl>
                                        <p:attrNameLst>
                                          <p:attrName>ppt_h</p:attrName>
                                        </p:attrNameLst>
                                      </p:cBhvr>
                                      <p:tavLst>
                                        <p:tav tm="0">
                                          <p:val>
                                            <p:strVal val="#ppt_h"/>
                                          </p:val>
                                        </p:tav>
                                        <p:tav tm="100000">
                                          <p:val>
                                            <p:strVal val="#ppt_h"/>
                                          </p:val>
                                        </p:tav>
                                      </p:tavLst>
                                    </p:anim>
                                  </p:childTnLst>
                                </p:cTn>
                              </p:par>
                            </p:childTnLst>
                          </p:cTn>
                        </p:par>
                        <p:par>
                          <p:cTn id="55" fill="hold">
                            <p:stCondLst>
                              <p:cond delay="500"/>
                            </p:stCondLst>
                            <p:childTnLst>
                              <p:par>
                                <p:cTn id="56" presetID="22" presetClass="entr" presetSubtype="8" fill="hold" grpId="0" nodeType="afterEffect">
                                  <p:stCondLst>
                                    <p:cond delay="0"/>
                                  </p:stCondLst>
                                  <p:childTnLst>
                                    <p:set>
                                      <p:cBhvr>
                                        <p:cTn id="57" dur="1" fill="hold">
                                          <p:stCondLst>
                                            <p:cond delay="0"/>
                                          </p:stCondLst>
                                        </p:cTn>
                                        <p:tgtEl>
                                          <p:spTgt spid="21">
                                            <p:graphicEl>
                                              <a:dgm id="{B86DC855-AC6E-41F5-85A1-2802CAC9C2B8}"/>
                                            </p:graphicEl>
                                          </p:spTgt>
                                        </p:tgtEl>
                                        <p:attrNameLst>
                                          <p:attrName>style.visibility</p:attrName>
                                        </p:attrNameLst>
                                      </p:cBhvr>
                                      <p:to>
                                        <p:strVal val="visible"/>
                                      </p:to>
                                    </p:set>
                                    <p:animEffect transition="in" filter="wipe(left)">
                                      <p:cBhvr>
                                        <p:cTn id="58" dur="500"/>
                                        <p:tgtEl>
                                          <p:spTgt spid="21">
                                            <p:graphicEl>
                                              <a:dgm id="{B86DC855-AC6E-41F5-85A1-2802CAC9C2B8}"/>
                                            </p:graphicEl>
                                          </p:spTgt>
                                        </p:tgtEl>
                                      </p:cBhvr>
                                    </p:animEffect>
                                  </p:childTnLst>
                                </p:cTn>
                              </p:par>
                            </p:childTnLst>
                          </p:cTn>
                        </p:par>
                      </p:childTnLst>
                    </p:cTn>
                  </p:par>
                  <p:par>
                    <p:cTn id="59" fill="hold">
                      <p:stCondLst>
                        <p:cond delay="indefinite"/>
                      </p:stCondLst>
                      <p:childTnLst>
                        <p:par>
                          <p:cTn id="60" fill="hold">
                            <p:stCondLst>
                              <p:cond delay="0"/>
                            </p:stCondLst>
                            <p:childTnLst>
                              <p:par>
                                <p:cTn id="61" presetID="17" presetClass="entr" presetSubtype="8" fill="hold" grpId="0" nodeType="clickEffect">
                                  <p:stCondLst>
                                    <p:cond delay="0"/>
                                  </p:stCondLst>
                                  <p:childTnLst>
                                    <p:set>
                                      <p:cBhvr>
                                        <p:cTn id="62" dur="1" fill="hold">
                                          <p:stCondLst>
                                            <p:cond delay="0"/>
                                          </p:stCondLst>
                                        </p:cTn>
                                        <p:tgtEl>
                                          <p:spTgt spid="21">
                                            <p:graphicEl>
                                              <a:dgm id="{95EC20E9-3580-42EE-8128-37BE0DCED7C8}"/>
                                            </p:graphicEl>
                                          </p:spTgt>
                                        </p:tgtEl>
                                        <p:attrNameLst>
                                          <p:attrName>style.visibility</p:attrName>
                                        </p:attrNameLst>
                                      </p:cBhvr>
                                      <p:to>
                                        <p:strVal val="visible"/>
                                      </p:to>
                                    </p:set>
                                    <p:anim calcmode="lin" valueType="num">
                                      <p:cBhvr>
                                        <p:cTn id="63" dur="500" fill="hold"/>
                                        <p:tgtEl>
                                          <p:spTgt spid="21">
                                            <p:graphicEl>
                                              <a:dgm id="{95EC20E9-3580-42EE-8128-37BE0DCED7C8}"/>
                                            </p:graphicEl>
                                          </p:spTgt>
                                        </p:tgtEl>
                                        <p:attrNameLst>
                                          <p:attrName>ppt_x</p:attrName>
                                        </p:attrNameLst>
                                      </p:cBhvr>
                                      <p:tavLst>
                                        <p:tav tm="0">
                                          <p:val>
                                            <p:strVal val="#ppt_x-#ppt_w/2"/>
                                          </p:val>
                                        </p:tav>
                                        <p:tav tm="100000">
                                          <p:val>
                                            <p:strVal val="#ppt_x"/>
                                          </p:val>
                                        </p:tav>
                                      </p:tavLst>
                                    </p:anim>
                                    <p:anim calcmode="lin" valueType="num">
                                      <p:cBhvr>
                                        <p:cTn id="64" dur="500" fill="hold"/>
                                        <p:tgtEl>
                                          <p:spTgt spid="21">
                                            <p:graphicEl>
                                              <a:dgm id="{95EC20E9-3580-42EE-8128-37BE0DCED7C8}"/>
                                            </p:graphicEl>
                                          </p:spTgt>
                                        </p:tgtEl>
                                        <p:attrNameLst>
                                          <p:attrName>ppt_y</p:attrName>
                                        </p:attrNameLst>
                                      </p:cBhvr>
                                      <p:tavLst>
                                        <p:tav tm="0">
                                          <p:val>
                                            <p:strVal val="#ppt_y"/>
                                          </p:val>
                                        </p:tav>
                                        <p:tav tm="100000">
                                          <p:val>
                                            <p:strVal val="#ppt_y"/>
                                          </p:val>
                                        </p:tav>
                                      </p:tavLst>
                                    </p:anim>
                                    <p:anim calcmode="lin" valueType="num">
                                      <p:cBhvr>
                                        <p:cTn id="65" dur="500" fill="hold"/>
                                        <p:tgtEl>
                                          <p:spTgt spid="21">
                                            <p:graphicEl>
                                              <a:dgm id="{95EC20E9-3580-42EE-8128-37BE0DCED7C8}"/>
                                            </p:graphicEl>
                                          </p:spTgt>
                                        </p:tgtEl>
                                        <p:attrNameLst>
                                          <p:attrName>ppt_w</p:attrName>
                                        </p:attrNameLst>
                                      </p:cBhvr>
                                      <p:tavLst>
                                        <p:tav tm="0">
                                          <p:val>
                                            <p:fltVal val="0"/>
                                          </p:val>
                                        </p:tav>
                                        <p:tav tm="100000">
                                          <p:val>
                                            <p:strVal val="#ppt_w"/>
                                          </p:val>
                                        </p:tav>
                                      </p:tavLst>
                                    </p:anim>
                                    <p:anim calcmode="lin" valueType="num">
                                      <p:cBhvr>
                                        <p:cTn id="66" dur="500" fill="hold"/>
                                        <p:tgtEl>
                                          <p:spTgt spid="21">
                                            <p:graphicEl>
                                              <a:dgm id="{95EC20E9-3580-42EE-8128-37BE0DCED7C8}"/>
                                            </p:graphicEl>
                                          </p:spTgt>
                                        </p:tgtEl>
                                        <p:attrNameLst>
                                          <p:attrName>ppt_h</p:attrName>
                                        </p:attrNameLst>
                                      </p:cBhvr>
                                      <p:tavLst>
                                        <p:tav tm="0">
                                          <p:val>
                                            <p:strVal val="#ppt_h"/>
                                          </p:val>
                                        </p:tav>
                                        <p:tav tm="100000">
                                          <p:val>
                                            <p:strVal val="#ppt_h"/>
                                          </p:val>
                                        </p:tav>
                                      </p:tavLst>
                                    </p:anim>
                                  </p:childTnLst>
                                </p:cTn>
                              </p:par>
                            </p:childTnLst>
                          </p:cTn>
                        </p:par>
                        <p:par>
                          <p:cTn id="67" fill="hold">
                            <p:stCondLst>
                              <p:cond delay="500"/>
                            </p:stCondLst>
                            <p:childTnLst>
                              <p:par>
                                <p:cTn id="68" presetID="22" presetClass="entr" presetSubtype="8" fill="hold" grpId="0" nodeType="afterEffect">
                                  <p:stCondLst>
                                    <p:cond delay="0"/>
                                  </p:stCondLst>
                                  <p:childTnLst>
                                    <p:set>
                                      <p:cBhvr>
                                        <p:cTn id="69" dur="1" fill="hold">
                                          <p:stCondLst>
                                            <p:cond delay="0"/>
                                          </p:stCondLst>
                                        </p:cTn>
                                        <p:tgtEl>
                                          <p:spTgt spid="21">
                                            <p:graphicEl>
                                              <a:dgm id="{B4916A51-CBAE-40C0-8E7D-0AD618C29DEF}"/>
                                            </p:graphicEl>
                                          </p:spTgt>
                                        </p:tgtEl>
                                        <p:attrNameLst>
                                          <p:attrName>style.visibility</p:attrName>
                                        </p:attrNameLst>
                                      </p:cBhvr>
                                      <p:to>
                                        <p:strVal val="visible"/>
                                      </p:to>
                                    </p:set>
                                    <p:animEffect transition="in" filter="wipe(left)">
                                      <p:cBhvr>
                                        <p:cTn id="70" dur="500"/>
                                        <p:tgtEl>
                                          <p:spTgt spid="21">
                                            <p:graphicEl>
                                              <a:dgm id="{B4916A51-CBAE-40C0-8E7D-0AD618C29DEF}"/>
                                            </p:graphicEl>
                                          </p:spTgt>
                                        </p:tgtEl>
                                      </p:cBhvr>
                                    </p:animEffect>
                                  </p:childTnLst>
                                </p:cTn>
                              </p:par>
                            </p:childTnLst>
                          </p:cTn>
                        </p:par>
                      </p:childTnLst>
                    </p:cTn>
                  </p:par>
                  <p:par>
                    <p:cTn id="71" fill="hold">
                      <p:stCondLst>
                        <p:cond delay="indefinite"/>
                      </p:stCondLst>
                      <p:childTnLst>
                        <p:par>
                          <p:cTn id="72" fill="hold">
                            <p:stCondLst>
                              <p:cond delay="0"/>
                            </p:stCondLst>
                            <p:childTnLst>
                              <p:par>
                                <p:cTn id="73" presetID="17" presetClass="entr" presetSubtype="8" fill="hold" grpId="0" nodeType="clickEffect">
                                  <p:stCondLst>
                                    <p:cond delay="0"/>
                                  </p:stCondLst>
                                  <p:childTnLst>
                                    <p:set>
                                      <p:cBhvr>
                                        <p:cTn id="74" dur="1" fill="hold">
                                          <p:stCondLst>
                                            <p:cond delay="0"/>
                                          </p:stCondLst>
                                        </p:cTn>
                                        <p:tgtEl>
                                          <p:spTgt spid="21">
                                            <p:graphicEl>
                                              <a:dgm id="{AD88A7F4-3CC8-4AD8-9946-F05F96607909}"/>
                                            </p:graphicEl>
                                          </p:spTgt>
                                        </p:tgtEl>
                                        <p:attrNameLst>
                                          <p:attrName>style.visibility</p:attrName>
                                        </p:attrNameLst>
                                      </p:cBhvr>
                                      <p:to>
                                        <p:strVal val="visible"/>
                                      </p:to>
                                    </p:set>
                                    <p:anim calcmode="lin" valueType="num">
                                      <p:cBhvr>
                                        <p:cTn id="75" dur="500" fill="hold"/>
                                        <p:tgtEl>
                                          <p:spTgt spid="21">
                                            <p:graphicEl>
                                              <a:dgm id="{AD88A7F4-3CC8-4AD8-9946-F05F96607909}"/>
                                            </p:graphicEl>
                                          </p:spTgt>
                                        </p:tgtEl>
                                        <p:attrNameLst>
                                          <p:attrName>ppt_x</p:attrName>
                                        </p:attrNameLst>
                                      </p:cBhvr>
                                      <p:tavLst>
                                        <p:tav tm="0">
                                          <p:val>
                                            <p:strVal val="#ppt_x-#ppt_w/2"/>
                                          </p:val>
                                        </p:tav>
                                        <p:tav tm="100000">
                                          <p:val>
                                            <p:strVal val="#ppt_x"/>
                                          </p:val>
                                        </p:tav>
                                      </p:tavLst>
                                    </p:anim>
                                    <p:anim calcmode="lin" valueType="num">
                                      <p:cBhvr>
                                        <p:cTn id="76" dur="500" fill="hold"/>
                                        <p:tgtEl>
                                          <p:spTgt spid="21">
                                            <p:graphicEl>
                                              <a:dgm id="{AD88A7F4-3CC8-4AD8-9946-F05F96607909}"/>
                                            </p:graphicEl>
                                          </p:spTgt>
                                        </p:tgtEl>
                                        <p:attrNameLst>
                                          <p:attrName>ppt_y</p:attrName>
                                        </p:attrNameLst>
                                      </p:cBhvr>
                                      <p:tavLst>
                                        <p:tav tm="0">
                                          <p:val>
                                            <p:strVal val="#ppt_y"/>
                                          </p:val>
                                        </p:tav>
                                        <p:tav tm="100000">
                                          <p:val>
                                            <p:strVal val="#ppt_y"/>
                                          </p:val>
                                        </p:tav>
                                      </p:tavLst>
                                    </p:anim>
                                    <p:anim calcmode="lin" valueType="num">
                                      <p:cBhvr>
                                        <p:cTn id="77" dur="500" fill="hold"/>
                                        <p:tgtEl>
                                          <p:spTgt spid="21">
                                            <p:graphicEl>
                                              <a:dgm id="{AD88A7F4-3CC8-4AD8-9946-F05F96607909}"/>
                                            </p:graphicEl>
                                          </p:spTgt>
                                        </p:tgtEl>
                                        <p:attrNameLst>
                                          <p:attrName>ppt_w</p:attrName>
                                        </p:attrNameLst>
                                      </p:cBhvr>
                                      <p:tavLst>
                                        <p:tav tm="0">
                                          <p:val>
                                            <p:fltVal val="0"/>
                                          </p:val>
                                        </p:tav>
                                        <p:tav tm="100000">
                                          <p:val>
                                            <p:strVal val="#ppt_w"/>
                                          </p:val>
                                        </p:tav>
                                      </p:tavLst>
                                    </p:anim>
                                    <p:anim calcmode="lin" valueType="num">
                                      <p:cBhvr>
                                        <p:cTn id="78" dur="500" fill="hold"/>
                                        <p:tgtEl>
                                          <p:spTgt spid="21">
                                            <p:graphicEl>
                                              <a:dgm id="{AD88A7F4-3CC8-4AD8-9946-F05F96607909}"/>
                                            </p:graphicEl>
                                          </p:spTgt>
                                        </p:tgtEl>
                                        <p:attrNameLst>
                                          <p:attrName>ppt_h</p:attrName>
                                        </p:attrNameLst>
                                      </p:cBhvr>
                                      <p:tavLst>
                                        <p:tav tm="0">
                                          <p:val>
                                            <p:strVal val="#ppt_h"/>
                                          </p:val>
                                        </p:tav>
                                        <p:tav tm="100000">
                                          <p:val>
                                            <p:strVal val="#ppt_h"/>
                                          </p:val>
                                        </p:tav>
                                      </p:tavLst>
                                    </p:anim>
                                  </p:childTnLst>
                                </p:cTn>
                              </p:par>
                            </p:childTnLst>
                          </p:cTn>
                        </p:par>
                        <p:par>
                          <p:cTn id="79" fill="hold">
                            <p:stCondLst>
                              <p:cond delay="500"/>
                            </p:stCondLst>
                            <p:childTnLst>
                              <p:par>
                                <p:cTn id="80" presetID="22" presetClass="entr" presetSubtype="8" fill="hold" grpId="0" nodeType="afterEffect">
                                  <p:stCondLst>
                                    <p:cond delay="0"/>
                                  </p:stCondLst>
                                  <p:childTnLst>
                                    <p:set>
                                      <p:cBhvr>
                                        <p:cTn id="81" dur="1" fill="hold">
                                          <p:stCondLst>
                                            <p:cond delay="0"/>
                                          </p:stCondLst>
                                        </p:cTn>
                                        <p:tgtEl>
                                          <p:spTgt spid="21">
                                            <p:graphicEl>
                                              <a:dgm id="{0BDC1970-CBA1-4720-A341-1B8D5022877C}"/>
                                            </p:graphicEl>
                                          </p:spTgt>
                                        </p:tgtEl>
                                        <p:attrNameLst>
                                          <p:attrName>style.visibility</p:attrName>
                                        </p:attrNameLst>
                                      </p:cBhvr>
                                      <p:to>
                                        <p:strVal val="visible"/>
                                      </p:to>
                                    </p:set>
                                    <p:animEffect transition="in" filter="wipe(left)">
                                      <p:cBhvr>
                                        <p:cTn id="82" dur="500"/>
                                        <p:tgtEl>
                                          <p:spTgt spid="21">
                                            <p:graphicEl>
                                              <a:dgm id="{0BDC1970-CBA1-4720-A341-1B8D5022877C}"/>
                                            </p:graphicEl>
                                          </p:spTgt>
                                        </p:tgtEl>
                                      </p:cBhvr>
                                    </p:animEffect>
                                  </p:childTnLst>
                                </p:cTn>
                              </p:par>
                            </p:childTnLst>
                          </p:cTn>
                        </p:par>
                      </p:childTnLst>
                    </p:cTn>
                  </p:par>
                  <p:par>
                    <p:cTn id="83" fill="hold">
                      <p:stCondLst>
                        <p:cond delay="indefinite"/>
                      </p:stCondLst>
                      <p:childTnLst>
                        <p:par>
                          <p:cTn id="84" fill="hold">
                            <p:stCondLst>
                              <p:cond delay="0"/>
                            </p:stCondLst>
                            <p:childTnLst>
                              <p:par>
                                <p:cTn id="85" presetID="23" presetClass="entr" presetSubtype="288" fill="hold" nodeType="clickEffect">
                                  <p:stCondLst>
                                    <p:cond delay="0"/>
                                  </p:stCondLst>
                                  <p:childTnLst>
                                    <p:set>
                                      <p:cBhvr>
                                        <p:cTn id="86" dur="1" fill="hold">
                                          <p:stCondLst>
                                            <p:cond delay="0"/>
                                          </p:stCondLst>
                                        </p:cTn>
                                        <p:tgtEl>
                                          <p:spTgt spid="18"/>
                                        </p:tgtEl>
                                        <p:attrNameLst>
                                          <p:attrName>style.visibility</p:attrName>
                                        </p:attrNameLst>
                                      </p:cBhvr>
                                      <p:to>
                                        <p:strVal val="visible"/>
                                      </p:to>
                                    </p:set>
                                    <p:anim calcmode="lin" valueType="num">
                                      <p:cBhvr>
                                        <p:cTn id="87" dur="500" fill="hold"/>
                                        <p:tgtEl>
                                          <p:spTgt spid="18"/>
                                        </p:tgtEl>
                                        <p:attrNameLst>
                                          <p:attrName>ppt_w</p:attrName>
                                        </p:attrNameLst>
                                      </p:cBhvr>
                                      <p:tavLst>
                                        <p:tav tm="0">
                                          <p:val>
                                            <p:strVal val="4/3*#ppt_w"/>
                                          </p:val>
                                        </p:tav>
                                        <p:tav tm="100000">
                                          <p:val>
                                            <p:strVal val="#ppt_w"/>
                                          </p:val>
                                        </p:tav>
                                      </p:tavLst>
                                    </p:anim>
                                    <p:anim calcmode="lin" valueType="num">
                                      <p:cBhvr>
                                        <p:cTn id="88" dur="500" fill="hold"/>
                                        <p:tgtEl>
                                          <p:spTgt spid="18"/>
                                        </p:tgtEl>
                                        <p:attrNameLst>
                                          <p:attrName>ppt_h</p:attrName>
                                        </p:attrNameLst>
                                      </p:cBhvr>
                                      <p:tavLst>
                                        <p:tav tm="0">
                                          <p:val>
                                            <p:strVal val="4/3*#ppt_h"/>
                                          </p:val>
                                        </p:tav>
                                        <p:tav tm="100000">
                                          <p:val>
                                            <p:strVal val="#ppt_h"/>
                                          </p:val>
                                        </p:tav>
                                      </p:tavLst>
                                    </p:anim>
                                  </p:childTnLst>
                                </p:cTn>
                              </p:par>
                            </p:childTnLst>
                          </p:cTn>
                        </p:par>
                        <p:par>
                          <p:cTn id="89" fill="hold">
                            <p:stCondLst>
                              <p:cond delay="500"/>
                            </p:stCondLst>
                            <p:childTnLst>
                              <p:par>
                                <p:cTn id="90" presetID="22" presetClass="entr" presetSubtype="8" fill="hold" grpId="0" nodeType="afterEffect">
                                  <p:stCondLst>
                                    <p:cond delay="0"/>
                                  </p:stCondLst>
                                  <p:childTnLst>
                                    <p:set>
                                      <p:cBhvr>
                                        <p:cTn id="91" dur="1" fill="hold">
                                          <p:stCondLst>
                                            <p:cond delay="0"/>
                                          </p:stCondLst>
                                        </p:cTn>
                                        <p:tgtEl>
                                          <p:spTgt spid="8"/>
                                        </p:tgtEl>
                                        <p:attrNameLst>
                                          <p:attrName>style.visibility</p:attrName>
                                        </p:attrNameLst>
                                      </p:cBhvr>
                                      <p:to>
                                        <p:strVal val="visible"/>
                                      </p:to>
                                    </p:set>
                                    <p:animEffect transition="in" filter="wipe(left)">
                                      <p:cBhvr>
                                        <p:cTn id="92" dur="500"/>
                                        <p:tgtEl>
                                          <p:spTgt spid="8"/>
                                        </p:tgtEl>
                                      </p:cBhvr>
                                    </p:animEffect>
                                  </p:childTnLst>
                                </p:cTn>
                              </p:par>
                            </p:childTnLst>
                          </p:cTn>
                        </p:par>
                      </p:childTnLst>
                    </p:cTn>
                  </p:par>
                  <p:par>
                    <p:cTn id="93" fill="hold">
                      <p:stCondLst>
                        <p:cond delay="indefinite"/>
                      </p:stCondLst>
                      <p:childTnLst>
                        <p:par>
                          <p:cTn id="94" fill="hold">
                            <p:stCondLst>
                              <p:cond delay="0"/>
                            </p:stCondLst>
                            <p:childTnLst>
                              <p:par>
                                <p:cTn id="95" presetID="22" presetClass="entr" presetSubtype="8" fill="hold" grpId="0" nodeType="clickEffect">
                                  <p:stCondLst>
                                    <p:cond delay="0"/>
                                  </p:stCondLst>
                                  <p:childTnLst>
                                    <p:set>
                                      <p:cBhvr>
                                        <p:cTn id="96" dur="1" fill="hold">
                                          <p:stCondLst>
                                            <p:cond delay="0"/>
                                          </p:stCondLst>
                                        </p:cTn>
                                        <p:tgtEl>
                                          <p:spTgt spid="11"/>
                                        </p:tgtEl>
                                        <p:attrNameLst>
                                          <p:attrName>style.visibility</p:attrName>
                                        </p:attrNameLst>
                                      </p:cBhvr>
                                      <p:to>
                                        <p:strVal val="visible"/>
                                      </p:to>
                                    </p:set>
                                    <p:animEffect transition="in" filter="wipe(left)">
                                      <p:cBhvr>
                                        <p:cTn id="9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21" grpId="0" uiExpand="1">
        <p:bldSub>
          <a:bldDgm bld="one"/>
        </p:bldSub>
      </p:bldGraphic>
      <p:bldP spid="8" grpId="0"/>
      <p:bldP spid="7" grpId="0"/>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duotone>
              <a:schemeClr val="accent6">
                <a:shade val="45000"/>
                <a:satMod val="135000"/>
              </a:schemeClr>
              <a:prstClr val="white"/>
            </a:duotone>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1D283523-96DA-495B-C380-0C763AE606F0}"/>
              </a:ext>
            </a:extLst>
          </p:cNvPr>
          <p:cNvSpPr txBox="1"/>
          <p:nvPr/>
        </p:nvSpPr>
        <p:spPr>
          <a:xfrm>
            <a:off x="2355613" y="759038"/>
            <a:ext cx="7702787" cy="5339923"/>
          </a:xfrm>
          <a:prstGeom prst="rect">
            <a:avLst/>
          </a:prstGeom>
          <a:noFill/>
        </p:spPr>
        <p:txBody>
          <a:bodyPr wrap="square">
            <a:spAutoFit/>
          </a:bodyPr>
          <a:lstStyle/>
          <a:p>
            <a:pPr>
              <a:spcBef>
                <a:spcPts val="600"/>
              </a:spcBef>
            </a:pPr>
            <a:r>
              <a:rPr lang="es-ES" sz="2800" b="1" dirty="0">
                <a:latin typeface="Constantia" panose="02030602050306030303" pitchFamily="18" charset="0"/>
              </a:rPr>
              <a:t>“</a:t>
            </a:r>
            <a:r>
              <a:rPr lang="lv-LV" sz="2800" b="1" dirty="0">
                <a:latin typeface="Constantia" panose="02030602050306030303" pitchFamily="18" charset="0"/>
              </a:rPr>
              <a:t>Pie svētās vietas, kā Dieva mājokļa celšanas, Mozus tika pamācīts taisīt visas lietas pēc Debesu lietu parauga. Dievs aicināja viņu uz kalnu un parādīja viņam debesu lietas, un pēc šīs līdzības tika darināta telts ar visu, kas pie tās pieder.</a:t>
            </a:r>
          </a:p>
          <a:p>
            <a:pPr>
              <a:spcBef>
                <a:spcPts val="600"/>
              </a:spcBef>
            </a:pPr>
            <a:r>
              <a:rPr lang="lv-LV" sz="2800" b="1" dirty="0">
                <a:latin typeface="Constantia" panose="02030602050306030303" pitchFamily="18" charset="0"/>
              </a:rPr>
              <a:t>Tā Viņš atklāja Izraēlim, kuru Viņš gribēja darīt par savu mājokli, savu godības pilno un vareno rakstura ideālu. [...] Bet šo ideālu paši viņi nebija spējīgi sasniegt. Atklāsme pie Sinaja spēja viņiem parādīt tikai viņu pašu vajadzību un nespēcību.</a:t>
            </a:r>
            <a:r>
              <a:rPr lang="es-ES" sz="2800" b="1" dirty="0">
                <a:latin typeface="Constantia" panose="02030602050306030303" pitchFamily="18" charset="0"/>
              </a:rPr>
              <a:t>”</a:t>
            </a:r>
          </a:p>
        </p:txBody>
      </p:sp>
      <p:sp>
        <p:nvSpPr>
          <p:cNvPr id="4" name="CuadroTexto 3">
            <a:extLst>
              <a:ext uri="{FF2B5EF4-FFF2-40B4-BE49-F238E27FC236}">
                <a16:creationId xmlns:a16="http://schemas.microsoft.com/office/drawing/2014/main" id="{070D5D18-6EDB-D910-C040-6798799986FE}"/>
              </a:ext>
            </a:extLst>
          </p:cNvPr>
          <p:cNvSpPr txBox="1"/>
          <p:nvPr/>
        </p:nvSpPr>
        <p:spPr>
          <a:xfrm>
            <a:off x="7188705" y="6429474"/>
            <a:ext cx="2869695" cy="338554"/>
          </a:xfrm>
          <a:prstGeom prst="rect">
            <a:avLst/>
          </a:prstGeom>
          <a:noFill/>
        </p:spPr>
        <p:txBody>
          <a:bodyPr wrap="none" rtlCol="0">
            <a:spAutoFit/>
          </a:bodyPr>
          <a:lstStyle/>
          <a:p>
            <a:pPr algn="r"/>
            <a:r>
              <a:rPr lang="es-ES" sz="1600" b="1" dirty="0"/>
              <a:t>E. G. V. (</a:t>
            </a:r>
            <a:r>
              <a:rPr lang="lv-LV" sz="1600" b="1" dirty="0"/>
              <a:t>Audzināšana</a:t>
            </a:r>
            <a:r>
              <a:rPr lang="es-ES" sz="1600" b="1" dirty="0"/>
              <a:t>, 35. </a:t>
            </a:r>
            <a:r>
              <a:rPr lang="es-ES" sz="1600" b="1" dirty="0" err="1"/>
              <a:t>lpp</a:t>
            </a:r>
            <a:r>
              <a:rPr lang="es-ES" sz="1600" b="1" dirty="0"/>
              <a:t>.)</a:t>
            </a:r>
          </a:p>
        </p:txBody>
      </p:sp>
    </p:spTree>
    <p:extLst>
      <p:ext uri="{BB962C8B-B14F-4D97-AF65-F5344CB8AC3E}">
        <p14:creationId xmlns:p14="http://schemas.microsoft.com/office/powerpoint/2010/main" val="1221186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1A4588A-55D5-49B8-BE41-54ACDCFF2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2" name="Imagen 1" descr="Imagen que contiene hombre, montaña, mujer, gente&#10;&#10;El contenido generado por IA puede ser incorrecto.">
            <a:extLst>
              <a:ext uri="{FF2B5EF4-FFF2-40B4-BE49-F238E27FC236}">
                <a16:creationId xmlns:a16="http://schemas.microsoft.com/office/drawing/2014/main" id="{439FFFEE-EBAB-7E31-A43B-140C48B0730D}"/>
              </a:ext>
            </a:extLst>
          </p:cNvPr>
          <p:cNvPicPr>
            <a:picLocks noGrp="1" noRot="1" noChangeAspect="1" noMove="1" noResize="1" noEditPoints="1" noAdjustHandles="1" noChangeArrowheads="1" noChangeShapeType="1" noCrop="1"/>
          </p:cNvPicPr>
          <p:nvPr/>
        </p:nvPicPr>
        <p:blipFill rotWithShape="1">
          <a:blip r:embed="rId2" cstate="print">
            <a:extLst>
              <a:ext uri="{28A0092B-C50C-407E-A947-70E740481C1C}">
                <a14:useLocalDpi xmlns:a14="http://schemas.microsoft.com/office/drawing/2010/main"/>
              </a:ext>
            </a:extLst>
          </a:blip>
          <a:srcRect/>
          <a:stretch>
            <a:fillRect/>
          </a:stretch>
        </p:blipFill>
        <p:spPr>
          <a:xfrm>
            <a:off x="20" y="10"/>
            <a:ext cx="12191980" cy="4998214"/>
          </a:xfrm>
          <a:prstGeom prst="rect">
            <a:avLst/>
          </a:prstGeom>
        </p:spPr>
      </p:pic>
      <p:sp>
        <p:nvSpPr>
          <p:cNvPr id="10" name="Rectangle: Rounded Corners 9">
            <a:extLst>
              <a:ext uri="{FF2B5EF4-FFF2-40B4-BE49-F238E27FC236}">
                <a16:creationId xmlns:a16="http://schemas.microsoft.com/office/drawing/2014/main" id="{F97E7EA2-EDCD-47E9-81BC-415C606D1B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0" y="4447540"/>
            <a:ext cx="9382538" cy="685800"/>
          </a:xfrm>
          <a:prstGeom prst="roundRect">
            <a:avLst>
              <a:gd name="adj" fmla="val 0"/>
            </a:avLst>
          </a:prstGeom>
          <a:solidFill>
            <a:srgbClr val="F3E699"/>
          </a:solidFill>
          <a:ln>
            <a:noFill/>
          </a:ln>
          <a:effectLst>
            <a:innerShdw blurRad="546100">
              <a:srgbClr val="EAAB1E"/>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CuadroTexto 3">
            <a:extLst>
              <a:ext uri="{FF2B5EF4-FFF2-40B4-BE49-F238E27FC236}">
                <a16:creationId xmlns:a16="http://schemas.microsoft.com/office/drawing/2014/main" id="{05FF77E7-B6BF-AD31-F714-36BFB98DB1B6}"/>
              </a:ext>
            </a:extLst>
          </p:cNvPr>
          <p:cNvSpPr txBox="1"/>
          <p:nvPr/>
        </p:nvSpPr>
        <p:spPr>
          <a:xfrm>
            <a:off x="0" y="5235614"/>
            <a:ext cx="12191980" cy="1384995"/>
          </a:xfrm>
          <a:prstGeom prst="rect">
            <a:avLst/>
          </a:prstGeom>
          <a:noFill/>
        </p:spPr>
        <p:txBody>
          <a:bodyPr wrap="square">
            <a:spAutoFit/>
            <a:scene3d>
              <a:camera prst="orthographicFront"/>
              <a:lightRig rig="threePt" dir="t"/>
            </a:scene3d>
            <a:sp3d extrusionH="57150">
              <a:bevelT w="38100" h="38100"/>
            </a:sp3d>
          </a:bodyPr>
          <a:lstStyle/>
          <a:p>
            <a:pPr algn="ctr"/>
            <a:r>
              <a:rPr lang="lv-LV" sz="2800" b="1" dirty="0">
                <a:ln w="12700" cmpd="sng">
                  <a:noFill/>
                  <a:prstDash val="solid"/>
                </a:ln>
                <a:solidFill>
                  <a:srgbClr val="953DA1"/>
                </a:solidFill>
                <a:latin typeface="Comic Sans MS" panose="030F0702030302020204" pitchFamily="66" charset="0"/>
              </a:rPr>
              <a:t>“Tad Mozus nogāja un izstāstīja tautai visus Tā Kunga Vārdus un visus noteikumus; un visa tauta vienā balsī atbildēja un sacīja: "Visus šos Vārdus, ko Tas Kungs ir runājis, mēs izpildīsim."” </a:t>
            </a:r>
            <a:r>
              <a:rPr lang="lv-LV" sz="2000" b="1" dirty="0">
                <a:ln w="12700" cmpd="sng">
                  <a:noFill/>
                  <a:prstDash val="solid"/>
                </a:ln>
                <a:solidFill>
                  <a:srgbClr val="953DA1"/>
                </a:solidFill>
                <a:latin typeface="Comic Sans MS" panose="030F0702030302020204" pitchFamily="66" charset="0"/>
              </a:rPr>
              <a:t>2.Mozus 24:3</a:t>
            </a:r>
          </a:p>
        </p:txBody>
      </p:sp>
    </p:spTree>
    <p:extLst>
      <p:ext uri="{BB962C8B-B14F-4D97-AF65-F5344CB8AC3E}">
        <p14:creationId xmlns:p14="http://schemas.microsoft.com/office/powerpoint/2010/main" val="1786547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47F06122-479C-6BD8-B7FF-1A5620C21874}"/>
              </a:ext>
            </a:extLst>
          </p:cNvPr>
          <p:cNvSpPr txBox="1"/>
          <p:nvPr/>
        </p:nvSpPr>
        <p:spPr>
          <a:xfrm>
            <a:off x="6210300" y="3857625"/>
            <a:ext cx="5705475" cy="2862322"/>
          </a:xfrm>
          <a:prstGeom prst="rect">
            <a:avLst/>
          </a:prstGeom>
          <a:noFill/>
        </p:spPr>
        <p:txBody>
          <a:bodyPr wrap="square" rtlCol="0">
            <a:spAutoFit/>
          </a:bodyPr>
          <a:lstStyle/>
          <a:p>
            <a:pPr>
              <a:spcBef>
                <a:spcPts val="600"/>
              </a:spcBef>
            </a:pPr>
            <a:r>
              <a:rPr lang="lv-LV" sz="2000" b="1" dirty="0">
                <a:solidFill>
                  <a:srgbClr val="FFEC00"/>
                </a:solidFill>
                <a:effectLst>
                  <a:outerShdw blurRad="38100" dist="38100" dir="2700000" algn="tl">
                    <a:srgbClr val="000000">
                      <a:alpha val="43137"/>
                    </a:srgbClr>
                  </a:outerShdw>
                </a:effectLst>
                <a:highlight>
                  <a:srgbClr val="4200FF"/>
                </a:highlight>
              </a:rPr>
              <a:t> Derība:</a:t>
            </a:r>
          </a:p>
          <a:p>
            <a:pPr lvl="1">
              <a:spcBef>
                <a:spcPts val="600"/>
              </a:spcBef>
            </a:pPr>
            <a:r>
              <a:rPr lang="lv-LV" sz="2000" b="1" dirty="0"/>
              <a:t>Derības asinis (2. Mozus 24:1-6, 8)</a:t>
            </a:r>
          </a:p>
          <a:p>
            <a:pPr lvl="1">
              <a:spcBef>
                <a:spcPts val="600"/>
              </a:spcBef>
            </a:pPr>
            <a:r>
              <a:rPr lang="lv-LV" sz="2000" b="1" dirty="0"/>
              <a:t>Derības piepildījums (2. Mozus 24:7)</a:t>
            </a:r>
          </a:p>
          <a:p>
            <a:pPr lvl="1">
              <a:spcBef>
                <a:spcPts val="600"/>
              </a:spcBef>
            </a:pPr>
            <a:r>
              <a:rPr lang="lv-LV" sz="2000" b="1" dirty="0"/>
              <a:t>Derības ēdiens (2. Mozus 24:9-18)</a:t>
            </a:r>
          </a:p>
          <a:p>
            <a:pPr>
              <a:spcBef>
                <a:spcPts val="1800"/>
              </a:spcBef>
            </a:pPr>
            <a:r>
              <a:rPr lang="lv-LV" sz="2000" b="1" dirty="0">
                <a:solidFill>
                  <a:srgbClr val="D3FF19"/>
                </a:solidFill>
                <a:effectLst>
                  <a:outerShdw blurRad="38100" dist="38100" dir="2700000" algn="tl">
                    <a:srgbClr val="000000">
                      <a:alpha val="43137"/>
                    </a:srgbClr>
                  </a:outerShdw>
                </a:effectLst>
                <a:highlight>
                  <a:srgbClr val="9100C4"/>
                </a:highlight>
              </a:rPr>
              <a:t> Projekts:</a:t>
            </a:r>
          </a:p>
          <a:p>
            <a:pPr lvl="1">
              <a:spcBef>
                <a:spcPts val="600"/>
              </a:spcBef>
            </a:pPr>
            <a:r>
              <a:rPr lang="lv-LV" sz="2000" b="1" dirty="0"/>
              <a:t>Projekta mērķis (2. Mozus 25:1-9)</a:t>
            </a:r>
          </a:p>
          <a:p>
            <a:pPr lvl="1">
              <a:spcBef>
                <a:spcPts val="600"/>
              </a:spcBef>
            </a:pPr>
            <a:r>
              <a:rPr lang="lv-LV" sz="2000" b="1" dirty="0"/>
              <a:t>Projekta sagatavošana (2. Mozus 31:1-18)</a:t>
            </a:r>
          </a:p>
        </p:txBody>
      </p:sp>
      <p:sp>
        <p:nvSpPr>
          <p:cNvPr id="3" name="CuadroTexto 2">
            <a:extLst>
              <a:ext uri="{FF2B5EF4-FFF2-40B4-BE49-F238E27FC236}">
                <a16:creationId xmlns:a16="http://schemas.microsoft.com/office/drawing/2014/main" id="{58E85338-5679-FC9A-748B-C710C3661B8D}"/>
              </a:ext>
            </a:extLst>
          </p:cNvPr>
          <p:cNvSpPr txBox="1"/>
          <p:nvPr/>
        </p:nvSpPr>
        <p:spPr>
          <a:xfrm>
            <a:off x="258832" y="201643"/>
            <a:ext cx="6953250" cy="707886"/>
          </a:xfrm>
          <a:prstGeom prst="rect">
            <a:avLst/>
          </a:prstGeom>
          <a:noFill/>
        </p:spPr>
        <p:txBody>
          <a:bodyPr wrap="square" rtlCol="0">
            <a:spAutoFit/>
          </a:bodyPr>
          <a:lstStyle/>
          <a:p>
            <a:pPr>
              <a:spcBef>
                <a:spcPts val="600"/>
              </a:spcBef>
            </a:pPr>
            <a:r>
              <a:rPr lang="lv-LV" sz="2000" b="1" dirty="0"/>
              <a:t>Kad Dievs skaļi pasludināja desmit baušļus un nodeva Mozum pamatlikumu kopumu, Viņš vēlējās ar Israēli noslēgt derību.</a:t>
            </a:r>
            <a:endParaRPr lang="es-ES" sz="2000" b="1" dirty="0"/>
          </a:p>
        </p:txBody>
      </p:sp>
      <p:pic>
        <p:nvPicPr>
          <p:cNvPr id="5" name="Imagen 4" descr="Pintura de un grupo de personas en una montaña&#10;&#10;El contenido generado por IA puede ser incorrecto.">
            <a:extLst>
              <a:ext uri="{FF2B5EF4-FFF2-40B4-BE49-F238E27FC236}">
                <a16:creationId xmlns:a16="http://schemas.microsoft.com/office/drawing/2014/main" id="{4B93DC60-4A11-77E8-A2EE-333C304D03F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474810" y="208806"/>
            <a:ext cx="4440965" cy="2938522"/>
          </a:xfrm>
          <a:prstGeom prst="snip2DiagRect">
            <a:avLst/>
          </a:prstGeom>
          <a:solidFill>
            <a:srgbClr val="FFFFFF">
              <a:shade val="85000"/>
            </a:srgbClr>
          </a:solidFill>
          <a:ln w="88900" cap="sq">
            <a:solidFill>
              <a:srgbClr val="F9A1CE"/>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7" name="Imagen 6" descr="Dibujo de una persona&#10;&#10;El contenido generado por IA puede ser incorrecto.">
            <a:extLst>
              <a:ext uri="{FF2B5EF4-FFF2-40B4-BE49-F238E27FC236}">
                <a16:creationId xmlns:a16="http://schemas.microsoft.com/office/drawing/2014/main" id="{5E657C33-71D6-3E7E-EA3A-D110FF4D58A2}"/>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16229" y="3687292"/>
            <a:ext cx="4614600" cy="3016209"/>
          </a:xfrm>
          <a:prstGeom prst="snip2DiagRect">
            <a:avLst/>
          </a:prstGeom>
          <a:solidFill>
            <a:srgbClr val="FFFFFF">
              <a:shade val="85000"/>
            </a:srgbClr>
          </a:solidFill>
          <a:ln w="88900" cap="sq">
            <a:solidFill>
              <a:srgbClr val="75B8D3"/>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1" name="Imagen 10" descr="Icono&#10;&#10;El contenido generado por IA puede ser incorrecto.">
            <a:extLst>
              <a:ext uri="{FF2B5EF4-FFF2-40B4-BE49-F238E27FC236}">
                <a16:creationId xmlns:a16="http://schemas.microsoft.com/office/drawing/2014/main" id="{B1ED593F-3404-4766-86ED-85928FA584BC}"/>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334386" y="5049917"/>
            <a:ext cx="309624" cy="284438"/>
          </a:xfrm>
          <a:prstGeom prst="rect">
            <a:avLst/>
          </a:prstGeom>
          <a:effectLst>
            <a:outerShdw blurRad="50800" dist="38100" dir="8100000" algn="tr" rotWithShape="0">
              <a:prstClr val="black">
                <a:alpha val="40000"/>
              </a:prstClr>
            </a:outerShdw>
          </a:effectLst>
        </p:spPr>
      </p:pic>
      <p:pic>
        <p:nvPicPr>
          <p:cNvPr id="15" name="Imagen 14" descr="Forma&#10;&#10;El contenido generado por IA puede ser incorrecto.">
            <a:extLst>
              <a:ext uri="{FF2B5EF4-FFF2-40B4-BE49-F238E27FC236}">
                <a16:creationId xmlns:a16="http://schemas.microsoft.com/office/drawing/2014/main" id="{4C0F0DFB-6E59-B5A2-2D65-1D07F752D619}"/>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334386" y="6326274"/>
            <a:ext cx="309624" cy="284438"/>
          </a:xfrm>
          <a:prstGeom prst="rect">
            <a:avLst/>
          </a:prstGeom>
          <a:effectLst>
            <a:outerShdw blurRad="50800" dist="38100" dir="8100000" algn="tr" rotWithShape="0">
              <a:prstClr val="black">
                <a:alpha val="40000"/>
              </a:prstClr>
            </a:outerShdw>
          </a:effectLst>
        </p:spPr>
      </p:pic>
      <p:pic>
        <p:nvPicPr>
          <p:cNvPr id="21" name="Imagen 20" descr="Icono, nombre de la empresa&#10;&#10;El contenido generado por IA puede ser incorrecto.">
            <a:extLst>
              <a:ext uri="{FF2B5EF4-FFF2-40B4-BE49-F238E27FC236}">
                <a16:creationId xmlns:a16="http://schemas.microsoft.com/office/drawing/2014/main" id="{E4C70535-7981-B10A-0563-8DC365D37B0A}"/>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334386" y="4663709"/>
            <a:ext cx="309624" cy="284438"/>
          </a:xfrm>
          <a:prstGeom prst="rect">
            <a:avLst/>
          </a:prstGeom>
          <a:effectLst>
            <a:outerShdw blurRad="50800" dist="38100" dir="8100000" algn="tr" rotWithShape="0">
              <a:prstClr val="black">
                <a:alpha val="40000"/>
              </a:prstClr>
            </a:outerShdw>
          </a:effectLst>
        </p:spPr>
      </p:pic>
      <p:pic>
        <p:nvPicPr>
          <p:cNvPr id="23" name="Imagen 22" descr="Forma&#10;&#10;El contenido generado por IA puede ser incorrecto.">
            <a:extLst>
              <a:ext uri="{FF2B5EF4-FFF2-40B4-BE49-F238E27FC236}">
                <a16:creationId xmlns:a16="http://schemas.microsoft.com/office/drawing/2014/main" id="{4370924B-0707-C9D1-E72A-7591E01F5E72}"/>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6334386" y="5982274"/>
            <a:ext cx="309624" cy="284438"/>
          </a:xfrm>
          <a:prstGeom prst="rect">
            <a:avLst/>
          </a:prstGeom>
          <a:effectLst>
            <a:outerShdw blurRad="50800" dist="38100" dir="8100000" algn="tr" rotWithShape="0">
              <a:prstClr val="black">
                <a:alpha val="40000"/>
              </a:prstClr>
            </a:outerShdw>
          </a:effectLst>
        </p:spPr>
      </p:pic>
      <p:pic>
        <p:nvPicPr>
          <p:cNvPr id="27" name="Imagen 26" descr="Logotipo, Icono, nombre de la empresa&#10;&#10;El contenido generado por IA puede ser incorrecto.">
            <a:extLst>
              <a:ext uri="{FF2B5EF4-FFF2-40B4-BE49-F238E27FC236}">
                <a16:creationId xmlns:a16="http://schemas.microsoft.com/office/drawing/2014/main" id="{8B313AD2-8DF7-91D6-3AC7-1C7412031BBB}"/>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6334386" y="4284272"/>
            <a:ext cx="309624" cy="284438"/>
          </a:xfrm>
          <a:prstGeom prst="rect">
            <a:avLst/>
          </a:prstGeom>
          <a:effectLst>
            <a:outerShdw blurRad="50800" dist="38100" dir="8100000" algn="tr" rotWithShape="0">
              <a:prstClr val="black">
                <a:alpha val="40000"/>
              </a:prstClr>
            </a:outerShdw>
          </a:effectLst>
        </p:spPr>
      </p:pic>
      <p:pic>
        <p:nvPicPr>
          <p:cNvPr id="32" name="Imagen 31" descr="Forma&#10;&#10;El contenido generado por IA puede ser incorrecto.">
            <a:extLst>
              <a:ext uri="{FF2B5EF4-FFF2-40B4-BE49-F238E27FC236}">
                <a16:creationId xmlns:a16="http://schemas.microsoft.com/office/drawing/2014/main" id="{8C316FF6-800C-85E6-754D-EEA4E35895CB}"/>
              </a:ext>
            </a:extLst>
          </p:cNvPr>
          <p:cNvPicPr>
            <a:picLocks noChangeAspect="1"/>
          </p:cNvPicPr>
          <p:nvPr/>
        </p:nvPicPr>
        <p:blipFill>
          <a:blip r:embed="rId10" cstate="print">
            <a:extLst>
              <a:ext uri="{BEBA8EAE-BF5A-486C-A8C5-ECC9F3942E4B}">
                <a14:imgProps xmlns:a14="http://schemas.microsoft.com/office/drawing/2010/main">
                  <a14:imgLayer r:embed="rId11">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flipH="1">
            <a:off x="5587994" y="3904695"/>
            <a:ext cx="590774" cy="307466"/>
          </a:xfrm>
          <a:prstGeom prst="rect">
            <a:avLst/>
          </a:prstGeom>
          <a:effectLst>
            <a:outerShdw blurRad="50800" dist="38100" dir="8100000" algn="tr" rotWithShape="0">
              <a:prstClr val="black">
                <a:alpha val="40000"/>
              </a:prstClr>
            </a:outerShdw>
          </a:effectLst>
        </p:spPr>
      </p:pic>
      <p:pic>
        <p:nvPicPr>
          <p:cNvPr id="33" name="Imagen 32" descr="Forma, Patrón de fondo&#10;&#10;El contenido generado por IA puede ser incorrecto.">
            <a:extLst>
              <a:ext uri="{FF2B5EF4-FFF2-40B4-BE49-F238E27FC236}">
                <a16:creationId xmlns:a16="http://schemas.microsoft.com/office/drawing/2014/main" id="{7D72B751-8EA7-11E5-8F0D-0F441C0E534D}"/>
              </a:ext>
            </a:extLst>
          </p:cNvPr>
          <p:cNvPicPr>
            <a:picLocks noChangeAspect="1"/>
          </p:cNvPicPr>
          <p:nvPr/>
        </p:nvPicPr>
        <p:blipFill>
          <a:blip r:embed="rId12" cstate="print">
            <a:extLst>
              <a:ext uri="{BEBA8EAE-BF5A-486C-A8C5-ECC9F3942E4B}">
                <a14:imgProps xmlns:a14="http://schemas.microsoft.com/office/drawing/2010/main">
                  <a14:imgLayer r:embed="rId13">
                    <a14:imgEffect>
                      <a14:brightnessContrast contrast="40000"/>
                    </a14:imgEffect>
                  </a14:imgLayer>
                </a14:imgProps>
              </a:ext>
              <a:ext uri="{28A0092B-C50C-407E-A947-70E740481C1C}">
                <a14:useLocalDpi xmlns:a14="http://schemas.microsoft.com/office/drawing/2010/main"/>
              </a:ext>
            </a:extLst>
          </a:blip>
          <a:stretch>
            <a:fillRect/>
          </a:stretch>
        </p:blipFill>
        <p:spPr>
          <a:xfrm flipH="1">
            <a:off x="5587994" y="5570464"/>
            <a:ext cx="590774" cy="307466"/>
          </a:xfrm>
          <a:prstGeom prst="rect">
            <a:avLst/>
          </a:prstGeom>
          <a:effectLst>
            <a:outerShdw blurRad="50800" dist="38100" dir="8100000" algn="tr" rotWithShape="0">
              <a:prstClr val="black">
                <a:alpha val="40000"/>
              </a:prstClr>
            </a:outerShdw>
          </a:effectLst>
        </p:spPr>
      </p:pic>
      <p:sp>
        <p:nvSpPr>
          <p:cNvPr id="6" name="CuadroTexto 5">
            <a:extLst>
              <a:ext uri="{FF2B5EF4-FFF2-40B4-BE49-F238E27FC236}">
                <a16:creationId xmlns:a16="http://schemas.microsoft.com/office/drawing/2014/main" id="{BEF1E2F8-CA98-EA8C-EB6E-0767CB9AE824}"/>
              </a:ext>
            </a:extLst>
          </p:cNvPr>
          <p:cNvSpPr txBox="1"/>
          <p:nvPr/>
        </p:nvSpPr>
        <p:spPr>
          <a:xfrm>
            <a:off x="316228" y="1909803"/>
            <a:ext cx="6895853" cy="1323439"/>
          </a:xfrm>
          <a:prstGeom prst="rect">
            <a:avLst/>
          </a:prstGeom>
          <a:noFill/>
        </p:spPr>
        <p:txBody>
          <a:bodyPr wrap="square">
            <a:spAutoFit/>
          </a:bodyPr>
          <a:lstStyle/>
          <a:p>
            <a:pPr>
              <a:spcBef>
                <a:spcPts val="600"/>
              </a:spcBef>
            </a:pPr>
            <a:r>
              <a:rPr lang="lv-LV" sz="2000" b="1" dirty="0"/>
              <a:t>Pēc tam, kad derība bija uzrakstīta uz abām akmens plāksnēm, tā bija jāratificē. Tauta tam piekrita un apsolīja tos ievērot. Kā to iestādīja Dievs? Ar asinīm, mielastu un ar paraugu, lai palīdzētu viņiem saprast derību.</a:t>
            </a:r>
            <a:endParaRPr lang="es-ES" sz="2000" b="1" dirty="0"/>
          </a:p>
        </p:txBody>
      </p:sp>
      <p:sp>
        <p:nvSpPr>
          <p:cNvPr id="9" name="CuadroTexto 8">
            <a:extLst>
              <a:ext uri="{FF2B5EF4-FFF2-40B4-BE49-F238E27FC236}">
                <a16:creationId xmlns:a16="http://schemas.microsoft.com/office/drawing/2014/main" id="{6CB441D0-0F67-6617-C44B-1F93D1081B97}"/>
              </a:ext>
            </a:extLst>
          </p:cNvPr>
          <p:cNvSpPr txBox="1"/>
          <p:nvPr/>
        </p:nvSpPr>
        <p:spPr>
          <a:xfrm>
            <a:off x="316227" y="1217306"/>
            <a:ext cx="6895853" cy="707886"/>
          </a:xfrm>
          <a:prstGeom prst="rect">
            <a:avLst/>
          </a:prstGeom>
          <a:noFill/>
        </p:spPr>
        <p:txBody>
          <a:bodyPr wrap="square">
            <a:spAutoFit/>
          </a:bodyPr>
          <a:lstStyle/>
          <a:p>
            <a:pPr>
              <a:spcBef>
                <a:spcPts val="600"/>
              </a:spcBef>
            </a:pPr>
            <a:r>
              <a:rPr lang="lv-LV" sz="2000" b="1" dirty="0"/>
              <a:t>Derība bija vienkārša: Es būšu jūsu Dievs, Es jūs aizsargāšu un svētīšu, bet jums ir jāievēro Mani likumi.</a:t>
            </a:r>
          </a:p>
        </p:txBody>
      </p:sp>
    </p:spTree>
    <p:extLst>
      <p:ext uri="{BB962C8B-B14F-4D97-AF65-F5344CB8AC3E}">
        <p14:creationId xmlns:p14="http://schemas.microsoft.com/office/powerpoint/2010/main" val="872152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par>
                          <p:cTn id="11" fill="hold">
                            <p:stCondLst>
                              <p:cond delay="1000"/>
                            </p:stCondLst>
                            <p:childTnLst>
                              <p:par>
                                <p:cTn id="12" presetID="22" presetClass="entr" presetSubtype="8"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left)">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31" presetClass="entr" presetSubtype="0"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1000" fill="hold"/>
                                        <p:tgtEl>
                                          <p:spTgt spid="7"/>
                                        </p:tgtEl>
                                        <p:attrNameLst>
                                          <p:attrName>ppt_w</p:attrName>
                                        </p:attrNameLst>
                                      </p:cBhvr>
                                      <p:tavLst>
                                        <p:tav tm="0">
                                          <p:val>
                                            <p:fltVal val="0"/>
                                          </p:val>
                                        </p:tav>
                                        <p:tav tm="100000">
                                          <p:val>
                                            <p:strVal val="#ppt_w"/>
                                          </p:val>
                                        </p:tav>
                                      </p:tavLst>
                                    </p:anim>
                                    <p:anim calcmode="lin" valueType="num">
                                      <p:cBhvr>
                                        <p:cTn id="25" dur="1000" fill="hold"/>
                                        <p:tgtEl>
                                          <p:spTgt spid="7"/>
                                        </p:tgtEl>
                                        <p:attrNameLst>
                                          <p:attrName>ppt_h</p:attrName>
                                        </p:attrNameLst>
                                      </p:cBhvr>
                                      <p:tavLst>
                                        <p:tav tm="0">
                                          <p:val>
                                            <p:fltVal val="0"/>
                                          </p:val>
                                        </p:tav>
                                        <p:tav tm="100000">
                                          <p:val>
                                            <p:strVal val="#ppt_h"/>
                                          </p:val>
                                        </p:tav>
                                      </p:tavLst>
                                    </p:anim>
                                    <p:anim calcmode="lin" valueType="num">
                                      <p:cBhvr>
                                        <p:cTn id="26" dur="1000" fill="hold"/>
                                        <p:tgtEl>
                                          <p:spTgt spid="7"/>
                                        </p:tgtEl>
                                        <p:attrNameLst>
                                          <p:attrName>style.rotation</p:attrName>
                                        </p:attrNameLst>
                                      </p:cBhvr>
                                      <p:tavLst>
                                        <p:tav tm="0">
                                          <p:val>
                                            <p:fltVal val="90"/>
                                          </p:val>
                                        </p:tav>
                                        <p:tav tm="100000">
                                          <p:val>
                                            <p:fltVal val="0"/>
                                          </p:val>
                                        </p:tav>
                                      </p:tavLst>
                                    </p:anim>
                                    <p:animEffect transition="in" filter="fade">
                                      <p:cBhvr>
                                        <p:cTn id="27" dur="1000"/>
                                        <p:tgtEl>
                                          <p:spTgt spid="7"/>
                                        </p:tgtEl>
                                      </p:cBhvr>
                                    </p:animEffect>
                                  </p:childTnLst>
                                </p:cTn>
                              </p:par>
                            </p:childTnLst>
                          </p:cTn>
                        </p:par>
                        <p:par>
                          <p:cTn id="28" fill="hold">
                            <p:stCondLst>
                              <p:cond delay="1000"/>
                            </p:stCondLst>
                            <p:childTnLst>
                              <p:par>
                                <p:cTn id="29" presetID="22" presetClass="entr" presetSubtype="8" fill="hold" grpId="0" nodeType="after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left)">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50" presetClass="entr" presetSubtype="0" decel="100000" fill="hold" nodeType="clickEffect">
                                  <p:stCondLst>
                                    <p:cond delay="0"/>
                                  </p:stCondLst>
                                  <p:childTnLst>
                                    <p:set>
                                      <p:cBhvr>
                                        <p:cTn id="35" dur="1" fill="hold">
                                          <p:stCondLst>
                                            <p:cond delay="0"/>
                                          </p:stCondLst>
                                        </p:cTn>
                                        <p:tgtEl>
                                          <p:spTgt spid="32"/>
                                        </p:tgtEl>
                                        <p:attrNameLst>
                                          <p:attrName>style.visibility</p:attrName>
                                        </p:attrNameLst>
                                      </p:cBhvr>
                                      <p:to>
                                        <p:strVal val="visible"/>
                                      </p:to>
                                    </p:set>
                                    <p:anim calcmode="lin" valueType="num">
                                      <p:cBhvr>
                                        <p:cTn id="36" dur="500" fill="hold"/>
                                        <p:tgtEl>
                                          <p:spTgt spid="32"/>
                                        </p:tgtEl>
                                        <p:attrNameLst>
                                          <p:attrName>ppt_w</p:attrName>
                                        </p:attrNameLst>
                                      </p:cBhvr>
                                      <p:tavLst>
                                        <p:tav tm="0">
                                          <p:val>
                                            <p:strVal val="#ppt_w+.3"/>
                                          </p:val>
                                        </p:tav>
                                        <p:tav tm="100000">
                                          <p:val>
                                            <p:strVal val="#ppt_w"/>
                                          </p:val>
                                        </p:tav>
                                      </p:tavLst>
                                    </p:anim>
                                    <p:anim calcmode="lin" valueType="num">
                                      <p:cBhvr>
                                        <p:cTn id="37" dur="500" fill="hold"/>
                                        <p:tgtEl>
                                          <p:spTgt spid="32"/>
                                        </p:tgtEl>
                                        <p:attrNameLst>
                                          <p:attrName>ppt_h</p:attrName>
                                        </p:attrNameLst>
                                      </p:cBhvr>
                                      <p:tavLst>
                                        <p:tav tm="0">
                                          <p:val>
                                            <p:strVal val="#ppt_h"/>
                                          </p:val>
                                        </p:tav>
                                        <p:tav tm="100000">
                                          <p:val>
                                            <p:strVal val="#ppt_h"/>
                                          </p:val>
                                        </p:tav>
                                      </p:tavLst>
                                    </p:anim>
                                    <p:animEffect transition="in" filter="fade">
                                      <p:cBhvr>
                                        <p:cTn id="38" dur="500"/>
                                        <p:tgtEl>
                                          <p:spTgt spid="32"/>
                                        </p:tgtEl>
                                      </p:cBhvr>
                                    </p:animEffect>
                                  </p:childTnLst>
                                </p:cTn>
                              </p:par>
                            </p:childTnLst>
                          </p:cTn>
                        </p:par>
                        <p:par>
                          <p:cTn id="39" fill="hold">
                            <p:stCondLst>
                              <p:cond delay="500"/>
                            </p:stCondLst>
                            <p:childTnLst>
                              <p:par>
                                <p:cTn id="40" presetID="22" presetClass="entr" presetSubtype="8" fill="hold" grpId="0" nodeType="afterEffect">
                                  <p:stCondLst>
                                    <p:cond delay="0"/>
                                  </p:stCondLst>
                                  <p:childTnLst>
                                    <p:set>
                                      <p:cBhvr>
                                        <p:cTn id="41" dur="1" fill="hold">
                                          <p:stCondLst>
                                            <p:cond delay="0"/>
                                          </p:stCondLst>
                                        </p:cTn>
                                        <p:tgtEl>
                                          <p:spTgt spid="2">
                                            <p:txEl>
                                              <p:pRg st="0" end="0"/>
                                            </p:txEl>
                                          </p:spTgt>
                                        </p:tgtEl>
                                        <p:attrNameLst>
                                          <p:attrName>style.visibility</p:attrName>
                                        </p:attrNameLst>
                                      </p:cBhvr>
                                      <p:to>
                                        <p:strVal val="visible"/>
                                      </p:to>
                                    </p:set>
                                    <p:animEffect transition="in" filter="wipe(left)">
                                      <p:cBhvr>
                                        <p:cTn id="42" dur="500"/>
                                        <p:tgtEl>
                                          <p:spTgt spid="2">
                                            <p:txEl>
                                              <p:pRg st="0" end="0"/>
                                            </p:txEl>
                                          </p:spTgt>
                                        </p:tgtEl>
                                      </p:cBhvr>
                                    </p:animEffect>
                                  </p:childTnLst>
                                </p:cTn>
                              </p:par>
                            </p:childTnLst>
                          </p:cTn>
                        </p:par>
                        <p:par>
                          <p:cTn id="43" fill="hold">
                            <p:stCondLst>
                              <p:cond delay="1000"/>
                            </p:stCondLst>
                            <p:childTnLst>
                              <p:par>
                                <p:cTn id="44" presetID="17" presetClass="entr" presetSubtype="4" fill="hold" nodeType="afterEffect">
                                  <p:stCondLst>
                                    <p:cond delay="0"/>
                                  </p:stCondLst>
                                  <p:childTnLst>
                                    <p:set>
                                      <p:cBhvr>
                                        <p:cTn id="45" dur="1" fill="hold">
                                          <p:stCondLst>
                                            <p:cond delay="0"/>
                                          </p:stCondLst>
                                        </p:cTn>
                                        <p:tgtEl>
                                          <p:spTgt spid="27"/>
                                        </p:tgtEl>
                                        <p:attrNameLst>
                                          <p:attrName>style.visibility</p:attrName>
                                        </p:attrNameLst>
                                      </p:cBhvr>
                                      <p:to>
                                        <p:strVal val="visible"/>
                                      </p:to>
                                    </p:set>
                                    <p:anim calcmode="lin" valueType="num">
                                      <p:cBhvr>
                                        <p:cTn id="46" dur="500" fill="hold"/>
                                        <p:tgtEl>
                                          <p:spTgt spid="27"/>
                                        </p:tgtEl>
                                        <p:attrNameLst>
                                          <p:attrName>ppt_x</p:attrName>
                                        </p:attrNameLst>
                                      </p:cBhvr>
                                      <p:tavLst>
                                        <p:tav tm="0">
                                          <p:val>
                                            <p:strVal val="#ppt_x"/>
                                          </p:val>
                                        </p:tav>
                                        <p:tav tm="100000">
                                          <p:val>
                                            <p:strVal val="#ppt_x"/>
                                          </p:val>
                                        </p:tav>
                                      </p:tavLst>
                                    </p:anim>
                                    <p:anim calcmode="lin" valueType="num">
                                      <p:cBhvr>
                                        <p:cTn id="47" dur="500" fill="hold"/>
                                        <p:tgtEl>
                                          <p:spTgt spid="27"/>
                                        </p:tgtEl>
                                        <p:attrNameLst>
                                          <p:attrName>ppt_y</p:attrName>
                                        </p:attrNameLst>
                                      </p:cBhvr>
                                      <p:tavLst>
                                        <p:tav tm="0">
                                          <p:val>
                                            <p:strVal val="#ppt_y+#ppt_h/2"/>
                                          </p:val>
                                        </p:tav>
                                        <p:tav tm="100000">
                                          <p:val>
                                            <p:strVal val="#ppt_y"/>
                                          </p:val>
                                        </p:tav>
                                      </p:tavLst>
                                    </p:anim>
                                    <p:anim calcmode="lin" valueType="num">
                                      <p:cBhvr>
                                        <p:cTn id="48" dur="500" fill="hold"/>
                                        <p:tgtEl>
                                          <p:spTgt spid="27"/>
                                        </p:tgtEl>
                                        <p:attrNameLst>
                                          <p:attrName>ppt_w</p:attrName>
                                        </p:attrNameLst>
                                      </p:cBhvr>
                                      <p:tavLst>
                                        <p:tav tm="0">
                                          <p:val>
                                            <p:strVal val="#ppt_w"/>
                                          </p:val>
                                        </p:tav>
                                        <p:tav tm="100000">
                                          <p:val>
                                            <p:strVal val="#ppt_w"/>
                                          </p:val>
                                        </p:tav>
                                      </p:tavLst>
                                    </p:anim>
                                    <p:anim calcmode="lin" valueType="num">
                                      <p:cBhvr>
                                        <p:cTn id="49" dur="500" fill="hold"/>
                                        <p:tgtEl>
                                          <p:spTgt spid="27"/>
                                        </p:tgtEl>
                                        <p:attrNameLst>
                                          <p:attrName>ppt_h</p:attrName>
                                        </p:attrNameLst>
                                      </p:cBhvr>
                                      <p:tavLst>
                                        <p:tav tm="0">
                                          <p:val>
                                            <p:fltVal val="0"/>
                                          </p:val>
                                        </p:tav>
                                        <p:tav tm="100000">
                                          <p:val>
                                            <p:strVal val="#ppt_h"/>
                                          </p:val>
                                        </p:tav>
                                      </p:tavLst>
                                    </p:anim>
                                  </p:childTnLst>
                                </p:cTn>
                              </p:par>
                            </p:childTnLst>
                          </p:cTn>
                        </p:par>
                        <p:par>
                          <p:cTn id="50" fill="hold">
                            <p:stCondLst>
                              <p:cond delay="1500"/>
                            </p:stCondLst>
                            <p:childTnLst>
                              <p:par>
                                <p:cTn id="51" presetID="22" presetClass="entr" presetSubtype="8" fill="hold" grpId="0" nodeType="afterEffect">
                                  <p:stCondLst>
                                    <p:cond delay="0"/>
                                  </p:stCondLst>
                                  <p:childTnLst>
                                    <p:set>
                                      <p:cBhvr>
                                        <p:cTn id="52" dur="1" fill="hold">
                                          <p:stCondLst>
                                            <p:cond delay="0"/>
                                          </p:stCondLst>
                                        </p:cTn>
                                        <p:tgtEl>
                                          <p:spTgt spid="2">
                                            <p:txEl>
                                              <p:pRg st="1" end="1"/>
                                            </p:txEl>
                                          </p:spTgt>
                                        </p:tgtEl>
                                        <p:attrNameLst>
                                          <p:attrName>style.visibility</p:attrName>
                                        </p:attrNameLst>
                                      </p:cBhvr>
                                      <p:to>
                                        <p:strVal val="visible"/>
                                      </p:to>
                                    </p:set>
                                    <p:animEffect transition="in" filter="wipe(left)">
                                      <p:cBhvr>
                                        <p:cTn id="53" dur="500"/>
                                        <p:tgtEl>
                                          <p:spTgt spid="2">
                                            <p:txEl>
                                              <p:pRg st="1" end="1"/>
                                            </p:txEl>
                                          </p:spTgt>
                                        </p:tgtEl>
                                      </p:cBhvr>
                                    </p:animEffect>
                                  </p:childTnLst>
                                </p:cTn>
                              </p:par>
                            </p:childTnLst>
                          </p:cTn>
                        </p:par>
                        <p:par>
                          <p:cTn id="54" fill="hold">
                            <p:stCondLst>
                              <p:cond delay="2000"/>
                            </p:stCondLst>
                            <p:childTnLst>
                              <p:par>
                                <p:cTn id="55" presetID="17" presetClass="entr" presetSubtype="4" fill="hold" nodeType="afterEffect">
                                  <p:stCondLst>
                                    <p:cond delay="0"/>
                                  </p:stCondLst>
                                  <p:childTnLst>
                                    <p:set>
                                      <p:cBhvr>
                                        <p:cTn id="56" dur="1" fill="hold">
                                          <p:stCondLst>
                                            <p:cond delay="0"/>
                                          </p:stCondLst>
                                        </p:cTn>
                                        <p:tgtEl>
                                          <p:spTgt spid="21"/>
                                        </p:tgtEl>
                                        <p:attrNameLst>
                                          <p:attrName>style.visibility</p:attrName>
                                        </p:attrNameLst>
                                      </p:cBhvr>
                                      <p:to>
                                        <p:strVal val="visible"/>
                                      </p:to>
                                    </p:set>
                                    <p:anim calcmode="lin" valueType="num">
                                      <p:cBhvr>
                                        <p:cTn id="57" dur="500" fill="hold"/>
                                        <p:tgtEl>
                                          <p:spTgt spid="21"/>
                                        </p:tgtEl>
                                        <p:attrNameLst>
                                          <p:attrName>ppt_x</p:attrName>
                                        </p:attrNameLst>
                                      </p:cBhvr>
                                      <p:tavLst>
                                        <p:tav tm="0">
                                          <p:val>
                                            <p:strVal val="#ppt_x"/>
                                          </p:val>
                                        </p:tav>
                                        <p:tav tm="100000">
                                          <p:val>
                                            <p:strVal val="#ppt_x"/>
                                          </p:val>
                                        </p:tav>
                                      </p:tavLst>
                                    </p:anim>
                                    <p:anim calcmode="lin" valueType="num">
                                      <p:cBhvr>
                                        <p:cTn id="58" dur="500" fill="hold"/>
                                        <p:tgtEl>
                                          <p:spTgt spid="21"/>
                                        </p:tgtEl>
                                        <p:attrNameLst>
                                          <p:attrName>ppt_y</p:attrName>
                                        </p:attrNameLst>
                                      </p:cBhvr>
                                      <p:tavLst>
                                        <p:tav tm="0">
                                          <p:val>
                                            <p:strVal val="#ppt_y+#ppt_h/2"/>
                                          </p:val>
                                        </p:tav>
                                        <p:tav tm="100000">
                                          <p:val>
                                            <p:strVal val="#ppt_y"/>
                                          </p:val>
                                        </p:tav>
                                      </p:tavLst>
                                    </p:anim>
                                    <p:anim calcmode="lin" valueType="num">
                                      <p:cBhvr>
                                        <p:cTn id="59" dur="500" fill="hold"/>
                                        <p:tgtEl>
                                          <p:spTgt spid="21"/>
                                        </p:tgtEl>
                                        <p:attrNameLst>
                                          <p:attrName>ppt_w</p:attrName>
                                        </p:attrNameLst>
                                      </p:cBhvr>
                                      <p:tavLst>
                                        <p:tav tm="0">
                                          <p:val>
                                            <p:strVal val="#ppt_w"/>
                                          </p:val>
                                        </p:tav>
                                        <p:tav tm="100000">
                                          <p:val>
                                            <p:strVal val="#ppt_w"/>
                                          </p:val>
                                        </p:tav>
                                      </p:tavLst>
                                    </p:anim>
                                    <p:anim calcmode="lin" valueType="num">
                                      <p:cBhvr>
                                        <p:cTn id="60" dur="500" fill="hold"/>
                                        <p:tgtEl>
                                          <p:spTgt spid="21"/>
                                        </p:tgtEl>
                                        <p:attrNameLst>
                                          <p:attrName>ppt_h</p:attrName>
                                        </p:attrNameLst>
                                      </p:cBhvr>
                                      <p:tavLst>
                                        <p:tav tm="0">
                                          <p:val>
                                            <p:fltVal val="0"/>
                                          </p:val>
                                        </p:tav>
                                        <p:tav tm="100000">
                                          <p:val>
                                            <p:strVal val="#ppt_h"/>
                                          </p:val>
                                        </p:tav>
                                      </p:tavLst>
                                    </p:anim>
                                  </p:childTnLst>
                                </p:cTn>
                              </p:par>
                            </p:childTnLst>
                          </p:cTn>
                        </p:par>
                        <p:par>
                          <p:cTn id="61" fill="hold">
                            <p:stCondLst>
                              <p:cond delay="2500"/>
                            </p:stCondLst>
                            <p:childTnLst>
                              <p:par>
                                <p:cTn id="62" presetID="22" presetClass="entr" presetSubtype="8" fill="hold" grpId="0" nodeType="afterEffect">
                                  <p:stCondLst>
                                    <p:cond delay="0"/>
                                  </p:stCondLst>
                                  <p:childTnLst>
                                    <p:set>
                                      <p:cBhvr>
                                        <p:cTn id="63" dur="1" fill="hold">
                                          <p:stCondLst>
                                            <p:cond delay="0"/>
                                          </p:stCondLst>
                                        </p:cTn>
                                        <p:tgtEl>
                                          <p:spTgt spid="2">
                                            <p:txEl>
                                              <p:pRg st="2" end="2"/>
                                            </p:txEl>
                                          </p:spTgt>
                                        </p:tgtEl>
                                        <p:attrNameLst>
                                          <p:attrName>style.visibility</p:attrName>
                                        </p:attrNameLst>
                                      </p:cBhvr>
                                      <p:to>
                                        <p:strVal val="visible"/>
                                      </p:to>
                                    </p:set>
                                    <p:animEffect transition="in" filter="wipe(left)">
                                      <p:cBhvr>
                                        <p:cTn id="64" dur="500"/>
                                        <p:tgtEl>
                                          <p:spTgt spid="2">
                                            <p:txEl>
                                              <p:pRg st="2" end="2"/>
                                            </p:txEl>
                                          </p:spTgt>
                                        </p:tgtEl>
                                      </p:cBhvr>
                                    </p:animEffect>
                                  </p:childTnLst>
                                </p:cTn>
                              </p:par>
                            </p:childTnLst>
                          </p:cTn>
                        </p:par>
                        <p:par>
                          <p:cTn id="65" fill="hold">
                            <p:stCondLst>
                              <p:cond delay="3000"/>
                            </p:stCondLst>
                            <p:childTnLst>
                              <p:par>
                                <p:cTn id="66" presetID="17" presetClass="entr" presetSubtype="4" fill="hold" nodeType="afterEffect">
                                  <p:stCondLst>
                                    <p:cond delay="0"/>
                                  </p:stCondLst>
                                  <p:childTnLst>
                                    <p:set>
                                      <p:cBhvr>
                                        <p:cTn id="67" dur="1" fill="hold">
                                          <p:stCondLst>
                                            <p:cond delay="0"/>
                                          </p:stCondLst>
                                        </p:cTn>
                                        <p:tgtEl>
                                          <p:spTgt spid="11"/>
                                        </p:tgtEl>
                                        <p:attrNameLst>
                                          <p:attrName>style.visibility</p:attrName>
                                        </p:attrNameLst>
                                      </p:cBhvr>
                                      <p:to>
                                        <p:strVal val="visible"/>
                                      </p:to>
                                    </p:set>
                                    <p:anim calcmode="lin" valueType="num">
                                      <p:cBhvr>
                                        <p:cTn id="68" dur="500" fill="hold"/>
                                        <p:tgtEl>
                                          <p:spTgt spid="11"/>
                                        </p:tgtEl>
                                        <p:attrNameLst>
                                          <p:attrName>ppt_x</p:attrName>
                                        </p:attrNameLst>
                                      </p:cBhvr>
                                      <p:tavLst>
                                        <p:tav tm="0">
                                          <p:val>
                                            <p:strVal val="#ppt_x"/>
                                          </p:val>
                                        </p:tav>
                                        <p:tav tm="100000">
                                          <p:val>
                                            <p:strVal val="#ppt_x"/>
                                          </p:val>
                                        </p:tav>
                                      </p:tavLst>
                                    </p:anim>
                                    <p:anim calcmode="lin" valueType="num">
                                      <p:cBhvr>
                                        <p:cTn id="69" dur="500" fill="hold"/>
                                        <p:tgtEl>
                                          <p:spTgt spid="11"/>
                                        </p:tgtEl>
                                        <p:attrNameLst>
                                          <p:attrName>ppt_y</p:attrName>
                                        </p:attrNameLst>
                                      </p:cBhvr>
                                      <p:tavLst>
                                        <p:tav tm="0">
                                          <p:val>
                                            <p:strVal val="#ppt_y+#ppt_h/2"/>
                                          </p:val>
                                        </p:tav>
                                        <p:tav tm="100000">
                                          <p:val>
                                            <p:strVal val="#ppt_y"/>
                                          </p:val>
                                        </p:tav>
                                      </p:tavLst>
                                    </p:anim>
                                    <p:anim calcmode="lin" valueType="num">
                                      <p:cBhvr>
                                        <p:cTn id="70" dur="500" fill="hold"/>
                                        <p:tgtEl>
                                          <p:spTgt spid="11"/>
                                        </p:tgtEl>
                                        <p:attrNameLst>
                                          <p:attrName>ppt_w</p:attrName>
                                        </p:attrNameLst>
                                      </p:cBhvr>
                                      <p:tavLst>
                                        <p:tav tm="0">
                                          <p:val>
                                            <p:strVal val="#ppt_w"/>
                                          </p:val>
                                        </p:tav>
                                        <p:tav tm="100000">
                                          <p:val>
                                            <p:strVal val="#ppt_w"/>
                                          </p:val>
                                        </p:tav>
                                      </p:tavLst>
                                    </p:anim>
                                    <p:anim calcmode="lin" valueType="num">
                                      <p:cBhvr>
                                        <p:cTn id="71" dur="500" fill="hold"/>
                                        <p:tgtEl>
                                          <p:spTgt spid="11"/>
                                        </p:tgtEl>
                                        <p:attrNameLst>
                                          <p:attrName>ppt_h</p:attrName>
                                        </p:attrNameLst>
                                      </p:cBhvr>
                                      <p:tavLst>
                                        <p:tav tm="0">
                                          <p:val>
                                            <p:fltVal val="0"/>
                                          </p:val>
                                        </p:tav>
                                        <p:tav tm="100000">
                                          <p:val>
                                            <p:strVal val="#ppt_h"/>
                                          </p:val>
                                        </p:tav>
                                      </p:tavLst>
                                    </p:anim>
                                  </p:childTnLst>
                                </p:cTn>
                              </p:par>
                            </p:childTnLst>
                          </p:cTn>
                        </p:par>
                        <p:par>
                          <p:cTn id="72" fill="hold">
                            <p:stCondLst>
                              <p:cond delay="3500"/>
                            </p:stCondLst>
                            <p:childTnLst>
                              <p:par>
                                <p:cTn id="73" presetID="22" presetClass="entr" presetSubtype="8" fill="hold" grpId="0" nodeType="afterEffect">
                                  <p:stCondLst>
                                    <p:cond delay="0"/>
                                  </p:stCondLst>
                                  <p:childTnLst>
                                    <p:set>
                                      <p:cBhvr>
                                        <p:cTn id="74" dur="1" fill="hold">
                                          <p:stCondLst>
                                            <p:cond delay="0"/>
                                          </p:stCondLst>
                                        </p:cTn>
                                        <p:tgtEl>
                                          <p:spTgt spid="2">
                                            <p:txEl>
                                              <p:pRg st="3" end="3"/>
                                            </p:txEl>
                                          </p:spTgt>
                                        </p:tgtEl>
                                        <p:attrNameLst>
                                          <p:attrName>style.visibility</p:attrName>
                                        </p:attrNameLst>
                                      </p:cBhvr>
                                      <p:to>
                                        <p:strVal val="visible"/>
                                      </p:to>
                                    </p:set>
                                    <p:animEffect transition="in" filter="wipe(left)">
                                      <p:cBhvr>
                                        <p:cTn id="75" dur="500"/>
                                        <p:tgtEl>
                                          <p:spTgt spid="2">
                                            <p:txEl>
                                              <p:pRg st="3" end="3"/>
                                            </p:txEl>
                                          </p:spTgt>
                                        </p:tgtEl>
                                      </p:cBhvr>
                                    </p:animEffect>
                                  </p:childTnLst>
                                </p:cTn>
                              </p:par>
                            </p:childTnLst>
                          </p:cTn>
                        </p:par>
                      </p:childTnLst>
                    </p:cTn>
                  </p:par>
                  <p:par>
                    <p:cTn id="76" fill="hold">
                      <p:stCondLst>
                        <p:cond delay="indefinite"/>
                      </p:stCondLst>
                      <p:childTnLst>
                        <p:par>
                          <p:cTn id="77" fill="hold">
                            <p:stCondLst>
                              <p:cond delay="0"/>
                            </p:stCondLst>
                            <p:childTnLst>
                              <p:par>
                                <p:cTn id="78" presetID="50" presetClass="entr" presetSubtype="0" decel="100000" fill="hold" nodeType="clickEffect">
                                  <p:stCondLst>
                                    <p:cond delay="0"/>
                                  </p:stCondLst>
                                  <p:childTnLst>
                                    <p:set>
                                      <p:cBhvr>
                                        <p:cTn id="79" dur="1" fill="hold">
                                          <p:stCondLst>
                                            <p:cond delay="0"/>
                                          </p:stCondLst>
                                        </p:cTn>
                                        <p:tgtEl>
                                          <p:spTgt spid="33"/>
                                        </p:tgtEl>
                                        <p:attrNameLst>
                                          <p:attrName>style.visibility</p:attrName>
                                        </p:attrNameLst>
                                      </p:cBhvr>
                                      <p:to>
                                        <p:strVal val="visible"/>
                                      </p:to>
                                    </p:set>
                                    <p:anim calcmode="lin" valueType="num">
                                      <p:cBhvr>
                                        <p:cTn id="80" dur="500" fill="hold"/>
                                        <p:tgtEl>
                                          <p:spTgt spid="33"/>
                                        </p:tgtEl>
                                        <p:attrNameLst>
                                          <p:attrName>ppt_w</p:attrName>
                                        </p:attrNameLst>
                                      </p:cBhvr>
                                      <p:tavLst>
                                        <p:tav tm="0">
                                          <p:val>
                                            <p:strVal val="#ppt_w+.3"/>
                                          </p:val>
                                        </p:tav>
                                        <p:tav tm="100000">
                                          <p:val>
                                            <p:strVal val="#ppt_w"/>
                                          </p:val>
                                        </p:tav>
                                      </p:tavLst>
                                    </p:anim>
                                    <p:anim calcmode="lin" valueType="num">
                                      <p:cBhvr>
                                        <p:cTn id="81" dur="500" fill="hold"/>
                                        <p:tgtEl>
                                          <p:spTgt spid="33"/>
                                        </p:tgtEl>
                                        <p:attrNameLst>
                                          <p:attrName>ppt_h</p:attrName>
                                        </p:attrNameLst>
                                      </p:cBhvr>
                                      <p:tavLst>
                                        <p:tav tm="0">
                                          <p:val>
                                            <p:strVal val="#ppt_h"/>
                                          </p:val>
                                        </p:tav>
                                        <p:tav tm="100000">
                                          <p:val>
                                            <p:strVal val="#ppt_h"/>
                                          </p:val>
                                        </p:tav>
                                      </p:tavLst>
                                    </p:anim>
                                    <p:animEffect transition="in" filter="fade">
                                      <p:cBhvr>
                                        <p:cTn id="82" dur="500"/>
                                        <p:tgtEl>
                                          <p:spTgt spid="33"/>
                                        </p:tgtEl>
                                      </p:cBhvr>
                                    </p:animEffect>
                                  </p:childTnLst>
                                </p:cTn>
                              </p:par>
                            </p:childTnLst>
                          </p:cTn>
                        </p:par>
                        <p:par>
                          <p:cTn id="83" fill="hold">
                            <p:stCondLst>
                              <p:cond delay="500"/>
                            </p:stCondLst>
                            <p:childTnLst>
                              <p:par>
                                <p:cTn id="84" presetID="22" presetClass="entr" presetSubtype="8" fill="hold" grpId="0" nodeType="afterEffect">
                                  <p:stCondLst>
                                    <p:cond delay="0"/>
                                  </p:stCondLst>
                                  <p:childTnLst>
                                    <p:set>
                                      <p:cBhvr>
                                        <p:cTn id="85" dur="1" fill="hold">
                                          <p:stCondLst>
                                            <p:cond delay="0"/>
                                          </p:stCondLst>
                                        </p:cTn>
                                        <p:tgtEl>
                                          <p:spTgt spid="2">
                                            <p:txEl>
                                              <p:pRg st="4" end="4"/>
                                            </p:txEl>
                                          </p:spTgt>
                                        </p:tgtEl>
                                        <p:attrNameLst>
                                          <p:attrName>style.visibility</p:attrName>
                                        </p:attrNameLst>
                                      </p:cBhvr>
                                      <p:to>
                                        <p:strVal val="visible"/>
                                      </p:to>
                                    </p:set>
                                    <p:animEffect transition="in" filter="wipe(left)">
                                      <p:cBhvr>
                                        <p:cTn id="86" dur="500"/>
                                        <p:tgtEl>
                                          <p:spTgt spid="2">
                                            <p:txEl>
                                              <p:pRg st="4" end="4"/>
                                            </p:txEl>
                                          </p:spTgt>
                                        </p:tgtEl>
                                      </p:cBhvr>
                                    </p:animEffect>
                                  </p:childTnLst>
                                </p:cTn>
                              </p:par>
                            </p:childTnLst>
                          </p:cTn>
                        </p:par>
                        <p:par>
                          <p:cTn id="87" fill="hold">
                            <p:stCondLst>
                              <p:cond delay="1000"/>
                            </p:stCondLst>
                            <p:childTnLst>
                              <p:par>
                                <p:cTn id="88" presetID="17" presetClass="entr" presetSubtype="4" fill="hold" nodeType="afterEffect">
                                  <p:stCondLst>
                                    <p:cond delay="0"/>
                                  </p:stCondLst>
                                  <p:childTnLst>
                                    <p:set>
                                      <p:cBhvr>
                                        <p:cTn id="89" dur="1" fill="hold">
                                          <p:stCondLst>
                                            <p:cond delay="0"/>
                                          </p:stCondLst>
                                        </p:cTn>
                                        <p:tgtEl>
                                          <p:spTgt spid="23"/>
                                        </p:tgtEl>
                                        <p:attrNameLst>
                                          <p:attrName>style.visibility</p:attrName>
                                        </p:attrNameLst>
                                      </p:cBhvr>
                                      <p:to>
                                        <p:strVal val="visible"/>
                                      </p:to>
                                    </p:set>
                                    <p:anim calcmode="lin" valueType="num">
                                      <p:cBhvr>
                                        <p:cTn id="90" dur="500" fill="hold"/>
                                        <p:tgtEl>
                                          <p:spTgt spid="23"/>
                                        </p:tgtEl>
                                        <p:attrNameLst>
                                          <p:attrName>ppt_x</p:attrName>
                                        </p:attrNameLst>
                                      </p:cBhvr>
                                      <p:tavLst>
                                        <p:tav tm="0">
                                          <p:val>
                                            <p:strVal val="#ppt_x"/>
                                          </p:val>
                                        </p:tav>
                                        <p:tav tm="100000">
                                          <p:val>
                                            <p:strVal val="#ppt_x"/>
                                          </p:val>
                                        </p:tav>
                                      </p:tavLst>
                                    </p:anim>
                                    <p:anim calcmode="lin" valueType="num">
                                      <p:cBhvr>
                                        <p:cTn id="91" dur="500" fill="hold"/>
                                        <p:tgtEl>
                                          <p:spTgt spid="23"/>
                                        </p:tgtEl>
                                        <p:attrNameLst>
                                          <p:attrName>ppt_y</p:attrName>
                                        </p:attrNameLst>
                                      </p:cBhvr>
                                      <p:tavLst>
                                        <p:tav tm="0">
                                          <p:val>
                                            <p:strVal val="#ppt_y+#ppt_h/2"/>
                                          </p:val>
                                        </p:tav>
                                        <p:tav tm="100000">
                                          <p:val>
                                            <p:strVal val="#ppt_y"/>
                                          </p:val>
                                        </p:tav>
                                      </p:tavLst>
                                    </p:anim>
                                    <p:anim calcmode="lin" valueType="num">
                                      <p:cBhvr>
                                        <p:cTn id="92" dur="500" fill="hold"/>
                                        <p:tgtEl>
                                          <p:spTgt spid="23"/>
                                        </p:tgtEl>
                                        <p:attrNameLst>
                                          <p:attrName>ppt_w</p:attrName>
                                        </p:attrNameLst>
                                      </p:cBhvr>
                                      <p:tavLst>
                                        <p:tav tm="0">
                                          <p:val>
                                            <p:strVal val="#ppt_w"/>
                                          </p:val>
                                        </p:tav>
                                        <p:tav tm="100000">
                                          <p:val>
                                            <p:strVal val="#ppt_w"/>
                                          </p:val>
                                        </p:tav>
                                      </p:tavLst>
                                    </p:anim>
                                    <p:anim calcmode="lin" valueType="num">
                                      <p:cBhvr>
                                        <p:cTn id="93" dur="500" fill="hold"/>
                                        <p:tgtEl>
                                          <p:spTgt spid="23"/>
                                        </p:tgtEl>
                                        <p:attrNameLst>
                                          <p:attrName>ppt_h</p:attrName>
                                        </p:attrNameLst>
                                      </p:cBhvr>
                                      <p:tavLst>
                                        <p:tav tm="0">
                                          <p:val>
                                            <p:fltVal val="0"/>
                                          </p:val>
                                        </p:tav>
                                        <p:tav tm="100000">
                                          <p:val>
                                            <p:strVal val="#ppt_h"/>
                                          </p:val>
                                        </p:tav>
                                      </p:tavLst>
                                    </p:anim>
                                  </p:childTnLst>
                                </p:cTn>
                              </p:par>
                            </p:childTnLst>
                          </p:cTn>
                        </p:par>
                      </p:childTnLst>
                    </p:cTn>
                  </p:par>
                  <p:par>
                    <p:cTn id="94" fill="hold">
                      <p:stCondLst>
                        <p:cond delay="indefinite"/>
                      </p:stCondLst>
                      <p:childTnLst>
                        <p:par>
                          <p:cTn id="95" fill="hold">
                            <p:stCondLst>
                              <p:cond delay="0"/>
                            </p:stCondLst>
                            <p:childTnLst>
                              <p:par>
                                <p:cTn id="96" presetID="2" presetClass="entr" presetSubtype="4" fill="hold" nodeType="clickEffect">
                                  <p:stCondLst>
                                    <p:cond delay="0"/>
                                  </p:stCondLst>
                                  <p:childTnLst>
                                    <p:set>
                                      <p:cBhvr>
                                        <p:cTn id="97" dur="1" fill="hold">
                                          <p:stCondLst>
                                            <p:cond delay="0"/>
                                          </p:stCondLst>
                                        </p:cTn>
                                        <p:tgtEl>
                                          <p:spTgt spid="2">
                                            <p:txEl>
                                              <p:pRg st="5" end="5"/>
                                            </p:txEl>
                                          </p:spTgt>
                                        </p:tgtEl>
                                        <p:attrNameLst>
                                          <p:attrName>style.visibility</p:attrName>
                                        </p:attrNameLst>
                                      </p:cBhvr>
                                      <p:to>
                                        <p:strVal val="visible"/>
                                      </p:to>
                                    </p:set>
                                    <p:anim calcmode="lin" valueType="num">
                                      <p:cBhvr additive="base">
                                        <p:cTn id="98"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99" dur="5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par>
                          <p:cTn id="100" fill="hold">
                            <p:stCondLst>
                              <p:cond delay="500"/>
                            </p:stCondLst>
                            <p:childTnLst>
                              <p:par>
                                <p:cTn id="101" presetID="17" presetClass="entr" presetSubtype="4" fill="hold" nodeType="afterEffect">
                                  <p:stCondLst>
                                    <p:cond delay="0"/>
                                  </p:stCondLst>
                                  <p:childTnLst>
                                    <p:set>
                                      <p:cBhvr>
                                        <p:cTn id="102" dur="1" fill="hold">
                                          <p:stCondLst>
                                            <p:cond delay="0"/>
                                          </p:stCondLst>
                                        </p:cTn>
                                        <p:tgtEl>
                                          <p:spTgt spid="15"/>
                                        </p:tgtEl>
                                        <p:attrNameLst>
                                          <p:attrName>style.visibility</p:attrName>
                                        </p:attrNameLst>
                                      </p:cBhvr>
                                      <p:to>
                                        <p:strVal val="visible"/>
                                      </p:to>
                                    </p:set>
                                    <p:anim calcmode="lin" valueType="num">
                                      <p:cBhvr>
                                        <p:cTn id="103" dur="500" fill="hold"/>
                                        <p:tgtEl>
                                          <p:spTgt spid="15"/>
                                        </p:tgtEl>
                                        <p:attrNameLst>
                                          <p:attrName>ppt_x</p:attrName>
                                        </p:attrNameLst>
                                      </p:cBhvr>
                                      <p:tavLst>
                                        <p:tav tm="0">
                                          <p:val>
                                            <p:strVal val="#ppt_x"/>
                                          </p:val>
                                        </p:tav>
                                        <p:tav tm="100000">
                                          <p:val>
                                            <p:strVal val="#ppt_x"/>
                                          </p:val>
                                        </p:tav>
                                      </p:tavLst>
                                    </p:anim>
                                    <p:anim calcmode="lin" valueType="num">
                                      <p:cBhvr>
                                        <p:cTn id="104" dur="500" fill="hold"/>
                                        <p:tgtEl>
                                          <p:spTgt spid="15"/>
                                        </p:tgtEl>
                                        <p:attrNameLst>
                                          <p:attrName>ppt_y</p:attrName>
                                        </p:attrNameLst>
                                      </p:cBhvr>
                                      <p:tavLst>
                                        <p:tav tm="0">
                                          <p:val>
                                            <p:strVal val="#ppt_y+#ppt_h/2"/>
                                          </p:val>
                                        </p:tav>
                                        <p:tav tm="100000">
                                          <p:val>
                                            <p:strVal val="#ppt_y"/>
                                          </p:val>
                                        </p:tav>
                                      </p:tavLst>
                                    </p:anim>
                                    <p:anim calcmode="lin" valueType="num">
                                      <p:cBhvr>
                                        <p:cTn id="105" dur="500" fill="hold"/>
                                        <p:tgtEl>
                                          <p:spTgt spid="15"/>
                                        </p:tgtEl>
                                        <p:attrNameLst>
                                          <p:attrName>ppt_w</p:attrName>
                                        </p:attrNameLst>
                                      </p:cBhvr>
                                      <p:tavLst>
                                        <p:tav tm="0">
                                          <p:val>
                                            <p:strVal val="#ppt_w"/>
                                          </p:val>
                                        </p:tav>
                                        <p:tav tm="100000">
                                          <p:val>
                                            <p:strVal val="#ppt_w"/>
                                          </p:val>
                                        </p:tav>
                                      </p:tavLst>
                                    </p:anim>
                                    <p:anim calcmode="lin" valueType="num">
                                      <p:cBhvr>
                                        <p:cTn id="106" dur="500" fill="hold"/>
                                        <p:tgtEl>
                                          <p:spTgt spid="15"/>
                                        </p:tgtEl>
                                        <p:attrNameLst>
                                          <p:attrName>ppt_h</p:attrName>
                                        </p:attrNameLst>
                                      </p:cBhvr>
                                      <p:tavLst>
                                        <p:tav tm="0">
                                          <p:val>
                                            <p:fltVal val="0"/>
                                          </p:val>
                                        </p:tav>
                                        <p:tav tm="100000">
                                          <p:val>
                                            <p:strVal val="#ppt_h"/>
                                          </p:val>
                                        </p:tav>
                                      </p:tavLst>
                                    </p:anim>
                                  </p:childTnLst>
                                </p:cTn>
                              </p:par>
                            </p:childTnLst>
                          </p:cTn>
                        </p:par>
                      </p:childTnLst>
                    </p:cTn>
                  </p:par>
                  <p:par>
                    <p:cTn id="107" fill="hold">
                      <p:stCondLst>
                        <p:cond delay="indefinite"/>
                      </p:stCondLst>
                      <p:childTnLst>
                        <p:par>
                          <p:cTn id="108" fill="hold">
                            <p:stCondLst>
                              <p:cond delay="0"/>
                            </p:stCondLst>
                            <p:childTnLst>
                              <p:par>
                                <p:cTn id="109" presetID="42" presetClass="entr" presetSubtype="0" fill="hold" nodeType="clickEffect">
                                  <p:stCondLst>
                                    <p:cond delay="0"/>
                                  </p:stCondLst>
                                  <p:childTnLst>
                                    <p:set>
                                      <p:cBhvr>
                                        <p:cTn id="110" dur="1" fill="hold">
                                          <p:stCondLst>
                                            <p:cond delay="0"/>
                                          </p:stCondLst>
                                        </p:cTn>
                                        <p:tgtEl>
                                          <p:spTgt spid="2">
                                            <p:txEl>
                                              <p:pRg st="6" end="6"/>
                                            </p:txEl>
                                          </p:spTgt>
                                        </p:tgtEl>
                                        <p:attrNameLst>
                                          <p:attrName>style.visibility</p:attrName>
                                        </p:attrNameLst>
                                      </p:cBhvr>
                                      <p:to>
                                        <p:strVal val="visible"/>
                                      </p:to>
                                    </p:set>
                                    <p:animEffect transition="in" filter="fade">
                                      <p:cBhvr>
                                        <p:cTn id="111" dur="1000"/>
                                        <p:tgtEl>
                                          <p:spTgt spid="2">
                                            <p:txEl>
                                              <p:pRg st="6" end="6"/>
                                            </p:txEl>
                                          </p:spTgt>
                                        </p:tgtEl>
                                      </p:cBhvr>
                                    </p:animEffect>
                                    <p:anim calcmode="lin" valueType="num">
                                      <p:cBhvr>
                                        <p:cTn id="112"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113" dur="1000" fill="hold"/>
                                        <p:tgtEl>
                                          <p:spTgt spid="2">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6" grpId="0"/>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99CC31A-53B9-B4EB-C3D7-E8ADBBD9B939}"/>
            </a:ext>
          </a:extLst>
        </p:cNvPr>
        <p:cNvGrpSpPr/>
        <p:nvPr/>
      </p:nvGrpSpPr>
      <p:grpSpPr>
        <a:xfrm>
          <a:off x="0" y="0"/>
          <a:ext cx="0" cy="0"/>
          <a:chOff x="0" y="0"/>
          <a:chExt cx="0" cy="0"/>
        </a:xfrm>
      </p:grpSpPr>
      <p:pic>
        <p:nvPicPr>
          <p:cNvPr id="4" name="Imagen 3" descr="Pintura de un grupo de personas en una montaña&#10;&#10;El contenido generado por IA puede ser incorrecto.">
            <a:extLst>
              <a:ext uri="{FF2B5EF4-FFF2-40B4-BE49-F238E27FC236}">
                <a16:creationId xmlns:a16="http://schemas.microsoft.com/office/drawing/2014/main" id="{39E0389F-2BF8-42DD-4625-051E96A150BE}"/>
              </a:ext>
            </a:extLst>
          </p:cNvPr>
          <p:cNvPicPr>
            <a:picLocks noGrp="1" noRot="1" noChangeAspect="1" noMove="1" noResize="1" noEditPoints="1" noAdjustHandles="1" noChangeArrowheads="1" noChangeShapeType="1" noCrop="1"/>
          </p:cNvPicPr>
          <p:nvPr/>
        </p:nvPicPr>
        <p:blipFill>
          <a:blip r:embed="rId2" cstate="print">
            <a:extLst>
              <a:ext uri="{28A0092B-C50C-407E-A947-70E740481C1C}">
                <a14:useLocalDpi xmlns:a14="http://schemas.microsoft.com/office/drawing/2010/main"/>
              </a:ext>
            </a:extLst>
          </a:blip>
          <a:srcRect/>
          <a:stretch>
            <a:fillRect/>
          </a:stretch>
        </p:blipFill>
        <p:spPr>
          <a:xfrm>
            <a:off x="20" y="10"/>
            <a:ext cx="12191980" cy="6857990"/>
          </a:xfrm>
          <a:prstGeom prst="rect">
            <a:avLst/>
          </a:prstGeom>
        </p:spPr>
      </p:pic>
      <p:sp>
        <p:nvSpPr>
          <p:cNvPr id="9" name="Rectangle 8">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0" y="59297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8515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7444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2" name="CuadroTexto 1">
            <a:extLst>
              <a:ext uri="{FF2B5EF4-FFF2-40B4-BE49-F238E27FC236}">
                <a16:creationId xmlns:a16="http://schemas.microsoft.com/office/drawing/2014/main" id="{5F929F1F-210B-3804-D226-AFD6C4DFEDE3}"/>
              </a:ext>
            </a:extLst>
          </p:cNvPr>
          <p:cNvSpPr txBox="1"/>
          <p:nvPr/>
        </p:nvSpPr>
        <p:spPr>
          <a:xfrm>
            <a:off x="1" y="5854154"/>
            <a:ext cx="12191999" cy="830997"/>
          </a:xfrm>
          <a:prstGeom prst="rect">
            <a:avLst/>
          </a:prstGeom>
          <a:noFill/>
        </p:spPr>
        <p:txBody>
          <a:bodyPr wrap="square">
            <a:spAutoFit/>
            <a:scene3d>
              <a:camera prst="orthographicFront"/>
              <a:lightRig rig="threePt" dir="t"/>
            </a:scene3d>
            <a:sp3d extrusionH="57150">
              <a:bevelT w="38100" h="38100" prst="angle"/>
            </a:sp3d>
          </a:bodyPr>
          <a:lstStyle/>
          <a:p>
            <a:pPr algn="ctr"/>
            <a:r>
              <a:rPr lang="lv-LV" sz="4800" b="1" spc="15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DERĪBA</a:t>
            </a:r>
            <a:endParaRPr lang="es-ES" sz="4800" b="1" spc="15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Tree>
    <p:extLst>
      <p:ext uri="{BB962C8B-B14F-4D97-AF65-F5344CB8AC3E}">
        <p14:creationId xmlns:p14="http://schemas.microsoft.com/office/powerpoint/2010/main" val="157673043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4DF37F44-A00D-1A69-C9A3-0DFC563A6A19}"/>
              </a:ext>
            </a:extLst>
          </p:cNvPr>
          <p:cNvSpPr txBox="1"/>
          <p:nvPr/>
        </p:nvSpPr>
        <p:spPr>
          <a:xfrm>
            <a:off x="0" y="0"/>
            <a:ext cx="12192000" cy="769441"/>
          </a:xfrm>
          <a:prstGeom prst="rect">
            <a:avLst/>
          </a:prstGeom>
          <a:noFill/>
        </p:spPr>
        <p:txBody>
          <a:bodyPr wrap="square">
            <a:spAutoFit/>
            <a:scene3d>
              <a:camera prst="orthographicFront"/>
              <a:lightRig rig="sunset" dir="t"/>
            </a:scene3d>
            <a:sp3d extrusionH="57150" prstMaterial="matte">
              <a:bevelT w="63500" h="12700" prst="angle"/>
              <a:contourClr>
                <a:schemeClr val="bg1">
                  <a:lumMod val="65000"/>
                </a:schemeClr>
              </a:contourClr>
            </a:sp3d>
          </a:bodyPr>
          <a:lstStyle/>
          <a:p>
            <a:pPr algn="ctr"/>
            <a:r>
              <a:rPr lang="es-ES" sz="4400" b="1" spc="300" dirty="0">
                <a:ln/>
                <a:solidFill>
                  <a:srgbClr val="FF0000"/>
                </a:solidFill>
                <a:effectLst>
                  <a:glow rad="127000">
                    <a:schemeClr val="accent3"/>
                  </a:glow>
                </a:effectLst>
              </a:rPr>
              <a:t>DERĪBAS ASINIS</a:t>
            </a:r>
          </a:p>
        </p:txBody>
      </p:sp>
      <p:sp>
        <p:nvSpPr>
          <p:cNvPr id="5" name="CuadroTexto 4">
            <a:extLst>
              <a:ext uri="{FF2B5EF4-FFF2-40B4-BE49-F238E27FC236}">
                <a16:creationId xmlns:a16="http://schemas.microsoft.com/office/drawing/2014/main" id="{CDB9B470-32B5-B3BE-8B03-9F70FD150E17}"/>
              </a:ext>
            </a:extLst>
          </p:cNvPr>
          <p:cNvSpPr txBox="1"/>
          <p:nvPr/>
        </p:nvSpPr>
        <p:spPr>
          <a:xfrm>
            <a:off x="762000" y="667047"/>
            <a:ext cx="10668000" cy="646331"/>
          </a:xfrm>
          <a:prstGeom prst="rect">
            <a:avLst/>
          </a:prstGeom>
          <a:noFill/>
        </p:spPr>
        <p:txBody>
          <a:bodyPr wrap="square">
            <a:spAutoFit/>
          </a:bodyPr>
          <a:lstStyle/>
          <a:p>
            <a:pPr algn="ctr"/>
            <a:r>
              <a:rPr lang="es-ES" b="1" dirty="0">
                <a:solidFill>
                  <a:srgbClr val="2A4111"/>
                </a:solidFill>
                <a:latin typeface="Comic Sans MS" panose="030F0702030302020204" pitchFamily="66" charset="0"/>
              </a:rPr>
              <a:t>“</a:t>
            </a:r>
            <a:r>
              <a:rPr lang="lv-LV" b="1" dirty="0">
                <a:solidFill>
                  <a:srgbClr val="2A4111"/>
                </a:solidFill>
                <a:latin typeface="Comic Sans MS" panose="030F0702030302020204" pitchFamily="66" charset="0"/>
              </a:rPr>
              <a:t>Un Mozus ņēma asinis un slacīja pār tautu un sacīja: "Redzi, šīs ir derības asinis, ko Tas Kungs ar jums ir slēdzis, saskaņā ar visiem šiem vārdiem."</a:t>
            </a:r>
            <a:r>
              <a:rPr lang="es-ES" b="1" dirty="0">
                <a:solidFill>
                  <a:srgbClr val="2A4111"/>
                </a:solidFill>
                <a:latin typeface="Comic Sans MS" panose="030F0702030302020204" pitchFamily="66" charset="0"/>
              </a:rPr>
              <a:t>” </a:t>
            </a:r>
            <a:r>
              <a:rPr lang="es-ES" sz="1400" b="1" dirty="0">
                <a:solidFill>
                  <a:srgbClr val="2A4111"/>
                </a:solidFill>
                <a:latin typeface="Comic Sans MS" panose="030F0702030302020204" pitchFamily="66" charset="0"/>
              </a:rPr>
              <a:t>(</a:t>
            </a:r>
            <a:r>
              <a:rPr lang="lv-LV" sz="1400" b="1" dirty="0">
                <a:solidFill>
                  <a:srgbClr val="2A4111"/>
                </a:solidFill>
                <a:latin typeface="Comic Sans MS" panose="030F0702030302020204" pitchFamily="66" charset="0"/>
              </a:rPr>
              <a:t>2. Mozus </a:t>
            </a:r>
            <a:r>
              <a:rPr lang="es-ES" sz="1400" b="1" dirty="0">
                <a:solidFill>
                  <a:srgbClr val="2A4111"/>
                </a:solidFill>
                <a:latin typeface="Comic Sans MS" panose="030F0702030302020204" pitchFamily="66" charset="0"/>
              </a:rPr>
              <a:t>24:8)</a:t>
            </a:r>
          </a:p>
        </p:txBody>
      </p:sp>
      <p:sp>
        <p:nvSpPr>
          <p:cNvPr id="6" name="CuadroTexto 5">
            <a:extLst>
              <a:ext uri="{FF2B5EF4-FFF2-40B4-BE49-F238E27FC236}">
                <a16:creationId xmlns:a16="http://schemas.microsoft.com/office/drawing/2014/main" id="{8CF45E17-916B-727E-4E8B-901A3483705D}"/>
              </a:ext>
            </a:extLst>
          </p:cNvPr>
          <p:cNvSpPr txBox="1"/>
          <p:nvPr/>
        </p:nvSpPr>
        <p:spPr>
          <a:xfrm>
            <a:off x="342900" y="1389578"/>
            <a:ext cx="4276725" cy="400110"/>
          </a:xfrm>
          <a:prstGeom prst="rect">
            <a:avLst/>
          </a:prstGeom>
          <a:noFill/>
        </p:spPr>
        <p:txBody>
          <a:bodyPr wrap="square" rtlCol="0">
            <a:spAutoFit/>
          </a:bodyPr>
          <a:lstStyle/>
          <a:p>
            <a:pPr>
              <a:spcBef>
                <a:spcPts val="600"/>
              </a:spcBef>
            </a:pPr>
            <a:r>
              <a:rPr lang="lv-LV" sz="2000" b="1" dirty="0">
                <a:solidFill>
                  <a:schemeClr val="bg1"/>
                </a:solidFill>
                <a:effectLst>
                  <a:outerShdw blurRad="38100" dist="38100" dir="2700000" algn="tl">
                    <a:srgbClr val="000000">
                      <a:alpha val="43137"/>
                    </a:srgbClr>
                  </a:outerShdw>
                </a:effectLst>
              </a:rPr>
              <a:t>Kā tika noslēgta derība?</a:t>
            </a:r>
          </a:p>
        </p:txBody>
      </p:sp>
      <p:sp>
        <p:nvSpPr>
          <p:cNvPr id="7" name="CuadroTexto 6">
            <a:extLst>
              <a:ext uri="{FF2B5EF4-FFF2-40B4-BE49-F238E27FC236}">
                <a16:creationId xmlns:a16="http://schemas.microsoft.com/office/drawing/2014/main" id="{DF607DFB-AB74-7C50-14AF-64686A232CBB}"/>
              </a:ext>
            </a:extLst>
          </p:cNvPr>
          <p:cNvSpPr txBox="1"/>
          <p:nvPr/>
        </p:nvSpPr>
        <p:spPr>
          <a:xfrm>
            <a:off x="184590" y="1862442"/>
            <a:ext cx="8616510" cy="3785652"/>
          </a:xfrm>
          <a:prstGeom prst="rect">
            <a:avLst/>
          </a:prstGeom>
          <a:noFill/>
        </p:spPr>
        <p:txBody>
          <a:bodyPr wrap="square" rtlCol="0">
            <a:spAutoFit/>
          </a:bodyPr>
          <a:lstStyle/>
          <a:p>
            <a:pPr marL="447675" indent="-447675">
              <a:buFont typeface="+mj-lt"/>
              <a:buAutoNum type="arabicPeriod"/>
            </a:pPr>
            <a:r>
              <a:rPr lang="lv-LV" sz="2000" b="1" dirty="0">
                <a:solidFill>
                  <a:schemeClr val="accent1">
                    <a:lumMod val="20000"/>
                    <a:lumOff val="80000"/>
                  </a:schemeClr>
                </a:solidFill>
                <a:effectLst>
                  <a:outerShdw blurRad="38100" dist="38100" dir="2700000" algn="tl">
                    <a:srgbClr val="000000">
                      <a:alpha val="43137"/>
                    </a:srgbClr>
                  </a:outerShdw>
                </a:effectLst>
              </a:rPr>
              <a:t>Derība tika nolasīta (2.Moz.24:3a)</a:t>
            </a:r>
          </a:p>
          <a:p>
            <a:pPr marL="447675" indent="-447675">
              <a:buFont typeface="+mj-lt"/>
              <a:buAutoNum type="arabicPeriod"/>
            </a:pPr>
            <a:r>
              <a:rPr lang="lv-LV" sz="2000" b="1" dirty="0">
                <a:solidFill>
                  <a:schemeClr val="accent1">
                    <a:lumMod val="20000"/>
                    <a:lumOff val="80000"/>
                  </a:schemeClr>
                </a:solidFill>
                <a:effectLst>
                  <a:outerShdw blurRad="38100" dist="38100" dir="2700000" algn="tl">
                    <a:srgbClr val="000000">
                      <a:alpha val="43137"/>
                    </a:srgbClr>
                  </a:outerShdw>
                </a:effectLst>
              </a:rPr>
              <a:t>Tauta atbildēja apstiprinoši (2. Moz. 24:3b)</a:t>
            </a:r>
          </a:p>
          <a:p>
            <a:pPr marL="447675" indent="-447675">
              <a:buFont typeface="+mj-lt"/>
              <a:buAutoNum type="arabicPeriod"/>
            </a:pPr>
            <a:r>
              <a:rPr lang="lv-LV" sz="2000" b="1" dirty="0">
                <a:solidFill>
                  <a:schemeClr val="accent3">
                    <a:lumMod val="20000"/>
                    <a:lumOff val="80000"/>
                  </a:schemeClr>
                </a:solidFill>
                <a:effectLst>
                  <a:outerShdw blurRad="38100" dist="38100" dir="2700000" algn="tl">
                    <a:srgbClr val="000000">
                      <a:alpha val="43137"/>
                    </a:srgbClr>
                  </a:outerShdw>
                </a:effectLst>
              </a:rPr>
              <a:t>Tas tika fiksēts rakstiski (2.Moz.24:4a)</a:t>
            </a:r>
          </a:p>
          <a:p>
            <a:pPr marL="447675" indent="-447675">
              <a:buFont typeface="+mj-lt"/>
              <a:buAutoNum type="arabicPeriod"/>
            </a:pPr>
            <a:r>
              <a:rPr lang="lv-LV" sz="2000" b="1" dirty="0">
                <a:solidFill>
                  <a:schemeClr val="accent4">
                    <a:lumMod val="20000"/>
                    <a:lumOff val="80000"/>
                  </a:schemeClr>
                </a:solidFill>
                <a:effectLst>
                  <a:outerShdw blurRad="38100" dist="38100" dir="2700000" algn="tl">
                    <a:srgbClr val="000000">
                      <a:alpha val="43137"/>
                    </a:srgbClr>
                  </a:outerShdw>
                </a:effectLst>
              </a:rPr>
              <a:t>Tika uzcelts altāris (2.Moz.24:4b)</a:t>
            </a:r>
          </a:p>
          <a:p>
            <a:pPr marL="447675" indent="-447675">
              <a:buFont typeface="+mj-lt"/>
              <a:buAutoNum type="arabicPeriod"/>
            </a:pPr>
            <a:r>
              <a:rPr lang="lv-LV" sz="2000" b="1" dirty="0">
                <a:solidFill>
                  <a:schemeClr val="accent5">
                    <a:lumMod val="20000"/>
                    <a:lumOff val="80000"/>
                  </a:schemeClr>
                </a:solidFill>
                <a:effectLst>
                  <a:outerShdw blurRad="38100" dist="38100" dir="2700000" algn="tl">
                    <a:srgbClr val="000000">
                      <a:alpha val="43137"/>
                    </a:srgbClr>
                  </a:outerShdw>
                </a:effectLst>
              </a:rPr>
              <a:t>Tika uzcelti divpadsmit pīlāri (2.Moz.24:4c)</a:t>
            </a:r>
          </a:p>
          <a:p>
            <a:pPr marL="447675" indent="-447675">
              <a:buFont typeface="+mj-lt"/>
              <a:buAutoNum type="arabicPeriod"/>
            </a:pPr>
            <a:r>
              <a:rPr lang="lv-LV" sz="2000" b="1" dirty="0">
                <a:solidFill>
                  <a:schemeClr val="accent6">
                    <a:lumMod val="20000"/>
                    <a:lumOff val="80000"/>
                  </a:schemeClr>
                </a:solidFill>
                <a:effectLst>
                  <a:outerShdw blurRad="38100" dist="38100" dir="2700000" algn="tl">
                    <a:srgbClr val="000000">
                      <a:alpha val="43137"/>
                    </a:srgbClr>
                  </a:outerShdw>
                </a:effectLst>
              </a:rPr>
              <a:t>Tika upurēti dedzinātie upuri (2.Moz.24:5)</a:t>
            </a:r>
          </a:p>
          <a:p>
            <a:pPr marL="447675" indent="-447675">
              <a:buFont typeface="+mj-lt"/>
              <a:buAutoNum type="arabicPeriod"/>
            </a:pPr>
            <a:r>
              <a:rPr lang="lv-LV" sz="2000" b="1" dirty="0">
                <a:solidFill>
                  <a:srgbClr val="E4D2F2"/>
                </a:solidFill>
                <a:effectLst>
                  <a:outerShdw blurRad="38100" dist="38100" dir="2700000" algn="tl">
                    <a:srgbClr val="000000">
                      <a:alpha val="43137"/>
                    </a:srgbClr>
                  </a:outerShdw>
                </a:effectLst>
              </a:rPr>
              <a:t>Puse no asinīm tika slacīta uz altāra (2.Moz.24:6)</a:t>
            </a:r>
          </a:p>
          <a:p>
            <a:pPr marL="447675" indent="-447675">
              <a:buFont typeface="+mj-lt"/>
              <a:buAutoNum type="arabicPeriod"/>
            </a:pPr>
            <a:r>
              <a:rPr lang="lv-LV" sz="2000" b="1" dirty="0">
                <a:solidFill>
                  <a:srgbClr val="E0FFC1"/>
                </a:solidFill>
                <a:effectLst>
                  <a:outerShdw blurRad="38100" dist="38100" dir="2700000" algn="tl">
                    <a:srgbClr val="000000">
                      <a:alpha val="43137"/>
                    </a:srgbClr>
                  </a:outerShdw>
                </a:effectLst>
              </a:rPr>
              <a:t>Vēlreiz tika nolasīta derība (2.Moz.24:7a)</a:t>
            </a:r>
          </a:p>
          <a:p>
            <a:pPr marL="447675" indent="-447675">
              <a:buFont typeface="+mj-lt"/>
              <a:buAutoNum type="arabicPeriod"/>
            </a:pPr>
            <a:r>
              <a:rPr lang="lv-LV" sz="2000" b="1" dirty="0">
                <a:solidFill>
                  <a:srgbClr val="FFBEAF"/>
                </a:solidFill>
                <a:effectLst>
                  <a:outerShdw blurRad="38100" dist="38100" dir="2700000" algn="tl">
                    <a:srgbClr val="000000">
                      <a:alpha val="43137"/>
                    </a:srgbClr>
                  </a:outerShdw>
                </a:effectLst>
              </a:rPr>
              <a:t>Tauta atkal atbildēja apstiprinoši (2.Moz.24:7b)</a:t>
            </a:r>
          </a:p>
          <a:p>
            <a:pPr marL="447675" indent="-447675">
              <a:buFont typeface="+mj-lt"/>
              <a:buAutoNum type="arabicPeriod"/>
            </a:pPr>
            <a:r>
              <a:rPr lang="lv-LV" sz="2000" b="1" dirty="0">
                <a:solidFill>
                  <a:srgbClr val="BDD3FF"/>
                </a:solidFill>
                <a:effectLst>
                  <a:outerShdw blurRad="38100" dist="38100" dir="2700000" algn="tl">
                    <a:srgbClr val="000000">
                      <a:alpha val="43137"/>
                    </a:srgbClr>
                  </a:outerShdw>
                </a:effectLst>
              </a:rPr>
              <a:t>Otra puse asiņu tika izslacīta uz ļaudīm (2.Moz.24:8a)</a:t>
            </a:r>
          </a:p>
          <a:p>
            <a:pPr marL="447675" indent="-447675">
              <a:buFont typeface="+mj-lt"/>
              <a:buAutoNum type="arabicPeriod"/>
            </a:pPr>
            <a:r>
              <a:rPr lang="lv-LV" sz="2000" b="1" dirty="0">
                <a:solidFill>
                  <a:srgbClr val="FFDDAB"/>
                </a:solidFill>
                <a:effectLst>
                  <a:outerShdw blurRad="38100" dist="38100" dir="2700000" algn="tl">
                    <a:srgbClr val="000000">
                      <a:alpha val="43137"/>
                    </a:srgbClr>
                  </a:outerShdw>
                </a:effectLst>
              </a:rPr>
              <a:t>Mozus paziņoja, ka tās ir "derības asinis" (2.Moz.24:8b; Mt.26:28)</a:t>
            </a:r>
          </a:p>
          <a:p>
            <a:pPr marL="447675" indent="-447675">
              <a:buFont typeface="+mj-lt"/>
              <a:buAutoNum type="arabicPeriod"/>
            </a:pPr>
            <a:r>
              <a:rPr lang="lv-LV" sz="2000" b="1" dirty="0">
                <a:solidFill>
                  <a:srgbClr val="FFFFCC"/>
                </a:solidFill>
                <a:effectLst>
                  <a:outerShdw blurRad="38100" dist="38100" dir="2700000" algn="tl">
                    <a:srgbClr val="000000">
                      <a:alpha val="43137"/>
                    </a:srgbClr>
                  </a:outerShdw>
                </a:effectLst>
              </a:rPr>
              <a:t>Lai apstiprinātu derību, tika sarīkota maltīte (2.Moz.24:9-11)</a:t>
            </a:r>
          </a:p>
        </p:txBody>
      </p:sp>
      <p:sp>
        <p:nvSpPr>
          <p:cNvPr id="8" name="CuadroTexto 7">
            <a:extLst>
              <a:ext uri="{FF2B5EF4-FFF2-40B4-BE49-F238E27FC236}">
                <a16:creationId xmlns:a16="http://schemas.microsoft.com/office/drawing/2014/main" id="{4F9AC2D2-1FB1-7187-C1D2-FE00DE69DF58}"/>
              </a:ext>
            </a:extLst>
          </p:cNvPr>
          <p:cNvSpPr txBox="1"/>
          <p:nvPr/>
        </p:nvSpPr>
        <p:spPr>
          <a:xfrm>
            <a:off x="342900" y="5720849"/>
            <a:ext cx="11372850" cy="707886"/>
          </a:xfrm>
          <a:prstGeom prst="rect">
            <a:avLst/>
          </a:prstGeom>
          <a:noFill/>
        </p:spPr>
        <p:txBody>
          <a:bodyPr wrap="square" rtlCol="0">
            <a:spAutoFit/>
          </a:bodyPr>
          <a:lstStyle/>
          <a:p>
            <a:pPr>
              <a:spcBef>
                <a:spcPts val="600"/>
              </a:spcBef>
            </a:pPr>
            <a:r>
              <a:rPr lang="lv-LV" sz="2000" b="1" dirty="0">
                <a:solidFill>
                  <a:schemeClr val="bg1"/>
                </a:solidFill>
                <a:effectLst>
                  <a:outerShdw blurRad="38100" dist="38100" dir="2700000" algn="tl">
                    <a:srgbClr val="000000">
                      <a:alpha val="43137"/>
                    </a:srgbClr>
                  </a:outerShdw>
                </a:effectLst>
              </a:rPr>
              <a:t>Dievs Israēli atzina kā tautu (12 pīlāri); Viņš īpaši novērtēja jauniešus; un Viņš uzticējās katram cilvēkam atsevišķi (apslacīja viņus ar asinīm).</a:t>
            </a:r>
            <a:endParaRPr lang="es-ES" sz="2000" b="1" dirty="0">
              <a:solidFill>
                <a:schemeClr val="bg1"/>
              </a:solidFill>
              <a:effectLst>
                <a:outerShdw blurRad="38100" dist="38100" dir="2700000" algn="tl">
                  <a:srgbClr val="000000">
                    <a:alpha val="43137"/>
                  </a:srgbClr>
                </a:outerShdw>
              </a:effectLst>
            </a:endParaRPr>
          </a:p>
        </p:txBody>
      </p:sp>
      <p:pic>
        <p:nvPicPr>
          <p:cNvPr id="9" name="Imagen 8" descr="Imagen que contiene persona, colorido, pasto, niño&#10;&#10;El contenido generado por IA puede ser incorrecto.">
            <a:extLst>
              <a:ext uri="{FF2B5EF4-FFF2-40B4-BE49-F238E27FC236}">
                <a16:creationId xmlns:a16="http://schemas.microsoft.com/office/drawing/2014/main" id="{7D2BFF90-7163-4140-E8A3-4E41F152582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486786" y="1490772"/>
            <a:ext cx="2596824" cy="1947618"/>
          </a:xfrm>
          <a:prstGeom prst="round2DiagRect">
            <a:avLst>
              <a:gd name="adj1" fmla="val 0"/>
              <a:gd name="adj2" fmla="val 20540"/>
            </a:avLst>
          </a:prstGeom>
          <a:ln w="38100" cap="sq">
            <a:solidFill>
              <a:srgbClr val="E0FFC1"/>
            </a:solidFill>
            <a:miter lim="800000"/>
          </a:ln>
          <a:effectLst>
            <a:outerShdw blurRad="254000" algn="tl" rotWithShape="0">
              <a:srgbClr val="000000">
                <a:alpha val="43000"/>
              </a:srgbClr>
            </a:outerShdw>
          </a:effectLst>
        </p:spPr>
      </p:pic>
      <p:pic>
        <p:nvPicPr>
          <p:cNvPr id="11" name="Imagen 10" descr="Un grupo de personas disfrazadas&#10;&#10;El contenido generado por IA puede ser incorrecto.">
            <a:extLst>
              <a:ext uri="{FF2B5EF4-FFF2-40B4-BE49-F238E27FC236}">
                <a16:creationId xmlns:a16="http://schemas.microsoft.com/office/drawing/2014/main" id="{9B58D51A-BF4B-5227-2059-9061E4BE236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428113" y="3623403"/>
            <a:ext cx="2655497" cy="1923603"/>
          </a:xfrm>
          <a:prstGeom prst="round2DiagRect">
            <a:avLst>
              <a:gd name="adj1" fmla="val 16667"/>
              <a:gd name="adj2" fmla="val 0"/>
            </a:avLst>
          </a:prstGeom>
          <a:ln w="38100" cap="sq">
            <a:solidFill>
              <a:srgbClr val="BDD3FF"/>
            </a:solidFill>
            <a:miter lim="800000"/>
          </a:ln>
          <a:effectLst>
            <a:outerShdw blurRad="254000" algn="tl" rotWithShape="0">
              <a:srgbClr val="000000">
                <a:alpha val="43000"/>
              </a:srgbClr>
            </a:outerShdw>
          </a:effectLst>
        </p:spPr>
      </p:pic>
      <p:pic>
        <p:nvPicPr>
          <p:cNvPr id="13" name="Imagen 12" descr="Dibujo de una persona&#10;&#10;El contenido generado por IA puede ser incorrecto.">
            <a:extLst>
              <a:ext uri="{FF2B5EF4-FFF2-40B4-BE49-F238E27FC236}">
                <a16:creationId xmlns:a16="http://schemas.microsoft.com/office/drawing/2014/main" id="{D6DBC46B-A5D8-6E90-8DCD-47042AE239B8}"/>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688301" y="1494581"/>
            <a:ext cx="2596823" cy="1947618"/>
          </a:xfrm>
          <a:prstGeom prst="round2DiagRect">
            <a:avLst>
              <a:gd name="adj1" fmla="val 16667"/>
              <a:gd name="adj2" fmla="val 0"/>
            </a:avLst>
          </a:prstGeom>
          <a:ln w="38100" cap="sq">
            <a:solidFill>
              <a:schemeClr val="accent1">
                <a:lumMod val="20000"/>
                <a:lumOff val="80000"/>
              </a:schemeClr>
            </a:solidFill>
            <a:miter lim="800000"/>
          </a:ln>
          <a:effectLst>
            <a:outerShdw blurRad="254000" algn="tl" rotWithShape="0">
              <a:srgbClr val="000000">
                <a:alpha val="43000"/>
              </a:srgbClr>
            </a:outerShdw>
          </a:effectLst>
        </p:spPr>
      </p:pic>
      <p:sp>
        <p:nvSpPr>
          <p:cNvPr id="4" name="CuadroTexto 3">
            <a:extLst>
              <a:ext uri="{FF2B5EF4-FFF2-40B4-BE49-F238E27FC236}">
                <a16:creationId xmlns:a16="http://schemas.microsoft.com/office/drawing/2014/main" id="{31810980-5D61-427B-A9C2-ECC46A4E1AC0}"/>
              </a:ext>
            </a:extLst>
          </p:cNvPr>
          <p:cNvSpPr txBox="1"/>
          <p:nvPr/>
        </p:nvSpPr>
        <p:spPr>
          <a:xfrm>
            <a:off x="342900" y="6428735"/>
            <a:ext cx="11849100" cy="400110"/>
          </a:xfrm>
          <a:prstGeom prst="rect">
            <a:avLst/>
          </a:prstGeom>
          <a:noFill/>
        </p:spPr>
        <p:txBody>
          <a:bodyPr wrap="square">
            <a:spAutoFit/>
          </a:bodyPr>
          <a:lstStyle/>
          <a:p>
            <a:pPr>
              <a:spcBef>
                <a:spcPts val="600"/>
              </a:spcBef>
            </a:pPr>
            <a:r>
              <a:rPr lang="lv-LV" sz="2000" b="1" dirty="0">
                <a:solidFill>
                  <a:schemeClr val="bg1"/>
                </a:solidFill>
                <a:effectLst>
                  <a:outerShdw blurRad="38100" dist="38100" dir="2700000" algn="tl">
                    <a:srgbClr val="000000">
                      <a:alpha val="43137"/>
                    </a:srgbClr>
                  </a:outerShdw>
                </a:effectLst>
              </a:rPr>
              <a:t>Dievs ilgojās pēc attiecībām ar mums, gan individuāli, gan kā ar ticīgo kopienu.</a:t>
            </a:r>
          </a:p>
        </p:txBody>
      </p:sp>
    </p:spTree>
    <p:extLst>
      <p:ext uri="{BB962C8B-B14F-4D97-AF65-F5344CB8AC3E}">
        <p14:creationId xmlns:p14="http://schemas.microsoft.com/office/powerpoint/2010/main" val="1310898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5"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22"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23"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24" dur="1000" fill="hold"/>
                                        <p:tgtEl>
                                          <p:spTgt spid="6"/>
                                        </p:tgtEl>
                                        <p:attrNameLst>
                                          <p:attrName>ppt_h</p:attrName>
                                        </p:attrNameLst>
                                      </p:cBhvr>
                                      <p:tavLst>
                                        <p:tav tm="0">
                                          <p:val>
                                            <p:strVal val="#ppt_h"/>
                                          </p:val>
                                        </p:tav>
                                        <p:tav tm="100000">
                                          <p:val>
                                            <p:strVal val="#ppt_h"/>
                                          </p:val>
                                        </p:tav>
                                      </p:tavLst>
                                    </p:anim>
                                    <p:anim calcmode="lin" valueType="num">
                                      <p:cBhvr>
                                        <p:cTn id="25"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26"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27"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28" dur="1000" decel="50000">
                                          <p:stCondLst>
                                            <p:cond delay="0"/>
                                          </p:stCondLst>
                                        </p:cTn>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49" presetClass="entr" presetSubtype="0" decel="100000" fill="hold" nodeType="click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p:cTn id="33" dur="500" fill="hold"/>
                                        <p:tgtEl>
                                          <p:spTgt spid="13"/>
                                        </p:tgtEl>
                                        <p:attrNameLst>
                                          <p:attrName>ppt_w</p:attrName>
                                        </p:attrNameLst>
                                      </p:cBhvr>
                                      <p:tavLst>
                                        <p:tav tm="0">
                                          <p:val>
                                            <p:fltVal val="0"/>
                                          </p:val>
                                        </p:tav>
                                        <p:tav tm="100000">
                                          <p:val>
                                            <p:strVal val="#ppt_w"/>
                                          </p:val>
                                        </p:tav>
                                      </p:tavLst>
                                    </p:anim>
                                    <p:anim calcmode="lin" valueType="num">
                                      <p:cBhvr>
                                        <p:cTn id="34" dur="500" fill="hold"/>
                                        <p:tgtEl>
                                          <p:spTgt spid="13"/>
                                        </p:tgtEl>
                                        <p:attrNameLst>
                                          <p:attrName>ppt_h</p:attrName>
                                        </p:attrNameLst>
                                      </p:cBhvr>
                                      <p:tavLst>
                                        <p:tav tm="0">
                                          <p:val>
                                            <p:fltVal val="0"/>
                                          </p:val>
                                        </p:tav>
                                        <p:tav tm="100000">
                                          <p:val>
                                            <p:strVal val="#ppt_h"/>
                                          </p:val>
                                        </p:tav>
                                      </p:tavLst>
                                    </p:anim>
                                    <p:anim calcmode="lin" valueType="num">
                                      <p:cBhvr>
                                        <p:cTn id="35" dur="500" fill="hold"/>
                                        <p:tgtEl>
                                          <p:spTgt spid="13"/>
                                        </p:tgtEl>
                                        <p:attrNameLst>
                                          <p:attrName>style.rotation</p:attrName>
                                        </p:attrNameLst>
                                      </p:cBhvr>
                                      <p:tavLst>
                                        <p:tav tm="0">
                                          <p:val>
                                            <p:fltVal val="360"/>
                                          </p:val>
                                        </p:tav>
                                        <p:tav tm="100000">
                                          <p:val>
                                            <p:fltVal val="0"/>
                                          </p:val>
                                        </p:tav>
                                      </p:tavLst>
                                    </p:anim>
                                    <p:animEffect transition="in" filter="fade">
                                      <p:cBhvr>
                                        <p:cTn id="36" dur="500"/>
                                        <p:tgtEl>
                                          <p:spTgt spid="13"/>
                                        </p:tgtEl>
                                      </p:cBhvr>
                                    </p:animEffect>
                                  </p:childTnLst>
                                </p:cTn>
                              </p:par>
                            </p:childTnLst>
                          </p:cTn>
                        </p:par>
                        <p:par>
                          <p:cTn id="37" fill="hold">
                            <p:stCondLst>
                              <p:cond delay="500"/>
                            </p:stCondLst>
                            <p:childTnLst>
                              <p:par>
                                <p:cTn id="38" presetID="22" presetClass="entr" presetSubtype="8" fill="hold" grpId="0" nodeType="afterEffect">
                                  <p:stCondLst>
                                    <p:cond delay="0"/>
                                  </p:stCondLst>
                                  <p:childTnLst>
                                    <p:set>
                                      <p:cBhvr>
                                        <p:cTn id="39" dur="1" fill="hold">
                                          <p:stCondLst>
                                            <p:cond delay="0"/>
                                          </p:stCondLst>
                                        </p:cTn>
                                        <p:tgtEl>
                                          <p:spTgt spid="7">
                                            <p:txEl>
                                              <p:pRg st="0" end="0"/>
                                            </p:txEl>
                                          </p:spTgt>
                                        </p:tgtEl>
                                        <p:attrNameLst>
                                          <p:attrName>style.visibility</p:attrName>
                                        </p:attrNameLst>
                                      </p:cBhvr>
                                      <p:to>
                                        <p:strVal val="visible"/>
                                      </p:to>
                                    </p:set>
                                    <p:animEffect transition="in" filter="wipe(left)">
                                      <p:cBhvr>
                                        <p:cTn id="40" dur="500"/>
                                        <p:tgtEl>
                                          <p:spTgt spid="7">
                                            <p:txEl>
                                              <p:pRg st="0" end="0"/>
                                            </p:txEl>
                                          </p:spTgt>
                                        </p:tgtEl>
                                      </p:cBhvr>
                                    </p:animEffect>
                                  </p:childTnLst>
                                </p:cTn>
                              </p:par>
                            </p:childTnLst>
                          </p:cTn>
                        </p:par>
                        <p:par>
                          <p:cTn id="41" fill="hold">
                            <p:stCondLst>
                              <p:cond delay="1000"/>
                            </p:stCondLst>
                            <p:childTnLst>
                              <p:par>
                                <p:cTn id="42" presetID="22" presetClass="entr" presetSubtype="8" fill="hold" grpId="0" nodeType="afterEffect">
                                  <p:stCondLst>
                                    <p:cond delay="0"/>
                                  </p:stCondLst>
                                  <p:childTnLst>
                                    <p:set>
                                      <p:cBhvr>
                                        <p:cTn id="43" dur="1" fill="hold">
                                          <p:stCondLst>
                                            <p:cond delay="0"/>
                                          </p:stCondLst>
                                        </p:cTn>
                                        <p:tgtEl>
                                          <p:spTgt spid="7">
                                            <p:txEl>
                                              <p:pRg st="1" end="1"/>
                                            </p:txEl>
                                          </p:spTgt>
                                        </p:tgtEl>
                                        <p:attrNameLst>
                                          <p:attrName>style.visibility</p:attrName>
                                        </p:attrNameLst>
                                      </p:cBhvr>
                                      <p:to>
                                        <p:strVal val="visible"/>
                                      </p:to>
                                    </p:set>
                                    <p:animEffect transition="in" filter="wipe(left)">
                                      <p:cBhvr>
                                        <p:cTn id="44" dur="500"/>
                                        <p:tgtEl>
                                          <p:spTgt spid="7">
                                            <p:txEl>
                                              <p:pRg st="1" end="1"/>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7">
                                            <p:txEl>
                                              <p:pRg st="2" end="2"/>
                                            </p:txEl>
                                          </p:spTgt>
                                        </p:tgtEl>
                                        <p:attrNameLst>
                                          <p:attrName>style.visibility</p:attrName>
                                        </p:attrNameLst>
                                      </p:cBhvr>
                                      <p:to>
                                        <p:strVal val="visible"/>
                                      </p:to>
                                    </p:set>
                                    <p:animEffect transition="in" filter="wipe(left)">
                                      <p:cBhvr>
                                        <p:cTn id="49" dur="500"/>
                                        <p:tgtEl>
                                          <p:spTgt spid="7">
                                            <p:txEl>
                                              <p:pRg st="2" end="2"/>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7">
                                            <p:txEl>
                                              <p:pRg st="3" end="3"/>
                                            </p:txEl>
                                          </p:spTgt>
                                        </p:tgtEl>
                                        <p:attrNameLst>
                                          <p:attrName>style.visibility</p:attrName>
                                        </p:attrNameLst>
                                      </p:cBhvr>
                                      <p:to>
                                        <p:strVal val="visible"/>
                                      </p:to>
                                    </p:set>
                                    <p:animEffect transition="in" filter="wipe(left)">
                                      <p:cBhvr>
                                        <p:cTn id="54" dur="500"/>
                                        <p:tgtEl>
                                          <p:spTgt spid="7">
                                            <p:txEl>
                                              <p:pRg st="3" end="3"/>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49" presetClass="entr" presetSubtype="0" decel="100000" fill="hold" nodeType="clickEffect">
                                  <p:stCondLst>
                                    <p:cond delay="0"/>
                                  </p:stCondLst>
                                  <p:childTnLst>
                                    <p:set>
                                      <p:cBhvr>
                                        <p:cTn id="58" dur="1" fill="hold">
                                          <p:stCondLst>
                                            <p:cond delay="0"/>
                                          </p:stCondLst>
                                        </p:cTn>
                                        <p:tgtEl>
                                          <p:spTgt spid="9"/>
                                        </p:tgtEl>
                                        <p:attrNameLst>
                                          <p:attrName>style.visibility</p:attrName>
                                        </p:attrNameLst>
                                      </p:cBhvr>
                                      <p:to>
                                        <p:strVal val="visible"/>
                                      </p:to>
                                    </p:set>
                                    <p:anim calcmode="lin" valueType="num">
                                      <p:cBhvr>
                                        <p:cTn id="59" dur="500" fill="hold"/>
                                        <p:tgtEl>
                                          <p:spTgt spid="9"/>
                                        </p:tgtEl>
                                        <p:attrNameLst>
                                          <p:attrName>ppt_w</p:attrName>
                                        </p:attrNameLst>
                                      </p:cBhvr>
                                      <p:tavLst>
                                        <p:tav tm="0">
                                          <p:val>
                                            <p:fltVal val="0"/>
                                          </p:val>
                                        </p:tav>
                                        <p:tav tm="100000">
                                          <p:val>
                                            <p:strVal val="#ppt_w"/>
                                          </p:val>
                                        </p:tav>
                                      </p:tavLst>
                                    </p:anim>
                                    <p:anim calcmode="lin" valueType="num">
                                      <p:cBhvr>
                                        <p:cTn id="60" dur="500" fill="hold"/>
                                        <p:tgtEl>
                                          <p:spTgt spid="9"/>
                                        </p:tgtEl>
                                        <p:attrNameLst>
                                          <p:attrName>ppt_h</p:attrName>
                                        </p:attrNameLst>
                                      </p:cBhvr>
                                      <p:tavLst>
                                        <p:tav tm="0">
                                          <p:val>
                                            <p:fltVal val="0"/>
                                          </p:val>
                                        </p:tav>
                                        <p:tav tm="100000">
                                          <p:val>
                                            <p:strVal val="#ppt_h"/>
                                          </p:val>
                                        </p:tav>
                                      </p:tavLst>
                                    </p:anim>
                                    <p:anim calcmode="lin" valueType="num">
                                      <p:cBhvr>
                                        <p:cTn id="61" dur="500" fill="hold"/>
                                        <p:tgtEl>
                                          <p:spTgt spid="9"/>
                                        </p:tgtEl>
                                        <p:attrNameLst>
                                          <p:attrName>style.rotation</p:attrName>
                                        </p:attrNameLst>
                                      </p:cBhvr>
                                      <p:tavLst>
                                        <p:tav tm="0">
                                          <p:val>
                                            <p:fltVal val="360"/>
                                          </p:val>
                                        </p:tav>
                                        <p:tav tm="100000">
                                          <p:val>
                                            <p:fltVal val="0"/>
                                          </p:val>
                                        </p:tav>
                                      </p:tavLst>
                                    </p:anim>
                                    <p:animEffect transition="in" filter="fade">
                                      <p:cBhvr>
                                        <p:cTn id="62" dur="500"/>
                                        <p:tgtEl>
                                          <p:spTgt spid="9"/>
                                        </p:tgtEl>
                                      </p:cBhvr>
                                    </p:animEffect>
                                  </p:childTnLst>
                                </p:cTn>
                              </p:par>
                            </p:childTnLst>
                          </p:cTn>
                        </p:par>
                        <p:par>
                          <p:cTn id="63" fill="hold">
                            <p:stCondLst>
                              <p:cond delay="500"/>
                            </p:stCondLst>
                            <p:childTnLst>
                              <p:par>
                                <p:cTn id="64" presetID="22" presetClass="entr" presetSubtype="8" fill="hold" grpId="0" nodeType="afterEffect">
                                  <p:stCondLst>
                                    <p:cond delay="0"/>
                                  </p:stCondLst>
                                  <p:childTnLst>
                                    <p:set>
                                      <p:cBhvr>
                                        <p:cTn id="65" dur="1" fill="hold">
                                          <p:stCondLst>
                                            <p:cond delay="0"/>
                                          </p:stCondLst>
                                        </p:cTn>
                                        <p:tgtEl>
                                          <p:spTgt spid="7">
                                            <p:txEl>
                                              <p:pRg st="4" end="4"/>
                                            </p:txEl>
                                          </p:spTgt>
                                        </p:tgtEl>
                                        <p:attrNameLst>
                                          <p:attrName>style.visibility</p:attrName>
                                        </p:attrNameLst>
                                      </p:cBhvr>
                                      <p:to>
                                        <p:strVal val="visible"/>
                                      </p:to>
                                    </p:set>
                                    <p:animEffect transition="in" filter="wipe(left)">
                                      <p:cBhvr>
                                        <p:cTn id="66" dur="500"/>
                                        <p:tgtEl>
                                          <p:spTgt spid="7">
                                            <p:txEl>
                                              <p:pRg st="4" end="4"/>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8" fill="hold" grpId="0" nodeType="clickEffect">
                                  <p:stCondLst>
                                    <p:cond delay="0"/>
                                  </p:stCondLst>
                                  <p:childTnLst>
                                    <p:set>
                                      <p:cBhvr>
                                        <p:cTn id="70" dur="1" fill="hold">
                                          <p:stCondLst>
                                            <p:cond delay="0"/>
                                          </p:stCondLst>
                                        </p:cTn>
                                        <p:tgtEl>
                                          <p:spTgt spid="7">
                                            <p:txEl>
                                              <p:pRg st="5" end="5"/>
                                            </p:txEl>
                                          </p:spTgt>
                                        </p:tgtEl>
                                        <p:attrNameLst>
                                          <p:attrName>style.visibility</p:attrName>
                                        </p:attrNameLst>
                                      </p:cBhvr>
                                      <p:to>
                                        <p:strVal val="visible"/>
                                      </p:to>
                                    </p:set>
                                    <p:animEffect transition="in" filter="wipe(left)">
                                      <p:cBhvr>
                                        <p:cTn id="71" dur="500"/>
                                        <p:tgtEl>
                                          <p:spTgt spid="7">
                                            <p:txEl>
                                              <p:pRg st="5" end="5"/>
                                            </p:txEl>
                                          </p:spTgt>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8" fill="hold" grpId="0" nodeType="clickEffect">
                                  <p:stCondLst>
                                    <p:cond delay="0"/>
                                  </p:stCondLst>
                                  <p:childTnLst>
                                    <p:set>
                                      <p:cBhvr>
                                        <p:cTn id="75" dur="1" fill="hold">
                                          <p:stCondLst>
                                            <p:cond delay="0"/>
                                          </p:stCondLst>
                                        </p:cTn>
                                        <p:tgtEl>
                                          <p:spTgt spid="7">
                                            <p:txEl>
                                              <p:pRg st="6" end="6"/>
                                            </p:txEl>
                                          </p:spTgt>
                                        </p:tgtEl>
                                        <p:attrNameLst>
                                          <p:attrName>style.visibility</p:attrName>
                                        </p:attrNameLst>
                                      </p:cBhvr>
                                      <p:to>
                                        <p:strVal val="visible"/>
                                      </p:to>
                                    </p:set>
                                    <p:animEffect transition="in" filter="wipe(left)">
                                      <p:cBhvr>
                                        <p:cTn id="76" dur="500"/>
                                        <p:tgtEl>
                                          <p:spTgt spid="7">
                                            <p:txEl>
                                              <p:pRg st="6" end="6"/>
                                            </p:txEl>
                                          </p:spTgt>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ntr" presetSubtype="8" fill="hold" grpId="0" nodeType="clickEffect">
                                  <p:stCondLst>
                                    <p:cond delay="0"/>
                                  </p:stCondLst>
                                  <p:childTnLst>
                                    <p:set>
                                      <p:cBhvr>
                                        <p:cTn id="80" dur="1" fill="hold">
                                          <p:stCondLst>
                                            <p:cond delay="0"/>
                                          </p:stCondLst>
                                        </p:cTn>
                                        <p:tgtEl>
                                          <p:spTgt spid="7">
                                            <p:txEl>
                                              <p:pRg st="7" end="7"/>
                                            </p:txEl>
                                          </p:spTgt>
                                        </p:tgtEl>
                                        <p:attrNameLst>
                                          <p:attrName>style.visibility</p:attrName>
                                        </p:attrNameLst>
                                      </p:cBhvr>
                                      <p:to>
                                        <p:strVal val="visible"/>
                                      </p:to>
                                    </p:set>
                                    <p:animEffect transition="in" filter="wipe(left)">
                                      <p:cBhvr>
                                        <p:cTn id="81" dur="500"/>
                                        <p:tgtEl>
                                          <p:spTgt spid="7">
                                            <p:txEl>
                                              <p:pRg st="7" end="7"/>
                                            </p:txEl>
                                          </p:spTgt>
                                        </p:tgtEl>
                                      </p:cBhvr>
                                    </p:animEffect>
                                  </p:childTnLst>
                                </p:cTn>
                              </p:par>
                            </p:childTnLst>
                          </p:cTn>
                        </p:par>
                      </p:childTnLst>
                    </p:cTn>
                  </p:par>
                  <p:par>
                    <p:cTn id="82" fill="hold">
                      <p:stCondLst>
                        <p:cond delay="indefinite"/>
                      </p:stCondLst>
                      <p:childTnLst>
                        <p:par>
                          <p:cTn id="83" fill="hold">
                            <p:stCondLst>
                              <p:cond delay="0"/>
                            </p:stCondLst>
                            <p:childTnLst>
                              <p:par>
                                <p:cTn id="84" presetID="49" presetClass="entr" presetSubtype="0" decel="100000" fill="hold" nodeType="clickEffect">
                                  <p:stCondLst>
                                    <p:cond delay="0"/>
                                  </p:stCondLst>
                                  <p:childTnLst>
                                    <p:set>
                                      <p:cBhvr>
                                        <p:cTn id="85" dur="1" fill="hold">
                                          <p:stCondLst>
                                            <p:cond delay="0"/>
                                          </p:stCondLst>
                                        </p:cTn>
                                        <p:tgtEl>
                                          <p:spTgt spid="11"/>
                                        </p:tgtEl>
                                        <p:attrNameLst>
                                          <p:attrName>style.visibility</p:attrName>
                                        </p:attrNameLst>
                                      </p:cBhvr>
                                      <p:to>
                                        <p:strVal val="visible"/>
                                      </p:to>
                                    </p:set>
                                    <p:anim calcmode="lin" valueType="num">
                                      <p:cBhvr>
                                        <p:cTn id="86" dur="500" fill="hold"/>
                                        <p:tgtEl>
                                          <p:spTgt spid="11"/>
                                        </p:tgtEl>
                                        <p:attrNameLst>
                                          <p:attrName>ppt_w</p:attrName>
                                        </p:attrNameLst>
                                      </p:cBhvr>
                                      <p:tavLst>
                                        <p:tav tm="0">
                                          <p:val>
                                            <p:fltVal val="0"/>
                                          </p:val>
                                        </p:tav>
                                        <p:tav tm="100000">
                                          <p:val>
                                            <p:strVal val="#ppt_w"/>
                                          </p:val>
                                        </p:tav>
                                      </p:tavLst>
                                    </p:anim>
                                    <p:anim calcmode="lin" valueType="num">
                                      <p:cBhvr>
                                        <p:cTn id="87" dur="500" fill="hold"/>
                                        <p:tgtEl>
                                          <p:spTgt spid="11"/>
                                        </p:tgtEl>
                                        <p:attrNameLst>
                                          <p:attrName>ppt_h</p:attrName>
                                        </p:attrNameLst>
                                      </p:cBhvr>
                                      <p:tavLst>
                                        <p:tav tm="0">
                                          <p:val>
                                            <p:fltVal val="0"/>
                                          </p:val>
                                        </p:tav>
                                        <p:tav tm="100000">
                                          <p:val>
                                            <p:strVal val="#ppt_h"/>
                                          </p:val>
                                        </p:tav>
                                      </p:tavLst>
                                    </p:anim>
                                    <p:anim calcmode="lin" valueType="num">
                                      <p:cBhvr>
                                        <p:cTn id="88" dur="500" fill="hold"/>
                                        <p:tgtEl>
                                          <p:spTgt spid="11"/>
                                        </p:tgtEl>
                                        <p:attrNameLst>
                                          <p:attrName>style.rotation</p:attrName>
                                        </p:attrNameLst>
                                      </p:cBhvr>
                                      <p:tavLst>
                                        <p:tav tm="0">
                                          <p:val>
                                            <p:fltVal val="360"/>
                                          </p:val>
                                        </p:tav>
                                        <p:tav tm="100000">
                                          <p:val>
                                            <p:fltVal val="0"/>
                                          </p:val>
                                        </p:tav>
                                      </p:tavLst>
                                    </p:anim>
                                    <p:animEffect transition="in" filter="fade">
                                      <p:cBhvr>
                                        <p:cTn id="89" dur="500"/>
                                        <p:tgtEl>
                                          <p:spTgt spid="11"/>
                                        </p:tgtEl>
                                      </p:cBhvr>
                                    </p:animEffect>
                                  </p:childTnLst>
                                </p:cTn>
                              </p:par>
                            </p:childTnLst>
                          </p:cTn>
                        </p:par>
                        <p:par>
                          <p:cTn id="90" fill="hold">
                            <p:stCondLst>
                              <p:cond delay="500"/>
                            </p:stCondLst>
                            <p:childTnLst>
                              <p:par>
                                <p:cTn id="91" presetID="22" presetClass="entr" presetSubtype="8" fill="hold" grpId="0" nodeType="afterEffect">
                                  <p:stCondLst>
                                    <p:cond delay="0"/>
                                  </p:stCondLst>
                                  <p:childTnLst>
                                    <p:set>
                                      <p:cBhvr>
                                        <p:cTn id="92" dur="1" fill="hold">
                                          <p:stCondLst>
                                            <p:cond delay="0"/>
                                          </p:stCondLst>
                                        </p:cTn>
                                        <p:tgtEl>
                                          <p:spTgt spid="7">
                                            <p:txEl>
                                              <p:pRg st="8" end="8"/>
                                            </p:txEl>
                                          </p:spTgt>
                                        </p:tgtEl>
                                        <p:attrNameLst>
                                          <p:attrName>style.visibility</p:attrName>
                                        </p:attrNameLst>
                                      </p:cBhvr>
                                      <p:to>
                                        <p:strVal val="visible"/>
                                      </p:to>
                                    </p:set>
                                    <p:animEffect transition="in" filter="wipe(left)">
                                      <p:cBhvr>
                                        <p:cTn id="93" dur="500"/>
                                        <p:tgtEl>
                                          <p:spTgt spid="7">
                                            <p:txEl>
                                              <p:pRg st="8" end="8"/>
                                            </p:txEl>
                                          </p:spTgt>
                                        </p:tgtEl>
                                      </p:cBhvr>
                                    </p:animEffect>
                                  </p:childTnLst>
                                </p:cTn>
                              </p:par>
                            </p:childTnLst>
                          </p:cTn>
                        </p:par>
                      </p:childTnLst>
                    </p:cTn>
                  </p:par>
                  <p:par>
                    <p:cTn id="94" fill="hold">
                      <p:stCondLst>
                        <p:cond delay="indefinite"/>
                      </p:stCondLst>
                      <p:childTnLst>
                        <p:par>
                          <p:cTn id="95" fill="hold">
                            <p:stCondLst>
                              <p:cond delay="0"/>
                            </p:stCondLst>
                            <p:childTnLst>
                              <p:par>
                                <p:cTn id="96" presetID="22" presetClass="entr" presetSubtype="8" fill="hold" grpId="0" nodeType="clickEffect">
                                  <p:stCondLst>
                                    <p:cond delay="0"/>
                                  </p:stCondLst>
                                  <p:childTnLst>
                                    <p:set>
                                      <p:cBhvr>
                                        <p:cTn id="97" dur="1" fill="hold">
                                          <p:stCondLst>
                                            <p:cond delay="0"/>
                                          </p:stCondLst>
                                        </p:cTn>
                                        <p:tgtEl>
                                          <p:spTgt spid="7">
                                            <p:txEl>
                                              <p:pRg st="9" end="9"/>
                                            </p:txEl>
                                          </p:spTgt>
                                        </p:tgtEl>
                                        <p:attrNameLst>
                                          <p:attrName>style.visibility</p:attrName>
                                        </p:attrNameLst>
                                      </p:cBhvr>
                                      <p:to>
                                        <p:strVal val="visible"/>
                                      </p:to>
                                    </p:set>
                                    <p:animEffect transition="in" filter="wipe(left)">
                                      <p:cBhvr>
                                        <p:cTn id="98" dur="500"/>
                                        <p:tgtEl>
                                          <p:spTgt spid="7">
                                            <p:txEl>
                                              <p:pRg st="9" end="9"/>
                                            </p:txEl>
                                          </p:spTgt>
                                        </p:tgtEl>
                                      </p:cBhvr>
                                    </p:animEffect>
                                  </p:childTnLst>
                                </p:cTn>
                              </p:par>
                            </p:childTnLst>
                          </p:cTn>
                        </p:par>
                      </p:childTnLst>
                    </p:cTn>
                  </p:par>
                  <p:par>
                    <p:cTn id="99" fill="hold">
                      <p:stCondLst>
                        <p:cond delay="indefinite"/>
                      </p:stCondLst>
                      <p:childTnLst>
                        <p:par>
                          <p:cTn id="100" fill="hold">
                            <p:stCondLst>
                              <p:cond delay="0"/>
                            </p:stCondLst>
                            <p:childTnLst>
                              <p:par>
                                <p:cTn id="101" presetID="22" presetClass="entr" presetSubtype="8" fill="hold" grpId="0" nodeType="clickEffect">
                                  <p:stCondLst>
                                    <p:cond delay="0"/>
                                  </p:stCondLst>
                                  <p:childTnLst>
                                    <p:set>
                                      <p:cBhvr>
                                        <p:cTn id="102" dur="1" fill="hold">
                                          <p:stCondLst>
                                            <p:cond delay="0"/>
                                          </p:stCondLst>
                                        </p:cTn>
                                        <p:tgtEl>
                                          <p:spTgt spid="7">
                                            <p:txEl>
                                              <p:pRg st="10" end="10"/>
                                            </p:txEl>
                                          </p:spTgt>
                                        </p:tgtEl>
                                        <p:attrNameLst>
                                          <p:attrName>style.visibility</p:attrName>
                                        </p:attrNameLst>
                                      </p:cBhvr>
                                      <p:to>
                                        <p:strVal val="visible"/>
                                      </p:to>
                                    </p:set>
                                    <p:animEffect transition="in" filter="wipe(left)">
                                      <p:cBhvr>
                                        <p:cTn id="103" dur="500"/>
                                        <p:tgtEl>
                                          <p:spTgt spid="7">
                                            <p:txEl>
                                              <p:pRg st="10" end="10"/>
                                            </p:txEl>
                                          </p:spTgt>
                                        </p:tgtEl>
                                      </p:cBhvr>
                                    </p:animEffect>
                                  </p:childTnLst>
                                </p:cTn>
                              </p:par>
                            </p:childTnLst>
                          </p:cTn>
                        </p:par>
                      </p:childTnLst>
                    </p:cTn>
                  </p:par>
                  <p:par>
                    <p:cTn id="104" fill="hold">
                      <p:stCondLst>
                        <p:cond delay="indefinite"/>
                      </p:stCondLst>
                      <p:childTnLst>
                        <p:par>
                          <p:cTn id="105" fill="hold">
                            <p:stCondLst>
                              <p:cond delay="0"/>
                            </p:stCondLst>
                            <p:childTnLst>
                              <p:par>
                                <p:cTn id="106" presetID="10" presetClass="entr" presetSubtype="0" fill="hold" nodeType="clickEffect">
                                  <p:stCondLst>
                                    <p:cond delay="0"/>
                                  </p:stCondLst>
                                  <p:childTnLst>
                                    <p:set>
                                      <p:cBhvr>
                                        <p:cTn id="107" dur="1" fill="hold">
                                          <p:stCondLst>
                                            <p:cond delay="0"/>
                                          </p:stCondLst>
                                        </p:cTn>
                                        <p:tgtEl>
                                          <p:spTgt spid="7">
                                            <p:txEl>
                                              <p:pRg st="11" end="11"/>
                                            </p:txEl>
                                          </p:spTgt>
                                        </p:tgtEl>
                                        <p:attrNameLst>
                                          <p:attrName>style.visibility</p:attrName>
                                        </p:attrNameLst>
                                      </p:cBhvr>
                                      <p:to>
                                        <p:strVal val="visible"/>
                                      </p:to>
                                    </p:set>
                                    <p:animEffect transition="in" filter="fade">
                                      <p:cBhvr>
                                        <p:cTn id="108" dur="500"/>
                                        <p:tgtEl>
                                          <p:spTgt spid="7">
                                            <p:txEl>
                                              <p:pRg st="11" end="11"/>
                                            </p:txEl>
                                          </p:spTgt>
                                        </p:tgtEl>
                                      </p:cBhvr>
                                    </p:animEffect>
                                  </p:childTnLst>
                                </p:cTn>
                              </p:par>
                            </p:childTnLst>
                          </p:cTn>
                        </p:par>
                      </p:childTnLst>
                    </p:cTn>
                  </p:par>
                  <p:par>
                    <p:cTn id="109" fill="hold">
                      <p:stCondLst>
                        <p:cond delay="indefinite"/>
                      </p:stCondLst>
                      <p:childTnLst>
                        <p:par>
                          <p:cTn id="110" fill="hold">
                            <p:stCondLst>
                              <p:cond delay="0"/>
                            </p:stCondLst>
                            <p:childTnLst>
                              <p:par>
                                <p:cTn id="111" presetID="22" presetClass="entr" presetSubtype="8" fill="hold" grpId="0" nodeType="clickEffect">
                                  <p:stCondLst>
                                    <p:cond delay="0"/>
                                  </p:stCondLst>
                                  <p:childTnLst>
                                    <p:set>
                                      <p:cBhvr>
                                        <p:cTn id="112" dur="1" fill="hold">
                                          <p:stCondLst>
                                            <p:cond delay="0"/>
                                          </p:stCondLst>
                                        </p:cTn>
                                        <p:tgtEl>
                                          <p:spTgt spid="8"/>
                                        </p:tgtEl>
                                        <p:attrNameLst>
                                          <p:attrName>style.visibility</p:attrName>
                                        </p:attrNameLst>
                                      </p:cBhvr>
                                      <p:to>
                                        <p:strVal val="visible"/>
                                      </p:to>
                                    </p:set>
                                    <p:animEffect transition="in" filter="wipe(left)">
                                      <p:cBhvr>
                                        <p:cTn id="113" dur="500"/>
                                        <p:tgtEl>
                                          <p:spTgt spid="8"/>
                                        </p:tgtEl>
                                      </p:cBhvr>
                                    </p:animEffect>
                                  </p:childTnLst>
                                </p:cTn>
                              </p:par>
                            </p:childTnLst>
                          </p:cTn>
                        </p:par>
                      </p:childTnLst>
                    </p:cTn>
                  </p:par>
                  <p:par>
                    <p:cTn id="114" fill="hold">
                      <p:stCondLst>
                        <p:cond delay="indefinite"/>
                      </p:stCondLst>
                      <p:childTnLst>
                        <p:par>
                          <p:cTn id="115" fill="hold">
                            <p:stCondLst>
                              <p:cond delay="0"/>
                            </p:stCondLst>
                            <p:childTnLst>
                              <p:par>
                                <p:cTn id="116" presetID="22" presetClass="entr" presetSubtype="8" fill="hold" grpId="0" nodeType="clickEffect">
                                  <p:stCondLst>
                                    <p:cond delay="0"/>
                                  </p:stCondLst>
                                  <p:childTnLst>
                                    <p:set>
                                      <p:cBhvr>
                                        <p:cTn id="117" dur="1" fill="hold">
                                          <p:stCondLst>
                                            <p:cond delay="0"/>
                                          </p:stCondLst>
                                        </p:cTn>
                                        <p:tgtEl>
                                          <p:spTgt spid="4"/>
                                        </p:tgtEl>
                                        <p:attrNameLst>
                                          <p:attrName>style.visibility</p:attrName>
                                        </p:attrNameLst>
                                      </p:cBhvr>
                                      <p:to>
                                        <p:strVal val="visible"/>
                                      </p:to>
                                    </p:set>
                                    <p:animEffect transition="in" filter="wipe(left)">
                                      <p:cBhvr>
                                        <p:cTn id="1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uiExpand="1" build="p"/>
      <p:bldP spid="8" grpId="0"/>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A83AC663-39D8-3CC1-92D4-BCC7DD2C56B3}"/>
              </a:ext>
            </a:extLst>
          </p:cNvPr>
          <p:cNvSpPr txBox="1"/>
          <p:nvPr/>
        </p:nvSpPr>
        <p:spPr>
          <a:xfrm>
            <a:off x="228599" y="0"/>
            <a:ext cx="11772901" cy="769441"/>
          </a:xfrm>
          <a:prstGeom prst="rect">
            <a:avLst/>
          </a:prstGeom>
          <a:noFill/>
        </p:spPr>
        <p:txBody>
          <a:bodyPr wrap="square">
            <a:spAutoFit/>
          </a:bodyPr>
          <a:lstStyle/>
          <a:p>
            <a:pPr algn="ctr"/>
            <a:r>
              <a:rPr lang="lv-LV" sz="4400" b="1" dirty="0">
                <a:ln w="10160">
                  <a:solidFill>
                    <a:schemeClr val="accent5"/>
                  </a:solidFill>
                  <a:prstDash val="solid"/>
                </a:ln>
                <a:solidFill>
                  <a:srgbClr val="FFFFFF"/>
                </a:solidFill>
                <a:effectLst>
                  <a:outerShdw blurRad="38100" dist="22860" dir="5400000" algn="tl" rotWithShape="0">
                    <a:srgbClr val="000000"/>
                  </a:outerShdw>
                </a:effectLst>
              </a:rPr>
              <a:t>ATBILSTOŠI DERĪBAI</a:t>
            </a:r>
            <a:endParaRPr lang="es-ES" sz="4400" b="1" dirty="0">
              <a:ln w="10160">
                <a:solidFill>
                  <a:schemeClr val="accent5"/>
                </a:solidFill>
                <a:prstDash val="solid"/>
              </a:ln>
              <a:solidFill>
                <a:srgbClr val="FFFFFF"/>
              </a:solidFill>
              <a:effectLst>
                <a:outerShdw blurRad="38100" dist="22860" dir="5400000" algn="tl" rotWithShape="0">
                  <a:srgbClr val="000000"/>
                </a:outerShdw>
              </a:effectLst>
            </a:endParaRPr>
          </a:p>
        </p:txBody>
      </p:sp>
      <p:sp>
        <p:nvSpPr>
          <p:cNvPr id="5" name="CuadroTexto 4">
            <a:extLst>
              <a:ext uri="{FF2B5EF4-FFF2-40B4-BE49-F238E27FC236}">
                <a16:creationId xmlns:a16="http://schemas.microsoft.com/office/drawing/2014/main" id="{942B1F81-C725-3749-52BA-653BEDAA6EE0}"/>
              </a:ext>
            </a:extLst>
          </p:cNvPr>
          <p:cNvSpPr txBox="1"/>
          <p:nvPr/>
        </p:nvSpPr>
        <p:spPr>
          <a:xfrm>
            <a:off x="671512" y="657522"/>
            <a:ext cx="10848975" cy="646331"/>
          </a:xfrm>
          <a:prstGeom prst="rect">
            <a:avLst/>
          </a:prstGeom>
          <a:noFill/>
        </p:spPr>
        <p:txBody>
          <a:bodyPr wrap="square">
            <a:spAutoFit/>
            <a:scene3d>
              <a:camera prst="orthographicFront"/>
              <a:lightRig rig="threePt" dir="t"/>
            </a:scene3d>
            <a:sp3d extrusionH="57150">
              <a:bevelT w="38100" h="38100"/>
            </a:sp3d>
          </a:bodyPr>
          <a:lstStyle/>
          <a:p>
            <a:pPr algn="ctr"/>
            <a:r>
              <a:rPr lang="es-ES" b="1" dirty="0">
                <a:solidFill>
                  <a:srgbClr val="037CD8"/>
                </a:solidFill>
                <a:latin typeface="Comic Sans MS" panose="030F0702030302020204" pitchFamily="66" charset="0"/>
              </a:rPr>
              <a:t>“</a:t>
            </a:r>
            <a:r>
              <a:rPr lang="lv-LV" b="1" dirty="0">
                <a:solidFill>
                  <a:srgbClr val="037CD8"/>
                </a:solidFill>
                <a:latin typeface="Comic Sans MS" panose="030F0702030302020204" pitchFamily="66" charset="0"/>
              </a:rPr>
              <a:t>Tad viņš ņēma derības grāmatu un to lasīja skaļā balsī tautai priekšā, un tie teica: "Visu, ko Tas Kungs ir runājis, mēs darīsim un pildīsim."</a:t>
            </a:r>
            <a:r>
              <a:rPr lang="es-ES" b="1" dirty="0">
                <a:solidFill>
                  <a:srgbClr val="037CD8"/>
                </a:solidFill>
                <a:latin typeface="Comic Sans MS" panose="030F0702030302020204" pitchFamily="66" charset="0"/>
              </a:rPr>
              <a:t>” </a:t>
            </a:r>
            <a:r>
              <a:rPr lang="es-ES" sz="1400" b="1" dirty="0">
                <a:solidFill>
                  <a:srgbClr val="037CD8"/>
                </a:solidFill>
                <a:latin typeface="Comic Sans MS" panose="030F0702030302020204" pitchFamily="66" charset="0"/>
              </a:rPr>
              <a:t>(</a:t>
            </a:r>
            <a:r>
              <a:rPr lang="lv-LV" sz="1400" b="1" dirty="0">
                <a:solidFill>
                  <a:srgbClr val="037CD8"/>
                </a:solidFill>
                <a:latin typeface="Comic Sans MS" panose="030F0702030302020204" pitchFamily="66" charset="0"/>
              </a:rPr>
              <a:t>2. Mozus</a:t>
            </a:r>
            <a:r>
              <a:rPr lang="es-ES" sz="1400" b="1" dirty="0">
                <a:solidFill>
                  <a:srgbClr val="037CD8"/>
                </a:solidFill>
                <a:latin typeface="Comic Sans MS" panose="030F0702030302020204" pitchFamily="66" charset="0"/>
              </a:rPr>
              <a:t> 24:7)</a:t>
            </a:r>
          </a:p>
        </p:txBody>
      </p:sp>
      <p:sp>
        <p:nvSpPr>
          <p:cNvPr id="6" name="CuadroTexto 5">
            <a:extLst>
              <a:ext uri="{FF2B5EF4-FFF2-40B4-BE49-F238E27FC236}">
                <a16:creationId xmlns:a16="http://schemas.microsoft.com/office/drawing/2014/main" id="{A96E7160-CE8C-23DC-3071-B47C846702E4}"/>
              </a:ext>
            </a:extLst>
          </p:cNvPr>
          <p:cNvSpPr txBox="1"/>
          <p:nvPr/>
        </p:nvSpPr>
        <p:spPr>
          <a:xfrm>
            <a:off x="2949371" y="1533465"/>
            <a:ext cx="8958264" cy="707886"/>
          </a:xfrm>
          <a:prstGeom prst="rect">
            <a:avLst/>
          </a:prstGeom>
          <a:noFill/>
        </p:spPr>
        <p:txBody>
          <a:bodyPr wrap="square" rtlCol="0">
            <a:spAutoFit/>
          </a:bodyPr>
          <a:lstStyle/>
          <a:p>
            <a:pPr>
              <a:spcBef>
                <a:spcPts val="600"/>
              </a:spcBef>
            </a:pPr>
            <a:r>
              <a:rPr lang="lv-LV" sz="2000" b="1" dirty="0"/>
              <a:t>Ļaudis nopietni apņēmās ievērot derību. Šī apņemšanās tomēr bija īslaicīga (2.Moz.32:8).</a:t>
            </a:r>
            <a:endParaRPr lang="es-ES" sz="2000" b="1" dirty="0"/>
          </a:p>
        </p:txBody>
      </p:sp>
      <p:pic>
        <p:nvPicPr>
          <p:cNvPr id="7" name="Imagen 6" descr="Imagen que contiene colorido, montar a caballo, camión, hombre&#10;&#10;El contenido generado por IA puede ser incorrecto.">
            <a:extLst>
              <a:ext uri="{FF2B5EF4-FFF2-40B4-BE49-F238E27FC236}">
                <a16:creationId xmlns:a16="http://schemas.microsoft.com/office/drawing/2014/main" id="{DE62E0C3-D328-3D2F-F1DF-51390260B70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28599" y="1533465"/>
            <a:ext cx="2640044" cy="1980033"/>
          </a:xfrm>
          <a:prstGeom prst="roundRect">
            <a:avLst>
              <a:gd name="adj" fmla="val 10894"/>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Imagen 8" descr="Pintura de una persona con un vestido de flores&#10;&#10;El contenido generado por IA puede ser incorrecto.">
            <a:extLst>
              <a:ext uri="{FF2B5EF4-FFF2-40B4-BE49-F238E27FC236}">
                <a16:creationId xmlns:a16="http://schemas.microsoft.com/office/drawing/2014/main" id="{21DB2B50-E0DF-4C93-7068-4B5541A6B637}"/>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28599" y="3659166"/>
            <a:ext cx="2646420" cy="3048993"/>
          </a:xfrm>
          <a:prstGeom prst="roundRect">
            <a:avLst>
              <a:gd name="adj" fmla="val 11056"/>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1" name="Imagen 10" descr="Imagen que contiene persona, viendo, hombre, parado&#10;&#10;El contenido generado por IA puede ser incorrecto.">
            <a:extLst>
              <a:ext uri="{FF2B5EF4-FFF2-40B4-BE49-F238E27FC236}">
                <a16:creationId xmlns:a16="http://schemas.microsoft.com/office/drawing/2014/main" id="{176496CA-B4A7-3CC8-261A-00108A9F5CB4}"/>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814327" y="3704282"/>
            <a:ext cx="4091527" cy="2045764"/>
          </a:xfrm>
          <a:prstGeom prst="roundRect">
            <a:avLst>
              <a:gd name="adj" fmla="val 10614"/>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3" name="Imagen 12" descr="Imagen que contiene persona, celular, teléfono, hombre&#10;&#10;El contenido generado por IA puede ser incorrecto.">
            <a:extLst>
              <a:ext uri="{FF2B5EF4-FFF2-40B4-BE49-F238E27FC236}">
                <a16:creationId xmlns:a16="http://schemas.microsoft.com/office/drawing/2014/main" id="{8F49658B-9A30-3AFC-5314-A0AC2521BC98}"/>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a:fillRect/>
          </a:stretch>
        </p:blipFill>
        <p:spPr>
          <a:xfrm>
            <a:off x="10013081" y="3704282"/>
            <a:ext cx="1894554" cy="2050384"/>
          </a:xfrm>
          <a:prstGeom prst="ellipse">
            <a:avLst/>
          </a:prstGeom>
          <a:ln w="63500" cap="rnd">
            <a:solidFill>
              <a:srgbClr val="037CD8"/>
            </a:solidFill>
          </a:ln>
          <a:effectLst/>
          <a:scene3d>
            <a:camera prst="orthographicFront"/>
            <a:lightRig rig="contrasting" dir="t">
              <a:rot lat="0" lon="0" rev="3000000"/>
            </a:lightRig>
          </a:scene3d>
          <a:sp3d contourW="7620">
            <a:bevelT w="95250" h="31750"/>
            <a:contourClr>
              <a:srgbClr val="333333"/>
            </a:contourClr>
          </a:sp3d>
        </p:spPr>
      </p:pic>
      <p:sp>
        <p:nvSpPr>
          <p:cNvPr id="15" name="CuadroTexto 14">
            <a:extLst>
              <a:ext uri="{FF2B5EF4-FFF2-40B4-BE49-F238E27FC236}">
                <a16:creationId xmlns:a16="http://schemas.microsoft.com/office/drawing/2014/main" id="{94E5A4D2-60EA-B91E-52CA-85BF1AB52B8A}"/>
              </a:ext>
            </a:extLst>
          </p:cNvPr>
          <p:cNvSpPr txBox="1"/>
          <p:nvPr/>
        </p:nvSpPr>
        <p:spPr>
          <a:xfrm>
            <a:off x="2949371" y="3566884"/>
            <a:ext cx="2755210" cy="1938992"/>
          </a:xfrm>
          <a:prstGeom prst="rect">
            <a:avLst/>
          </a:prstGeom>
          <a:noFill/>
        </p:spPr>
        <p:txBody>
          <a:bodyPr wrap="square">
            <a:spAutoFit/>
          </a:bodyPr>
          <a:lstStyle/>
          <a:p>
            <a:pPr>
              <a:spcBef>
                <a:spcPts val="600"/>
              </a:spcBef>
            </a:pPr>
            <a:r>
              <a:rPr lang="lv-LV" sz="2000" b="1" dirty="0"/>
              <a:t>Pēc savas dabas mēs esam nepaklausīgi (Rom.7:18), un mēs neko nevaram darīt, lai mainītu savu tendenci (Rom.7:24).</a:t>
            </a:r>
          </a:p>
        </p:txBody>
      </p:sp>
      <p:sp>
        <p:nvSpPr>
          <p:cNvPr id="17" name="CuadroTexto 16">
            <a:extLst>
              <a:ext uri="{FF2B5EF4-FFF2-40B4-BE49-F238E27FC236}">
                <a16:creationId xmlns:a16="http://schemas.microsoft.com/office/drawing/2014/main" id="{7FBC6086-6E2C-B98D-1DCD-8EDFCD46668F}"/>
              </a:ext>
            </a:extLst>
          </p:cNvPr>
          <p:cNvSpPr txBox="1"/>
          <p:nvPr/>
        </p:nvSpPr>
        <p:spPr>
          <a:xfrm>
            <a:off x="2949371" y="5750046"/>
            <a:ext cx="8958264" cy="1015663"/>
          </a:xfrm>
          <a:prstGeom prst="rect">
            <a:avLst/>
          </a:prstGeom>
          <a:noFill/>
        </p:spPr>
        <p:txBody>
          <a:bodyPr wrap="square">
            <a:spAutoFit/>
          </a:bodyPr>
          <a:lstStyle/>
          <a:p>
            <a:pPr>
              <a:spcBef>
                <a:spcPts val="600"/>
              </a:spcBef>
            </a:pPr>
            <a:r>
              <a:rPr lang="lv-LV" sz="2000" b="1" dirty="0"/>
              <a:t>Bet, ja mēs Viņam ļaujam, Dievs var mainīt mūsu dabu (Ec.gr.36:26-27). Viņš attīra, atņem, dod un noliek, lai mēs varētu Viņam paklausīt. Viņš vienīgais dara mūs stiprus (2Ko 12:10).</a:t>
            </a:r>
            <a:endParaRPr lang="es-ES" sz="2000" b="1" dirty="0"/>
          </a:p>
        </p:txBody>
      </p:sp>
      <p:sp>
        <p:nvSpPr>
          <p:cNvPr id="4" name="CuadroTexto 3">
            <a:extLst>
              <a:ext uri="{FF2B5EF4-FFF2-40B4-BE49-F238E27FC236}">
                <a16:creationId xmlns:a16="http://schemas.microsoft.com/office/drawing/2014/main" id="{F3BD188C-1936-473F-A21C-D45A6DD7B3EC}"/>
              </a:ext>
            </a:extLst>
          </p:cNvPr>
          <p:cNvSpPr txBox="1"/>
          <p:nvPr/>
        </p:nvSpPr>
        <p:spPr>
          <a:xfrm>
            <a:off x="2949371" y="3113388"/>
            <a:ext cx="8958264" cy="400110"/>
          </a:xfrm>
          <a:prstGeom prst="rect">
            <a:avLst/>
          </a:prstGeom>
          <a:noFill/>
        </p:spPr>
        <p:txBody>
          <a:bodyPr wrap="square">
            <a:spAutoFit/>
          </a:bodyPr>
          <a:lstStyle/>
          <a:p>
            <a:pPr>
              <a:spcBef>
                <a:spcPts val="600"/>
              </a:spcBef>
            </a:pPr>
            <a:r>
              <a:rPr lang="lv-LV" sz="2000" b="1" dirty="0"/>
              <a:t>Kas mums traucē paklausīt Dievam, neskatoties uz mūsu labajiem nodomiem?</a:t>
            </a:r>
          </a:p>
        </p:txBody>
      </p:sp>
      <p:sp>
        <p:nvSpPr>
          <p:cNvPr id="10" name="CuadroTexto 9">
            <a:extLst>
              <a:ext uri="{FF2B5EF4-FFF2-40B4-BE49-F238E27FC236}">
                <a16:creationId xmlns:a16="http://schemas.microsoft.com/office/drawing/2014/main" id="{D4225183-E718-5AB2-76D9-3A85C50393D8}"/>
              </a:ext>
            </a:extLst>
          </p:cNvPr>
          <p:cNvSpPr txBox="1"/>
          <p:nvPr/>
        </p:nvSpPr>
        <p:spPr>
          <a:xfrm>
            <a:off x="2949371" y="2330561"/>
            <a:ext cx="8958264" cy="707886"/>
          </a:xfrm>
          <a:prstGeom prst="rect">
            <a:avLst/>
          </a:prstGeom>
          <a:noFill/>
        </p:spPr>
        <p:txBody>
          <a:bodyPr wrap="square">
            <a:spAutoFit/>
          </a:bodyPr>
          <a:lstStyle/>
          <a:p>
            <a:pPr>
              <a:spcBef>
                <a:spcPts val="600"/>
              </a:spcBef>
            </a:pPr>
            <a:r>
              <a:rPr lang="lv-LV" sz="2000" b="1" dirty="0"/>
              <a:t>Arī nākamā paaudze apņēmās ievērot derību (Joz 24:18b). Bet Jozua viņus skaidri brīdināja: "Jūs nebūsiet spējīgi kalpot Tam Kungam" (Joz 24:19).</a:t>
            </a:r>
            <a:endParaRPr lang="es-ES" sz="2000" b="1" dirty="0"/>
          </a:p>
        </p:txBody>
      </p:sp>
    </p:spTree>
    <p:extLst>
      <p:ext uri="{BB962C8B-B14F-4D97-AF65-F5344CB8AC3E}">
        <p14:creationId xmlns:p14="http://schemas.microsoft.com/office/powerpoint/2010/main" val="1167623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5"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vertical)">
                                      <p:cBhvr>
                                        <p:cTn id="16" dur="500"/>
                                        <p:tgtEl>
                                          <p:spTgt spid="5"/>
                                        </p:tgtEl>
                                      </p:cBhvr>
                                    </p:animEffect>
                                  </p:childTnLst>
                                </p:cTn>
                              </p:par>
                            </p:childTnLst>
                          </p:cTn>
                        </p:par>
                        <p:par>
                          <p:cTn id="17" fill="hold">
                            <p:stCondLst>
                              <p:cond delay="1500"/>
                            </p:stCondLst>
                            <p:childTnLst>
                              <p:par>
                                <p:cTn id="18" presetID="21" presetClass="entr" presetSubtype="1" fill="hold"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heel(1)">
                                      <p:cBhvr>
                                        <p:cTn id="20" dur="75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21" presetClass="entr" presetSubtype="1"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heel(1)">
                                      <p:cBhvr>
                                        <p:cTn id="30" dur="750"/>
                                        <p:tgtEl>
                                          <p:spTgt spid="9"/>
                                        </p:tgtEl>
                                      </p:cBhvr>
                                    </p:animEffect>
                                  </p:childTnLst>
                                </p:cTn>
                              </p:par>
                            </p:childTnLst>
                          </p:cTn>
                        </p:par>
                        <p:par>
                          <p:cTn id="31" fill="hold">
                            <p:stCondLst>
                              <p:cond delay="750"/>
                            </p:stCondLst>
                            <p:childTnLst>
                              <p:par>
                                <p:cTn id="32" presetID="22" presetClass="entr" presetSubtype="8" fill="hold" grpId="0" nodeType="after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wipe(left)">
                                      <p:cBhvr>
                                        <p:cTn id="34" dur="5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26" presetClass="entr" presetSubtype="0" fill="hold"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wipe(down)">
                                      <p:cBhvr>
                                        <p:cTn id="39" dur="217">
                                          <p:stCondLst>
                                            <p:cond delay="0"/>
                                          </p:stCondLst>
                                        </p:cTn>
                                        <p:tgtEl>
                                          <p:spTgt spid="11"/>
                                        </p:tgtEl>
                                      </p:cBhvr>
                                    </p:animEffect>
                                    <p:anim calcmode="lin" valueType="num">
                                      <p:cBhvr>
                                        <p:cTn id="40" dur="683"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41" dur="249"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42" dur="249" tmFilter="0, 0; 0.125,0.2665; 0.25,0.4; 0.375,0.465; 0.5,0.5;  0.625,0.535; 0.75,0.6; 0.875,0.7335; 1,1">
                                          <p:stCondLst>
                                            <p:cond delay="249"/>
                                          </p:stCondLst>
                                        </p:cTn>
                                        <p:tgtEl>
                                          <p:spTgt spid="11"/>
                                        </p:tgtEl>
                                        <p:attrNameLst>
                                          <p:attrName>ppt_y</p:attrName>
                                        </p:attrNameLst>
                                      </p:cBhvr>
                                      <p:tavLst>
                                        <p:tav tm="0" fmla="#ppt_y-sin(pi*$)/9">
                                          <p:val>
                                            <p:fltVal val="0"/>
                                          </p:val>
                                        </p:tav>
                                        <p:tav tm="100000">
                                          <p:val>
                                            <p:fltVal val="1"/>
                                          </p:val>
                                        </p:tav>
                                      </p:tavLst>
                                    </p:anim>
                                    <p:anim calcmode="lin" valueType="num">
                                      <p:cBhvr>
                                        <p:cTn id="43" dur="124" tmFilter="0, 0; 0.125,0.2665; 0.25,0.4; 0.375,0.465; 0.5,0.5;  0.625,0.535; 0.75,0.6; 0.875,0.7335; 1,1">
                                          <p:stCondLst>
                                            <p:cond delay="497"/>
                                          </p:stCondLst>
                                        </p:cTn>
                                        <p:tgtEl>
                                          <p:spTgt spid="11"/>
                                        </p:tgtEl>
                                        <p:attrNameLst>
                                          <p:attrName>ppt_y</p:attrName>
                                        </p:attrNameLst>
                                      </p:cBhvr>
                                      <p:tavLst>
                                        <p:tav tm="0" fmla="#ppt_y-sin(pi*$)/27">
                                          <p:val>
                                            <p:fltVal val="0"/>
                                          </p:val>
                                        </p:tav>
                                        <p:tav tm="100000">
                                          <p:val>
                                            <p:fltVal val="1"/>
                                          </p:val>
                                        </p:tav>
                                      </p:tavLst>
                                    </p:anim>
                                    <p:anim calcmode="lin" valueType="num">
                                      <p:cBhvr>
                                        <p:cTn id="44" dur="62" tmFilter="0, 0; 0.125,0.2665; 0.25,0.4; 0.375,0.465; 0.5,0.5;  0.625,0.535; 0.75,0.6; 0.875,0.7335; 1,1">
                                          <p:stCondLst>
                                            <p:cond delay="621"/>
                                          </p:stCondLst>
                                        </p:cTn>
                                        <p:tgtEl>
                                          <p:spTgt spid="11"/>
                                        </p:tgtEl>
                                        <p:attrNameLst>
                                          <p:attrName>ppt_y</p:attrName>
                                        </p:attrNameLst>
                                      </p:cBhvr>
                                      <p:tavLst>
                                        <p:tav tm="0" fmla="#ppt_y-sin(pi*$)/81">
                                          <p:val>
                                            <p:fltVal val="0"/>
                                          </p:val>
                                        </p:tav>
                                        <p:tav tm="100000">
                                          <p:val>
                                            <p:fltVal val="1"/>
                                          </p:val>
                                        </p:tav>
                                      </p:tavLst>
                                    </p:anim>
                                    <p:animScale>
                                      <p:cBhvr>
                                        <p:cTn id="45" dur="10">
                                          <p:stCondLst>
                                            <p:cond delay="244"/>
                                          </p:stCondLst>
                                        </p:cTn>
                                        <p:tgtEl>
                                          <p:spTgt spid="11"/>
                                        </p:tgtEl>
                                      </p:cBhvr>
                                      <p:to x="100000" y="60000"/>
                                    </p:animScale>
                                    <p:animScale>
                                      <p:cBhvr>
                                        <p:cTn id="46" dur="62" decel="50000">
                                          <p:stCondLst>
                                            <p:cond delay="254"/>
                                          </p:stCondLst>
                                        </p:cTn>
                                        <p:tgtEl>
                                          <p:spTgt spid="11"/>
                                        </p:tgtEl>
                                      </p:cBhvr>
                                      <p:to x="100000" y="100000"/>
                                    </p:animScale>
                                    <p:animScale>
                                      <p:cBhvr>
                                        <p:cTn id="47" dur="10">
                                          <p:stCondLst>
                                            <p:cond delay="492"/>
                                          </p:stCondLst>
                                        </p:cTn>
                                        <p:tgtEl>
                                          <p:spTgt spid="11"/>
                                        </p:tgtEl>
                                      </p:cBhvr>
                                      <p:to x="100000" y="80000"/>
                                    </p:animScale>
                                    <p:animScale>
                                      <p:cBhvr>
                                        <p:cTn id="48" dur="62" decel="50000">
                                          <p:stCondLst>
                                            <p:cond delay="502"/>
                                          </p:stCondLst>
                                        </p:cTn>
                                        <p:tgtEl>
                                          <p:spTgt spid="11"/>
                                        </p:tgtEl>
                                      </p:cBhvr>
                                      <p:to x="100000" y="100000"/>
                                    </p:animScale>
                                    <p:animScale>
                                      <p:cBhvr>
                                        <p:cTn id="49" dur="10">
                                          <p:stCondLst>
                                            <p:cond delay="616"/>
                                          </p:stCondLst>
                                        </p:cTn>
                                        <p:tgtEl>
                                          <p:spTgt spid="11"/>
                                        </p:tgtEl>
                                      </p:cBhvr>
                                      <p:to x="100000" y="90000"/>
                                    </p:animScale>
                                    <p:animScale>
                                      <p:cBhvr>
                                        <p:cTn id="50" dur="62" decel="50000">
                                          <p:stCondLst>
                                            <p:cond delay="625"/>
                                          </p:stCondLst>
                                        </p:cTn>
                                        <p:tgtEl>
                                          <p:spTgt spid="11"/>
                                        </p:tgtEl>
                                      </p:cBhvr>
                                      <p:to x="100000" y="100000"/>
                                    </p:animScale>
                                    <p:animScale>
                                      <p:cBhvr>
                                        <p:cTn id="51" dur="10">
                                          <p:stCondLst>
                                            <p:cond delay="678"/>
                                          </p:stCondLst>
                                        </p:cTn>
                                        <p:tgtEl>
                                          <p:spTgt spid="11"/>
                                        </p:tgtEl>
                                      </p:cBhvr>
                                      <p:to x="100000" y="95000"/>
                                    </p:animScale>
                                    <p:animScale>
                                      <p:cBhvr>
                                        <p:cTn id="52" dur="62" decel="50000">
                                          <p:stCondLst>
                                            <p:cond delay="688"/>
                                          </p:stCondLst>
                                        </p:cTn>
                                        <p:tgtEl>
                                          <p:spTgt spid="11"/>
                                        </p:tgtEl>
                                      </p:cBhvr>
                                      <p:to x="100000" y="100000"/>
                                    </p:animScale>
                                  </p:childTnLst>
                                </p:cTn>
                              </p:par>
                            </p:childTnLst>
                          </p:cTn>
                        </p:par>
                        <p:par>
                          <p:cTn id="53" fill="hold">
                            <p:stCondLst>
                              <p:cond delay="750"/>
                            </p:stCondLst>
                            <p:childTnLst>
                              <p:par>
                                <p:cTn id="54" presetID="22" presetClass="entr" presetSubtype="8" fill="hold" grpId="0" nodeType="afterEffect">
                                  <p:stCondLst>
                                    <p:cond delay="0"/>
                                  </p:stCondLst>
                                  <p:childTnLst>
                                    <p:set>
                                      <p:cBhvr>
                                        <p:cTn id="55" dur="1" fill="hold">
                                          <p:stCondLst>
                                            <p:cond delay="0"/>
                                          </p:stCondLst>
                                        </p:cTn>
                                        <p:tgtEl>
                                          <p:spTgt spid="4"/>
                                        </p:tgtEl>
                                        <p:attrNameLst>
                                          <p:attrName>style.visibility</p:attrName>
                                        </p:attrNameLst>
                                      </p:cBhvr>
                                      <p:to>
                                        <p:strVal val="visible"/>
                                      </p:to>
                                    </p:set>
                                    <p:animEffect transition="in" filter="wipe(left)">
                                      <p:cBhvr>
                                        <p:cTn id="56" dur="500"/>
                                        <p:tgtEl>
                                          <p:spTgt spid="4"/>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15"/>
                                        </p:tgtEl>
                                        <p:attrNameLst>
                                          <p:attrName>style.visibility</p:attrName>
                                        </p:attrNameLst>
                                      </p:cBhvr>
                                      <p:to>
                                        <p:strVal val="visible"/>
                                      </p:to>
                                    </p:set>
                                    <p:animEffect transition="in" filter="wipe(left)">
                                      <p:cBhvr>
                                        <p:cTn id="61" dur="500"/>
                                        <p:tgtEl>
                                          <p:spTgt spid="15"/>
                                        </p:tgtEl>
                                      </p:cBhvr>
                                    </p:animEffect>
                                  </p:childTnLst>
                                </p:cTn>
                              </p:par>
                            </p:childTnLst>
                          </p:cTn>
                        </p:par>
                      </p:childTnLst>
                    </p:cTn>
                  </p:par>
                  <p:par>
                    <p:cTn id="62" fill="hold">
                      <p:stCondLst>
                        <p:cond delay="indefinite"/>
                      </p:stCondLst>
                      <p:childTnLst>
                        <p:par>
                          <p:cTn id="63" fill="hold">
                            <p:stCondLst>
                              <p:cond delay="0"/>
                            </p:stCondLst>
                            <p:childTnLst>
                              <p:par>
                                <p:cTn id="64" presetID="21" presetClass="entr" presetSubtype="8" fill="hold" nodeType="clickEffect">
                                  <p:stCondLst>
                                    <p:cond delay="0"/>
                                  </p:stCondLst>
                                  <p:childTnLst>
                                    <p:set>
                                      <p:cBhvr>
                                        <p:cTn id="65" dur="1" fill="hold">
                                          <p:stCondLst>
                                            <p:cond delay="0"/>
                                          </p:stCondLst>
                                        </p:cTn>
                                        <p:tgtEl>
                                          <p:spTgt spid="13"/>
                                        </p:tgtEl>
                                        <p:attrNameLst>
                                          <p:attrName>style.visibility</p:attrName>
                                        </p:attrNameLst>
                                      </p:cBhvr>
                                      <p:to>
                                        <p:strVal val="visible"/>
                                      </p:to>
                                    </p:set>
                                    <p:animEffect transition="in" filter="wheel(8)">
                                      <p:cBhvr>
                                        <p:cTn id="66" dur="750"/>
                                        <p:tgtEl>
                                          <p:spTgt spid="13"/>
                                        </p:tgtEl>
                                      </p:cBhvr>
                                    </p:animEffect>
                                  </p:childTnLst>
                                </p:cTn>
                              </p:par>
                            </p:childTnLst>
                          </p:cTn>
                        </p:par>
                        <p:par>
                          <p:cTn id="67" fill="hold">
                            <p:stCondLst>
                              <p:cond delay="750"/>
                            </p:stCondLst>
                            <p:childTnLst>
                              <p:par>
                                <p:cTn id="68" presetID="22" presetClass="entr" presetSubtype="8" fill="hold" grpId="0" nodeType="afterEffect">
                                  <p:stCondLst>
                                    <p:cond delay="0"/>
                                  </p:stCondLst>
                                  <p:childTnLst>
                                    <p:set>
                                      <p:cBhvr>
                                        <p:cTn id="69" dur="1" fill="hold">
                                          <p:stCondLst>
                                            <p:cond delay="0"/>
                                          </p:stCondLst>
                                        </p:cTn>
                                        <p:tgtEl>
                                          <p:spTgt spid="17"/>
                                        </p:tgtEl>
                                        <p:attrNameLst>
                                          <p:attrName>style.visibility</p:attrName>
                                        </p:attrNameLst>
                                      </p:cBhvr>
                                      <p:to>
                                        <p:strVal val="visible"/>
                                      </p:to>
                                    </p:set>
                                    <p:animEffect transition="in" filter="wipe(left)">
                                      <p:cBhvr>
                                        <p:cTn id="7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5" grpId="0"/>
      <p:bldP spid="17" grpId="0"/>
      <p:bldP spid="4"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duotone>
              <a:schemeClr val="accent4">
                <a:shade val="45000"/>
                <a:satMod val="135000"/>
              </a:schemeClr>
              <a:prstClr val="white"/>
            </a:duotone>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9" name="Rectángulo 18">
            <a:extLst>
              <a:ext uri="{FF2B5EF4-FFF2-40B4-BE49-F238E27FC236}">
                <a16:creationId xmlns:a16="http://schemas.microsoft.com/office/drawing/2014/main" id="{22FFE000-7AD3-7F08-9DE7-AA5EED72A711}"/>
              </a:ext>
            </a:extLst>
          </p:cNvPr>
          <p:cNvSpPr>
            <a:spLocks noGrp="1" noRot="1" noMove="1" noResize="1" noEditPoints="1" noAdjustHandles="1" noChangeArrowheads="1" noChangeShapeType="1"/>
          </p:cNvSpPr>
          <p:nvPr/>
        </p:nvSpPr>
        <p:spPr>
          <a:xfrm>
            <a:off x="0" y="0"/>
            <a:ext cx="12192000" cy="1367432"/>
          </a:xfrm>
          <a:prstGeom prst="rect">
            <a:avLst/>
          </a:prstGeom>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ln>
            <a:noFill/>
          </a:ln>
          <a:effectLst>
            <a:softEdge rad="3175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C1E68F90-F4E8-5145-095D-3213FF415C3D}"/>
              </a:ext>
            </a:extLst>
          </p:cNvPr>
          <p:cNvSpPr txBox="1"/>
          <p:nvPr/>
        </p:nvSpPr>
        <p:spPr>
          <a:xfrm>
            <a:off x="0" y="-28169"/>
            <a:ext cx="9237967" cy="769441"/>
          </a:xfrm>
          <a:prstGeom prst="rect">
            <a:avLst/>
          </a:prstGeom>
          <a:noFill/>
        </p:spPr>
        <p:txBody>
          <a:bodyPr wrap="square">
            <a:spAutoFit/>
            <a:scene3d>
              <a:camera prst="orthographicFront"/>
              <a:lightRig rig="soft" dir="t">
                <a:rot lat="0" lon="0" rev="15600000"/>
              </a:lightRig>
            </a:scene3d>
            <a:sp3d extrusionH="57150" prstMaterial="softEdge">
              <a:bevelT w="25400" h="38100"/>
            </a:sp3d>
          </a:bodyPr>
          <a:lstStyle/>
          <a:p>
            <a:pPr algn="ctr"/>
            <a:r>
              <a:rPr lang="es-ES" sz="4400" b="1" spc="300" dirty="0">
                <a:ln/>
                <a:solidFill>
                  <a:schemeClr val="accent4"/>
                </a:solidFill>
                <a:effectLst>
                  <a:outerShdw blurRad="38100" dist="12700" dir="2700000" algn="tl">
                    <a:srgbClr val="000000">
                      <a:alpha val="43137"/>
                    </a:srgbClr>
                  </a:outerShdw>
                </a:effectLst>
              </a:rPr>
              <a:t>DERĪBAS MALTĪTE</a:t>
            </a:r>
          </a:p>
        </p:txBody>
      </p:sp>
      <p:sp>
        <p:nvSpPr>
          <p:cNvPr id="5" name="CuadroTexto 4">
            <a:extLst>
              <a:ext uri="{FF2B5EF4-FFF2-40B4-BE49-F238E27FC236}">
                <a16:creationId xmlns:a16="http://schemas.microsoft.com/office/drawing/2014/main" id="{F6E4E75D-F7E9-5B5A-05B9-197550B1AD3D}"/>
              </a:ext>
            </a:extLst>
          </p:cNvPr>
          <p:cNvSpPr txBox="1"/>
          <p:nvPr/>
        </p:nvSpPr>
        <p:spPr>
          <a:xfrm>
            <a:off x="1" y="629168"/>
            <a:ext cx="9237966" cy="646331"/>
          </a:xfrm>
          <a:prstGeom prst="rect">
            <a:avLst/>
          </a:prstGeom>
          <a:noFill/>
        </p:spPr>
        <p:txBody>
          <a:bodyPr wrap="square">
            <a:spAutoFit/>
            <a:scene3d>
              <a:camera prst="orthographicFront"/>
              <a:lightRig rig="threePt" dir="t"/>
            </a:scene3d>
            <a:sp3d extrusionH="57150">
              <a:bevelT w="38100" h="38100"/>
            </a:sp3d>
          </a:bodyPr>
          <a:lstStyle/>
          <a:p>
            <a:pPr algn="ctr"/>
            <a:r>
              <a:rPr lang="es-ES" b="1" dirty="0">
                <a:solidFill>
                  <a:schemeClr val="accent5">
                    <a:lumMod val="50000"/>
                  </a:schemeClr>
                </a:solidFill>
                <a:latin typeface="Comic Sans MS" panose="030F0702030302020204" pitchFamily="66" charset="0"/>
              </a:rPr>
              <a:t>“</a:t>
            </a:r>
            <a:r>
              <a:rPr lang="lv-LV" b="1" dirty="0">
                <a:solidFill>
                  <a:schemeClr val="accent5">
                    <a:lumMod val="50000"/>
                  </a:schemeClr>
                </a:solidFill>
                <a:latin typeface="Comic Sans MS" panose="030F0702030302020204" pitchFamily="66" charset="0"/>
              </a:rPr>
              <a:t>Un Mozus uzkāpa kalnā un Ārons, Nadabs un Abijs un septiņdesmit no Israēla vecajiem. [...], Tie redzēja Dievu, ēda un dzēra" (2. Mozus 24:9, 11b).</a:t>
            </a:r>
            <a:endParaRPr lang="es-ES" b="1" dirty="0">
              <a:solidFill>
                <a:schemeClr val="accent5">
                  <a:lumMod val="50000"/>
                </a:schemeClr>
              </a:solidFill>
              <a:latin typeface="Comic Sans MS" panose="030F0702030302020204" pitchFamily="66" charset="0"/>
            </a:endParaRPr>
          </a:p>
        </p:txBody>
      </p:sp>
      <p:sp>
        <p:nvSpPr>
          <p:cNvPr id="6" name="CuadroTexto 5">
            <a:extLst>
              <a:ext uri="{FF2B5EF4-FFF2-40B4-BE49-F238E27FC236}">
                <a16:creationId xmlns:a16="http://schemas.microsoft.com/office/drawing/2014/main" id="{4B518814-BECB-E545-3F7C-C14B8ECEC5CC}"/>
              </a:ext>
            </a:extLst>
          </p:cNvPr>
          <p:cNvSpPr txBox="1"/>
          <p:nvPr/>
        </p:nvSpPr>
        <p:spPr>
          <a:xfrm>
            <a:off x="137201" y="1367432"/>
            <a:ext cx="9100765" cy="707886"/>
          </a:xfrm>
          <a:prstGeom prst="rect">
            <a:avLst/>
          </a:prstGeom>
          <a:noFill/>
        </p:spPr>
        <p:txBody>
          <a:bodyPr wrap="square" rtlCol="0">
            <a:spAutoFit/>
          </a:bodyPr>
          <a:lstStyle/>
          <a:p>
            <a:pPr>
              <a:spcBef>
                <a:spcPts val="600"/>
              </a:spcBef>
            </a:pPr>
            <a:r>
              <a:rPr lang="lv-LV" sz="2000" b="1" dirty="0"/>
              <a:t>Kā mēs redzam Jēkaba un Labāna piemērā, senajos Austrumos derības noslēdzās ar kopīgu maltīti (1.Moz.31:44-54).</a:t>
            </a:r>
          </a:p>
        </p:txBody>
      </p:sp>
      <p:pic>
        <p:nvPicPr>
          <p:cNvPr id="4" name="Imagen 3" descr="Dibujo de una persona&#10;&#10;El contenido generado por IA puede ser incorrecto.">
            <a:extLst>
              <a:ext uri="{FF2B5EF4-FFF2-40B4-BE49-F238E27FC236}">
                <a16:creationId xmlns:a16="http://schemas.microsoft.com/office/drawing/2014/main" id="{23399E4F-93D2-203D-4822-63F4BC7CAC1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65083" y="2494687"/>
            <a:ext cx="4654982" cy="3482616"/>
          </a:xfrm>
          <a:prstGeom prst="rect">
            <a:avLst/>
          </a:prstGeom>
          <a:effectLst>
            <a:innerShdw blurRad="114300">
              <a:prstClr val="black"/>
            </a:innerShdw>
          </a:effectLst>
        </p:spPr>
      </p:pic>
      <p:pic>
        <p:nvPicPr>
          <p:cNvPr id="8" name="Imagen 7" descr="Una caricatura de una persona&#10;&#10;El contenido generado por IA puede ser incorrecto.">
            <a:extLst>
              <a:ext uri="{FF2B5EF4-FFF2-40B4-BE49-F238E27FC236}">
                <a16:creationId xmlns:a16="http://schemas.microsoft.com/office/drawing/2014/main" id="{3E37A7CE-F8F1-B7DD-BA88-ED8449BCEFE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237967" y="108883"/>
            <a:ext cx="2811780" cy="2057400"/>
          </a:xfrm>
          <a:prstGeom prst="rect">
            <a:avLst/>
          </a:prstGeom>
          <a:effectLst>
            <a:innerShdw blurRad="114300">
              <a:prstClr val="black"/>
            </a:innerShdw>
          </a:effectLst>
        </p:spPr>
      </p:pic>
      <p:pic>
        <p:nvPicPr>
          <p:cNvPr id="10" name="Imagen 9" descr="Un grupo de personas disfrazadas&#10;&#10;El contenido generado por IA puede ser incorrecto.">
            <a:extLst>
              <a:ext uri="{FF2B5EF4-FFF2-40B4-BE49-F238E27FC236}">
                <a16:creationId xmlns:a16="http://schemas.microsoft.com/office/drawing/2014/main" id="{13D4220B-476E-D72A-8D91-9A5A2A802BCB}"/>
              </a:ext>
            </a:extLst>
          </p:cNvPr>
          <p:cNvPicPr>
            <a:picLocks noChangeAspect="1"/>
          </p:cNvPicPr>
          <p:nvPr/>
        </p:nvPicPr>
        <p:blipFill>
          <a:blip r:embed="rId5" cstate="print">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a:ext>
            </a:extLst>
          </a:blip>
          <a:stretch>
            <a:fillRect/>
          </a:stretch>
        </p:blipFill>
        <p:spPr>
          <a:xfrm>
            <a:off x="8398030" y="3875776"/>
            <a:ext cx="3722844" cy="2879387"/>
          </a:xfrm>
          <a:prstGeom prst="rect">
            <a:avLst/>
          </a:prstGeom>
          <a:effectLst>
            <a:innerShdw blurRad="114300">
              <a:prstClr val="black"/>
            </a:innerShdw>
          </a:effectLst>
        </p:spPr>
      </p:pic>
      <p:sp>
        <p:nvSpPr>
          <p:cNvPr id="12" name="CuadroTexto 11">
            <a:extLst>
              <a:ext uri="{FF2B5EF4-FFF2-40B4-BE49-F238E27FC236}">
                <a16:creationId xmlns:a16="http://schemas.microsoft.com/office/drawing/2014/main" id="{B71E6420-964D-C88B-0B1C-A234591C2808}"/>
              </a:ext>
            </a:extLst>
          </p:cNvPr>
          <p:cNvSpPr txBox="1"/>
          <p:nvPr/>
        </p:nvSpPr>
        <p:spPr>
          <a:xfrm>
            <a:off x="4820066" y="3196163"/>
            <a:ext cx="7281052" cy="707886"/>
          </a:xfrm>
          <a:prstGeom prst="rect">
            <a:avLst/>
          </a:prstGeom>
          <a:noFill/>
        </p:spPr>
        <p:txBody>
          <a:bodyPr wrap="square">
            <a:spAutoFit/>
          </a:bodyPr>
          <a:lstStyle/>
          <a:p>
            <a:pPr>
              <a:spcBef>
                <a:spcPts val="600"/>
              </a:spcBef>
            </a:pPr>
            <a:r>
              <a:rPr lang="lv-LV" sz="2000" b="1" dirty="0"/>
              <a:t>Kad Jēzus iedibināja Jauno Derību, Viņš to darīja, daloties maltītē ar 12 apustuļiem (Mt.26:26-28).</a:t>
            </a:r>
            <a:endParaRPr lang="es-ES" sz="2000" b="1" dirty="0"/>
          </a:p>
        </p:txBody>
      </p:sp>
      <p:sp>
        <p:nvSpPr>
          <p:cNvPr id="14" name="CuadroTexto 13">
            <a:extLst>
              <a:ext uri="{FF2B5EF4-FFF2-40B4-BE49-F238E27FC236}">
                <a16:creationId xmlns:a16="http://schemas.microsoft.com/office/drawing/2014/main" id="{ABC4F9C4-1A21-1ADC-349A-D3FE217A5060}"/>
              </a:ext>
            </a:extLst>
          </p:cNvPr>
          <p:cNvSpPr txBox="1"/>
          <p:nvPr/>
        </p:nvSpPr>
        <p:spPr>
          <a:xfrm>
            <a:off x="4820066" y="3875776"/>
            <a:ext cx="3506838" cy="2246769"/>
          </a:xfrm>
          <a:prstGeom prst="rect">
            <a:avLst/>
          </a:prstGeom>
          <a:noFill/>
        </p:spPr>
        <p:txBody>
          <a:bodyPr wrap="square">
            <a:spAutoFit/>
          </a:bodyPr>
          <a:lstStyle/>
          <a:p>
            <a:pPr>
              <a:spcBef>
                <a:spcPts val="600"/>
              </a:spcBef>
            </a:pPr>
            <a:r>
              <a:rPr lang="lv-LV" sz="2000" b="1" dirty="0"/>
              <a:t>Katru reizi, kad piedalāmies Tā Kunga vakarēdienā, mēs atjaunojam savu Derību ar Dievu. Baudot maizi un vīnu, Jēzū  Kristū saņemam piedošanu un pestīšanu (1.Kor.11:26).</a:t>
            </a:r>
          </a:p>
        </p:txBody>
      </p:sp>
      <p:sp>
        <p:nvSpPr>
          <p:cNvPr id="16" name="CuadroTexto 15">
            <a:extLst>
              <a:ext uri="{FF2B5EF4-FFF2-40B4-BE49-F238E27FC236}">
                <a16:creationId xmlns:a16="http://schemas.microsoft.com/office/drawing/2014/main" id="{502132F6-983E-D7DC-1ED6-7A51CEF05579}"/>
              </a:ext>
            </a:extLst>
          </p:cNvPr>
          <p:cNvSpPr txBox="1"/>
          <p:nvPr/>
        </p:nvSpPr>
        <p:spPr>
          <a:xfrm>
            <a:off x="4820066" y="2208773"/>
            <a:ext cx="7281052" cy="1015663"/>
          </a:xfrm>
          <a:prstGeom prst="rect">
            <a:avLst/>
          </a:prstGeom>
          <a:noFill/>
        </p:spPr>
        <p:txBody>
          <a:bodyPr wrap="square">
            <a:spAutoFit/>
          </a:bodyPr>
          <a:lstStyle/>
          <a:p>
            <a:pPr>
              <a:spcBef>
                <a:spcPts val="600"/>
              </a:spcBef>
            </a:pPr>
            <a:r>
              <a:rPr lang="lv-LV" sz="2000" b="1" dirty="0"/>
              <a:t>Pie Sinaja Dievs piedāvāja "derības maltīti" 74 cilvēkiem: Mozum, Āronam, Nadabam, Abijam un 70 vecajiem, kas pārstāvēja visu tautu (2.Moz.24:9-11).</a:t>
            </a:r>
          </a:p>
        </p:txBody>
      </p:sp>
      <p:sp>
        <p:nvSpPr>
          <p:cNvPr id="18" name="CuadroTexto 17">
            <a:extLst>
              <a:ext uri="{FF2B5EF4-FFF2-40B4-BE49-F238E27FC236}">
                <a16:creationId xmlns:a16="http://schemas.microsoft.com/office/drawing/2014/main" id="{1BE48802-1DDF-0A73-CECA-5006732F9E68}"/>
              </a:ext>
            </a:extLst>
          </p:cNvPr>
          <p:cNvSpPr txBox="1"/>
          <p:nvPr/>
        </p:nvSpPr>
        <p:spPr>
          <a:xfrm>
            <a:off x="66674" y="6094273"/>
            <a:ext cx="8162925" cy="707886"/>
          </a:xfrm>
          <a:prstGeom prst="rect">
            <a:avLst/>
          </a:prstGeom>
          <a:noFill/>
        </p:spPr>
        <p:txBody>
          <a:bodyPr wrap="square">
            <a:spAutoFit/>
          </a:bodyPr>
          <a:lstStyle/>
          <a:p>
            <a:pPr>
              <a:spcBef>
                <a:spcPts val="600"/>
              </a:spcBef>
            </a:pPr>
            <a:r>
              <a:rPr lang="lv-LV" sz="2000" b="1" dirty="0"/>
              <a:t>Neskatoties uz to, ka viņi beigās atteicās no glābšanas, ne Nadabs, ne Abija, ne Jūda netika izslēgti no šīs "derības maltītes".</a:t>
            </a:r>
            <a:endParaRPr lang="es-ES" sz="2000" b="1" dirty="0"/>
          </a:p>
        </p:txBody>
      </p:sp>
    </p:spTree>
    <p:extLst>
      <p:ext uri="{BB962C8B-B14F-4D97-AF65-F5344CB8AC3E}">
        <p14:creationId xmlns:p14="http://schemas.microsoft.com/office/powerpoint/2010/main" val="718871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fltVal val="0"/>
                                          </p:val>
                                        </p:tav>
                                        <p:tav tm="100000">
                                          <p:val>
                                            <p:strVal val="#ppt_w"/>
                                          </p:val>
                                        </p:tav>
                                      </p:tavLst>
                                    </p:anim>
                                    <p:anim calcmode="lin" valueType="num">
                                      <p:cBhvr>
                                        <p:cTn id="17" dur="1000" fill="hold"/>
                                        <p:tgtEl>
                                          <p:spTgt spid="5"/>
                                        </p:tgtEl>
                                        <p:attrNameLst>
                                          <p:attrName>ppt_h</p:attrName>
                                        </p:attrNameLst>
                                      </p:cBhvr>
                                      <p:tavLst>
                                        <p:tav tm="0">
                                          <p:val>
                                            <p:fltVal val="0"/>
                                          </p:val>
                                        </p:tav>
                                        <p:tav tm="100000">
                                          <p:val>
                                            <p:strVal val="#ppt_h"/>
                                          </p:val>
                                        </p:tav>
                                      </p:tavLst>
                                    </p:anim>
                                    <p:anim calcmode="lin" valueType="num">
                                      <p:cBhvr>
                                        <p:cTn id="18" dur="1000" fill="hold"/>
                                        <p:tgtEl>
                                          <p:spTgt spid="5"/>
                                        </p:tgtEl>
                                        <p:attrNameLst>
                                          <p:attrName>style.rotation</p:attrName>
                                        </p:attrNameLst>
                                      </p:cBhvr>
                                      <p:tavLst>
                                        <p:tav tm="0">
                                          <p:val>
                                            <p:fltVal val="90"/>
                                          </p:val>
                                        </p:tav>
                                        <p:tav tm="100000">
                                          <p:val>
                                            <p:fltVal val="0"/>
                                          </p:val>
                                        </p:tav>
                                      </p:tavLst>
                                    </p:anim>
                                    <p:animEffect transition="in" filter="fade">
                                      <p:cBhvr>
                                        <p:cTn id="19" dur="1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4" presetClass="entr" presetSubtype="16"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ox(in)">
                                      <p:cBhvr>
                                        <p:cTn id="24" dur="750"/>
                                        <p:tgtEl>
                                          <p:spTgt spid="8"/>
                                        </p:tgtEl>
                                      </p:cBhvr>
                                    </p:animEffect>
                                  </p:childTnLst>
                                </p:cTn>
                              </p:par>
                            </p:childTnLst>
                          </p:cTn>
                        </p:par>
                        <p:par>
                          <p:cTn id="25" fill="hold">
                            <p:stCondLst>
                              <p:cond delay="750"/>
                            </p:stCondLst>
                            <p:childTnLst>
                              <p:par>
                                <p:cTn id="26" presetID="22" presetClass="entr" presetSubtype="8" fill="hold" grpId="0"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4" presetClass="entr" presetSubtype="16" fill="hold"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box(in)">
                                      <p:cBhvr>
                                        <p:cTn id="33" dur="750"/>
                                        <p:tgtEl>
                                          <p:spTgt spid="4"/>
                                        </p:tgtEl>
                                      </p:cBhvr>
                                    </p:animEffect>
                                  </p:childTnLst>
                                </p:cTn>
                              </p:par>
                            </p:childTnLst>
                          </p:cTn>
                        </p:par>
                        <p:par>
                          <p:cTn id="34" fill="hold">
                            <p:stCondLst>
                              <p:cond delay="750"/>
                            </p:stCondLst>
                            <p:childTnLst>
                              <p:par>
                                <p:cTn id="35" presetID="22" presetClass="entr" presetSubtype="8" fill="hold" grpId="0" nodeType="after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wipe(left)">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4" presetClass="entr" presetSubtype="16"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box(in)">
                                      <p:cBhvr>
                                        <p:cTn id="42" dur="750"/>
                                        <p:tgtEl>
                                          <p:spTgt spid="10"/>
                                        </p:tgtEl>
                                      </p:cBhvr>
                                    </p:animEffect>
                                  </p:childTnLst>
                                </p:cTn>
                              </p:par>
                            </p:childTnLst>
                          </p:cTn>
                        </p:par>
                        <p:par>
                          <p:cTn id="43" fill="hold">
                            <p:stCondLst>
                              <p:cond delay="750"/>
                            </p:stCondLst>
                            <p:childTnLst>
                              <p:par>
                                <p:cTn id="44" presetID="22" presetClass="entr" presetSubtype="8" fill="hold" grpId="0" nodeType="after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wipe(left)">
                                      <p:cBhvr>
                                        <p:cTn id="46" dur="500"/>
                                        <p:tgtEl>
                                          <p:spTgt spid="12"/>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wipe(left)">
                                      <p:cBhvr>
                                        <p:cTn id="51" dur="500"/>
                                        <p:tgtEl>
                                          <p:spTgt spid="14"/>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18"/>
                                        </p:tgtEl>
                                        <p:attrNameLst>
                                          <p:attrName>style.visibility</p:attrName>
                                        </p:attrNameLst>
                                      </p:cBhvr>
                                      <p:to>
                                        <p:strVal val="visible"/>
                                      </p:to>
                                    </p:set>
                                    <p:animEffect transition="in" filter="wipe(left)">
                                      <p:cBhvr>
                                        <p:cTn id="5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2" grpId="0"/>
      <p:bldP spid="14" grpId="0"/>
      <p:bldP spid="16" grpId="0"/>
      <p:bldP spid="18"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C6810BF-B6B9-68FD-44DC-877E876DEFE8}"/>
            </a:ext>
          </a:extLst>
        </p:cNvPr>
        <p:cNvGrpSpPr/>
        <p:nvPr/>
      </p:nvGrpSpPr>
      <p:grpSpPr>
        <a:xfrm>
          <a:off x="0" y="0"/>
          <a:ext cx="0" cy="0"/>
          <a:chOff x="0" y="0"/>
          <a:chExt cx="0" cy="0"/>
        </a:xfrm>
      </p:grpSpPr>
      <p:pic>
        <p:nvPicPr>
          <p:cNvPr id="4" name="Imagen 3">
            <a:extLst>
              <a:ext uri="{FF2B5EF4-FFF2-40B4-BE49-F238E27FC236}">
                <a16:creationId xmlns:a16="http://schemas.microsoft.com/office/drawing/2014/main" id="{D3F6C445-7DC5-AE3D-49F7-B29472970C3D}"/>
              </a:ext>
            </a:extLst>
          </p:cNvPr>
          <p:cNvPicPr>
            <a:picLocks noGrp="1" noRot="1" noChangeAspect="1" noMove="1" noResize="1" noEditPoints="1" noAdjustHandles="1" noChangeArrowheads="1" noChangeShapeType="1" noCrop="1"/>
          </p:cNvPicPr>
          <p:nvPr/>
        </p:nvPicPr>
        <p:blipFill>
          <a:blip r:embed="rId2" cstate="print">
            <a:extLst>
              <a:ext uri="{28A0092B-C50C-407E-A947-70E740481C1C}">
                <a14:useLocalDpi xmlns:a14="http://schemas.microsoft.com/office/drawing/2010/main"/>
              </a:ext>
            </a:extLst>
          </a:blip>
          <a:srcRect/>
          <a:stretch/>
        </p:blipFill>
        <p:spPr>
          <a:xfrm>
            <a:off x="20" y="10"/>
            <a:ext cx="12191980" cy="6857990"/>
          </a:xfrm>
          <a:prstGeom prst="rect">
            <a:avLst/>
          </a:prstGeom>
        </p:spPr>
      </p:pic>
      <p:sp>
        <p:nvSpPr>
          <p:cNvPr id="9" name="Rectangle 8">
            <a:extLst>
              <a:ext uri="{FF2B5EF4-FFF2-40B4-BE49-F238E27FC236}">
                <a16:creationId xmlns:a16="http://schemas.microsoft.com/office/drawing/2014/main" id="{ABF8372F-16D8-3961-C0AE-FEE6FAA7DE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0" y="59297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E70333EE-86A6-B438-8CE5-A325A334304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8515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488C089-E772-BADD-F908-B5E17B6B35A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7444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2" name="CuadroTexto 1">
            <a:extLst>
              <a:ext uri="{FF2B5EF4-FFF2-40B4-BE49-F238E27FC236}">
                <a16:creationId xmlns:a16="http://schemas.microsoft.com/office/drawing/2014/main" id="{AFEF0782-DE6E-194C-908A-1CFD90844BEA}"/>
              </a:ext>
            </a:extLst>
          </p:cNvPr>
          <p:cNvSpPr txBox="1"/>
          <p:nvPr/>
        </p:nvSpPr>
        <p:spPr>
          <a:xfrm>
            <a:off x="1" y="5854154"/>
            <a:ext cx="12191999" cy="830997"/>
          </a:xfrm>
          <a:prstGeom prst="rect">
            <a:avLst/>
          </a:prstGeom>
          <a:noFill/>
        </p:spPr>
        <p:txBody>
          <a:bodyPr wrap="square">
            <a:spAutoFit/>
            <a:scene3d>
              <a:camera prst="orthographicFront"/>
              <a:lightRig rig="threePt" dir="t"/>
            </a:scene3d>
            <a:sp3d extrusionH="57150">
              <a:bevelT w="38100" h="38100" prst="angle"/>
            </a:sp3d>
          </a:bodyPr>
          <a:lstStyle/>
          <a:p>
            <a:pPr algn="ctr"/>
            <a:r>
              <a:rPr lang="lv-LV" sz="4800" b="1" spc="1500" dirty="0">
                <a:ln w="0"/>
                <a:gradFill>
                  <a:gsLst>
                    <a:gs pos="25000">
                      <a:srgbClr val="3B4C95"/>
                    </a:gs>
                    <a:gs pos="57000">
                      <a:srgbClr val="C00000"/>
                    </a:gs>
                    <a:gs pos="100000">
                      <a:srgbClr val="FFA7A7"/>
                    </a:gs>
                  </a:gsLst>
                  <a:lin ang="5400000"/>
                </a:gradFill>
                <a:effectLst>
                  <a:reflection blurRad="6350" stA="53000" endA="300" endPos="35500" dir="5400000" sy="-90000" algn="bl" rotWithShape="0"/>
                </a:effectLst>
              </a:rPr>
              <a:t>PROJEKTS</a:t>
            </a:r>
            <a:endParaRPr lang="es-ES" sz="4800" b="1" spc="1500" dirty="0">
              <a:ln w="0"/>
              <a:gradFill>
                <a:gsLst>
                  <a:gs pos="25000">
                    <a:srgbClr val="3B4C95"/>
                  </a:gs>
                  <a:gs pos="57000">
                    <a:srgbClr val="C00000"/>
                  </a:gs>
                  <a:gs pos="100000">
                    <a:srgbClr val="FFA7A7"/>
                  </a:gs>
                </a:gsLst>
                <a:lin ang="5400000"/>
              </a:gradFill>
              <a:effectLst>
                <a:reflection blurRad="6350" stA="53000" endA="300" endPos="35500" dir="5400000" sy="-90000" algn="bl" rotWithShape="0"/>
              </a:effectLst>
            </a:endParaRPr>
          </a:p>
        </p:txBody>
      </p:sp>
    </p:spTree>
    <p:extLst>
      <p:ext uri="{BB962C8B-B14F-4D97-AF65-F5344CB8AC3E}">
        <p14:creationId xmlns:p14="http://schemas.microsoft.com/office/powerpoint/2010/main" val="67670868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duotone>
              <a:prstClr val="black"/>
              <a:schemeClr val="accent5">
                <a:tint val="45000"/>
                <a:satMod val="400000"/>
              </a:schemeClr>
            </a:duotone>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C9881D1E-F168-30B2-E22C-BBCD0BE71C67}"/>
              </a:ext>
            </a:extLst>
          </p:cNvPr>
          <p:cNvSpPr txBox="1"/>
          <p:nvPr/>
        </p:nvSpPr>
        <p:spPr>
          <a:xfrm>
            <a:off x="2176008" y="-29184"/>
            <a:ext cx="10015992" cy="769441"/>
          </a:xfrm>
          <a:prstGeom prst="rect">
            <a:avLst/>
          </a:prstGeom>
          <a:noFill/>
          <a:effectLst>
            <a:outerShdw blurRad="50800" dist="25400" dir="5400000" algn="ctr" rotWithShape="0">
              <a:schemeClr val="tx1"/>
            </a:outerShdw>
          </a:effectLst>
        </p:spPr>
        <p:txBody>
          <a:bodyPr wrap="square">
            <a:spAutoFit/>
          </a:bodyPr>
          <a:lstStyle/>
          <a:p>
            <a:pPr algn="ctr"/>
            <a:r>
              <a:rPr lang="lv-LV" sz="4400" b="1" dirty="0">
                <a:ln w="12700">
                  <a:solidFill>
                    <a:schemeClr val="accent3">
                      <a:lumMod val="50000"/>
                    </a:schemeClr>
                  </a:solidFill>
                  <a:prstDash val="solid"/>
                </a:ln>
                <a:pattFill prst="narHorz">
                  <a:fgClr>
                    <a:srgbClr val="FFFF00"/>
                  </a:fgClr>
                  <a:bgClr>
                    <a:schemeClr val="accent3">
                      <a:lumMod val="75000"/>
                    </a:schemeClr>
                  </a:bgClr>
                </a:pattFill>
                <a:effectLst>
                  <a:innerShdw blurRad="177800">
                    <a:schemeClr val="accent3">
                      <a:lumMod val="50000"/>
                    </a:schemeClr>
                  </a:innerShdw>
                </a:effectLst>
              </a:rPr>
              <a:t>PROJEKTA </a:t>
            </a:r>
            <a:r>
              <a:rPr lang="es-ES" sz="4400" b="1" dirty="0">
                <a:ln w="12700">
                  <a:solidFill>
                    <a:schemeClr val="accent3">
                      <a:lumMod val="50000"/>
                    </a:schemeClr>
                  </a:solidFill>
                  <a:prstDash val="solid"/>
                </a:ln>
                <a:pattFill prst="narHorz">
                  <a:fgClr>
                    <a:srgbClr val="FFFF00"/>
                  </a:fgClr>
                  <a:bgClr>
                    <a:schemeClr val="accent3">
                      <a:lumMod val="75000"/>
                    </a:schemeClr>
                  </a:bgClr>
                </a:pattFill>
                <a:effectLst>
                  <a:innerShdw blurRad="177800">
                    <a:schemeClr val="accent3">
                      <a:lumMod val="50000"/>
                    </a:schemeClr>
                  </a:innerShdw>
                </a:effectLst>
              </a:rPr>
              <a:t>MĒRĶIS</a:t>
            </a:r>
          </a:p>
        </p:txBody>
      </p:sp>
      <p:sp>
        <p:nvSpPr>
          <p:cNvPr id="5" name="CuadroTexto 4">
            <a:extLst>
              <a:ext uri="{FF2B5EF4-FFF2-40B4-BE49-F238E27FC236}">
                <a16:creationId xmlns:a16="http://schemas.microsoft.com/office/drawing/2014/main" id="{7C0683C8-DE8A-73CD-7B35-47509A5644C3}"/>
              </a:ext>
            </a:extLst>
          </p:cNvPr>
          <p:cNvSpPr txBox="1"/>
          <p:nvPr/>
        </p:nvSpPr>
        <p:spPr>
          <a:xfrm>
            <a:off x="2176008" y="553823"/>
            <a:ext cx="10015992" cy="369332"/>
          </a:xfrm>
          <a:prstGeom prst="rect">
            <a:avLst/>
          </a:prstGeom>
          <a:noFill/>
        </p:spPr>
        <p:txBody>
          <a:bodyPr wrap="square">
            <a:spAutoFit/>
          </a:bodyPr>
          <a:lstStyle/>
          <a:p>
            <a:pPr algn="ctr"/>
            <a:r>
              <a:rPr lang="es-ES" b="1" dirty="0">
                <a:solidFill>
                  <a:schemeClr val="accent5">
                    <a:lumMod val="40000"/>
                    <a:lumOff val="60000"/>
                  </a:schemeClr>
                </a:solidFill>
                <a:effectLst>
                  <a:outerShdw blurRad="38100" dist="38100" dir="2700000" algn="tl">
                    <a:srgbClr val="000000">
                      <a:alpha val="43137"/>
                    </a:srgbClr>
                  </a:outerShdw>
                </a:effectLst>
                <a:latin typeface="Comic Sans MS" panose="030F0702030302020204" pitchFamily="66" charset="0"/>
              </a:rPr>
              <a:t>“</a:t>
            </a:r>
            <a:r>
              <a:rPr lang="lv-LV" b="1" dirty="0">
                <a:solidFill>
                  <a:schemeClr val="accent5">
                    <a:lumMod val="40000"/>
                    <a:lumOff val="60000"/>
                  </a:schemeClr>
                </a:solidFill>
                <a:effectLst>
                  <a:outerShdw blurRad="38100" dist="38100" dir="2700000" algn="tl">
                    <a:srgbClr val="000000">
                      <a:alpha val="43137"/>
                    </a:srgbClr>
                  </a:outerShdw>
                </a:effectLst>
                <a:latin typeface="Comic Sans MS" panose="030F0702030302020204" pitchFamily="66" charset="0"/>
              </a:rPr>
              <a:t>Un tiem būs Man taisīt svētnīcu, ka Es varētu mājot viņu vidū.</a:t>
            </a:r>
            <a:r>
              <a:rPr lang="es-ES" b="1" dirty="0">
                <a:solidFill>
                  <a:schemeClr val="accent5">
                    <a:lumMod val="40000"/>
                    <a:lumOff val="60000"/>
                  </a:schemeClr>
                </a:solidFill>
                <a:effectLst>
                  <a:outerShdw blurRad="38100" dist="38100" dir="2700000" algn="tl">
                    <a:srgbClr val="000000">
                      <a:alpha val="43137"/>
                    </a:srgbClr>
                  </a:outerShdw>
                </a:effectLst>
                <a:latin typeface="Comic Sans MS" panose="030F0702030302020204" pitchFamily="66" charset="0"/>
              </a:rPr>
              <a:t>” </a:t>
            </a:r>
            <a:r>
              <a:rPr lang="es-ES" sz="1400" b="1" dirty="0">
                <a:solidFill>
                  <a:schemeClr val="accent5">
                    <a:lumMod val="40000"/>
                    <a:lumOff val="60000"/>
                  </a:schemeClr>
                </a:solidFill>
                <a:effectLst>
                  <a:outerShdw blurRad="38100" dist="38100" dir="2700000" algn="tl">
                    <a:srgbClr val="000000">
                      <a:alpha val="43137"/>
                    </a:srgbClr>
                  </a:outerShdw>
                </a:effectLst>
                <a:latin typeface="Comic Sans MS" panose="030F0702030302020204" pitchFamily="66" charset="0"/>
              </a:rPr>
              <a:t>(</a:t>
            </a:r>
            <a:r>
              <a:rPr lang="lv-LV" sz="1400" b="1" dirty="0">
                <a:solidFill>
                  <a:schemeClr val="accent5">
                    <a:lumMod val="40000"/>
                    <a:lumOff val="60000"/>
                  </a:schemeClr>
                </a:solidFill>
                <a:effectLst>
                  <a:outerShdw blurRad="38100" dist="38100" dir="2700000" algn="tl">
                    <a:srgbClr val="000000">
                      <a:alpha val="43137"/>
                    </a:srgbClr>
                  </a:outerShdw>
                </a:effectLst>
                <a:latin typeface="Comic Sans MS" panose="030F0702030302020204" pitchFamily="66" charset="0"/>
              </a:rPr>
              <a:t>2.Mozus</a:t>
            </a:r>
            <a:r>
              <a:rPr lang="es-ES" sz="1400" b="1" dirty="0">
                <a:solidFill>
                  <a:schemeClr val="accent5">
                    <a:lumMod val="40000"/>
                    <a:lumOff val="60000"/>
                  </a:schemeClr>
                </a:solidFill>
                <a:effectLst>
                  <a:outerShdw blurRad="38100" dist="38100" dir="2700000" algn="tl">
                    <a:srgbClr val="000000">
                      <a:alpha val="43137"/>
                    </a:srgbClr>
                  </a:outerShdw>
                </a:effectLst>
                <a:latin typeface="Comic Sans MS" panose="030F0702030302020204" pitchFamily="66" charset="0"/>
              </a:rPr>
              <a:t> 25:8)</a:t>
            </a:r>
          </a:p>
        </p:txBody>
      </p:sp>
      <p:sp>
        <p:nvSpPr>
          <p:cNvPr id="6" name="CuadroTexto 5">
            <a:extLst>
              <a:ext uri="{FF2B5EF4-FFF2-40B4-BE49-F238E27FC236}">
                <a16:creationId xmlns:a16="http://schemas.microsoft.com/office/drawing/2014/main" id="{08A163E7-543E-BB95-6508-747F88C91CD8}"/>
              </a:ext>
            </a:extLst>
          </p:cNvPr>
          <p:cNvSpPr txBox="1"/>
          <p:nvPr/>
        </p:nvSpPr>
        <p:spPr>
          <a:xfrm>
            <a:off x="2242784" y="1088256"/>
            <a:ext cx="7402534" cy="707886"/>
          </a:xfrm>
          <a:prstGeom prst="rect">
            <a:avLst/>
          </a:prstGeom>
          <a:noFill/>
        </p:spPr>
        <p:txBody>
          <a:bodyPr wrap="square" rtlCol="0">
            <a:spAutoFit/>
          </a:bodyPr>
          <a:lstStyle/>
          <a:p>
            <a:pPr>
              <a:spcBef>
                <a:spcPts val="600"/>
              </a:spcBef>
            </a:pPr>
            <a:r>
              <a:rPr lang="lv-LV" sz="2000" b="1" dirty="0">
                <a:solidFill>
                  <a:schemeClr val="bg1"/>
                </a:solidFill>
                <a:effectLst>
                  <a:glow rad="88900">
                    <a:srgbClr val="041D57"/>
                  </a:glow>
                  <a:outerShdw blurRad="38100" dist="38100" dir="2700000" algn="tl">
                    <a:srgbClr val="000000">
                      <a:alpha val="43137"/>
                    </a:srgbClr>
                  </a:outerShdw>
                </a:effectLst>
              </a:rPr>
              <a:t>Kā apliecinājumu tam, ka Viņš pildīs savu Derības daļu, Dievs vēlējās dzīvot starp cilvēkiem.</a:t>
            </a:r>
            <a:endParaRPr lang="es-ES" sz="2000" b="1" dirty="0">
              <a:solidFill>
                <a:schemeClr val="bg1"/>
              </a:solidFill>
              <a:effectLst>
                <a:glow rad="88900">
                  <a:srgbClr val="041D57"/>
                </a:glow>
                <a:outerShdw blurRad="38100" dist="38100" dir="2700000" algn="tl">
                  <a:srgbClr val="000000">
                    <a:alpha val="43137"/>
                  </a:srgbClr>
                </a:outerShdw>
              </a:effectLst>
            </a:endParaRPr>
          </a:p>
        </p:txBody>
      </p:sp>
      <p:pic>
        <p:nvPicPr>
          <p:cNvPr id="7" name="Imagen 6" descr="Imagen que contiene tabla, café, viejo, agua&#10;&#10;El contenido generado por IA puede ser incorrecto.">
            <a:extLst>
              <a:ext uri="{FF2B5EF4-FFF2-40B4-BE49-F238E27FC236}">
                <a16:creationId xmlns:a16="http://schemas.microsoft.com/office/drawing/2014/main" id="{9DBBEF7B-2DB9-E9CE-AF65-F2BB5CF868D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90398" y="137433"/>
            <a:ext cx="1985610" cy="2409081"/>
          </a:xfrm>
          <a:prstGeom prst="roundRect">
            <a:avLst>
              <a:gd name="adj" fmla="val 4167"/>
            </a:avLst>
          </a:prstGeom>
          <a:solidFill>
            <a:srgbClr val="FFFFFF"/>
          </a:solidFill>
          <a:ln w="76200" cap="sq">
            <a:solidFill>
              <a:schemeClr val="accent3">
                <a:lumMod val="60000"/>
                <a:lumOff val="40000"/>
              </a:schemeClr>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11" name="Imagen 10" descr="Un dibujo de una persona&#10;&#10;El contenido generado por IA puede ser incorrecto.">
            <a:extLst>
              <a:ext uri="{FF2B5EF4-FFF2-40B4-BE49-F238E27FC236}">
                <a16:creationId xmlns:a16="http://schemas.microsoft.com/office/drawing/2014/main" id="{93E83C5B-7312-45B5-DB03-A982DC60CDB4}"/>
              </a:ext>
            </a:extLst>
          </p:cNvPr>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a:xfrm>
            <a:off x="9671571" y="1146007"/>
            <a:ext cx="2450592" cy="1673508"/>
          </a:xfrm>
          <a:prstGeom prst="roundRect">
            <a:avLst>
              <a:gd name="adj" fmla="val 16667"/>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E8D4D0"/>
            </a:contourClr>
          </a:sp3d>
        </p:spPr>
      </p:pic>
      <p:pic>
        <p:nvPicPr>
          <p:cNvPr id="13" name="Imagen 12" descr="Imagen que contiene persona, parado, hombre, tabla&#10;&#10;El contenido generado por IA puede ser incorrecto.">
            <a:extLst>
              <a:ext uri="{FF2B5EF4-FFF2-40B4-BE49-F238E27FC236}">
                <a16:creationId xmlns:a16="http://schemas.microsoft.com/office/drawing/2014/main" id="{942EC694-58AE-B3A1-AF7F-7608EF44E6A9}"/>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9671569" y="2982350"/>
            <a:ext cx="2450592" cy="1650492"/>
          </a:xfrm>
          <a:prstGeom prst="roundRect">
            <a:avLst>
              <a:gd name="adj" fmla="val 16667"/>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E8D4D0"/>
            </a:contourClr>
          </a:sp3d>
        </p:spPr>
      </p:pic>
      <p:sp>
        <p:nvSpPr>
          <p:cNvPr id="17" name="CuadroTexto 16">
            <a:extLst>
              <a:ext uri="{FF2B5EF4-FFF2-40B4-BE49-F238E27FC236}">
                <a16:creationId xmlns:a16="http://schemas.microsoft.com/office/drawing/2014/main" id="{1FBD0930-C714-3019-6130-73D67C0E879D}"/>
              </a:ext>
            </a:extLst>
          </p:cNvPr>
          <p:cNvSpPr txBox="1"/>
          <p:nvPr/>
        </p:nvSpPr>
        <p:spPr>
          <a:xfrm>
            <a:off x="3435060" y="3422247"/>
            <a:ext cx="6210257" cy="1323439"/>
          </a:xfrm>
          <a:prstGeom prst="rect">
            <a:avLst/>
          </a:prstGeom>
          <a:noFill/>
        </p:spPr>
        <p:txBody>
          <a:bodyPr wrap="square">
            <a:spAutoFit/>
          </a:bodyPr>
          <a:lstStyle/>
          <a:p>
            <a:pPr>
              <a:spcBef>
                <a:spcPts val="600"/>
              </a:spcBef>
            </a:pPr>
            <a:r>
              <a:rPr lang="lv-LV" sz="2000" b="1" dirty="0">
                <a:solidFill>
                  <a:schemeClr val="bg1"/>
                </a:solidFill>
                <a:effectLst>
                  <a:glow rad="88900">
                    <a:srgbClr val="041D57"/>
                  </a:glow>
                  <a:outerShdw blurRad="38100" dist="38100" dir="2700000" algn="tl">
                    <a:srgbClr val="000000">
                      <a:alpha val="43137"/>
                    </a:srgbClr>
                  </a:outerShdw>
                </a:effectLst>
              </a:rPr>
              <a:t>Mozum tika parādīts modelis un doti konkrēti norādījumi par tā izgatavošanu. Tauta tika aicināta palīdzēt ar nepieciešamajiem materiāliem (2. Moz. 25:2-7).</a:t>
            </a:r>
          </a:p>
        </p:txBody>
      </p:sp>
      <p:sp>
        <p:nvSpPr>
          <p:cNvPr id="19" name="CuadroTexto 18">
            <a:extLst>
              <a:ext uri="{FF2B5EF4-FFF2-40B4-BE49-F238E27FC236}">
                <a16:creationId xmlns:a16="http://schemas.microsoft.com/office/drawing/2014/main" id="{FA1D93B2-3082-3F8C-5666-01771DE850CB}"/>
              </a:ext>
            </a:extLst>
          </p:cNvPr>
          <p:cNvSpPr txBox="1"/>
          <p:nvPr/>
        </p:nvSpPr>
        <p:spPr>
          <a:xfrm>
            <a:off x="3435060" y="5474129"/>
            <a:ext cx="5769084" cy="1015663"/>
          </a:xfrm>
          <a:prstGeom prst="rect">
            <a:avLst/>
          </a:prstGeom>
          <a:noFill/>
        </p:spPr>
        <p:txBody>
          <a:bodyPr wrap="square">
            <a:spAutoFit/>
          </a:bodyPr>
          <a:lstStyle/>
          <a:p>
            <a:pPr>
              <a:spcBef>
                <a:spcPts val="600"/>
              </a:spcBef>
            </a:pPr>
            <a:r>
              <a:rPr lang="lv-LV" sz="2000" b="1" dirty="0">
                <a:solidFill>
                  <a:schemeClr val="bg1"/>
                </a:solidFill>
                <a:effectLst>
                  <a:glow rad="88900">
                    <a:srgbClr val="041D57"/>
                  </a:glow>
                  <a:outerShdw blurRad="38100" dist="38100" dir="2700000" algn="tl">
                    <a:srgbClr val="000000">
                      <a:alpha val="43137"/>
                    </a:srgbClr>
                  </a:outerShdw>
                </a:effectLst>
              </a:rPr>
              <a:t>Kad Israēls devās uz svētnīcu, viņi simboliski iegāja Dieva klātbūtnē... līdz brīdim, kad Jēzus nomira un priekškars tika pārplēsts.</a:t>
            </a:r>
            <a:endParaRPr lang="es-ES" sz="2000" b="1" dirty="0">
              <a:solidFill>
                <a:schemeClr val="bg1"/>
              </a:solidFill>
              <a:effectLst>
                <a:glow rad="88900">
                  <a:srgbClr val="041D57"/>
                </a:glow>
                <a:outerShdw blurRad="38100" dist="38100" dir="2700000" algn="tl">
                  <a:srgbClr val="000000">
                    <a:alpha val="43137"/>
                  </a:srgbClr>
                </a:outerShdw>
              </a:effectLst>
            </a:endParaRPr>
          </a:p>
        </p:txBody>
      </p:sp>
      <p:sp>
        <p:nvSpPr>
          <p:cNvPr id="21" name="CuadroTexto 20">
            <a:extLst>
              <a:ext uri="{FF2B5EF4-FFF2-40B4-BE49-F238E27FC236}">
                <a16:creationId xmlns:a16="http://schemas.microsoft.com/office/drawing/2014/main" id="{9756CF5A-BDB9-6E7E-FC01-73B1C75FA00D}"/>
              </a:ext>
            </a:extLst>
          </p:cNvPr>
          <p:cNvSpPr txBox="1"/>
          <p:nvPr/>
        </p:nvSpPr>
        <p:spPr>
          <a:xfrm>
            <a:off x="3408806" y="4755964"/>
            <a:ext cx="8783194" cy="707886"/>
          </a:xfrm>
          <a:prstGeom prst="rect">
            <a:avLst/>
          </a:prstGeom>
          <a:noFill/>
        </p:spPr>
        <p:txBody>
          <a:bodyPr wrap="square">
            <a:spAutoFit/>
          </a:bodyPr>
          <a:lstStyle/>
          <a:p>
            <a:pPr>
              <a:spcBef>
                <a:spcPts val="600"/>
              </a:spcBef>
            </a:pPr>
            <a:r>
              <a:rPr lang="lv-LV" sz="2000" b="1" dirty="0">
                <a:solidFill>
                  <a:schemeClr val="bg1"/>
                </a:solidFill>
                <a:effectLst>
                  <a:glow rad="88900">
                    <a:srgbClr val="041D57"/>
                  </a:glow>
                  <a:outerShdw blurRad="38100" dist="38100" dir="2700000" algn="tl">
                    <a:srgbClr val="000000">
                      <a:alpha val="43137"/>
                    </a:srgbClr>
                  </a:outerShdw>
                </a:effectLst>
              </a:rPr>
              <a:t>Gan svētnīca, gan templis, ko Salamans uzcēla, bija paraugs Debesīs uzceltajai svētnīcai (Ebr.8:1-2; 1.Ķē 8:27, 30).</a:t>
            </a:r>
          </a:p>
        </p:txBody>
      </p:sp>
      <p:pic>
        <p:nvPicPr>
          <p:cNvPr id="23" name="Imagen 22" descr="Imagen que contiene agua, barco, carpa, grande&#10;&#10;El contenido generado por IA puede ser incorrecto.">
            <a:extLst>
              <a:ext uri="{FF2B5EF4-FFF2-40B4-BE49-F238E27FC236}">
                <a16:creationId xmlns:a16="http://schemas.microsoft.com/office/drawing/2014/main" id="{0339C2AD-3F4C-F8DB-4991-BA7237564D2D}"/>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a:fillRect/>
          </a:stretch>
        </p:blipFill>
        <p:spPr>
          <a:xfrm>
            <a:off x="9230396" y="5478755"/>
            <a:ext cx="2864232" cy="1266770"/>
          </a:xfrm>
          <a:prstGeom prst="roundRect">
            <a:avLst>
              <a:gd name="adj" fmla="val 41795"/>
            </a:avLst>
          </a:prstGeom>
          <a:solidFill>
            <a:srgbClr val="FFFFFF"/>
          </a:solidFill>
          <a:ln w="38100" cap="sq">
            <a:solidFill>
              <a:schemeClr val="accent3">
                <a:lumMod val="75000"/>
              </a:schemeClr>
            </a:solidFill>
            <a:miter lim="800000"/>
          </a:ln>
          <a:effectLst/>
          <a:scene3d>
            <a:camera prst="orthographicFront"/>
            <a:lightRig rig="threePt" dir="t">
              <a:rot lat="0" lon="0" rev="2700000"/>
            </a:lightRig>
          </a:scene3d>
          <a:sp3d>
            <a:bevelT h="38100"/>
            <a:contourClr>
              <a:srgbClr val="C0C0C0"/>
            </a:contourClr>
          </a:sp3d>
        </p:spPr>
      </p:pic>
      <p:sp>
        <p:nvSpPr>
          <p:cNvPr id="4" name="CuadroTexto 3">
            <a:extLst>
              <a:ext uri="{FF2B5EF4-FFF2-40B4-BE49-F238E27FC236}">
                <a16:creationId xmlns:a16="http://schemas.microsoft.com/office/drawing/2014/main" id="{82B3FCA8-6FA4-99CB-3154-D14F1AEB9857}"/>
              </a:ext>
            </a:extLst>
          </p:cNvPr>
          <p:cNvSpPr txBox="1"/>
          <p:nvPr/>
        </p:nvSpPr>
        <p:spPr>
          <a:xfrm>
            <a:off x="2242783" y="1713442"/>
            <a:ext cx="7402533" cy="1323439"/>
          </a:xfrm>
          <a:prstGeom prst="rect">
            <a:avLst/>
          </a:prstGeom>
          <a:noFill/>
        </p:spPr>
        <p:txBody>
          <a:bodyPr wrap="square">
            <a:spAutoFit/>
          </a:bodyPr>
          <a:lstStyle/>
          <a:p>
            <a:pPr>
              <a:spcBef>
                <a:spcPts val="600"/>
              </a:spcBef>
            </a:pPr>
            <a:r>
              <a:rPr lang="lv-LV" sz="2000" b="1" dirty="0">
                <a:solidFill>
                  <a:schemeClr val="bg1"/>
                </a:solidFill>
                <a:effectLst>
                  <a:glow rad="88900">
                    <a:srgbClr val="041D57"/>
                  </a:glow>
                  <a:outerShdw blurRad="38100" dist="38100" dir="2700000" algn="tl">
                    <a:srgbClr val="000000">
                      <a:alpha val="43137"/>
                    </a:srgbClr>
                  </a:outerShdw>
                </a:effectLst>
              </a:rPr>
              <a:t>Dieva fiziskā klātbūtne viņiem visiem nozīmētu tūlītēju nāvi (2.Moz.33:20). Tāpēc Viņš pavēlēja viņiem uzcelt svētnīcu, kurā Viņš varētu atklāt savu klātbūtni. Šī klātbūtne izpaudās simbolos, jo Dievs fiziski nedzīvoja nevienā zemes svētnīcā (Ap.d.17:24).</a:t>
            </a:r>
            <a:endParaRPr lang="es-ES" sz="2000" b="1" dirty="0">
              <a:solidFill>
                <a:schemeClr val="bg1"/>
              </a:solidFill>
              <a:effectLst>
                <a:glow rad="88900">
                  <a:srgbClr val="041D57"/>
                </a:glow>
                <a:outerShdw blurRad="38100" dist="38100" dir="2700000" algn="tl">
                  <a:srgbClr val="000000">
                    <a:alpha val="43137"/>
                  </a:srgbClr>
                </a:outerShdw>
              </a:effectLst>
            </a:endParaRPr>
          </a:p>
        </p:txBody>
      </p:sp>
      <p:pic>
        <p:nvPicPr>
          <p:cNvPr id="15" name="Imagen 14" descr="Un dibujo de una persona&#10;&#10;El contenido generado por IA puede ser incorrecto.">
            <a:extLst>
              <a:ext uri="{FF2B5EF4-FFF2-40B4-BE49-F238E27FC236}">
                <a16:creationId xmlns:a16="http://schemas.microsoft.com/office/drawing/2014/main" id="{6375C531-5AC1-215D-20D4-3FAC35AE9556}"/>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b="-440"/>
          <a:stretch>
            <a:fillRect/>
          </a:stretch>
        </p:blipFill>
        <p:spPr>
          <a:xfrm>
            <a:off x="123623" y="3411969"/>
            <a:ext cx="3285185" cy="3308598"/>
          </a:xfrm>
          <a:prstGeom prst="roundRect">
            <a:avLst>
              <a:gd name="adj" fmla="val 4167"/>
            </a:avLst>
          </a:prstGeom>
          <a:solidFill>
            <a:srgbClr val="FFFFFF"/>
          </a:solidFill>
          <a:ln w="76200" cap="sq">
            <a:solidFill>
              <a:schemeClr val="accent5">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1600542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7" presetClass="entr" presetSubtype="0"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1000"/>
                                        <p:tgtEl>
                                          <p:spTgt spid="7"/>
                                        </p:tgtEl>
                                      </p:cBhvr>
                                    </p:animEffect>
                                    <p:anim calcmode="lin" valueType="num">
                                      <p:cBhvr>
                                        <p:cTn id="17" dur="1000" fill="hold"/>
                                        <p:tgtEl>
                                          <p:spTgt spid="7"/>
                                        </p:tgtEl>
                                        <p:attrNameLst>
                                          <p:attrName>ppt_x</p:attrName>
                                        </p:attrNameLst>
                                      </p:cBhvr>
                                      <p:tavLst>
                                        <p:tav tm="0">
                                          <p:val>
                                            <p:strVal val="#ppt_x"/>
                                          </p:val>
                                        </p:tav>
                                        <p:tav tm="100000">
                                          <p:val>
                                            <p:strVal val="#ppt_x"/>
                                          </p:val>
                                        </p:tav>
                                      </p:tavLst>
                                    </p:anim>
                                    <p:anim calcmode="lin" valueType="num">
                                      <p:cBhvr>
                                        <p:cTn id="18" dur="900" decel="100000" fill="hold"/>
                                        <p:tgtEl>
                                          <p:spTgt spid="7"/>
                                        </p:tgtEl>
                                        <p:attrNameLst>
                                          <p:attrName>ppt_y</p:attrName>
                                        </p:attrNameLst>
                                      </p:cBhvr>
                                      <p:tavLst>
                                        <p:tav tm="0">
                                          <p:val>
                                            <p:strVal val="#ppt_y+1"/>
                                          </p:val>
                                        </p:tav>
                                        <p:tav tm="100000">
                                          <p:val>
                                            <p:strVal val="#ppt_y-.03"/>
                                          </p:val>
                                        </p:tav>
                                      </p:tavLst>
                                    </p:anim>
                                    <p:anim calcmode="lin" valueType="num">
                                      <p:cBhvr>
                                        <p:cTn id="19"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par>
                          <p:cTn id="20" fill="hold">
                            <p:stCondLst>
                              <p:cond delay="2000"/>
                            </p:stCondLst>
                            <p:childTnLst>
                              <p:par>
                                <p:cTn id="21" presetID="53" presetClass="entr" presetSubtype="16"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p:cTn id="23" dur="500" fill="hold"/>
                                        <p:tgtEl>
                                          <p:spTgt spid="5"/>
                                        </p:tgtEl>
                                        <p:attrNameLst>
                                          <p:attrName>ppt_w</p:attrName>
                                        </p:attrNameLst>
                                      </p:cBhvr>
                                      <p:tavLst>
                                        <p:tav tm="0">
                                          <p:val>
                                            <p:fltVal val="0"/>
                                          </p:val>
                                        </p:tav>
                                        <p:tav tm="100000">
                                          <p:val>
                                            <p:strVal val="#ppt_w"/>
                                          </p:val>
                                        </p:tav>
                                      </p:tavLst>
                                    </p:anim>
                                    <p:anim calcmode="lin" valueType="num">
                                      <p:cBhvr>
                                        <p:cTn id="24" dur="500" fill="hold"/>
                                        <p:tgtEl>
                                          <p:spTgt spid="5"/>
                                        </p:tgtEl>
                                        <p:attrNameLst>
                                          <p:attrName>ppt_h</p:attrName>
                                        </p:attrNameLst>
                                      </p:cBhvr>
                                      <p:tavLst>
                                        <p:tav tm="0">
                                          <p:val>
                                            <p:fltVal val="0"/>
                                          </p:val>
                                        </p:tav>
                                        <p:tav tm="100000">
                                          <p:val>
                                            <p:strVal val="#ppt_h"/>
                                          </p:val>
                                        </p:tav>
                                      </p:tavLst>
                                    </p:anim>
                                    <p:animEffect transition="in" filter="fade">
                                      <p:cBhvr>
                                        <p:cTn id="25" dur="500"/>
                                        <p:tgtEl>
                                          <p:spTgt spid="5"/>
                                        </p:tgtEl>
                                      </p:cBhvr>
                                    </p:animEffect>
                                  </p:childTnLst>
                                </p:cTn>
                              </p:par>
                            </p:childTnLst>
                          </p:cTn>
                        </p:par>
                        <p:par>
                          <p:cTn id="26" fill="hold">
                            <p:stCondLst>
                              <p:cond delay="2500"/>
                            </p:stCondLst>
                            <p:childTnLst>
                              <p:par>
                                <p:cTn id="27" presetID="22" presetClass="entr" presetSubtype="8" fill="hold" grpId="0" nodeType="after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left)">
                                      <p:cBhvr>
                                        <p:cTn id="29" dur="5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wipe(left)">
                                      <p:cBhvr>
                                        <p:cTn id="34" dur="500"/>
                                        <p:tgtEl>
                                          <p:spTgt spid="4"/>
                                        </p:tgtEl>
                                      </p:cBhvr>
                                    </p:animEffect>
                                  </p:childTnLst>
                                </p:cTn>
                              </p:par>
                            </p:childTnLst>
                          </p:cTn>
                        </p:par>
                      </p:childTnLst>
                    </p:cTn>
                  </p:par>
                  <p:par>
                    <p:cTn id="35" fill="hold">
                      <p:stCondLst>
                        <p:cond delay="indefinite"/>
                      </p:stCondLst>
                      <p:childTnLst>
                        <p:par>
                          <p:cTn id="36" fill="hold">
                            <p:stCondLst>
                              <p:cond delay="0"/>
                            </p:stCondLst>
                            <p:childTnLst>
                              <p:par>
                                <p:cTn id="37" presetID="25" presetClass="entr" presetSubtype="0" fill="hold" nodeType="click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p:cTn id="39" dur="500" decel="50000" fill="hold">
                                          <p:stCondLst>
                                            <p:cond delay="0"/>
                                          </p:stCondLst>
                                        </p:cTn>
                                        <p:tgtEl>
                                          <p:spTgt spid="11"/>
                                        </p:tgtEl>
                                        <p:attrNameLst>
                                          <p:attrName>style.rotation</p:attrName>
                                        </p:attrNameLst>
                                      </p:cBhvr>
                                      <p:tavLst>
                                        <p:tav tm="0">
                                          <p:val>
                                            <p:fltVal val="-90"/>
                                          </p:val>
                                        </p:tav>
                                        <p:tav tm="100000">
                                          <p:val>
                                            <p:fltVal val="0"/>
                                          </p:val>
                                        </p:tav>
                                      </p:tavLst>
                                    </p:anim>
                                    <p:anim calcmode="lin" valueType="num">
                                      <p:cBhvr>
                                        <p:cTn id="40" dur="500" decel="50000" fill="hold">
                                          <p:stCondLst>
                                            <p:cond delay="0"/>
                                          </p:stCondLst>
                                        </p:cTn>
                                        <p:tgtEl>
                                          <p:spTgt spid="11"/>
                                        </p:tgtEl>
                                        <p:attrNameLst>
                                          <p:attrName>ppt_w</p:attrName>
                                        </p:attrNameLst>
                                      </p:cBhvr>
                                      <p:tavLst>
                                        <p:tav tm="0">
                                          <p:val>
                                            <p:strVal val="#ppt_w"/>
                                          </p:val>
                                        </p:tav>
                                        <p:tav tm="100000">
                                          <p:val>
                                            <p:strVal val="#ppt_w*.05"/>
                                          </p:val>
                                        </p:tav>
                                      </p:tavLst>
                                    </p:anim>
                                    <p:anim calcmode="lin" valueType="num">
                                      <p:cBhvr>
                                        <p:cTn id="41" dur="500" accel="50000" fill="hold">
                                          <p:stCondLst>
                                            <p:cond delay="500"/>
                                          </p:stCondLst>
                                        </p:cTn>
                                        <p:tgtEl>
                                          <p:spTgt spid="11"/>
                                        </p:tgtEl>
                                        <p:attrNameLst>
                                          <p:attrName>ppt_w</p:attrName>
                                        </p:attrNameLst>
                                      </p:cBhvr>
                                      <p:tavLst>
                                        <p:tav tm="0">
                                          <p:val>
                                            <p:strVal val="#ppt_w*.05"/>
                                          </p:val>
                                        </p:tav>
                                        <p:tav tm="100000">
                                          <p:val>
                                            <p:strVal val="#ppt_w"/>
                                          </p:val>
                                        </p:tav>
                                      </p:tavLst>
                                    </p:anim>
                                    <p:anim calcmode="lin" valueType="num">
                                      <p:cBhvr>
                                        <p:cTn id="42" dur="1000" fill="hold"/>
                                        <p:tgtEl>
                                          <p:spTgt spid="11"/>
                                        </p:tgtEl>
                                        <p:attrNameLst>
                                          <p:attrName>ppt_h</p:attrName>
                                        </p:attrNameLst>
                                      </p:cBhvr>
                                      <p:tavLst>
                                        <p:tav tm="0">
                                          <p:val>
                                            <p:strVal val="#ppt_h"/>
                                          </p:val>
                                        </p:tav>
                                        <p:tav tm="100000">
                                          <p:val>
                                            <p:strVal val="#ppt_h"/>
                                          </p:val>
                                        </p:tav>
                                      </p:tavLst>
                                    </p:anim>
                                    <p:anim calcmode="lin" valueType="num">
                                      <p:cBhvr>
                                        <p:cTn id="43" dur="500" decel="50000" fill="hold">
                                          <p:stCondLst>
                                            <p:cond delay="0"/>
                                          </p:stCondLst>
                                        </p:cTn>
                                        <p:tgtEl>
                                          <p:spTgt spid="11"/>
                                        </p:tgtEl>
                                        <p:attrNameLst>
                                          <p:attrName>ppt_x</p:attrName>
                                        </p:attrNameLst>
                                      </p:cBhvr>
                                      <p:tavLst>
                                        <p:tav tm="0">
                                          <p:val>
                                            <p:strVal val="#ppt_x+.4"/>
                                          </p:val>
                                        </p:tav>
                                        <p:tav tm="100000">
                                          <p:val>
                                            <p:strVal val="#ppt_x"/>
                                          </p:val>
                                        </p:tav>
                                      </p:tavLst>
                                    </p:anim>
                                    <p:anim calcmode="lin" valueType="num">
                                      <p:cBhvr>
                                        <p:cTn id="44" dur="500" decel="50000" fill="hold">
                                          <p:stCondLst>
                                            <p:cond delay="0"/>
                                          </p:stCondLst>
                                        </p:cTn>
                                        <p:tgtEl>
                                          <p:spTgt spid="11"/>
                                        </p:tgtEl>
                                        <p:attrNameLst>
                                          <p:attrName>ppt_y</p:attrName>
                                        </p:attrNameLst>
                                      </p:cBhvr>
                                      <p:tavLst>
                                        <p:tav tm="0">
                                          <p:val>
                                            <p:strVal val="#ppt_y-.2"/>
                                          </p:val>
                                        </p:tav>
                                        <p:tav tm="100000">
                                          <p:val>
                                            <p:strVal val="#ppt_y+.1"/>
                                          </p:val>
                                        </p:tav>
                                      </p:tavLst>
                                    </p:anim>
                                    <p:anim calcmode="lin" valueType="num">
                                      <p:cBhvr>
                                        <p:cTn id="45" dur="500" accel="50000" fill="hold">
                                          <p:stCondLst>
                                            <p:cond delay="500"/>
                                          </p:stCondLst>
                                        </p:cTn>
                                        <p:tgtEl>
                                          <p:spTgt spid="11"/>
                                        </p:tgtEl>
                                        <p:attrNameLst>
                                          <p:attrName>ppt_y</p:attrName>
                                        </p:attrNameLst>
                                      </p:cBhvr>
                                      <p:tavLst>
                                        <p:tav tm="0">
                                          <p:val>
                                            <p:strVal val="#ppt_y+.1"/>
                                          </p:val>
                                        </p:tav>
                                        <p:tav tm="100000">
                                          <p:val>
                                            <p:strVal val="#ppt_y"/>
                                          </p:val>
                                        </p:tav>
                                      </p:tavLst>
                                    </p:anim>
                                    <p:animEffect transition="in" filter="fade">
                                      <p:cBhvr>
                                        <p:cTn id="46" dur="1000" decel="50000">
                                          <p:stCondLst>
                                            <p:cond delay="0"/>
                                          </p:stCondLst>
                                        </p:cTn>
                                        <p:tgtEl>
                                          <p:spTgt spid="11"/>
                                        </p:tgtEl>
                                      </p:cBhvr>
                                    </p:animEffect>
                                  </p:childTnLst>
                                </p:cTn>
                              </p:par>
                              <p:par>
                                <p:cTn id="47" presetID="25" presetClass="entr" presetSubtype="0" fill="hold" nodeType="withEffect">
                                  <p:stCondLst>
                                    <p:cond delay="0"/>
                                  </p:stCondLst>
                                  <p:childTnLst>
                                    <p:set>
                                      <p:cBhvr>
                                        <p:cTn id="48" dur="1" fill="hold">
                                          <p:stCondLst>
                                            <p:cond delay="0"/>
                                          </p:stCondLst>
                                        </p:cTn>
                                        <p:tgtEl>
                                          <p:spTgt spid="13"/>
                                        </p:tgtEl>
                                        <p:attrNameLst>
                                          <p:attrName>style.visibility</p:attrName>
                                        </p:attrNameLst>
                                      </p:cBhvr>
                                      <p:to>
                                        <p:strVal val="visible"/>
                                      </p:to>
                                    </p:set>
                                    <p:anim calcmode="lin" valueType="num">
                                      <p:cBhvr>
                                        <p:cTn id="49" dur="500" decel="50000" fill="hold">
                                          <p:stCondLst>
                                            <p:cond delay="0"/>
                                          </p:stCondLst>
                                        </p:cTn>
                                        <p:tgtEl>
                                          <p:spTgt spid="13"/>
                                        </p:tgtEl>
                                        <p:attrNameLst>
                                          <p:attrName>style.rotation</p:attrName>
                                        </p:attrNameLst>
                                      </p:cBhvr>
                                      <p:tavLst>
                                        <p:tav tm="0">
                                          <p:val>
                                            <p:fltVal val="-90"/>
                                          </p:val>
                                        </p:tav>
                                        <p:tav tm="100000">
                                          <p:val>
                                            <p:fltVal val="0"/>
                                          </p:val>
                                        </p:tav>
                                      </p:tavLst>
                                    </p:anim>
                                    <p:anim calcmode="lin" valueType="num">
                                      <p:cBhvr>
                                        <p:cTn id="50" dur="500" decel="50000" fill="hold">
                                          <p:stCondLst>
                                            <p:cond delay="0"/>
                                          </p:stCondLst>
                                        </p:cTn>
                                        <p:tgtEl>
                                          <p:spTgt spid="13"/>
                                        </p:tgtEl>
                                        <p:attrNameLst>
                                          <p:attrName>ppt_w</p:attrName>
                                        </p:attrNameLst>
                                      </p:cBhvr>
                                      <p:tavLst>
                                        <p:tav tm="0">
                                          <p:val>
                                            <p:strVal val="#ppt_w"/>
                                          </p:val>
                                        </p:tav>
                                        <p:tav tm="100000">
                                          <p:val>
                                            <p:strVal val="#ppt_w*.05"/>
                                          </p:val>
                                        </p:tav>
                                      </p:tavLst>
                                    </p:anim>
                                    <p:anim calcmode="lin" valueType="num">
                                      <p:cBhvr>
                                        <p:cTn id="51" dur="500" accel="50000" fill="hold">
                                          <p:stCondLst>
                                            <p:cond delay="500"/>
                                          </p:stCondLst>
                                        </p:cTn>
                                        <p:tgtEl>
                                          <p:spTgt spid="13"/>
                                        </p:tgtEl>
                                        <p:attrNameLst>
                                          <p:attrName>ppt_w</p:attrName>
                                        </p:attrNameLst>
                                      </p:cBhvr>
                                      <p:tavLst>
                                        <p:tav tm="0">
                                          <p:val>
                                            <p:strVal val="#ppt_w*.05"/>
                                          </p:val>
                                        </p:tav>
                                        <p:tav tm="100000">
                                          <p:val>
                                            <p:strVal val="#ppt_w"/>
                                          </p:val>
                                        </p:tav>
                                      </p:tavLst>
                                    </p:anim>
                                    <p:anim calcmode="lin" valueType="num">
                                      <p:cBhvr>
                                        <p:cTn id="52" dur="1000" fill="hold"/>
                                        <p:tgtEl>
                                          <p:spTgt spid="13"/>
                                        </p:tgtEl>
                                        <p:attrNameLst>
                                          <p:attrName>ppt_h</p:attrName>
                                        </p:attrNameLst>
                                      </p:cBhvr>
                                      <p:tavLst>
                                        <p:tav tm="0">
                                          <p:val>
                                            <p:strVal val="#ppt_h"/>
                                          </p:val>
                                        </p:tav>
                                        <p:tav tm="100000">
                                          <p:val>
                                            <p:strVal val="#ppt_h"/>
                                          </p:val>
                                        </p:tav>
                                      </p:tavLst>
                                    </p:anim>
                                    <p:anim calcmode="lin" valueType="num">
                                      <p:cBhvr>
                                        <p:cTn id="53" dur="500" decel="50000" fill="hold">
                                          <p:stCondLst>
                                            <p:cond delay="0"/>
                                          </p:stCondLst>
                                        </p:cTn>
                                        <p:tgtEl>
                                          <p:spTgt spid="13"/>
                                        </p:tgtEl>
                                        <p:attrNameLst>
                                          <p:attrName>ppt_x</p:attrName>
                                        </p:attrNameLst>
                                      </p:cBhvr>
                                      <p:tavLst>
                                        <p:tav tm="0">
                                          <p:val>
                                            <p:strVal val="#ppt_x+.4"/>
                                          </p:val>
                                        </p:tav>
                                        <p:tav tm="100000">
                                          <p:val>
                                            <p:strVal val="#ppt_x"/>
                                          </p:val>
                                        </p:tav>
                                      </p:tavLst>
                                    </p:anim>
                                    <p:anim calcmode="lin" valueType="num">
                                      <p:cBhvr>
                                        <p:cTn id="54" dur="500" decel="50000" fill="hold">
                                          <p:stCondLst>
                                            <p:cond delay="0"/>
                                          </p:stCondLst>
                                        </p:cTn>
                                        <p:tgtEl>
                                          <p:spTgt spid="13"/>
                                        </p:tgtEl>
                                        <p:attrNameLst>
                                          <p:attrName>ppt_y</p:attrName>
                                        </p:attrNameLst>
                                      </p:cBhvr>
                                      <p:tavLst>
                                        <p:tav tm="0">
                                          <p:val>
                                            <p:strVal val="#ppt_y-.2"/>
                                          </p:val>
                                        </p:tav>
                                        <p:tav tm="100000">
                                          <p:val>
                                            <p:strVal val="#ppt_y+.1"/>
                                          </p:val>
                                        </p:tav>
                                      </p:tavLst>
                                    </p:anim>
                                    <p:anim calcmode="lin" valueType="num">
                                      <p:cBhvr>
                                        <p:cTn id="55" dur="500" accel="50000" fill="hold">
                                          <p:stCondLst>
                                            <p:cond delay="500"/>
                                          </p:stCondLst>
                                        </p:cTn>
                                        <p:tgtEl>
                                          <p:spTgt spid="13"/>
                                        </p:tgtEl>
                                        <p:attrNameLst>
                                          <p:attrName>ppt_y</p:attrName>
                                        </p:attrNameLst>
                                      </p:cBhvr>
                                      <p:tavLst>
                                        <p:tav tm="0">
                                          <p:val>
                                            <p:strVal val="#ppt_y+.1"/>
                                          </p:val>
                                        </p:tav>
                                        <p:tav tm="100000">
                                          <p:val>
                                            <p:strVal val="#ppt_y"/>
                                          </p:val>
                                        </p:tav>
                                      </p:tavLst>
                                    </p:anim>
                                    <p:animEffect transition="in" filter="fade">
                                      <p:cBhvr>
                                        <p:cTn id="56" dur="1000" decel="50000">
                                          <p:stCondLst>
                                            <p:cond delay="0"/>
                                          </p:stCondLst>
                                        </p:cTn>
                                        <p:tgtEl>
                                          <p:spTgt spid="13"/>
                                        </p:tgtEl>
                                      </p:cBhvr>
                                    </p:animEffect>
                                  </p:childTnLst>
                                </p:cTn>
                              </p:par>
                            </p:childTnLst>
                          </p:cTn>
                        </p:par>
                        <p:par>
                          <p:cTn id="57" fill="hold">
                            <p:stCondLst>
                              <p:cond delay="1000"/>
                            </p:stCondLst>
                            <p:childTnLst>
                              <p:par>
                                <p:cTn id="58" presetID="22" presetClass="entr" presetSubtype="8" fill="hold" grpId="0" nodeType="afterEffect">
                                  <p:stCondLst>
                                    <p:cond delay="0"/>
                                  </p:stCondLst>
                                  <p:childTnLst>
                                    <p:set>
                                      <p:cBhvr>
                                        <p:cTn id="59" dur="1" fill="hold">
                                          <p:stCondLst>
                                            <p:cond delay="0"/>
                                          </p:stCondLst>
                                        </p:cTn>
                                        <p:tgtEl>
                                          <p:spTgt spid="17"/>
                                        </p:tgtEl>
                                        <p:attrNameLst>
                                          <p:attrName>style.visibility</p:attrName>
                                        </p:attrNameLst>
                                      </p:cBhvr>
                                      <p:to>
                                        <p:strVal val="visible"/>
                                      </p:to>
                                    </p:set>
                                    <p:animEffect transition="in" filter="wipe(left)">
                                      <p:cBhvr>
                                        <p:cTn id="60" dur="500"/>
                                        <p:tgtEl>
                                          <p:spTgt spid="17"/>
                                        </p:tgtEl>
                                      </p:cBhvr>
                                    </p:animEffect>
                                  </p:childTnLst>
                                </p:cTn>
                              </p:par>
                            </p:childTnLst>
                          </p:cTn>
                        </p:par>
                      </p:childTnLst>
                    </p:cTn>
                  </p:par>
                  <p:par>
                    <p:cTn id="61" fill="hold">
                      <p:stCondLst>
                        <p:cond delay="indefinite"/>
                      </p:stCondLst>
                      <p:childTnLst>
                        <p:par>
                          <p:cTn id="62" fill="hold">
                            <p:stCondLst>
                              <p:cond delay="0"/>
                            </p:stCondLst>
                            <p:childTnLst>
                              <p:par>
                                <p:cTn id="63" presetID="2" presetClass="entr" presetSubtype="3" fill="hold" nodeType="clickEffect">
                                  <p:stCondLst>
                                    <p:cond delay="0"/>
                                  </p:stCondLst>
                                  <p:childTnLst>
                                    <p:set>
                                      <p:cBhvr>
                                        <p:cTn id="64" dur="1" fill="hold">
                                          <p:stCondLst>
                                            <p:cond delay="0"/>
                                          </p:stCondLst>
                                        </p:cTn>
                                        <p:tgtEl>
                                          <p:spTgt spid="15"/>
                                        </p:tgtEl>
                                        <p:attrNameLst>
                                          <p:attrName>style.visibility</p:attrName>
                                        </p:attrNameLst>
                                      </p:cBhvr>
                                      <p:to>
                                        <p:strVal val="visible"/>
                                      </p:to>
                                    </p:set>
                                    <p:anim calcmode="lin" valueType="num">
                                      <p:cBhvr additive="base">
                                        <p:cTn id="65" dur="500" fill="hold"/>
                                        <p:tgtEl>
                                          <p:spTgt spid="15"/>
                                        </p:tgtEl>
                                        <p:attrNameLst>
                                          <p:attrName>ppt_x</p:attrName>
                                        </p:attrNameLst>
                                      </p:cBhvr>
                                      <p:tavLst>
                                        <p:tav tm="0">
                                          <p:val>
                                            <p:strVal val="1+#ppt_w/2"/>
                                          </p:val>
                                        </p:tav>
                                        <p:tav tm="100000">
                                          <p:val>
                                            <p:strVal val="#ppt_x"/>
                                          </p:val>
                                        </p:tav>
                                      </p:tavLst>
                                    </p:anim>
                                    <p:anim calcmode="lin" valueType="num">
                                      <p:cBhvr additive="base">
                                        <p:cTn id="66" dur="500" fill="hold"/>
                                        <p:tgtEl>
                                          <p:spTgt spid="15"/>
                                        </p:tgtEl>
                                        <p:attrNameLst>
                                          <p:attrName>ppt_y</p:attrName>
                                        </p:attrNameLst>
                                      </p:cBhvr>
                                      <p:tavLst>
                                        <p:tav tm="0">
                                          <p:val>
                                            <p:strVal val="0-#ppt_h/2"/>
                                          </p:val>
                                        </p:tav>
                                        <p:tav tm="100000">
                                          <p:val>
                                            <p:strVal val="#ppt_y"/>
                                          </p:val>
                                        </p:tav>
                                      </p:tavLst>
                                    </p:anim>
                                  </p:childTnLst>
                                </p:cTn>
                              </p:par>
                            </p:childTnLst>
                          </p:cTn>
                        </p:par>
                        <p:par>
                          <p:cTn id="67" fill="hold">
                            <p:stCondLst>
                              <p:cond delay="500"/>
                            </p:stCondLst>
                            <p:childTnLst>
                              <p:par>
                                <p:cTn id="68" presetID="22" presetClass="entr" presetSubtype="8" fill="hold" grpId="0" nodeType="afterEffect">
                                  <p:stCondLst>
                                    <p:cond delay="0"/>
                                  </p:stCondLst>
                                  <p:childTnLst>
                                    <p:set>
                                      <p:cBhvr>
                                        <p:cTn id="69" dur="1" fill="hold">
                                          <p:stCondLst>
                                            <p:cond delay="0"/>
                                          </p:stCondLst>
                                        </p:cTn>
                                        <p:tgtEl>
                                          <p:spTgt spid="21"/>
                                        </p:tgtEl>
                                        <p:attrNameLst>
                                          <p:attrName>style.visibility</p:attrName>
                                        </p:attrNameLst>
                                      </p:cBhvr>
                                      <p:to>
                                        <p:strVal val="visible"/>
                                      </p:to>
                                    </p:set>
                                    <p:animEffect transition="in" filter="wipe(left)">
                                      <p:cBhvr>
                                        <p:cTn id="70" dur="500"/>
                                        <p:tgtEl>
                                          <p:spTgt spid="21"/>
                                        </p:tgtEl>
                                      </p:cBhvr>
                                    </p:animEffect>
                                  </p:childTnLst>
                                </p:cTn>
                              </p:par>
                            </p:childTnLst>
                          </p:cTn>
                        </p:par>
                      </p:childTnLst>
                    </p:cTn>
                  </p:par>
                  <p:par>
                    <p:cTn id="71" fill="hold">
                      <p:stCondLst>
                        <p:cond delay="indefinite"/>
                      </p:stCondLst>
                      <p:childTnLst>
                        <p:par>
                          <p:cTn id="72" fill="hold">
                            <p:stCondLst>
                              <p:cond delay="0"/>
                            </p:stCondLst>
                            <p:childTnLst>
                              <p:par>
                                <p:cTn id="73" presetID="53" presetClass="entr" presetSubtype="16" fill="hold" grpId="0" nodeType="clickEffect">
                                  <p:stCondLst>
                                    <p:cond delay="0"/>
                                  </p:stCondLst>
                                  <p:childTnLst>
                                    <p:set>
                                      <p:cBhvr>
                                        <p:cTn id="74" dur="1" fill="hold">
                                          <p:stCondLst>
                                            <p:cond delay="0"/>
                                          </p:stCondLst>
                                        </p:cTn>
                                        <p:tgtEl>
                                          <p:spTgt spid="19"/>
                                        </p:tgtEl>
                                        <p:attrNameLst>
                                          <p:attrName>style.visibility</p:attrName>
                                        </p:attrNameLst>
                                      </p:cBhvr>
                                      <p:to>
                                        <p:strVal val="visible"/>
                                      </p:to>
                                    </p:set>
                                    <p:anim calcmode="lin" valueType="num">
                                      <p:cBhvr>
                                        <p:cTn id="75" dur="500" fill="hold"/>
                                        <p:tgtEl>
                                          <p:spTgt spid="19"/>
                                        </p:tgtEl>
                                        <p:attrNameLst>
                                          <p:attrName>ppt_w</p:attrName>
                                        </p:attrNameLst>
                                      </p:cBhvr>
                                      <p:tavLst>
                                        <p:tav tm="0">
                                          <p:val>
                                            <p:fltVal val="0"/>
                                          </p:val>
                                        </p:tav>
                                        <p:tav tm="100000">
                                          <p:val>
                                            <p:strVal val="#ppt_w"/>
                                          </p:val>
                                        </p:tav>
                                      </p:tavLst>
                                    </p:anim>
                                    <p:anim calcmode="lin" valueType="num">
                                      <p:cBhvr>
                                        <p:cTn id="76" dur="500" fill="hold"/>
                                        <p:tgtEl>
                                          <p:spTgt spid="19"/>
                                        </p:tgtEl>
                                        <p:attrNameLst>
                                          <p:attrName>ppt_h</p:attrName>
                                        </p:attrNameLst>
                                      </p:cBhvr>
                                      <p:tavLst>
                                        <p:tav tm="0">
                                          <p:val>
                                            <p:fltVal val="0"/>
                                          </p:val>
                                        </p:tav>
                                        <p:tav tm="100000">
                                          <p:val>
                                            <p:strVal val="#ppt_h"/>
                                          </p:val>
                                        </p:tav>
                                      </p:tavLst>
                                    </p:anim>
                                    <p:animEffect transition="in" filter="fade">
                                      <p:cBhvr>
                                        <p:cTn id="77" dur="500"/>
                                        <p:tgtEl>
                                          <p:spTgt spid="19"/>
                                        </p:tgtEl>
                                      </p:cBhvr>
                                    </p:animEffect>
                                  </p:childTnLst>
                                </p:cTn>
                              </p:par>
                              <p:par>
                                <p:cTn id="78" presetID="53" presetClass="entr" presetSubtype="16" fill="hold" nodeType="withEffect">
                                  <p:stCondLst>
                                    <p:cond delay="0"/>
                                  </p:stCondLst>
                                  <p:childTnLst>
                                    <p:set>
                                      <p:cBhvr>
                                        <p:cTn id="79" dur="1" fill="hold">
                                          <p:stCondLst>
                                            <p:cond delay="0"/>
                                          </p:stCondLst>
                                        </p:cTn>
                                        <p:tgtEl>
                                          <p:spTgt spid="23"/>
                                        </p:tgtEl>
                                        <p:attrNameLst>
                                          <p:attrName>style.visibility</p:attrName>
                                        </p:attrNameLst>
                                      </p:cBhvr>
                                      <p:to>
                                        <p:strVal val="visible"/>
                                      </p:to>
                                    </p:set>
                                    <p:anim calcmode="lin" valueType="num">
                                      <p:cBhvr>
                                        <p:cTn id="80" dur="500" fill="hold"/>
                                        <p:tgtEl>
                                          <p:spTgt spid="23"/>
                                        </p:tgtEl>
                                        <p:attrNameLst>
                                          <p:attrName>ppt_w</p:attrName>
                                        </p:attrNameLst>
                                      </p:cBhvr>
                                      <p:tavLst>
                                        <p:tav tm="0">
                                          <p:val>
                                            <p:fltVal val="0"/>
                                          </p:val>
                                        </p:tav>
                                        <p:tav tm="100000">
                                          <p:val>
                                            <p:strVal val="#ppt_w"/>
                                          </p:val>
                                        </p:tav>
                                      </p:tavLst>
                                    </p:anim>
                                    <p:anim calcmode="lin" valueType="num">
                                      <p:cBhvr>
                                        <p:cTn id="81" dur="500" fill="hold"/>
                                        <p:tgtEl>
                                          <p:spTgt spid="23"/>
                                        </p:tgtEl>
                                        <p:attrNameLst>
                                          <p:attrName>ppt_h</p:attrName>
                                        </p:attrNameLst>
                                      </p:cBhvr>
                                      <p:tavLst>
                                        <p:tav tm="0">
                                          <p:val>
                                            <p:fltVal val="0"/>
                                          </p:val>
                                        </p:tav>
                                        <p:tav tm="100000">
                                          <p:val>
                                            <p:strVal val="#ppt_h"/>
                                          </p:val>
                                        </p:tav>
                                      </p:tavLst>
                                    </p:anim>
                                    <p:animEffect transition="in" filter="fade">
                                      <p:cBhvr>
                                        <p:cTn id="8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7" grpId="0"/>
      <p:bldP spid="19" grpId="0"/>
      <p:bldP spid="21" grpId="0"/>
      <p:bldP spid="4" grpId="0"/>
    </p:bldLst>
  </p:timing>
</p:sld>
</file>

<file path=ppt/theme/theme1.xml><?xml version="1.0" encoding="utf-8"?>
<a:theme xmlns:a="http://schemas.openxmlformats.org/drawingml/2006/main" name="Tema de Office">
  <a:themeElements>
    <a:clrScheme name="Personalizado 2">
      <a:dk1>
        <a:sysClr val="windowText" lastClr="000000"/>
      </a:dk1>
      <a:lt1>
        <a:sysClr val="window" lastClr="FFFFFF"/>
      </a:lt1>
      <a:dk2>
        <a:srgbClr val="44546A"/>
      </a:dk2>
      <a:lt2>
        <a:srgbClr val="E7E6E6"/>
      </a:lt2>
      <a:accent1>
        <a:srgbClr val="FF66FF"/>
      </a:accent1>
      <a:accent2>
        <a:srgbClr val="FF5050"/>
      </a:accent2>
      <a:accent3>
        <a:srgbClr val="FFFF66"/>
      </a:accent3>
      <a:accent4>
        <a:srgbClr val="00CC00"/>
      </a:accent4>
      <a:accent5>
        <a:srgbClr val="FF9900"/>
      </a:accent5>
      <a:accent6>
        <a:srgbClr val="0099FF"/>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575</TotalTime>
  <Words>1462</Words>
  <Application>Microsoft Office PowerPoint</Application>
  <PresentationFormat>Panorámica</PresentationFormat>
  <Paragraphs>74</Paragraphs>
  <Slides>11</Slides>
  <Notes>2</Notes>
  <HiddenSlides>0</HiddenSlides>
  <MMClips>0</MMClips>
  <ScaleCrop>false</ScaleCrop>
  <HeadingPairs>
    <vt:vector size="6" baseType="variant">
      <vt:variant>
        <vt:lpstr>Fuentes usadas</vt:lpstr>
      </vt:variant>
      <vt:variant>
        <vt:i4>6</vt:i4>
      </vt:variant>
      <vt:variant>
        <vt:lpstr>Tema</vt:lpstr>
      </vt:variant>
      <vt:variant>
        <vt:i4>2</vt:i4>
      </vt:variant>
      <vt:variant>
        <vt:lpstr>Títulos de diapositiva</vt:lpstr>
      </vt:variant>
      <vt:variant>
        <vt:i4>11</vt:i4>
      </vt:variant>
    </vt:vector>
  </HeadingPairs>
  <TitlesOfParts>
    <vt:vector size="19" baseType="lpstr">
      <vt:lpstr>Calibri</vt:lpstr>
      <vt:lpstr>Aptos</vt:lpstr>
      <vt:lpstr>Comic Sans MS</vt:lpstr>
      <vt:lpstr>Constantia</vt:lpstr>
      <vt:lpstr>Arial</vt:lpstr>
      <vt:lpstr>Aptos Display</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prezentācija</dc:title>
  <dc:creator>Sergio</dc:creator>
  <cp:lastModifiedBy>Isabel Laveda</cp:lastModifiedBy>
  <cp:revision>89</cp:revision>
  <dcterms:created xsi:type="dcterms:W3CDTF">2025-07-28T07:19:20Z</dcterms:created>
  <dcterms:modified xsi:type="dcterms:W3CDTF">2025-07-30T09:31:58Z</dcterms:modified>
</cp:coreProperties>
</file>