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0" r:id="rId3"/>
    <p:sldId id="293" r:id="rId4"/>
    <p:sldId id="257" r:id="rId5"/>
    <p:sldId id="258" r:id="rId6"/>
    <p:sldId id="259" r:id="rId7"/>
    <p:sldId id="260" r:id="rId8"/>
    <p:sldId id="302" r:id="rId9"/>
    <p:sldId id="304" r:id="rId10"/>
    <p:sldId id="305" r:id="rId11"/>
    <p:sldId id="303" r:id="rId12"/>
    <p:sldId id="294" r:id="rId13"/>
    <p:sldId id="29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D0"/>
    <a:srgbClr val="345E80"/>
    <a:srgbClr val="69795B"/>
    <a:srgbClr val="926D36"/>
    <a:srgbClr val="C89800"/>
    <a:srgbClr val="FFF0C1"/>
    <a:srgbClr val="FFE593"/>
    <a:srgbClr val="FFE7B1"/>
    <a:srgbClr val="FBF5A1"/>
    <a:srgbClr val="654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ata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97AD1-813F-4250-BC43-2983C10A89A7}" type="doc">
      <dgm:prSet loTypeId="urn:microsoft.com/office/officeart/2008/layout/PictureAccentList" loCatId="list" qsTypeId="urn:microsoft.com/office/officeart/2005/8/quickstyle/simple5" qsCatId="simple" csTypeId="urn:microsoft.com/office/officeart/2005/8/colors/colorful1" csCatId="colorful" phldr="1"/>
      <dgm:spPr/>
      <dgm:t>
        <a:bodyPr/>
        <a:lstStyle/>
        <a:p>
          <a:endParaRPr lang="es-ES"/>
        </a:p>
      </dgm:t>
    </dgm:pt>
    <dgm:pt modelId="{A76991B6-5F6E-4B14-8E46-BAA8CE6D11EE}">
      <dgm:prSet phldrT="[Texto]" custT="1"/>
      <dgm:spPr>
        <a:solidFill>
          <a:schemeClr val="accent1"/>
        </a:solidFill>
      </dgm:spPr>
      <dgm:t>
        <a:bodyPr/>
        <a:lstStyle/>
        <a:p>
          <a:r>
            <a:rPr lang="lv-LV" sz="2400" b="1" dirty="0">
              <a:effectLst>
                <a:outerShdw blurRad="38100" dist="38100" dir="2700000" algn="tl">
                  <a:srgbClr val="000000">
                    <a:alpha val="43137"/>
                  </a:srgbClr>
                </a:outerShdw>
              </a:effectLst>
            </a:rPr>
            <a:t>Sekojot šķirstam</a:t>
          </a:r>
          <a:endParaRPr lang="es-ES_tradnl" sz="2400" b="1" dirty="0">
            <a:effectLst>
              <a:outerShdw blurRad="38100" dist="38100" dir="2700000" algn="tl">
                <a:srgbClr val="000000">
                  <a:alpha val="43137"/>
                </a:srgbClr>
              </a:outerShdw>
            </a:effectLst>
          </a:endParaRPr>
        </a:p>
      </dgm:t>
    </dgm:pt>
    <dgm:pt modelId="{601138D4-367B-4881-9CD5-4EC28F62E1A0}" type="parTrans" cxnId="{8BCA052D-9B38-4D1B-9EBA-5D8B41536D04}">
      <dgm:prSet/>
      <dgm:spPr/>
      <dgm:t>
        <a:bodyPr/>
        <a:lstStyle/>
        <a:p>
          <a:endParaRPr lang="es-ES" sz="2000" b="1"/>
        </a:p>
      </dgm:t>
    </dgm:pt>
    <dgm:pt modelId="{930A9A90-59EC-49FF-A6B4-044A47608ACE}" type="sibTrans" cxnId="{8BCA052D-9B38-4D1B-9EBA-5D8B41536D04}">
      <dgm:prSet/>
      <dgm:spPr/>
      <dgm:t>
        <a:bodyPr/>
        <a:lstStyle/>
        <a:p>
          <a:endParaRPr lang="es-ES" sz="2000" b="1"/>
        </a:p>
      </dgm:t>
    </dgm:pt>
    <dgm:pt modelId="{4B4FFAE0-51EA-4D2B-A544-E864A141AB02}">
      <dgm:prSet phldrT="[Texto]" custT="1"/>
      <dgm:spPr>
        <a:solidFill>
          <a:schemeClr val="accent5">
            <a:lumMod val="75000"/>
          </a:schemeClr>
        </a:solidFill>
      </dgm:spPr>
      <dgm:t>
        <a:bodyPr/>
        <a:lstStyle/>
        <a:p>
          <a:r>
            <a:rPr lang="lv-LV" sz="2000" b="1" dirty="0">
              <a:effectLst>
                <a:outerShdw blurRad="38100" dist="38100" dir="2700000" algn="tl">
                  <a:srgbClr val="000000">
                    <a:alpha val="43137"/>
                  </a:srgbClr>
                </a:outerShdw>
              </a:effectLst>
            </a:rPr>
            <a:t>Paklausīt Dievam           (10 baušļi)</a:t>
          </a:r>
          <a:endParaRPr lang="es-ES_tradnl" sz="2000" b="1" dirty="0">
            <a:effectLst>
              <a:outerShdw blurRad="38100" dist="38100" dir="2700000" algn="tl">
                <a:srgbClr val="000000">
                  <a:alpha val="43137"/>
                </a:srgbClr>
              </a:outerShdw>
            </a:effectLst>
          </a:endParaRPr>
        </a:p>
      </dgm:t>
    </dgm:pt>
    <dgm:pt modelId="{6BC54568-C4DA-46E8-89EA-4CA4CD9F1258}" type="parTrans" cxnId="{B2BC22C2-FE8C-4860-8191-856A6DB46177}">
      <dgm:prSet/>
      <dgm:spPr/>
      <dgm:t>
        <a:bodyPr/>
        <a:lstStyle/>
        <a:p>
          <a:endParaRPr lang="es-ES" sz="2000" b="1"/>
        </a:p>
      </dgm:t>
    </dgm:pt>
    <dgm:pt modelId="{AE7D922C-3C64-4220-9211-8E888689D8A8}" type="sibTrans" cxnId="{B2BC22C2-FE8C-4860-8191-856A6DB46177}">
      <dgm:prSet/>
      <dgm:spPr/>
      <dgm:t>
        <a:bodyPr/>
        <a:lstStyle/>
        <a:p>
          <a:endParaRPr lang="es-ES" sz="2000" b="1"/>
        </a:p>
      </dgm:t>
    </dgm:pt>
    <dgm:pt modelId="{22BACF2F-220F-49E9-91B2-13230CE6C339}">
      <dgm:prSet phldrT="[Texto]" custT="1"/>
      <dgm:spPr>
        <a:solidFill>
          <a:schemeClr val="accent2">
            <a:lumMod val="75000"/>
          </a:schemeClr>
        </a:solidFill>
      </dgm:spPr>
      <dgm:t>
        <a:bodyPr/>
        <a:lstStyle/>
        <a:p>
          <a:r>
            <a:rPr lang="lv-LV" sz="2000" b="1" dirty="0">
              <a:effectLst>
                <a:outerShdw blurRad="38100" dist="38100" dir="2700000" algn="tl">
                  <a:srgbClr val="000000">
                    <a:alpha val="43137"/>
                  </a:srgbClr>
                </a:outerShdw>
              </a:effectLst>
            </a:rPr>
            <a:t>Paļauties uz Dieva gādību (trauks ar mannu)</a:t>
          </a:r>
          <a:endParaRPr lang="es-ES" sz="2000" b="1" dirty="0">
            <a:effectLst>
              <a:outerShdw blurRad="38100" dist="38100" dir="2700000" algn="tl">
                <a:srgbClr val="000000">
                  <a:alpha val="43137"/>
                </a:srgbClr>
              </a:outerShdw>
            </a:effectLst>
          </a:endParaRPr>
        </a:p>
      </dgm:t>
    </dgm:pt>
    <dgm:pt modelId="{F383C144-F147-4C8A-8D75-A90FFD38F67C}" type="parTrans" cxnId="{1490743D-0BD5-4C07-8EAD-0130F4D690DB}">
      <dgm:prSet/>
      <dgm:spPr/>
      <dgm:t>
        <a:bodyPr/>
        <a:lstStyle/>
        <a:p>
          <a:endParaRPr lang="es-ES" sz="2000" b="1"/>
        </a:p>
      </dgm:t>
    </dgm:pt>
    <dgm:pt modelId="{A419EB90-0A9B-4D14-B36D-C2FB91663C8C}" type="sibTrans" cxnId="{1490743D-0BD5-4C07-8EAD-0130F4D690DB}">
      <dgm:prSet/>
      <dgm:spPr/>
      <dgm:t>
        <a:bodyPr/>
        <a:lstStyle/>
        <a:p>
          <a:endParaRPr lang="es-ES" sz="2000" b="1"/>
        </a:p>
      </dgm:t>
    </dgm:pt>
    <dgm:pt modelId="{73C484F6-10A9-4207-9098-426C0555E4AD}">
      <dgm:prSet phldrT="[Texto]" custT="1"/>
      <dgm:spPr>
        <a:solidFill>
          <a:schemeClr val="accent4">
            <a:lumMod val="75000"/>
          </a:schemeClr>
        </a:solidFill>
      </dgm:spPr>
      <dgm:t>
        <a:bodyPr/>
        <a:lstStyle/>
        <a:p>
          <a:r>
            <a:rPr lang="lv-LV" sz="2000" b="1" noProof="0" dirty="0">
              <a:effectLst>
                <a:outerShdw blurRad="38100" dist="38100" dir="2700000" algn="tl">
                  <a:srgbClr val="000000">
                    <a:alpha val="43137"/>
                  </a:srgbClr>
                </a:outerShdw>
              </a:effectLst>
            </a:rPr>
            <a:t>Cienīt Dieva ieceltos vadītājus (Ārona zizlis)</a:t>
          </a:r>
        </a:p>
      </dgm:t>
    </dgm:pt>
    <dgm:pt modelId="{29C87F81-4D05-4AB0-BD6D-611C7315B683}" type="parTrans" cxnId="{C34CE4A8-49DE-45AC-B797-EBE117288C35}">
      <dgm:prSet/>
      <dgm:spPr/>
      <dgm:t>
        <a:bodyPr/>
        <a:lstStyle/>
        <a:p>
          <a:endParaRPr lang="es-ES" sz="2000" b="1"/>
        </a:p>
      </dgm:t>
    </dgm:pt>
    <dgm:pt modelId="{E74A487F-7366-495F-8334-D5C5AE56986F}" type="sibTrans" cxnId="{C34CE4A8-49DE-45AC-B797-EBE117288C35}">
      <dgm:prSet/>
      <dgm:spPr/>
      <dgm:t>
        <a:bodyPr/>
        <a:lstStyle/>
        <a:p>
          <a:endParaRPr lang="es-ES" sz="2000" b="1"/>
        </a:p>
      </dgm:t>
    </dgm:pt>
    <dgm:pt modelId="{E5A79DE6-3D5A-4B3A-8BEE-3781F5BE9310}" type="pres">
      <dgm:prSet presAssocID="{83497AD1-813F-4250-BC43-2983C10A89A7}" presName="layout" presStyleCnt="0">
        <dgm:presLayoutVars>
          <dgm:chMax/>
          <dgm:chPref/>
          <dgm:dir/>
          <dgm:animOne val="branch"/>
          <dgm:animLvl val="lvl"/>
          <dgm:resizeHandles/>
        </dgm:presLayoutVars>
      </dgm:prSet>
      <dgm:spPr/>
    </dgm:pt>
    <dgm:pt modelId="{DC672227-EA61-4502-A89B-A9F8CD194F13}" type="pres">
      <dgm:prSet presAssocID="{A76991B6-5F6E-4B14-8E46-BAA8CE6D11EE}" presName="root" presStyleCnt="0">
        <dgm:presLayoutVars>
          <dgm:chMax/>
          <dgm:chPref val="4"/>
        </dgm:presLayoutVars>
      </dgm:prSet>
      <dgm:spPr/>
    </dgm:pt>
    <dgm:pt modelId="{135D1122-E54D-4976-8DBF-B3285BB0595E}" type="pres">
      <dgm:prSet presAssocID="{A76991B6-5F6E-4B14-8E46-BAA8CE6D11EE}" presName="rootComposite" presStyleCnt="0">
        <dgm:presLayoutVars/>
      </dgm:prSet>
      <dgm:spPr/>
    </dgm:pt>
    <dgm:pt modelId="{3B700EE6-F90D-44FA-9DA9-155E3DDF52C8}" type="pres">
      <dgm:prSet presAssocID="{A76991B6-5F6E-4B14-8E46-BAA8CE6D11EE}" presName="rootText" presStyleLbl="node0" presStyleIdx="0" presStyleCnt="1" custScaleY="56263">
        <dgm:presLayoutVars>
          <dgm:chMax/>
          <dgm:chPref val="4"/>
        </dgm:presLayoutVars>
      </dgm:prSet>
      <dgm:spPr/>
    </dgm:pt>
    <dgm:pt modelId="{19DC043D-1305-4CB4-9C8F-BA6ED851B124}" type="pres">
      <dgm:prSet presAssocID="{A76991B6-5F6E-4B14-8E46-BAA8CE6D11EE}" presName="childShape" presStyleCnt="0">
        <dgm:presLayoutVars>
          <dgm:chMax val="0"/>
          <dgm:chPref val="0"/>
        </dgm:presLayoutVars>
      </dgm:prSet>
      <dgm:spPr/>
    </dgm:pt>
    <dgm:pt modelId="{8B397925-9355-4A8B-B114-675373DC2FEA}" type="pres">
      <dgm:prSet presAssocID="{4B4FFAE0-51EA-4D2B-A544-E864A141AB02}" presName="childComposite" presStyleCnt="0">
        <dgm:presLayoutVars>
          <dgm:chMax val="0"/>
          <dgm:chPref val="0"/>
        </dgm:presLayoutVars>
      </dgm:prSet>
      <dgm:spPr/>
    </dgm:pt>
    <dgm:pt modelId="{3A3C2CE7-D117-4FDD-AA4D-036C9293A5CD}" type="pres">
      <dgm:prSet presAssocID="{4B4FFAE0-51EA-4D2B-A544-E864A141AB02}" presName="Image" presStyleLbl="node1" presStyleIdx="0" presStyleCnt="3"/>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5177AED7-6976-4950-8E6D-7D308EBE87D8}" type="pres">
      <dgm:prSet presAssocID="{4B4FFAE0-51EA-4D2B-A544-E864A141AB02}" presName="childText" presStyleLbl="lnNode1" presStyleIdx="0" presStyleCnt="3">
        <dgm:presLayoutVars>
          <dgm:chMax val="0"/>
          <dgm:chPref val="0"/>
          <dgm:bulletEnabled val="1"/>
        </dgm:presLayoutVars>
      </dgm:prSet>
      <dgm:spPr/>
    </dgm:pt>
    <dgm:pt modelId="{BCBAA743-8D8B-4E49-8CA2-8952FA8E50E9}" type="pres">
      <dgm:prSet presAssocID="{22BACF2F-220F-49E9-91B2-13230CE6C339}" presName="childComposite" presStyleCnt="0">
        <dgm:presLayoutVars>
          <dgm:chMax val="0"/>
          <dgm:chPref val="0"/>
        </dgm:presLayoutVars>
      </dgm:prSet>
      <dgm:spPr/>
    </dgm:pt>
    <dgm:pt modelId="{125E4A80-B916-4674-86F6-0CBEA861CFCA}" type="pres">
      <dgm:prSet presAssocID="{22BACF2F-220F-49E9-91B2-13230CE6C339}" presName="Image" presStyleLbl="node1" presStyleIdx="1" presStyleCnt="3"/>
      <dgm:spPr>
        <a:blipFill rotWithShape="1">
          <a:blip xmlns:r="http://schemas.openxmlformats.org/officeDocument/2006/relationships" r:embed="rId2"/>
          <a:srcRect/>
          <a:stretch>
            <a:fillRect/>
          </a:stretch>
        </a:blipFill>
      </dgm:spPr>
    </dgm:pt>
    <dgm:pt modelId="{4D24E318-0B83-45D6-9383-872D859926FE}" type="pres">
      <dgm:prSet presAssocID="{22BACF2F-220F-49E9-91B2-13230CE6C339}" presName="childText" presStyleLbl="lnNode1" presStyleIdx="1" presStyleCnt="3">
        <dgm:presLayoutVars>
          <dgm:chMax val="0"/>
          <dgm:chPref val="0"/>
          <dgm:bulletEnabled val="1"/>
        </dgm:presLayoutVars>
      </dgm:prSet>
      <dgm:spPr/>
    </dgm:pt>
    <dgm:pt modelId="{A93E8572-FDD5-403E-BC00-57DAE40FDAF0}" type="pres">
      <dgm:prSet presAssocID="{73C484F6-10A9-4207-9098-426C0555E4AD}" presName="childComposite" presStyleCnt="0">
        <dgm:presLayoutVars>
          <dgm:chMax val="0"/>
          <dgm:chPref val="0"/>
        </dgm:presLayoutVars>
      </dgm:prSet>
      <dgm:spPr/>
    </dgm:pt>
    <dgm:pt modelId="{0759605B-5584-4948-935D-6D3B7E321BF5}" type="pres">
      <dgm:prSet presAssocID="{73C484F6-10A9-4207-9098-426C0555E4AD}" presName="Image" presStyleLbl="node1" presStyleIdx="2" presStyleCnt="3"/>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FE0DCAB5-1783-4F64-AF28-E96BEE454A05}" type="pres">
      <dgm:prSet presAssocID="{73C484F6-10A9-4207-9098-426C0555E4AD}" presName="childText" presStyleLbl="lnNode1" presStyleIdx="2" presStyleCnt="3">
        <dgm:presLayoutVars>
          <dgm:chMax val="0"/>
          <dgm:chPref val="0"/>
          <dgm:bulletEnabled val="1"/>
        </dgm:presLayoutVars>
      </dgm:prSet>
      <dgm:spPr/>
    </dgm:pt>
  </dgm:ptLst>
  <dgm:cxnLst>
    <dgm:cxn modelId="{8BCA052D-9B38-4D1B-9EBA-5D8B41536D04}" srcId="{83497AD1-813F-4250-BC43-2983C10A89A7}" destId="{A76991B6-5F6E-4B14-8E46-BAA8CE6D11EE}" srcOrd="0" destOrd="0" parTransId="{601138D4-367B-4881-9CD5-4EC28F62E1A0}" sibTransId="{930A9A90-59EC-49FF-A6B4-044A47608ACE}"/>
    <dgm:cxn modelId="{05F6202D-4CF7-4145-B0F0-585156AE325E}" type="presOf" srcId="{4B4FFAE0-51EA-4D2B-A544-E864A141AB02}" destId="{5177AED7-6976-4950-8E6D-7D308EBE87D8}" srcOrd="0" destOrd="0" presId="urn:microsoft.com/office/officeart/2008/layout/PictureAccentList"/>
    <dgm:cxn modelId="{1490743D-0BD5-4C07-8EAD-0130F4D690DB}" srcId="{A76991B6-5F6E-4B14-8E46-BAA8CE6D11EE}" destId="{22BACF2F-220F-49E9-91B2-13230CE6C339}" srcOrd="1" destOrd="0" parTransId="{F383C144-F147-4C8A-8D75-A90FFD38F67C}" sibTransId="{A419EB90-0A9B-4D14-B36D-C2FB91663C8C}"/>
    <dgm:cxn modelId="{20C5D350-521D-4959-B7ED-C9CAED9AE04C}" type="presOf" srcId="{83497AD1-813F-4250-BC43-2983C10A89A7}" destId="{E5A79DE6-3D5A-4B3A-8BEE-3781F5BE9310}" srcOrd="0" destOrd="0" presId="urn:microsoft.com/office/officeart/2008/layout/PictureAccentList"/>
    <dgm:cxn modelId="{518A0783-8E60-41FF-A1C2-8B2CFF7A370B}" type="presOf" srcId="{22BACF2F-220F-49E9-91B2-13230CE6C339}" destId="{4D24E318-0B83-45D6-9383-872D859926FE}" srcOrd="0" destOrd="0" presId="urn:microsoft.com/office/officeart/2008/layout/PictureAccentList"/>
    <dgm:cxn modelId="{D347A786-8F74-4E49-9F6C-4A528FDD1016}" type="presOf" srcId="{73C484F6-10A9-4207-9098-426C0555E4AD}" destId="{FE0DCAB5-1783-4F64-AF28-E96BEE454A05}" srcOrd="0" destOrd="0" presId="urn:microsoft.com/office/officeart/2008/layout/PictureAccentList"/>
    <dgm:cxn modelId="{C34CE4A8-49DE-45AC-B797-EBE117288C35}" srcId="{A76991B6-5F6E-4B14-8E46-BAA8CE6D11EE}" destId="{73C484F6-10A9-4207-9098-426C0555E4AD}" srcOrd="2" destOrd="0" parTransId="{29C87F81-4D05-4AB0-BD6D-611C7315B683}" sibTransId="{E74A487F-7366-495F-8334-D5C5AE56986F}"/>
    <dgm:cxn modelId="{B2BC22C2-FE8C-4860-8191-856A6DB46177}" srcId="{A76991B6-5F6E-4B14-8E46-BAA8CE6D11EE}" destId="{4B4FFAE0-51EA-4D2B-A544-E864A141AB02}" srcOrd="0" destOrd="0" parTransId="{6BC54568-C4DA-46E8-89EA-4CA4CD9F1258}" sibTransId="{AE7D922C-3C64-4220-9211-8E888689D8A8}"/>
    <dgm:cxn modelId="{136926FD-C069-40D0-8094-6410F3F0D59A}" type="presOf" srcId="{A76991B6-5F6E-4B14-8E46-BAA8CE6D11EE}" destId="{3B700EE6-F90D-44FA-9DA9-155E3DDF52C8}" srcOrd="0" destOrd="0" presId="urn:microsoft.com/office/officeart/2008/layout/PictureAccentList"/>
    <dgm:cxn modelId="{CB70DDB2-CE37-4D8D-8AF7-0973E46742B4}" type="presParOf" srcId="{E5A79DE6-3D5A-4B3A-8BEE-3781F5BE9310}" destId="{DC672227-EA61-4502-A89B-A9F8CD194F13}" srcOrd="0" destOrd="0" presId="urn:microsoft.com/office/officeart/2008/layout/PictureAccentList"/>
    <dgm:cxn modelId="{66375F2A-2695-4B90-9E15-6CEB1AA4AC65}" type="presParOf" srcId="{DC672227-EA61-4502-A89B-A9F8CD194F13}" destId="{135D1122-E54D-4976-8DBF-B3285BB0595E}" srcOrd="0" destOrd="0" presId="urn:microsoft.com/office/officeart/2008/layout/PictureAccentList"/>
    <dgm:cxn modelId="{CE94E481-DE1A-4FA0-8130-4EB51F0B1BBE}" type="presParOf" srcId="{135D1122-E54D-4976-8DBF-B3285BB0595E}" destId="{3B700EE6-F90D-44FA-9DA9-155E3DDF52C8}" srcOrd="0" destOrd="0" presId="urn:microsoft.com/office/officeart/2008/layout/PictureAccentList"/>
    <dgm:cxn modelId="{6C5E605B-D1E7-4CC2-995F-1475F54D9B27}" type="presParOf" srcId="{DC672227-EA61-4502-A89B-A9F8CD194F13}" destId="{19DC043D-1305-4CB4-9C8F-BA6ED851B124}" srcOrd="1" destOrd="0" presId="urn:microsoft.com/office/officeart/2008/layout/PictureAccentList"/>
    <dgm:cxn modelId="{92B8C5FE-3D74-4C25-9115-E8E95AE32E19}" type="presParOf" srcId="{19DC043D-1305-4CB4-9C8F-BA6ED851B124}" destId="{8B397925-9355-4A8B-B114-675373DC2FEA}" srcOrd="0" destOrd="0" presId="urn:microsoft.com/office/officeart/2008/layout/PictureAccentList"/>
    <dgm:cxn modelId="{20C33F2D-428D-4A51-8C7E-F579F0033721}" type="presParOf" srcId="{8B397925-9355-4A8B-B114-675373DC2FEA}" destId="{3A3C2CE7-D117-4FDD-AA4D-036C9293A5CD}" srcOrd="0" destOrd="0" presId="urn:microsoft.com/office/officeart/2008/layout/PictureAccentList"/>
    <dgm:cxn modelId="{46A87C6B-AE3E-4173-9337-187EB7D1081B}" type="presParOf" srcId="{8B397925-9355-4A8B-B114-675373DC2FEA}" destId="{5177AED7-6976-4950-8E6D-7D308EBE87D8}" srcOrd="1" destOrd="0" presId="urn:microsoft.com/office/officeart/2008/layout/PictureAccentList"/>
    <dgm:cxn modelId="{D26FE5CA-8992-49FB-8ECE-0EA0864780A3}" type="presParOf" srcId="{19DC043D-1305-4CB4-9C8F-BA6ED851B124}" destId="{BCBAA743-8D8B-4E49-8CA2-8952FA8E50E9}" srcOrd="1" destOrd="0" presId="urn:microsoft.com/office/officeart/2008/layout/PictureAccentList"/>
    <dgm:cxn modelId="{3D39047D-B759-4CA5-B413-9190BA0E8077}" type="presParOf" srcId="{BCBAA743-8D8B-4E49-8CA2-8952FA8E50E9}" destId="{125E4A80-B916-4674-86F6-0CBEA861CFCA}" srcOrd="0" destOrd="0" presId="urn:microsoft.com/office/officeart/2008/layout/PictureAccentList"/>
    <dgm:cxn modelId="{2A919F03-C407-409C-9494-6E42755A226B}" type="presParOf" srcId="{BCBAA743-8D8B-4E49-8CA2-8952FA8E50E9}" destId="{4D24E318-0B83-45D6-9383-872D859926FE}" srcOrd="1" destOrd="0" presId="urn:microsoft.com/office/officeart/2008/layout/PictureAccentList"/>
    <dgm:cxn modelId="{F1D0E645-E883-4F9B-9D89-D819E7007621}" type="presParOf" srcId="{19DC043D-1305-4CB4-9C8F-BA6ED851B124}" destId="{A93E8572-FDD5-403E-BC00-57DAE40FDAF0}" srcOrd="2" destOrd="0" presId="urn:microsoft.com/office/officeart/2008/layout/PictureAccentList"/>
    <dgm:cxn modelId="{B47C4127-E7C5-4C08-94F5-9536A064BAB3}" type="presParOf" srcId="{A93E8572-FDD5-403E-BC00-57DAE40FDAF0}" destId="{0759605B-5584-4948-935D-6D3B7E321BF5}" srcOrd="0" destOrd="0" presId="urn:microsoft.com/office/officeart/2008/layout/PictureAccentList"/>
    <dgm:cxn modelId="{E664A121-1026-4206-8F66-8432187E3823}" type="presParOf" srcId="{A93E8572-FDD5-403E-BC00-57DAE40FDAF0}" destId="{FE0DCAB5-1783-4F64-AF28-E96BEE454A0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2AB69-1267-4C16-9589-64CAC3E1A38A}" type="doc">
      <dgm:prSet loTypeId="urn:microsoft.com/office/officeart/2008/layout/BendingPictureCaptionList" loCatId="picture" qsTypeId="urn:microsoft.com/office/officeart/2005/8/quickstyle/simple2" qsCatId="simple" csTypeId="urn:microsoft.com/office/officeart/2005/8/colors/colorful1" csCatId="colorful" phldr="1"/>
      <dgm:spPr/>
      <dgm:t>
        <a:bodyPr/>
        <a:lstStyle/>
        <a:p>
          <a:endParaRPr lang="es-ES"/>
        </a:p>
      </dgm:t>
    </dgm:pt>
    <dgm:pt modelId="{5E45C127-1C54-49FE-BA6B-50ED57610584}">
      <dgm:prSet custT="1"/>
      <dgm:spPr>
        <a:solidFill>
          <a:srgbClr val="345E80"/>
        </a:solidFill>
        <a:scene3d>
          <a:camera prst="orthographicFront"/>
          <a:lightRig rig="threePt" dir="t"/>
        </a:scene3d>
        <a:sp3d>
          <a:bevelT prst="relaxedInset"/>
        </a:sp3d>
      </dgm:spPr>
      <dgm:t>
        <a:bodyPr/>
        <a:lstStyle/>
        <a:p>
          <a:r>
            <a:rPr lang="lv-LV" sz="2000" b="1" dirty="0"/>
            <a:t>Dievs pirms </a:t>
          </a:r>
          <a:r>
            <a:rPr lang="lv-LV" sz="2000" b="1" i="1" u="sng" dirty="0"/>
            <a:t>mums</a:t>
          </a:r>
          <a:r>
            <a:rPr lang="lv-LV" sz="2000" b="1" dirty="0"/>
            <a:t>  (Jozua, Kalebs un daži vēl dzīvie no tās paaudzes, kas iznāca no Ēģiptes) darīja sausu Sarkano jūru</a:t>
          </a:r>
          <a:endParaRPr lang="es-ES_tradnl" sz="2000" b="1" dirty="0"/>
        </a:p>
      </dgm:t>
    </dgm:pt>
    <dgm:pt modelId="{B6F44EB8-D669-4330-AF55-262495F488F9}" type="parTrans" cxnId="{1628C3B3-C0A8-4EB9-8EEC-82913E744D41}">
      <dgm:prSet/>
      <dgm:spPr/>
      <dgm:t>
        <a:bodyPr/>
        <a:lstStyle/>
        <a:p>
          <a:endParaRPr lang="es-ES" sz="2000"/>
        </a:p>
      </dgm:t>
    </dgm:pt>
    <dgm:pt modelId="{126DBA58-4954-4E30-B044-CA2921D6B19D}" type="sibTrans" cxnId="{1628C3B3-C0A8-4EB9-8EEC-82913E744D41}">
      <dgm:prSet/>
      <dgm:spPr/>
      <dgm:t>
        <a:bodyPr/>
        <a:lstStyle/>
        <a:p>
          <a:endParaRPr lang="es-ES" sz="2000"/>
        </a:p>
      </dgm:t>
    </dgm:pt>
    <dgm:pt modelId="{A42455E6-483C-4078-BC0B-F8B8F22839CA}">
      <dgm:prSet custT="1"/>
      <dgm:spPr>
        <a:solidFill>
          <a:srgbClr val="69795B"/>
        </a:solidFill>
        <a:scene3d>
          <a:camera prst="orthographicFront"/>
          <a:lightRig rig="threePt" dir="t"/>
        </a:scene3d>
        <a:sp3d>
          <a:bevelT prst="relaxedInset"/>
        </a:sp3d>
      </dgm:spPr>
      <dgm:t>
        <a:bodyPr/>
        <a:lstStyle/>
        <a:p>
          <a:r>
            <a:rPr lang="lv-LV" sz="2000" b="1" noProof="0" dirty="0"/>
            <a:t>Dievs </a:t>
          </a:r>
          <a:r>
            <a:rPr lang="lv-LV" sz="2000" b="1" i="1" u="sng" noProof="0"/>
            <a:t>jūsu</a:t>
          </a:r>
          <a:r>
            <a:rPr lang="lv-LV" sz="2000" b="1" noProof="0"/>
            <a:t>  priekšā </a:t>
          </a:r>
          <a:r>
            <a:rPr lang="lv-LV" sz="2000" b="1" noProof="0" dirty="0"/>
            <a:t>(jaunās paaudzes, kas piedzima tuksnesī un kam bija lemts iekarot Kanaānu) darīja Jordānu pārejamu</a:t>
          </a:r>
        </a:p>
      </dgm:t>
    </dgm:pt>
    <dgm:pt modelId="{79E1ED44-3317-4CC1-8A4C-69E977CFC486}" type="parTrans" cxnId="{864EEA15-1DC4-4840-AC14-BC1E9DA3B374}">
      <dgm:prSet/>
      <dgm:spPr/>
      <dgm:t>
        <a:bodyPr/>
        <a:lstStyle/>
        <a:p>
          <a:endParaRPr lang="es-ES" sz="2000"/>
        </a:p>
      </dgm:t>
    </dgm:pt>
    <dgm:pt modelId="{D674D218-94C9-4862-98AC-BDC18D6E2CA3}" type="sibTrans" cxnId="{864EEA15-1DC4-4840-AC14-BC1E9DA3B374}">
      <dgm:prSet/>
      <dgm:spPr/>
      <dgm:t>
        <a:bodyPr/>
        <a:lstStyle/>
        <a:p>
          <a:endParaRPr lang="es-ES" sz="2000"/>
        </a:p>
      </dgm:t>
    </dgm:pt>
    <dgm:pt modelId="{ED6BBF2B-A21E-46FA-A87E-9EA933D7C0A9}" type="pres">
      <dgm:prSet presAssocID="{A942AB69-1267-4C16-9589-64CAC3E1A38A}" presName="Name0" presStyleCnt="0">
        <dgm:presLayoutVars>
          <dgm:dir/>
          <dgm:resizeHandles val="exact"/>
        </dgm:presLayoutVars>
      </dgm:prSet>
      <dgm:spPr/>
    </dgm:pt>
    <dgm:pt modelId="{6659D50D-9853-4E12-BFD7-C30E907C945A}" type="pres">
      <dgm:prSet presAssocID="{5E45C127-1C54-49FE-BA6B-50ED57610584}" presName="composite" presStyleCnt="0"/>
      <dgm:spPr/>
    </dgm:pt>
    <dgm:pt modelId="{1DBC163E-CA53-47E2-A4F1-8FD0C1739CD9}" type="pres">
      <dgm:prSet presAssocID="{5E45C127-1C54-49FE-BA6B-50ED57610584}" presName="rect1" presStyleLbl="bgImgPlace1" presStyleIdx="0" presStyleCnt="2" custScaleX="665499" custScaleY="272614" custLinFactNeighborY="-66363"/>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rgbClr val="345E80"/>
          </a:solidFill>
        </a:ln>
        <a:scene3d>
          <a:camera prst="orthographicFront"/>
          <a:lightRig rig="threePt" dir="t"/>
        </a:scene3d>
        <a:sp3d>
          <a:bevelT w="101600" prst="riblet"/>
        </a:sp3d>
      </dgm:spPr>
    </dgm:pt>
    <dgm:pt modelId="{9900CE34-8A0F-463C-ADF3-D4EF6BF119DC}" type="pres">
      <dgm:prSet presAssocID="{5E45C127-1C54-49FE-BA6B-50ED57610584}" presName="wedgeRectCallout1" presStyleLbl="node1" presStyleIdx="0" presStyleCnt="2" custScaleX="793996" custScaleY="379551" custLinFactY="100000" custLinFactNeighborY="114335">
        <dgm:presLayoutVars>
          <dgm:bulletEnabled val="1"/>
        </dgm:presLayoutVars>
      </dgm:prSet>
      <dgm:spPr/>
    </dgm:pt>
    <dgm:pt modelId="{1851AD4B-D91F-4DD8-A96C-84D264288ED7}" type="pres">
      <dgm:prSet presAssocID="{126DBA58-4954-4E30-B044-CA2921D6B19D}" presName="sibTrans" presStyleCnt="0"/>
      <dgm:spPr/>
    </dgm:pt>
    <dgm:pt modelId="{DECD0434-4D45-40E4-9342-22E6B8A133AB}" type="pres">
      <dgm:prSet presAssocID="{A42455E6-483C-4078-BC0B-F8B8F22839CA}" presName="composite" presStyleCnt="0"/>
      <dgm:spPr/>
    </dgm:pt>
    <dgm:pt modelId="{E24F0F28-3AFA-4E7A-8FCD-D0AD630BB311}" type="pres">
      <dgm:prSet presAssocID="{A42455E6-483C-4078-BC0B-F8B8F22839CA}" presName="rect1" presStyleLbl="bgImgPlace1" presStyleIdx="1" presStyleCnt="2" custScaleX="665499" custScaleY="272614" custLinFactNeighborY="-66363"/>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rgbClr val="69795B"/>
          </a:solidFill>
        </a:ln>
        <a:scene3d>
          <a:camera prst="orthographicFront"/>
          <a:lightRig rig="threePt" dir="t"/>
        </a:scene3d>
        <a:sp3d>
          <a:bevelT w="101600" prst="riblet"/>
        </a:sp3d>
      </dgm:spPr>
    </dgm:pt>
    <dgm:pt modelId="{FEA02886-E86B-444D-B54B-A2D1D4A0311F}" type="pres">
      <dgm:prSet presAssocID="{A42455E6-483C-4078-BC0B-F8B8F22839CA}" presName="wedgeRectCallout1" presStyleLbl="node1" presStyleIdx="1" presStyleCnt="2" custScaleX="793996" custScaleY="379551" custLinFactY="100000" custLinFactNeighborY="114335">
        <dgm:presLayoutVars>
          <dgm:bulletEnabled val="1"/>
        </dgm:presLayoutVars>
      </dgm:prSet>
      <dgm:spPr/>
    </dgm:pt>
  </dgm:ptLst>
  <dgm:cxnLst>
    <dgm:cxn modelId="{864EEA15-1DC4-4840-AC14-BC1E9DA3B374}" srcId="{A942AB69-1267-4C16-9589-64CAC3E1A38A}" destId="{A42455E6-483C-4078-BC0B-F8B8F22839CA}" srcOrd="1" destOrd="0" parTransId="{79E1ED44-3317-4CC1-8A4C-69E977CFC486}" sibTransId="{D674D218-94C9-4862-98AC-BDC18D6E2CA3}"/>
    <dgm:cxn modelId="{FFD6C438-EA4A-4D02-B957-5DFFC81C1378}" type="presOf" srcId="{5E45C127-1C54-49FE-BA6B-50ED57610584}" destId="{9900CE34-8A0F-463C-ADF3-D4EF6BF119DC}" srcOrd="0" destOrd="0" presId="urn:microsoft.com/office/officeart/2008/layout/BendingPictureCaptionList"/>
    <dgm:cxn modelId="{C5812E76-A701-43E6-9DBC-FDDC9EA432A0}" type="presOf" srcId="{A942AB69-1267-4C16-9589-64CAC3E1A38A}" destId="{ED6BBF2B-A21E-46FA-A87E-9EA933D7C0A9}" srcOrd="0" destOrd="0" presId="urn:microsoft.com/office/officeart/2008/layout/BendingPictureCaptionList"/>
    <dgm:cxn modelId="{1628C3B3-C0A8-4EB9-8EEC-82913E744D41}" srcId="{A942AB69-1267-4C16-9589-64CAC3E1A38A}" destId="{5E45C127-1C54-49FE-BA6B-50ED57610584}" srcOrd="0" destOrd="0" parTransId="{B6F44EB8-D669-4330-AF55-262495F488F9}" sibTransId="{126DBA58-4954-4E30-B044-CA2921D6B19D}"/>
    <dgm:cxn modelId="{7D23BEF7-2B67-4AC6-8B05-4A37B6E95658}" type="presOf" srcId="{A42455E6-483C-4078-BC0B-F8B8F22839CA}" destId="{FEA02886-E86B-444D-B54B-A2D1D4A0311F}" srcOrd="0" destOrd="0" presId="urn:microsoft.com/office/officeart/2008/layout/BendingPictureCaptionList"/>
    <dgm:cxn modelId="{7D891431-49CC-4A64-A83C-49ACCF3ECA9C}" type="presParOf" srcId="{ED6BBF2B-A21E-46FA-A87E-9EA933D7C0A9}" destId="{6659D50D-9853-4E12-BFD7-C30E907C945A}" srcOrd="0" destOrd="0" presId="urn:microsoft.com/office/officeart/2008/layout/BendingPictureCaptionList"/>
    <dgm:cxn modelId="{7AEA03FF-21B5-441B-BD8A-BE2B53CBC405}" type="presParOf" srcId="{6659D50D-9853-4E12-BFD7-C30E907C945A}" destId="{1DBC163E-CA53-47E2-A4F1-8FD0C1739CD9}" srcOrd="0" destOrd="0" presId="urn:microsoft.com/office/officeart/2008/layout/BendingPictureCaptionList"/>
    <dgm:cxn modelId="{D3BB30B4-5A11-42AB-B840-9DCC0ACB5858}" type="presParOf" srcId="{6659D50D-9853-4E12-BFD7-C30E907C945A}" destId="{9900CE34-8A0F-463C-ADF3-D4EF6BF119DC}" srcOrd="1" destOrd="0" presId="urn:microsoft.com/office/officeart/2008/layout/BendingPictureCaptionList"/>
    <dgm:cxn modelId="{2AAC0F89-6F4D-4C1C-8177-482D20E9DD8E}" type="presParOf" srcId="{ED6BBF2B-A21E-46FA-A87E-9EA933D7C0A9}" destId="{1851AD4B-D91F-4DD8-A96C-84D264288ED7}" srcOrd="1" destOrd="0" presId="urn:microsoft.com/office/officeart/2008/layout/BendingPictureCaptionList"/>
    <dgm:cxn modelId="{2FB95D61-610D-43A5-9F19-1360A21B5482}" type="presParOf" srcId="{ED6BBF2B-A21E-46FA-A87E-9EA933D7C0A9}" destId="{DECD0434-4D45-40E4-9342-22E6B8A133AB}" srcOrd="2" destOrd="0" presId="urn:microsoft.com/office/officeart/2008/layout/BendingPictureCaptionList"/>
    <dgm:cxn modelId="{A015AF6A-5037-44ED-9CD6-A7EB60EB44CD}" type="presParOf" srcId="{DECD0434-4D45-40E4-9342-22E6B8A133AB}" destId="{E24F0F28-3AFA-4E7A-8FCD-D0AD630BB311}" srcOrd="0" destOrd="0" presId="urn:microsoft.com/office/officeart/2008/layout/BendingPictureCaptionList"/>
    <dgm:cxn modelId="{929BB7CF-2FEB-47C2-B233-D66A29833F8F}" type="presParOf" srcId="{DECD0434-4D45-40E4-9342-22E6B8A133AB}" destId="{FEA02886-E86B-444D-B54B-A2D1D4A0311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00EE6-F90D-44FA-9DA9-155E3DDF52C8}">
      <dsp:nvSpPr>
        <dsp:cNvPr id="0" name=""/>
        <dsp:cNvSpPr/>
      </dsp:nvSpPr>
      <dsp:spPr>
        <a:xfrm>
          <a:off x="0" y="11353"/>
          <a:ext cx="4591049" cy="735529"/>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lv-LV" sz="2400" b="1" kern="1200" dirty="0">
              <a:effectLst>
                <a:outerShdw blurRad="38100" dist="38100" dir="2700000" algn="tl">
                  <a:srgbClr val="000000">
                    <a:alpha val="43137"/>
                  </a:srgbClr>
                </a:outerShdw>
              </a:effectLst>
            </a:rPr>
            <a:t>Sekojot šķirstam</a:t>
          </a:r>
          <a:endParaRPr lang="es-ES_tradnl" sz="2400" b="1" kern="1200" dirty="0">
            <a:effectLst>
              <a:outerShdw blurRad="38100" dist="38100" dir="2700000" algn="tl">
                <a:srgbClr val="000000">
                  <a:alpha val="43137"/>
                </a:srgbClr>
              </a:outerShdw>
            </a:effectLst>
          </a:endParaRPr>
        </a:p>
      </dsp:txBody>
      <dsp:txXfrm>
        <a:off x="21543" y="32896"/>
        <a:ext cx="4547963" cy="692443"/>
      </dsp:txXfrm>
    </dsp:sp>
    <dsp:sp modelId="{3A3C2CE7-D117-4FDD-AA4D-036C9293A5CD}">
      <dsp:nvSpPr>
        <dsp:cNvPr id="0" name=""/>
        <dsp:cNvSpPr/>
      </dsp:nvSpPr>
      <dsp:spPr>
        <a:xfrm>
          <a:off x="0" y="982198"/>
          <a:ext cx="1307306" cy="1307306"/>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177AED7-6976-4950-8E6D-7D308EBE87D8}">
      <dsp:nvSpPr>
        <dsp:cNvPr id="0" name=""/>
        <dsp:cNvSpPr/>
      </dsp:nvSpPr>
      <dsp:spPr>
        <a:xfrm>
          <a:off x="1385744" y="982198"/>
          <a:ext cx="3205305" cy="1307306"/>
        </a:xfrm>
        <a:prstGeom prst="roundRect">
          <a:avLst>
            <a:gd name="adj" fmla="val 1667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Paklausīt Dievam           (10 baušļi)</a:t>
          </a:r>
          <a:endParaRPr lang="es-ES_tradnl" sz="2000" b="1" kern="1200" dirty="0">
            <a:effectLst>
              <a:outerShdw blurRad="38100" dist="38100" dir="2700000" algn="tl">
                <a:srgbClr val="000000">
                  <a:alpha val="43137"/>
                </a:srgbClr>
              </a:outerShdw>
            </a:effectLst>
          </a:endParaRPr>
        </a:p>
      </dsp:txBody>
      <dsp:txXfrm>
        <a:off x="1449573" y="1046027"/>
        <a:ext cx="3077647" cy="1179648"/>
      </dsp:txXfrm>
    </dsp:sp>
    <dsp:sp modelId="{125E4A80-B916-4674-86F6-0CBEA861CFCA}">
      <dsp:nvSpPr>
        <dsp:cNvPr id="0" name=""/>
        <dsp:cNvSpPr/>
      </dsp:nvSpPr>
      <dsp:spPr>
        <a:xfrm>
          <a:off x="0" y="2446381"/>
          <a:ext cx="1307306" cy="1307306"/>
        </a:xfrm>
        <a:prstGeom prst="roundRect">
          <a:avLst>
            <a:gd name="adj" fmla="val 16670"/>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24E318-0B83-45D6-9383-872D859926FE}">
      <dsp:nvSpPr>
        <dsp:cNvPr id="0" name=""/>
        <dsp:cNvSpPr/>
      </dsp:nvSpPr>
      <dsp:spPr>
        <a:xfrm>
          <a:off x="1385744" y="2446381"/>
          <a:ext cx="3205305" cy="1307306"/>
        </a:xfrm>
        <a:prstGeom prst="roundRect">
          <a:avLst>
            <a:gd name="adj" fmla="val 1667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Paļauties uz Dieva gādību (trauks ar mannu)</a:t>
          </a:r>
          <a:endParaRPr lang="es-ES" sz="2000" b="1" kern="1200" dirty="0">
            <a:effectLst>
              <a:outerShdw blurRad="38100" dist="38100" dir="2700000" algn="tl">
                <a:srgbClr val="000000">
                  <a:alpha val="43137"/>
                </a:srgbClr>
              </a:outerShdw>
            </a:effectLst>
          </a:endParaRPr>
        </a:p>
      </dsp:txBody>
      <dsp:txXfrm>
        <a:off x="1449573" y="2510210"/>
        <a:ext cx="3077647" cy="1179648"/>
      </dsp:txXfrm>
    </dsp:sp>
    <dsp:sp modelId="{0759605B-5584-4948-935D-6D3B7E321BF5}">
      <dsp:nvSpPr>
        <dsp:cNvPr id="0" name=""/>
        <dsp:cNvSpPr/>
      </dsp:nvSpPr>
      <dsp:spPr>
        <a:xfrm>
          <a:off x="0" y="3910564"/>
          <a:ext cx="1307306" cy="1307306"/>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E0DCAB5-1783-4F64-AF28-E96BEE454A05}">
      <dsp:nvSpPr>
        <dsp:cNvPr id="0" name=""/>
        <dsp:cNvSpPr/>
      </dsp:nvSpPr>
      <dsp:spPr>
        <a:xfrm>
          <a:off x="1385744" y="3910564"/>
          <a:ext cx="3205305" cy="1307306"/>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Cienīt Dieva ieceltos vadītājus (Ārona zizlis)</a:t>
          </a:r>
        </a:p>
      </dsp:txBody>
      <dsp:txXfrm>
        <a:off x="1449573" y="3974393"/>
        <a:ext cx="3077647" cy="1179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C163E-CA53-47E2-A4F1-8FD0C1739CD9}">
      <dsp:nvSpPr>
        <dsp:cNvPr id="0" name=""/>
        <dsp:cNvSpPr/>
      </dsp:nvSpPr>
      <dsp:spPr>
        <a:xfrm>
          <a:off x="146659" y="0"/>
          <a:ext cx="5492478" cy="179994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rgbClr val="345E80"/>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9900CE34-8A0F-463C-ADF3-D4EF6BF119DC}">
      <dsp:nvSpPr>
        <dsp:cNvPr id="0" name=""/>
        <dsp:cNvSpPr/>
      </dsp:nvSpPr>
      <dsp:spPr>
        <a:xfrm>
          <a:off x="5706" y="1542249"/>
          <a:ext cx="5832158" cy="877100"/>
        </a:xfrm>
        <a:prstGeom prst="wedgeRectCallout">
          <a:avLst>
            <a:gd name="adj1" fmla="val 20250"/>
            <a:gd name="adj2" fmla="val -60700"/>
          </a:avLst>
        </a:prstGeom>
        <a:solidFill>
          <a:srgbClr val="345E80"/>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Dievs pirms </a:t>
          </a:r>
          <a:r>
            <a:rPr lang="lv-LV" sz="2000" b="1" i="1" u="sng" kern="1200" dirty="0"/>
            <a:t>mums</a:t>
          </a:r>
          <a:r>
            <a:rPr lang="lv-LV" sz="2000" b="1" kern="1200" dirty="0"/>
            <a:t>  (Jozua, Kalebs un daži vēl dzīvie no tās paaudzes, kas iznāca no Ēģiptes) darīja sausu Sarkano jūru</a:t>
          </a:r>
          <a:endParaRPr lang="es-ES_tradnl" sz="2000" b="1" kern="1200" dirty="0"/>
        </a:p>
      </dsp:txBody>
      <dsp:txXfrm>
        <a:off x="5706" y="1542249"/>
        <a:ext cx="5832158" cy="877100"/>
      </dsp:txXfrm>
    </dsp:sp>
    <dsp:sp modelId="{E24F0F28-3AFA-4E7A-8FCD-D0AD630BB311}">
      <dsp:nvSpPr>
        <dsp:cNvPr id="0" name=""/>
        <dsp:cNvSpPr/>
      </dsp:nvSpPr>
      <dsp:spPr>
        <a:xfrm>
          <a:off x="6061349" y="0"/>
          <a:ext cx="5492478" cy="179994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rgbClr val="69795B"/>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FEA02886-E86B-444D-B54B-A2D1D4A0311F}">
      <dsp:nvSpPr>
        <dsp:cNvPr id="0" name=""/>
        <dsp:cNvSpPr/>
      </dsp:nvSpPr>
      <dsp:spPr>
        <a:xfrm>
          <a:off x="5920395" y="1542249"/>
          <a:ext cx="5832158" cy="877100"/>
        </a:xfrm>
        <a:prstGeom prst="wedgeRectCallout">
          <a:avLst>
            <a:gd name="adj1" fmla="val 20250"/>
            <a:gd name="adj2" fmla="val -60700"/>
          </a:avLst>
        </a:prstGeom>
        <a:solidFill>
          <a:srgbClr val="69795B"/>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Dievs </a:t>
          </a:r>
          <a:r>
            <a:rPr lang="lv-LV" sz="2000" b="1" i="1" u="sng" kern="1200" noProof="0"/>
            <a:t>jūsu</a:t>
          </a:r>
          <a:r>
            <a:rPr lang="lv-LV" sz="2000" b="1" kern="1200" noProof="0"/>
            <a:t>  priekšā </a:t>
          </a:r>
          <a:r>
            <a:rPr lang="lv-LV" sz="2000" b="1" kern="1200" noProof="0" dirty="0"/>
            <a:t>(jaunās paaudzes, kas piedzima tuksnesī un kam bija lemts iekarot Kanaānu) darīja Jordānu pārejamu</a:t>
          </a:r>
        </a:p>
      </dsp:txBody>
      <dsp:txXfrm>
        <a:off x="5920395" y="1542249"/>
        <a:ext cx="5832158" cy="87710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57D11-6958-4A62-8BE6-DD27AAC2D1DA}" type="datetimeFigureOut">
              <a:rPr lang="es-ES" smtClean="0"/>
              <a:t>29/09/2025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1254A-0617-493E-B443-33B18904B6EA}" type="slidenum">
              <a:rPr lang="es-ES" smtClean="0"/>
              <a:t>‹Nº›</a:t>
            </a:fld>
            <a:endParaRPr lang="es-ES"/>
          </a:p>
        </p:txBody>
      </p:sp>
    </p:spTree>
    <p:extLst>
      <p:ext uri="{BB962C8B-B14F-4D97-AF65-F5344CB8AC3E}">
        <p14:creationId xmlns:p14="http://schemas.microsoft.com/office/powerpoint/2010/main" val="84559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4</a:t>
            </a:fld>
            <a:endParaRPr lang="es-ES"/>
          </a:p>
        </p:txBody>
      </p:sp>
    </p:spTree>
    <p:extLst>
      <p:ext uri="{BB962C8B-B14F-4D97-AF65-F5344CB8AC3E}">
        <p14:creationId xmlns:p14="http://schemas.microsoft.com/office/powerpoint/2010/main" val="83303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A4AA-C307-837C-0BB2-0113EE618F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33222A-8835-BDF2-1639-494F8A2618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EB1391-EB70-FE3A-CF21-25C65E526B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7A87A47-41C2-6B20-B87A-50EC6ABBFAA2}"/>
              </a:ext>
            </a:extLst>
          </p:cNvPr>
          <p:cNvSpPr>
            <a:spLocks noGrp="1"/>
          </p:cNvSpPr>
          <p:nvPr>
            <p:ph type="sldNum" sz="quarter" idx="5"/>
          </p:nvPr>
        </p:nvSpPr>
        <p:spPr/>
        <p:txBody>
          <a:bodyPr/>
          <a:lstStyle/>
          <a:p>
            <a:fld id="{D951254A-0617-493E-B443-33B18904B6EA}" type="slidenum">
              <a:rPr lang="es-ES" smtClean="0"/>
              <a:t>7</a:t>
            </a:fld>
            <a:endParaRPr lang="es-ES"/>
          </a:p>
        </p:txBody>
      </p:sp>
    </p:spTree>
    <p:extLst>
      <p:ext uri="{BB962C8B-B14F-4D97-AF65-F5344CB8AC3E}">
        <p14:creationId xmlns:p14="http://schemas.microsoft.com/office/powerpoint/2010/main" val="401244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9</a:t>
            </a:fld>
            <a:endParaRPr lang="es-ES"/>
          </a:p>
        </p:txBody>
      </p:sp>
    </p:spTree>
    <p:extLst>
      <p:ext uri="{BB962C8B-B14F-4D97-AF65-F5344CB8AC3E}">
        <p14:creationId xmlns:p14="http://schemas.microsoft.com/office/powerpoint/2010/main" val="12285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CB056-C715-FEF6-AF83-414529B16A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FF73E5-DCFA-0E41-7496-9BA648EDF6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5A1711-59F0-57F9-E9A4-0718874F8D7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F7E65C1-9A3D-4754-0A65-180B5744C9EF}"/>
              </a:ext>
            </a:extLst>
          </p:cNvPr>
          <p:cNvSpPr>
            <a:spLocks noGrp="1"/>
          </p:cNvSpPr>
          <p:nvPr>
            <p:ph type="sldNum" sz="quarter" idx="5"/>
          </p:nvPr>
        </p:nvSpPr>
        <p:spPr/>
        <p:txBody>
          <a:bodyPr/>
          <a:lstStyle/>
          <a:p>
            <a:fld id="{D951254A-0617-493E-B443-33B18904B6EA}" type="slidenum">
              <a:rPr lang="es-ES" smtClean="0"/>
              <a:t>10</a:t>
            </a:fld>
            <a:endParaRPr lang="es-ES"/>
          </a:p>
        </p:txBody>
      </p:sp>
    </p:spTree>
    <p:extLst>
      <p:ext uri="{BB962C8B-B14F-4D97-AF65-F5344CB8AC3E}">
        <p14:creationId xmlns:p14="http://schemas.microsoft.com/office/powerpoint/2010/main" val="287633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31779-688C-A837-5D42-6B793CB5C32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B490F76-E3D8-F670-2716-096DF0166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5779905-FE61-F2DB-4FB7-734223D2F9A9}"/>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5" name="Marcador de pie de página 4">
            <a:extLst>
              <a:ext uri="{FF2B5EF4-FFF2-40B4-BE49-F238E27FC236}">
                <a16:creationId xmlns:a16="http://schemas.microsoft.com/office/drawing/2014/main" id="{557B14C4-CF70-9AE5-12C9-53149F5EBF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701573-8145-C11B-264D-69C11B7C80AE}"/>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189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3C5BC-5443-94E2-A027-698DFD4EAA3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D6433B-05AD-C8BB-4540-C7D295C6B4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017CAF-440D-9181-1723-7D95B5C035FA}"/>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5" name="Marcador de pie de página 4">
            <a:extLst>
              <a:ext uri="{FF2B5EF4-FFF2-40B4-BE49-F238E27FC236}">
                <a16:creationId xmlns:a16="http://schemas.microsoft.com/office/drawing/2014/main" id="{4C057C5C-965E-9D37-4300-B25A221946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BAEF7E-8542-DCD3-334A-CE197329A66C}"/>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7842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B6874D8-B1F3-9130-C222-9E3A5547CF9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6CCF2D0-FE05-747A-3751-F564A05E6EE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46106-CCF6-3A6D-8EA8-D0D6AE8490E5}"/>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5" name="Marcador de pie de página 4">
            <a:extLst>
              <a:ext uri="{FF2B5EF4-FFF2-40B4-BE49-F238E27FC236}">
                <a16:creationId xmlns:a16="http://schemas.microsoft.com/office/drawing/2014/main" id="{05FB6C55-00AC-DDCA-530E-6AC1C20294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22C39F-9A1F-FE92-C4F8-2122039DFFB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22874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995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559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363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95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504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77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16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172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724C9-0D52-DE74-6B3E-674628FF991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22CE3E-9EBE-B78E-B152-6ADD6AE13E2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8AA2BF-8334-6738-A070-16E2FF321F8E}"/>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5" name="Marcador de pie de página 4">
            <a:extLst>
              <a:ext uri="{FF2B5EF4-FFF2-40B4-BE49-F238E27FC236}">
                <a16:creationId xmlns:a16="http://schemas.microsoft.com/office/drawing/2014/main" id="{CCFCE4BC-751D-BFA0-3489-2F80226429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956153-1B57-4DE3-01F9-5FF391256C5F}"/>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6592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40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1698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29/09/2025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37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00837-B5DB-91AB-FC65-366FEA9760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7EF9A2-1AA3-A78E-A7EB-BA6AB7BB6A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C786337-0260-A5EF-E1C0-88B62C7F4264}"/>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5" name="Marcador de pie de página 4">
            <a:extLst>
              <a:ext uri="{FF2B5EF4-FFF2-40B4-BE49-F238E27FC236}">
                <a16:creationId xmlns:a16="http://schemas.microsoft.com/office/drawing/2014/main" id="{79C5D64A-96CD-0566-424A-B9AAB576B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776D72-1273-C293-E7E1-94CF96954CB7}"/>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95818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E0B47-17E1-EA04-D8F0-9B24CF7F44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4F8939-C092-BE56-ED7E-C2DEBCCD49A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2B36540-5AC5-2090-A586-DD1FB34633A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388182-719D-B25E-E3AE-E127A001CF22}"/>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6" name="Marcador de pie de página 5">
            <a:extLst>
              <a:ext uri="{FF2B5EF4-FFF2-40B4-BE49-F238E27FC236}">
                <a16:creationId xmlns:a16="http://schemas.microsoft.com/office/drawing/2014/main" id="{589D68CD-5A5A-0773-2B27-46E964FEB4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D28B7F-1567-6772-0E7F-699FAB09026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4680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C42E9-A18B-55F4-5726-B85A709E9F3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418BA9-3282-7630-C7CE-F1749F691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F5D289C-BF29-67D3-988F-76A0DA6A936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202FBAA-6E96-FEC7-D252-F909C281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5D12D6-151A-E348-2E38-B12A288B1CC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3116CC4-BE41-4BC3-626C-973986C50DE0}"/>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8" name="Marcador de pie de página 7">
            <a:extLst>
              <a:ext uri="{FF2B5EF4-FFF2-40B4-BE49-F238E27FC236}">
                <a16:creationId xmlns:a16="http://schemas.microsoft.com/office/drawing/2014/main" id="{743A480C-A596-13CF-F64C-9E6C7BABC3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3173EA1-94A2-0C1B-706E-565F077E7B1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1940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8C0D5-19FC-6ACE-1846-0AE4D9316F3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AD3449F-87E1-0FE6-8ED8-5477E801B6F8}"/>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4" name="Marcador de pie de página 3">
            <a:extLst>
              <a:ext uri="{FF2B5EF4-FFF2-40B4-BE49-F238E27FC236}">
                <a16:creationId xmlns:a16="http://schemas.microsoft.com/office/drawing/2014/main" id="{14374007-4499-37CD-3623-A8CE662F12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EA5EDB8-BBC4-AB06-34FB-C6139B2691E9}"/>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2182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ADE82A7-C756-F91C-43CC-1C7B119CC240}"/>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3" name="Marcador de pie de página 2">
            <a:extLst>
              <a:ext uri="{FF2B5EF4-FFF2-40B4-BE49-F238E27FC236}">
                <a16:creationId xmlns:a16="http://schemas.microsoft.com/office/drawing/2014/main" id="{0C3AD978-03FC-F97B-2191-5E4ECC97338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2EF553-86D5-34BA-0752-8F4DBD46813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7060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C9EDB-161E-A9D8-7A09-3059A6603C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D49C3F-B7CD-FB1F-649B-4CAD9D318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96B9080-3040-6395-DC87-1F79D72AA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12495E9-EE38-468B-02A6-E9995FFC92C8}"/>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6" name="Marcador de pie de página 5">
            <a:extLst>
              <a:ext uri="{FF2B5EF4-FFF2-40B4-BE49-F238E27FC236}">
                <a16:creationId xmlns:a16="http://schemas.microsoft.com/office/drawing/2014/main" id="{BA97A625-9B82-3298-4C86-FCE9B3B5A7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085A38-D4D4-107C-C400-873A36B3AD14}"/>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9460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D93B5-63FC-2E96-87BF-240842A390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A6F436-E512-9ACF-6276-60CE883A19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BD119E7-25C1-3742-98EE-BBF3406CC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A389CE-8E6E-33CF-C18E-608EB3889737}"/>
              </a:ext>
            </a:extLst>
          </p:cNvPr>
          <p:cNvSpPr>
            <a:spLocks noGrp="1"/>
          </p:cNvSpPr>
          <p:nvPr>
            <p:ph type="dt" sz="half" idx="10"/>
          </p:nvPr>
        </p:nvSpPr>
        <p:spPr/>
        <p:txBody>
          <a:bodyPr/>
          <a:lstStyle/>
          <a:p>
            <a:fld id="{46C8DB71-E707-450B-803D-18E9ECD6E7C8}" type="datetimeFigureOut">
              <a:rPr lang="es-ES" smtClean="0"/>
              <a:t>29/09/2025</a:t>
            </a:fld>
            <a:endParaRPr lang="es-ES"/>
          </a:p>
        </p:txBody>
      </p:sp>
      <p:sp>
        <p:nvSpPr>
          <p:cNvPr id="6" name="Marcador de pie de página 5">
            <a:extLst>
              <a:ext uri="{FF2B5EF4-FFF2-40B4-BE49-F238E27FC236}">
                <a16:creationId xmlns:a16="http://schemas.microsoft.com/office/drawing/2014/main" id="{A5CE4F89-4A2F-C680-07FF-71B87DDC0F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2E2380-18AD-A2B8-F939-253D4AEFBF43}"/>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8661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E4A8DE-4263-9DD3-73DE-AC963F301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24CBA9-CF15-790C-9656-B201C69352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00CAEF-9B72-3BE0-92BE-504A52C472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C8DB71-E707-450B-803D-18E9ECD6E7C8}" type="datetimeFigureOut">
              <a:rPr lang="es-ES" smtClean="0"/>
              <a:t>29/09/2025</a:t>
            </a:fld>
            <a:endParaRPr lang="es-ES"/>
          </a:p>
        </p:txBody>
      </p:sp>
      <p:sp>
        <p:nvSpPr>
          <p:cNvPr id="5" name="Marcador de pie de página 4">
            <a:extLst>
              <a:ext uri="{FF2B5EF4-FFF2-40B4-BE49-F238E27FC236}">
                <a16:creationId xmlns:a16="http://schemas.microsoft.com/office/drawing/2014/main" id="{6EB219BF-D3F5-73C1-7BBD-933BCB74D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0B399A2-C110-9968-59D4-625AD218B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019195-8575-4EC0-BFC6-3D316C6E1261}" type="slidenum">
              <a:rPr lang="es-ES" smtClean="0"/>
              <a:t>‹Nº›</a:t>
            </a:fld>
            <a:endParaRPr lang="es-ES"/>
          </a:p>
        </p:txBody>
      </p:sp>
    </p:spTree>
    <p:extLst>
      <p:ext uri="{BB962C8B-B14F-4D97-AF65-F5344CB8AC3E}">
        <p14:creationId xmlns:p14="http://schemas.microsoft.com/office/powerpoint/2010/main" val="3862327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29/09/2025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29764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3.wdp"/><Relationship Id="rId10" Type="http://schemas.openxmlformats.org/officeDocument/2006/relationships/image" Target="../media/image36.jpeg"/><Relationship Id="rId4" Type="http://schemas.openxmlformats.org/officeDocument/2006/relationships/image" Target="../media/image32.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eg"/><Relationship Id="rId7" Type="http://schemas.openxmlformats.org/officeDocument/2006/relationships/diagramColors" Target="../diagrams/colors2.xml"/><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42.png"/><Relationship Id="rId5" Type="http://schemas.openxmlformats.org/officeDocument/2006/relationships/diagramLayout" Target="../diagrams/layout2.xml"/><Relationship Id="rId10" Type="http://schemas.openxmlformats.org/officeDocument/2006/relationships/image" Target="../media/image41.jpeg"/><Relationship Id="rId4" Type="http://schemas.openxmlformats.org/officeDocument/2006/relationships/diagramData" Target="../diagrams/data2.xml"/><Relationship Id="rId9"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07CD7B-1F90-1A80-A722-70468215B488}"/>
            </a:ext>
          </a:extLst>
        </p:cNvPr>
        <p:cNvGrpSpPr/>
        <p:nvPr/>
      </p:nvGrpSpPr>
      <p:grpSpPr>
        <a:xfrm>
          <a:off x="0" y="0"/>
          <a:ext cx="0" cy="0"/>
          <a:chOff x="0" y="0"/>
          <a:chExt cx="0" cy="0"/>
        </a:xfrm>
      </p:grpSpPr>
      <p:pic>
        <p:nvPicPr>
          <p:cNvPr id="3" name="Imagen 2" descr="Grupo de personas en una playa&#10;&#10;El contenido generado por IA puede ser incorrecto.">
            <a:extLst>
              <a:ext uri="{FF2B5EF4-FFF2-40B4-BE49-F238E27FC236}">
                <a16:creationId xmlns:a16="http://schemas.microsoft.com/office/drawing/2014/main" id="{3D8541A5-46C4-465D-6E99-B907C570E8E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72"/>
          <a:stretch>
            <a:fillRect/>
          </a:stretch>
        </p:blipFill>
        <p:spPr>
          <a:xfrm>
            <a:off x="6191780" y="350322"/>
            <a:ext cx="5825560" cy="4911473"/>
          </a:xfrm>
          <a:prstGeom prst="rect">
            <a:avLst/>
          </a:prstGeom>
          <a:scene3d>
            <a:camera prst="orthographicFront"/>
            <a:lightRig rig="threePt" dir="t"/>
          </a:scene3d>
          <a:sp3d>
            <a:bevelT prst="relaxedInset"/>
          </a:sp3d>
        </p:spPr>
      </p:pic>
      <p:pic>
        <p:nvPicPr>
          <p:cNvPr id="5" name="Imagen 4" descr="Dibujo de un grupo de personas en una playa&#10;&#10;El contenido generado por IA puede ser incorrecto.">
            <a:extLst>
              <a:ext uri="{FF2B5EF4-FFF2-40B4-BE49-F238E27FC236}">
                <a16:creationId xmlns:a16="http://schemas.microsoft.com/office/drawing/2014/main" id="{F0F051E8-4461-A954-184C-F06B0367DA37}"/>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b="-72"/>
          <a:stretch>
            <a:fillRect/>
          </a:stretch>
        </p:blipFill>
        <p:spPr>
          <a:xfrm>
            <a:off x="174659" y="336608"/>
            <a:ext cx="5797589" cy="4928738"/>
          </a:xfrm>
          <a:prstGeom prst="rect">
            <a:avLst/>
          </a:prstGeom>
          <a:scene3d>
            <a:camera prst="orthographicFront"/>
            <a:lightRig rig="threePt" dir="t"/>
          </a:scene3d>
          <a:sp3d>
            <a:bevelT prst="relaxedInset"/>
          </a:sp3d>
        </p:spPr>
      </p:pic>
      <p:sp>
        <p:nvSpPr>
          <p:cNvPr id="2" name="CuadroTexto 1">
            <a:extLst>
              <a:ext uri="{FF2B5EF4-FFF2-40B4-BE49-F238E27FC236}">
                <a16:creationId xmlns:a16="http://schemas.microsoft.com/office/drawing/2014/main" id="{280ABF5E-7797-9523-BEE2-7AA71385C31F}"/>
              </a:ext>
            </a:extLst>
          </p:cNvPr>
          <p:cNvSpPr txBox="1"/>
          <p:nvPr/>
        </p:nvSpPr>
        <p:spPr>
          <a:xfrm>
            <a:off x="0" y="5529173"/>
            <a:ext cx="12191999" cy="1015663"/>
          </a:xfrm>
          <a:prstGeom prst="rect">
            <a:avLst/>
          </a:prstGeom>
          <a:noFill/>
        </p:spPr>
        <p:txBody>
          <a:bodyPr wrap="square" rtlCol="0">
            <a:spAutoFit/>
            <a:scene3d>
              <a:camera prst="orthographicFront"/>
              <a:lightRig rig="chilly" dir="t"/>
            </a:scene3d>
            <a:sp3d extrusionH="57150" contourW="38100">
              <a:bevelT h="25400" prst="softRound"/>
              <a:contourClr>
                <a:srgbClr val="6A534F"/>
              </a:contourClr>
            </a:sp3d>
          </a:bodyPr>
          <a:lstStyle/>
          <a:p>
            <a:pPr algn="ctr"/>
            <a:r>
              <a:rPr lang="lv-LV" sz="60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VIŅA </a:t>
            </a:r>
            <a:r>
              <a:rPr lang="es-ES" sz="60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ŽĒLASTĪBAS </a:t>
            </a:r>
            <a:r>
              <a:rPr lang="lv-LV" sz="60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DARBU </a:t>
            </a:r>
            <a:r>
              <a:rPr lang="es-ES" sz="60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PIEMI</a:t>
            </a:r>
            <a:r>
              <a:rPr lang="lv-LV" sz="60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ŅA</a:t>
            </a:r>
            <a:endParaRPr lang="es-ES" sz="60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endParaRPr>
          </a:p>
        </p:txBody>
      </p:sp>
      <p:sp>
        <p:nvSpPr>
          <p:cNvPr id="4" name="CuadroTexto 3">
            <a:extLst>
              <a:ext uri="{FF2B5EF4-FFF2-40B4-BE49-F238E27FC236}">
                <a16:creationId xmlns:a16="http://schemas.microsoft.com/office/drawing/2014/main" id="{1BEE2F60-0A3B-D6D2-DE2B-55D47D2616BB}"/>
              </a:ext>
            </a:extLst>
          </p:cNvPr>
          <p:cNvSpPr txBox="1"/>
          <p:nvPr/>
        </p:nvSpPr>
        <p:spPr>
          <a:xfrm>
            <a:off x="0" y="-921"/>
            <a:ext cx="12191998" cy="338554"/>
          </a:xfrm>
          <a:prstGeom prst="rect">
            <a:avLst/>
          </a:prstGeom>
          <a:noFill/>
        </p:spPr>
        <p:txBody>
          <a:bodyPr wrap="square" rtlCol="0">
            <a:spAutoFit/>
          </a:bodyPr>
          <a:lstStyle/>
          <a:p>
            <a:pPr algn="ctr"/>
            <a:r>
              <a:rPr lang="es-ES" sz="1600" b="1" dirty="0">
                <a:solidFill>
                  <a:srgbClr val="AAF4DA"/>
                </a:solidFill>
                <a:effectLst>
                  <a:outerShdw blurRad="38100" dist="38100" dir="2700000" algn="tl">
                    <a:srgbClr val="000000">
                      <a:alpha val="43137"/>
                    </a:srgbClr>
                  </a:outerShdw>
                </a:effectLst>
              </a:rPr>
              <a:t>3</a:t>
            </a:r>
            <a:r>
              <a:rPr lang="lv-LV" sz="1600" b="1" dirty="0">
                <a:solidFill>
                  <a:srgbClr val="AAF4DA"/>
                </a:solidFill>
                <a:effectLst>
                  <a:outerShdw blurRad="38100" dist="38100" dir="2700000" algn="tl">
                    <a:srgbClr val="000000">
                      <a:alpha val="43137"/>
                    </a:srgbClr>
                  </a:outerShdw>
                </a:effectLst>
              </a:rPr>
              <a:t>.tēma</a:t>
            </a:r>
            <a:r>
              <a:rPr lang="es-ES" sz="1600" b="1" dirty="0">
                <a:solidFill>
                  <a:srgbClr val="AAF4DA"/>
                </a:solidFill>
                <a:effectLst>
                  <a:outerShdw blurRad="38100" dist="38100" dir="2700000" algn="tl">
                    <a:srgbClr val="000000">
                      <a:alpha val="43137"/>
                    </a:srgbClr>
                  </a:outerShdw>
                </a:effectLst>
              </a:rPr>
              <a:t> 18</a:t>
            </a:r>
            <a:r>
              <a:rPr lang="lv-LV" sz="1600" b="1" dirty="0">
                <a:solidFill>
                  <a:srgbClr val="AAF4DA"/>
                </a:solidFill>
                <a:effectLst>
                  <a:outerShdw blurRad="38100" dist="38100" dir="2700000" algn="tl">
                    <a:srgbClr val="000000">
                      <a:alpha val="43137"/>
                    </a:srgbClr>
                  </a:outerShdw>
                </a:effectLst>
              </a:rPr>
              <a:t>.</a:t>
            </a:r>
            <a:r>
              <a:rPr lang="es-ES" sz="1600" b="1" dirty="0">
                <a:solidFill>
                  <a:srgbClr val="AAF4DA"/>
                </a:solidFill>
                <a:effectLst>
                  <a:outerShdw blurRad="38100" dist="38100" dir="2700000" algn="tl">
                    <a:srgbClr val="000000">
                      <a:alpha val="43137"/>
                    </a:srgbClr>
                  </a:outerShdw>
                </a:effectLst>
              </a:rPr>
              <a:t> o</a:t>
            </a:r>
            <a:r>
              <a:rPr lang="lv-LV" sz="1600" b="1" dirty="0">
                <a:solidFill>
                  <a:srgbClr val="AAF4DA"/>
                </a:solidFill>
                <a:effectLst>
                  <a:outerShdw blurRad="38100" dist="38100" dir="2700000" algn="tl">
                    <a:srgbClr val="000000">
                      <a:alpha val="43137"/>
                    </a:srgbClr>
                  </a:outerShdw>
                </a:effectLst>
              </a:rPr>
              <a:t>ktobrī,</a:t>
            </a:r>
            <a:r>
              <a:rPr lang="es-ES" sz="1600" b="1" dirty="0">
                <a:solidFill>
                  <a:srgbClr val="AAF4DA"/>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385802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4272DF6-A8A0-2CD5-1EB5-7DA0F73ABB48}"/>
            </a:ext>
          </a:extLst>
        </p:cNvPr>
        <p:cNvGrpSpPr/>
        <p:nvPr/>
      </p:nvGrpSpPr>
      <p:grpSpPr>
        <a:xfrm>
          <a:off x="0" y="0"/>
          <a:ext cx="0" cy="0"/>
          <a:chOff x="0" y="0"/>
          <a:chExt cx="0" cy="0"/>
        </a:xfrm>
      </p:grpSpPr>
      <p:pic>
        <p:nvPicPr>
          <p:cNvPr id="5" name="Imagen 4" descr="Imagen que contiene hombre, persona, viejo, micrófono&#10;&#10;El contenido generado por IA puede ser incorrecto.">
            <a:extLst>
              <a:ext uri="{FF2B5EF4-FFF2-40B4-BE49-F238E27FC236}">
                <a16:creationId xmlns:a16="http://schemas.microsoft.com/office/drawing/2014/main" id="{39678A3E-ADD1-E58B-F839-A0291783BBB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158429" y="431183"/>
            <a:ext cx="6074109" cy="6334188"/>
          </a:xfrm>
          <a:prstGeom prst="rect">
            <a:avLst/>
          </a:prstGeom>
          <a:effectLst>
            <a:outerShdw blurRad="50800" dist="38100" dir="2700000" algn="tl" rotWithShape="0">
              <a:prstClr val="black">
                <a:alpha val="40000"/>
              </a:prstClr>
            </a:outerShdw>
          </a:effectLst>
        </p:spPr>
      </p:pic>
      <p:pic>
        <p:nvPicPr>
          <p:cNvPr id="12" name="Imagen 11" descr="Imagen que contiene persona, hombre, pastel, agua&#10;&#10;El contenido generado por IA puede ser incorrecto.">
            <a:extLst>
              <a:ext uri="{FF2B5EF4-FFF2-40B4-BE49-F238E27FC236}">
                <a16:creationId xmlns:a16="http://schemas.microsoft.com/office/drawing/2014/main" id="{ADD322CC-83EB-C881-91E1-1F01A1F4FE8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5407664" y="1838848"/>
            <a:ext cx="6784336" cy="5019152"/>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16CCFED5-E53B-E8FD-7186-0FA230096D1C}"/>
              </a:ext>
            </a:extLst>
          </p:cNvPr>
          <p:cNvSpPr txBox="1"/>
          <p:nvPr/>
        </p:nvSpPr>
        <p:spPr>
          <a:xfrm>
            <a:off x="5600700" y="2306703"/>
            <a:ext cx="3966863" cy="1754326"/>
          </a:xfrm>
          <a:prstGeom prst="rect">
            <a:avLst/>
          </a:prstGeom>
          <a:noFill/>
        </p:spPr>
        <p:txBody>
          <a:bodyPr wrap="square">
            <a:spAutoFit/>
            <a:scene3d>
              <a:camera prst="orthographicFront"/>
              <a:lightRig rig="threePt" dir="t"/>
            </a:scene3d>
            <a:sp3d extrusionH="57150">
              <a:bevelT w="38100" h="38100"/>
            </a:sp3d>
          </a:bodyPr>
          <a:lstStyle/>
          <a:p>
            <a:pPr algn="ctr"/>
            <a:r>
              <a:rPr lang="es-ES" sz="54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rPr>
              <a:t>JORDĀNAS PIEMINEKĻI</a:t>
            </a:r>
          </a:p>
        </p:txBody>
      </p:sp>
    </p:spTree>
    <p:extLst>
      <p:ext uri="{BB962C8B-B14F-4D97-AF65-F5344CB8AC3E}">
        <p14:creationId xmlns:p14="http://schemas.microsoft.com/office/powerpoint/2010/main" val="1770729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E32BC5-0B24-6914-3C1D-2604E062212D}"/>
              </a:ext>
            </a:extLst>
          </p:cNvPr>
          <p:cNvSpPr txBox="1"/>
          <p:nvPr/>
        </p:nvSpPr>
        <p:spPr>
          <a:xfrm>
            <a:off x="533399" y="255193"/>
            <a:ext cx="5419725" cy="923330"/>
          </a:xfrm>
          <a:prstGeom prst="rect">
            <a:avLst/>
          </a:prstGeom>
          <a:solidFill>
            <a:schemeClr val="accent5">
              <a:lumMod val="20000"/>
              <a:lumOff val="80000"/>
            </a:schemeClr>
          </a:solidFill>
          <a:ln w="28575">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ES" b="1" dirty="0">
                <a:solidFill>
                  <a:schemeClr val="tx1"/>
                </a:solidFill>
                <a:latin typeface="Comic Sans MS" panose="030F0702030302020204" pitchFamily="66" charset="0"/>
              </a:rPr>
              <a:t>“</a:t>
            </a:r>
            <a:r>
              <a:rPr lang="lv-LV" b="1" dirty="0">
                <a:solidFill>
                  <a:schemeClr val="tx1"/>
                </a:solidFill>
                <a:latin typeface="Comic Sans MS" panose="030F0702030302020204" pitchFamily="66" charset="0"/>
              </a:rPr>
              <a:t>Viņš pārvērta jūru par sausumu, sausām kājām varēja iet pāri upei; tādēļ priecāsimies Dievā!”</a:t>
            </a:r>
            <a:r>
              <a:rPr lang="es-ES" b="1" dirty="0">
                <a:solidFill>
                  <a:schemeClr val="tx1"/>
                </a:solidFill>
                <a:latin typeface="Comic Sans MS" panose="030F0702030302020204" pitchFamily="66" charset="0"/>
              </a:rPr>
              <a:t> </a:t>
            </a:r>
            <a:r>
              <a:rPr lang="es-ES" sz="1400" b="1" dirty="0">
                <a:solidFill>
                  <a:schemeClr val="tx1"/>
                </a:solidFill>
                <a:latin typeface="Comic Sans MS" panose="030F0702030302020204" pitchFamily="66" charset="0"/>
              </a:rPr>
              <a:t>(</a:t>
            </a:r>
            <a:r>
              <a:rPr lang="lv-LV" sz="1400" b="1" dirty="0">
                <a:solidFill>
                  <a:schemeClr val="tx1"/>
                </a:solidFill>
                <a:latin typeface="Comic Sans MS" panose="030F0702030302020204" pitchFamily="66" charset="0"/>
              </a:rPr>
              <a:t>Ps. </a:t>
            </a:r>
            <a:r>
              <a:rPr lang="es-ES" sz="1400" b="1" dirty="0">
                <a:solidFill>
                  <a:schemeClr val="tx1"/>
                </a:solidFill>
                <a:latin typeface="Comic Sans MS" panose="030F0702030302020204" pitchFamily="66" charset="0"/>
              </a:rPr>
              <a:t>66:6 </a:t>
            </a:r>
            <a:r>
              <a:rPr lang="es-ES" sz="1100" b="1" dirty="0" err="1">
                <a:solidFill>
                  <a:schemeClr val="tx1"/>
                </a:solidFill>
                <a:latin typeface="Comic Sans MS" panose="030F0702030302020204" pitchFamily="66" charset="0"/>
              </a:rPr>
              <a:t>DHHe</a:t>
            </a:r>
            <a:r>
              <a:rPr lang="es-ES" sz="1400" b="1" dirty="0">
                <a:solidFill>
                  <a:schemeClr val="tx1"/>
                </a:solidFill>
                <a:latin typeface="Comic Sans MS" panose="030F0702030302020204" pitchFamily="66" charset="0"/>
              </a:rPr>
              <a:t>)</a:t>
            </a:r>
            <a:endParaRPr lang="es-ES" b="1" dirty="0">
              <a:solidFill>
                <a:schemeClr val="tx1"/>
              </a:solidFill>
              <a:latin typeface="Comic Sans MS" panose="030F0702030302020204" pitchFamily="66" charset="0"/>
            </a:endParaRPr>
          </a:p>
        </p:txBody>
      </p:sp>
      <p:sp>
        <p:nvSpPr>
          <p:cNvPr id="4" name="CuadroTexto 3">
            <a:extLst>
              <a:ext uri="{FF2B5EF4-FFF2-40B4-BE49-F238E27FC236}">
                <a16:creationId xmlns:a16="http://schemas.microsoft.com/office/drawing/2014/main" id="{314D661B-91FE-5129-1CC7-AEB12FEDD51C}"/>
              </a:ext>
            </a:extLst>
          </p:cNvPr>
          <p:cNvSpPr txBox="1"/>
          <p:nvPr/>
        </p:nvSpPr>
        <p:spPr>
          <a:xfrm>
            <a:off x="6617231" y="255193"/>
            <a:ext cx="5095273" cy="646331"/>
          </a:xfrm>
          <a:prstGeom prst="rect">
            <a:avLst/>
          </a:prstGeom>
          <a:solidFill>
            <a:schemeClr val="accent3">
              <a:lumMod val="60000"/>
              <a:lumOff val="40000"/>
            </a:schemeClr>
          </a:solidFill>
          <a:ln w="28575">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s-ES" b="1" dirty="0">
                <a:solidFill>
                  <a:schemeClr val="tx1"/>
                </a:solidFill>
                <a:latin typeface="Comic Sans MS" panose="030F0702030302020204" pitchFamily="66" charset="0"/>
              </a:rPr>
              <a:t>“</a:t>
            </a:r>
            <a:r>
              <a:rPr lang="lv-LV" b="1" dirty="0">
                <a:solidFill>
                  <a:schemeClr val="tx1"/>
                </a:solidFill>
                <a:latin typeface="Comic Sans MS" panose="030F0702030302020204" pitchFamily="66" charset="0"/>
              </a:rPr>
              <a:t>Jūra to redzēja un bēga, Jordāna pagrieza atpakaļ savu straumi.</a:t>
            </a:r>
            <a:r>
              <a:rPr lang="es-ES" b="1" dirty="0">
                <a:solidFill>
                  <a:schemeClr val="tx1"/>
                </a:solidFill>
                <a:latin typeface="Comic Sans MS" panose="030F0702030302020204" pitchFamily="66" charset="0"/>
              </a:rPr>
              <a:t>” </a:t>
            </a:r>
            <a:r>
              <a:rPr lang="es-ES" sz="1400" b="1" dirty="0">
                <a:solidFill>
                  <a:schemeClr val="tx1"/>
                </a:solidFill>
                <a:latin typeface="Comic Sans MS" panose="030F0702030302020204" pitchFamily="66" charset="0"/>
              </a:rPr>
              <a:t>(</a:t>
            </a:r>
            <a:r>
              <a:rPr lang="lv-LV" sz="1400" b="1" dirty="0">
                <a:solidFill>
                  <a:schemeClr val="tx1"/>
                </a:solidFill>
                <a:latin typeface="Comic Sans MS" panose="030F0702030302020204" pitchFamily="66" charset="0"/>
              </a:rPr>
              <a:t>Ps.</a:t>
            </a:r>
            <a:r>
              <a:rPr lang="es-ES" sz="1400" b="1" dirty="0">
                <a:solidFill>
                  <a:schemeClr val="tx1"/>
                </a:solidFill>
                <a:latin typeface="Comic Sans MS" panose="030F0702030302020204" pitchFamily="66" charset="0"/>
              </a:rPr>
              <a:t>114:3)</a:t>
            </a:r>
          </a:p>
        </p:txBody>
      </p:sp>
      <p:sp>
        <p:nvSpPr>
          <p:cNvPr id="5" name="CuadroTexto 4">
            <a:extLst>
              <a:ext uri="{FF2B5EF4-FFF2-40B4-BE49-F238E27FC236}">
                <a16:creationId xmlns:a16="http://schemas.microsoft.com/office/drawing/2014/main" id="{5753915E-8DAB-8459-A56D-8F737B54F88F}"/>
              </a:ext>
            </a:extLst>
          </p:cNvPr>
          <p:cNvSpPr txBox="1"/>
          <p:nvPr/>
        </p:nvSpPr>
        <p:spPr>
          <a:xfrm>
            <a:off x="468029" y="1303651"/>
            <a:ext cx="5878228" cy="1938992"/>
          </a:xfrm>
          <a:prstGeom prst="rect">
            <a:avLst/>
          </a:prstGeom>
          <a:noFill/>
        </p:spPr>
        <p:txBody>
          <a:bodyPr wrap="square" rtlCol="0">
            <a:spAutoFit/>
          </a:bodyPr>
          <a:lstStyle/>
          <a:p>
            <a:pPr>
              <a:spcBef>
                <a:spcPts val="600"/>
              </a:spcBef>
            </a:pPr>
            <a:r>
              <a:rPr lang="lv-LV" sz="2000" b="1" dirty="0"/>
              <a:t>Sarkanās jūras šķērsošana un Jordānas šķērsošana ir divi vēsturiski notikumi, kas ir saistīti kā atskaites punkti pestīšanas vēsturē (Ps. 66:6; Ps. 114). Kopā tie iezīmē mūsu atbrīvošanu no grēka un mūsu nodrošinājumu mūžīgajai dzīvei.</a:t>
            </a:r>
          </a:p>
        </p:txBody>
      </p:sp>
      <p:pic>
        <p:nvPicPr>
          <p:cNvPr id="6" name="Imagen 5" descr="Grupo de personas en el agua&#10;&#10;El contenido generado por IA puede ser incorrecto.">
            <a:extLst>
              <a:ext uri="{FF2B5EF4-FFF2-40B4-BE49-F238E27FC236}">
                <a16:creationId xmlns:a16="http://schemas.microsoft.com/office/drawing/2014/main" id="{9D6E3C37-5995-5C6F-3649-6769B1E65B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6257" y="1140023"/>
            <a:ext cx="2613560" cy="3447675"/>
          </a:xfrm>
          <a:prstGeom prst="snip2DiagRect">
            <a:avLst>
              <a:gd name="adj1" fmla="val 15836"/>
              <a:gd name="adj2" fmla="val 0"/>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hombre con una tabla de surf en el agua&#10;&#10;El contenido generado por IA puede ser incorrecto.">
            <a:extLst>
              <a:ext uri="{FF2B5EF4-FFF2-40B4-BE49-F238E27FC236}">
                <a16:creationId xmlns:a16="http://schemas.microsoft.com/office/drawing/2014/main" id="{BA9AD13D-C23C-57FF-2D10-A6B8F1DE6F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52950" y="1140023"/>
            <a:ext cx="2630530" cy="3447674"/>
          </a:xfrm>
          <a:prstGeom prst="snip2DiagRect">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81B567B2-AB2D-F880-B10C-BD79C3DF96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346257" y="4715438"/>
            <a:ext cx="5637223" cy="1887369"/>
          </a:xfrm>
          <a:prstGeom prst="snip2DiagRect">
            <a:avLst>
              <a:gd name="adj1" fmla="val 16802"/>
              <a:gd name="adj2" fmla="val 16667"/>
            </a:avLst>
          </a:prstGeom>
          <a:solidFill>
            <a:srgbClr val="FFFFFF">
              <a:shade val="85000"/>
            </a:srgbClr>
          </a:solidFill>
          <a:ln w="3810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CBFD153-0A08-23C4-6F42-A1CC4126D636}"/>
              </a:ext>
            </a:extLst>
          </p:cNvPr>
          <p:cNvSpPr txBox="1"/>
          <p:nvPr/>
        </p:nvSpPr>
        <p:spPr>
          <a:xfrm>
            <a:off x="533399" y="5087814"/>
            <a:ext cx="5732647" cy="1631216"/>
          </a:xfrm>
          <a:prstGeom prst="rect">
            <a:avLst/>
          </a:prstGeom>
          <a:noFill/>
        </p:spPr>
        <p:txBody>
          <a:bodyPr wrap="square">
            <a:spAutoFit/>
          </a:bodyPr>
          <a:lstStyle/>
          <a:p>
            <a:pPr>
              <a:spcBef>
                <a:spcPts val="600"/>
              </a:spcBef>
            </a:pPr>
            <a:r>
              <a:rPr lang="lv-LV" sz="2000" b="1" dirty="0"/>
              <a:t>Tāda pati ietekme bija arī uz Jēzu, kad tika kristīts Jordānas ūdeņos, saņēma Svētā Gara spēku, lai piepildītu Savu misiju - atbrīvot mūs no grēka un dot mums mūžīgo dzīvību (Mk. 1:9-11; Jņ. 1:29; 3:16).</a:t>
            </a:r>
          </a:p>
        </p:txBody>
      </p:sp>
      <p:sp>
        <p:nvSpPr>
          <p:cNvPr id="11" name="CuadroTexto 10">
            <a:extLst>
              <a:ext uri="{FF2B5EF4-FFF2-40B4-BE49-F238E27FC236}">
                <a16:creationId xmlns:a16="http://schemas.microsoft.com/office/drawing/2014/main" id="{341044B0-4486-FF22-6333-F80EBF0096C2}"/>
              </a:ext>
            </a:extLst>
          </p:cNvPr>
          <p:cNvSpPr txBox="1"/>
          <p:nvPr/>
        </p:nvSpPr>
        <p:spPr>
          <a:xfrm>
            <a:off x="468029" y="4134202"/>
            <a:ext cx="5798017" cy="1015663"/>
          </a:xfrm>
          <a:prstGeom prst="rect">
            <a:avLst/>
          </a:prstGeom>
          <a:noFill/>
        </p:spPr>
        <p:txBody>
          <a:bodyPr wrap="square">
            <a:spAutoFit/>
          </a:bodyPr>
          <a:lstStyle/>
          <a:p>
            <a:pPr>
              <a:spcBef>
                <a:spcPts val="600"/>
              </a:spcBef>
            </a:pPr>
            <a:r>
              <a:rPr lang="lv-LV" sz="2000" b="1" dirty="0"/>
              <a:t>Savukārt Elīzam šis notikums bija zīme, ka viņš ir saņēmis Svēto Garu, kas ļāva viņam pildīt Kunga misiju (2.Ķēn. 2:14-15).</a:t>
            </a:r>
          </a:p>
        </p:txBody>
      </p:sp>
      <p:sp>
        <p:nvSpPr>
          <p:cNvPr id="13" name="CuadroTexto 12">
            <a:extLst>
              <a:ext uri="{FF2B5EF4-FFF2-40B4-BE49-F238E27FC236}">
                <a16:creationId xmlns:a16="http://schemas.microsoft.com/office/drawing/2014/main" id="{629CD6C9-460F-BA90-E110-EDD6C85788D7}"/>
              </a:ext>
            </a:extLst>
          </p:cNvPr>
          <p:cNvSpPr txBox="1"/>
          <p:nvPr/>
        </p:nvSpPr>
        <p:spPr>
          <a:xfrm>
            <a:off x="468029" y="3180591"/>
            <a:ext cx="5798017" cy="1015663"/>
          </a:xfrm>
          <a:prstGeom prst="rect">
            <a:avLst/>
          </a:prstGeom>
          <a:noFill/>
        </p:spPr>
        <p:txBody>
          <a:bodyPr wrap="square">
            <a:spAutoFit/>
          </a:bodyPr>
          <a:lstStyle/>
          <a:p>
            <a:pPr>
              <a:spcBef>
                <a:spcPts val="600"/>
              </a:spcBef>
            </a:pPr>
            <a:r>
              <a:rPr lang="lv-LV" sz="2000" b="1" dirty="0"/>
              <a:t>Brīnumaina Jordānas upes šķērsošana un pārcelšanās Dieva klātbūtnē bija Elijas realitāte (2.Ķēn.2:1, 7, 8, 11).</a:t>
            </a:r>
          </a:p>
        </p:txBody>
      </p:sp>
    </p:spTree>
    <p:extLst>
      <p:ext uri="{BB962C8B-B14F-4D97-AF65-F5344CB8AC3E}">
        <p14:creationId xmlns:p14="http://schemas.microsoft.com/office/powerpoint/2010/main" val="117998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anim calcmode="lin" valueType="num">
                                      <p:cBhvr>
                                        <p:cTn id="19" dur="500" fill="hold"/>
                                        <p:tgtEl>
                                          <p:spTgt spid="4"/>
                                        </p:tgtEl>
                                        <p:attrNameLst>
                                          <p:attrName>ppt_x</p:attrName>
                                        </p:attrNameLst>
                                      </p:cBhvr>
                                      <p:tavLst>
                                        <p:tav tm="0">
                                          <p:val>
                                            <p:fltVal val="0.5"/>
                                          </p:val>
                                        </p:tav>
                                        <p:tav tm="100000">
                                          <p:val>
                                            <p:strVal val="#ppt_x"/>
                                          </p:val>
                                        </p:tav>
                                      </p:tavLst>
                                    </p:anim>
                                    <p:anim calcmode="lin" valueType="num">
                                      <p:cBhvr>
                                        <p:cTn id="2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downRight)">
                                      <p:cBhvr>
                                        <p:cTn id="39" dur="500"/>
                                        <p:tgtEl>
                                          <p:spTgt spid="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C374FF-DACA-5ADA-AC4A-C5CA59483ACF}"/>
              </a:ext>
            </a:extLst>
          </p:cNvPr>
          <p:cNvSpPr txBox="1"/>
          <p:nvPr/>
        </p:nvSpPr>
        <p:spPr>
          <a:xfrm>
            <a:off x="861490" y="1357844"/>
            <a:ext cx="10662833" cy="3970318"/>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lv-LV" sz="2800" b="1" dirty="0">
                <a:latin typeface="Constantia" panose="02030602050306030303" pitchFamily="18" charset="0"/>
              </a:rPr>
              <a:t>Tādēļ pieminēsim Kunga laipnību un Viņa lielo žēlastību! Līdzīgi Israēla tautai, uzcelsim arī mēs savus liecību akmeņus un rakstīsim uz tiem dārgo stāstu par to, ko Dievs mūsu labā ir veicis. Pakavēsimies pārdomās par Viņa darbiem mūsu dzīves ceļā un ar pateicībā pāri plūstošu sirdi sacīsim: “Kā es atmaksāšu tam Kungam par visu, ko Viņš man labu darījis? Es pacelšu svētības kausu un piesaukšu tā Kunga Vārdu. Es pildīšu tam Kungam savus solījumus visas Viņa tautas priekšā!” (Ps. 116:12-14)</a:t>
            </a:r>
            <a:endParaRPr lang="es-ES_tradnl"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70DFBCBD-99AD-E0ED-5471-C12DE9C3B910}"/>
              </a:ext>
            </a:extLst>
          </p:cNvPr>
          <p:cNvSpPr txBox="1"/>
          <p:nvPr/>
        </p:nvSpPr>
        <p:spPr>
          <a:xfrm>
            <a:off x="8064521" y="5561049"/>
            <a:ext cx="3108350" cy="338554"/>
          </a:xfrm>
          <a:prstGeom prst="rect">
            <a:avLst/>
          </a:prstGeom>
          <a:noFill/>
        </p:spPr>
        <p:txBody>
          <a:bodyPr wrap="none" rtlCol="0">
            <a:spAutoFit/>
          </a:bodyPr>
          <a:lstStyle/>
          <a:p>
            <a:pPr algn="r"/>
            <a:r>
              <a:rPr lang="fi-FI" sz="1600" b="1" dirty="0"/>
              <a:t>E. G. V. (Laikmetu ilgas, 314. lpp.)</a:t>
            </a:r>
            <a:endParaRPr lang="es-ES" sz="1600" b="1" dirty="0"/>
          </a:p>
        </p:txBody>
      </p:sp>
    </p:spTree>
    <p:extLst>
      <p:ext uri="{BB962C8B-B14F-4D97-AF65-F5344CB8AC3E}">
        <p14:creationId xmlns:p14="http://schemas.microsoft.com/office/powerpoint/2010/main" val="22780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89C75E11-E303-C107-3B73-C50F5A02D589}"/>
              </a:ext>
            </a:extLst>
          </p:cNvPr>
          <p:cNvSpPr txBox="1"/>
          <p:nvPr/>
        </p:nvSpPr>
        <p:spPr>
          <a:xfrm>
            <a:off x="8181959" y="-6325"/>
            <a:ext cx="3943354" cy="6001643"/>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lv-LV" sz="2400" b="1" dirty="0">
                <a:ln w="12700" cmpd="sng">
                  <a:noFill/>
                  <a:prstDash val="solid"/>
                </a:ln>
                <a:solidFill>
                  <a:srgbClr val="A3293D"/>
                </a:solidFill>
                <a:latin typeface="Comic Sans MS" panose="030F0702030302020204" pitchFamily="66" charset="0"/>
              </a:rPr>
              <a:t>“</a:t>
            </a:r>
            <a:r>
              <a:rPr lang="lv-LV" sz="2000" b="1" dirty="0">
                <a:ln w="12700" cmpd="sng">
                  <a:noFill/>
                  <a:prstDash val="solid"/>
                </a:ln>
                <a:solidFill>
                  <a:srgbClr val="A3293D"/>
                </a:solidFill>
                <a:latin typeface="Comic Sans MS" panose="030F0702030302020204" pitchFamily="66" charset="0"/>
              </a:rPr>
              <a:t>J</a:t>
            </a:r>
            <a:r>
              <a:rPr lang="lv-LV" sz="2400" b="1" dirty="0">
                <a:ln w="12700" cmpd="sng">
                  <a:noFill/>
                  <a:prstDash val="solid"/>
                </a:ln>
                <a:solidFill>
                  <a:srgbClr val="A3293D"/>
                </a:solidFill>
                <a:latin typeface="Comic Sans MS" panose="030F0702030302020204" pitchFamily="66" charset="0"/>
              </a:rPr>
              <a:t>o Tas Kungs, jūsu Dievs, lika izsīkt Jordānas ūdenim jūsu priekšā, iekāms jūs bijāt pārgājuši, tāpat kā Tas Kungs, jūsu Dievs, bija darījis ar Niedru jūru, likdams arī tai izsīkt sausai mūsu priekšā, iekāms bijām izgājuši tai cauri, lai visas zemes tautas atzīst Tā Kunga roku, ka tā ir stipra, un lai jūs bīstaties To Kungu, jūsu Dievu, visu savu mūža dienu.</a:t>
            </a:r>
            <a:r>
              <a:rPr kumimoji="0" lang="lv-LV" sz="2400" b="1" i="0" u="none" strike="noStrike" kern="1200" cap="none" spc="0" normalizeH="0" baseline="0" noProof="0" dirty="0">
                <a:ln w="12700" cmpd="sng">
                  <a:noFill/>
                  <a:prstDash val="solid"/>
                </a:ln>
                <a:solidFill>
                  <a:srgbClr val="A3293D"/>
                </a:solidFill>
                <a:effectLst/>
                <a:uLnTx/>
                <a:uFillTx/>
                <a:latin typeface="Comic Sans MS" panose="030F0702030302020204" pitchFamily="66" charset="0"/>
              </a:rPr>
              <a:t>” </a:t>
            </a: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12700" cmpd="sng">
                  <a:noFill/>
                  <a:prstDash val="solid"/>
                </a:ln>
                <a:solidFill>
                  <a:srgbClr val="D5E1EB"/>
                </a:solidFill>
                <a:effectLst>
                  <a:outerShdw blurRad="38100" dist="38100" dir="2700000" algn="tl">
                    <a:srgbClr val="000000">
                      <a:alpha val="43137"/>
                    </a:srgbClr>
                  </a:outerShdw>
                </a:effectLst>
                <a:uLnTx/>
                <a:uFillTx/>
                <a:latin typeface="Comic Sans MS" panose="030F0702030302020204" pitchFamily="66" charset="0"/>
                <a:ea typeface="+mn-ea"/>
                <a:cs typeface="+mn-cs"/>
              </a:rPr>
              <a:t>Jo</a:t>
            </a:r>
            <a:r>
              <a:rPr kumimoji="0" lang="lv-LV" sz="2000" b="1" i="0" u="none" strike="noStrike" kern="1200" cap="none" spc="0" normalizeH="0" baseline="0" noProof="0" dirty="0">
                <a:ln w="12700" cmpd="sng">
                  <a:noFill/>
                  <a:prstDash val="solid"/>
                </a:ln>
                <a:solidFill>
                  <a:srgbClr val="D5E1EB"/>
                </a:solidFill>
                <a:effectLst>
                  <a:outerShdw blurRad="38100" dist="38100" dir="2700000" algn="tl">
                    <a:srgbClr val="000000">
                      <a:alpha val="43137"/>
                    </a:srgbClr>
                  </a:outerShdw>
                </a:effectLst>
                <a:uLnTx/>
                <a:uFillTx/>
                <a:latin typeface="Comic Sans MS" panose="030F0702030302020204" pitchFamily="66" charset="0"/>
                <a:ea typeface="+mn-ea"/>
                <a:cs typeface="+mn-cs"/>
              </a:rPr>
              <a:t>zua</a:t>
            </a:r>
            <a:r>
              <a:rPr kumimoji="0" lang="es-ES" sz="2000" b="1" i="0" u="none" strike="noStrike" kern="1200" cap="none" spc="0" normalizeH="0" baseline="0" noProof="0" dirty="0">
                <a:ln w="12700" cmpd="sng">
                  <a:noFill/>
                  <a:prstDash val="solid"/>
                </a:ln>
                <a:solidFill>
                  <a:srgbClr val="D5E1EB"/>
                </a:solidFill>
                <a:effectLst>
                  <a:outerShdw blurRad="38100" dist="38100" dir="2700000" algn="tl">
                    <a:srgbClr val="000000">
                      <a:alpha val="43137"/>
                    </a:srgbClr>
                  </a:outerShdw>
                </a:effectLst>
                <a:uLnTx/>
                <a:uFillTx/>
                <a:latin typeface="Comic Sans MS" panose="030F0702030302020204" pitchFamily="66" charset="0"/>
                <a:ea typeface="+mn-ea"/>
                <a:cs typeface="+mn-cs"/>
              </a:rPr>
              <a:t> 4:23, 24</a:t>
            </a:r>
            <a:endParaRPr kumimoji="0" lang="es-ES" sz="2000" b="0" i="0" u="none" strike="noStrike" kern="1200" cap="none" spc="0" normalizeH="0" baseline="0" noProof="0" dirty="0">
              <a:ln>
                <a:noFill/>
              </a:ln>
              <a:solidFill>
                <a:srgbClr val="D5E1EB"/>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1270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CF670C-16CC-957A-8F45-91E6B251605C}"/>
              </a:ext>
            </a:extLst>
          </p:cNvPr>
          <p:cNvSpPr txBox="1"/>
          <p:nvPr/>
        </p:nvSpPr>
        <p:spPr>
          <a:xfrm>
            <a:off x="7335297" y="3743380"/>
            <a:ext cx="4522596" cy="3016210"/>
          </a:xfrm>
          <a:prstGeom prst="rect">
            <a:avLst/>
          </a:prstGeom>
          <a:noFill/>
        </p:spPr>
        <p:txBody>
          <a:bodyPr wrap="square" rtlCol="0">
            <a:spAutoFit/>
          </a:bodyPr>
          <a:lstStyle/>
          <a:p>
            <a:pPr>
              <a:spcBef>
                <a:spcPts val="600"/>
              </a:spcBef>
            </a:pPr>
            <a:r>
              <a:rPr lang="lv-LV" sz="2000" b="1" dirty="0">
                <a:solidFill>
                  <a:srgbClr val="9AF4FF"/>
                </a:solidFill>
                <a:effectLst>
                  <a:outerShdw blurRad="38100" dist="38100" dir="2700000" algn="tl">
                    <a:srgbClr val="000000">
                      <a:alpha val="43137"/>
                    </a:srgbClr>
                  </a:outerShdw>
                </a:effectLst>
              </a:rPr>
              <a:t>Jordānas šķērsošana</a:t>
            </a:r>
            <a:r>
              <a:rPr lang="es-ES" sz="2000" b="1" dirty="0">
                <a:solidFill>
                  <a:srgbClr val="9AF4FF"/>
                </a:solidFill>
                <a:effectLst>
                  <a:outerShdw blurRad="38100" dist="38100" dir="2700000" algn="tl">
                    <a:srgbClr val="000000">
                      <a:alpha val="43137"/>
                    </a:srgbClr>
                  </a:outerShdw>
                </a:effectLst>
              </a:rPr>
              <a:t> (Jo</a:t>
            </a:r>
            <a:r>
              <a:rPr lang="lv-LV" sz="2000" b="1" dirty="0">
                <a:solidFill>
                  <a:srgbClr val="9AF4FF"/>
                </a:solidFill>
                <a:effectLst>
                  <a:outerShdw blurRad="38100" dist="38100" dir="2700000" algn="tl">
                    <a:srgbClr val="000000">
                      <a:alpha val="43137"/>
                    </a:srgbClr>
                  </a:outerShdw>
                </a:effectLst>
              </a:rPr>
              <a:t>zua</a:t>
            </a:r>
            <a:r>
              <a:rPr lang="es-ES" sz="2000" b="1" dirty="0">
                <a:solidFill>
                  <a:srgbClr val="9AF4FF"/>
                </a:solidFill>
                <a:effectLst>
                  <a:outerShdw blurRad="38100" dist="38100" dir="2700000" algn="tl">
                    <a:srgbClr val="000000">
                      <a:alpha val="43137"/>
                    </a:srgbClr>
                  </a:outerShdw>
                </a:effectLst>
              </a:rPr>
              <a:t> 3):</a:t>
            </a:r>
          </a:p>
          <a:p>
            <a:pPr lvl="1">
              <a:spcBef>
                <a:spcPts val="600"/>
              </a:spcBef>
            </a:pPr>
            <a:r>
              <a:rPr lang="es-ES" sz="2000" b="1" dirty="0">
                <a:solidFill>
                  <a:schemeClr val="bg1"/>
                </a:solidFill>
                <a:effectLst>
                  <a:outerShdw blurRad="38100" dist="38100" dir="2700000" algn="tl">
                    <a:srgbClr val="000000">
                      <a:alpha val="43137"/>
                    </a:srgbClr>
                  </a:outerShdw>
                </a:effectLst>
              </a:rPr>
              <a:t>Ne</a:t>
            </a:r>
            <a:r>
              <a:rPr lang="lv-LV" sz="2000" b="1" dirty="0">
                <a:solidFill>
                  <a:schemeClr val="bg1"/>
                </a:solidFill>
                <a:effectLst>
                  <a:outerShdw blurRad="38100" dist="38100" dir="2700000" algn="tl">
                    <a:srgbClr val="000000">
                      <a:alpha val="43137"/>
                    </a:srgbClr>
                  </a:outerShdw>
                </a:effectLst>
              </a:rPr>
              <a:t>pieciešamība pēc svētuma</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lv-LV" sz="2000" b="1" dirty="0">
                <a:solidFill>
                  <a:schemeClr val="bg1"/>
                </a:solidFill>
                <a:effectLst>
                  <a:outerShdw blurRad="38100" dist="38100" dir="2700000" algn="tl">
                    <a:srgbClr val="000000">
                      <a:alpha val="43137"/>
                    </a:srgbClr>
                  </a:outerShdw>
                </a:effectLst>
              </a:rPr>
              <a:t>Dieva brīnumi</a:t>
            </a:r>
            <a:r>
              <a:rPr lang="es-ES" sz="2000" b="1" dirty="0">
                <a:solidFill>
                  <a:schemeClr val="bg1"/>
                </a:solidFill>
                <a:effectLst>
                  <a:outerShdw blurRad="38100" dist="38100" dir="2700000" algn="tl">
                    <a:srgbClr val="000000">
                      <a:alpha val="43137"/>
                    </a:srgbClr>
                  </a:outerShdw>
                </a:effectLst>
              </a:rPr>
              <a:t>.</a:t>
            </a:r>
          </a:p>
          <a:p>
            <a:pPr>
              <a:spcBef>
                <a:spcPts val="1800"/>
              </a:spcBef>
            </a:pPr>
            <a:r>
              <a:rPr lang="lv-LV" sz="2000" b="1" dirty="0">
                <a:solidFill>
                  <a:srgbClr val="8DFF8D"/>
                </a:solidFill>
                <a:effectLst>
                  <a:outerShdw blurRad="38100" dist="38100" dir="2700000" algn="tl">
                    <a:srgbClr val="000000">
                      <a:alpha val="43137"/>
                    </a:srgbClr>
                  </a:outerShdw>
                </a:effectLst>
              </a:rPr>
              <a:t>Atcerēties un aizmirst</a:t>
            </a:r>
            <a:r>
              <a:rPr lang="es-ES" sz="2000" b="1" dirty="0">
                <a:solidFill>
                  <a:srgbClr val="8DFF8D"/>
                </a:solidFill>
                <a:effectLst>
                  <a:outerShdw blurRad="38100" dist="38100" dir="2700000" algn="tl">
                    <a:srgbClr val="000000">
                      <a:alpha val="43137"/>
                    </a:srgbClr>
                  </a:outerShdw>
                </a:effectLst>
              </a:rPr>
              <a:t> (Jo</a:t>
            </a:r>
            <a:r>
              <a:rPr lang="lv-LV" sz="2000" b="1" dirty="0">
                <a:solidFill>
                  <a:srgbClr val="8DFF8D"/>
                </a:solidFill>
                <a:effectLst>
                  <a:outerShdw blurRad="38100" dist="38100" dir="2700000" algn="tl">
                    <a:srgbClr val="000000">
                      <a:alpha val="43137"/>
                    </a:srgbClr>
                  </a:outerShdw>
                </a:effectLst>
              </a:rPr>
              <a:t>zua</a:t>
            </a:r>
            <a:r>
              <a:rPr lang="es-ES" sz="2000" b="1" dirty="0">
                <a:solidFill>
                  <a:srgbClr val="8DFF8D"/>
                </a:solidFill>
                <a:effectLst>
                  <a:outerShdw blurRad="38100" dist="38100" dir="2700000" algn="tl">
                    <a:srgbClr val="000000">
                      <a:alpha val="43137"/>
                    </a:srgbClr>
                  </a:outerShdw>
                </a:effectLst>
              </a:rPr>
              <a:t> 4):</a:t>
            </a:r>
          </a:p>
          <a:p>
            <a:pPr lvl="1">
              <a:spcBef>
                <a:spcPts val="600"/>
              </a:spcBef>
            </a:pPr>
            <a:r>
              <a:rPr lang="lv-LV" sz="2000" b="1" dirty="0">
                <a:solidFill>
                  <a:schemeClr val="bg1"/>
                </a:solidFill>
                <a:effectLst>
                  <a:outerShdw blurRad="38100" dist="38100" dir="2700000" algn="tl">
                    <a:srgbClr val="000000">
                      <a:alpha val="43137"/>
                    </a:srgbClr>
                  </a:outerShdw>
                </a:effectLst>
              </a:rPr>
              <a:t>Zīmes, kas  jāatceras.</a:t>
            </a:r>
          </a:p>
          <a:p>
            <a:pPr lvl="1">
              <a:spcBef>
                <a:spcPts val="600"/>
              </a:spcBef>
            </a:pPr>
            <a:r>
              <a:rPr lang="lv-LV" sz="2000" b="1" dirty="0">
                <a:solidFill>
                  <a:schemeClr val="bg1"/>
                </a:solidFill>
                <a:effectLst>
                  <a:outerShdw blurRad="38100" dist="38100" dir="2700000" algn="tl">
                    <a:srgbClr val="000000">
                      <a:alpha val="43137"/>
                    </a:srgbClr>
                  </a:outerShdw>
                </a:effectLst>
              </a:rPr>
              <a:t>Aizmāršības briesmas</a:t>
            </a:r>
            <a:r>
              <a:rPr lang="es-ES" sz="2000" b="1" dirty="0">
                <a:solidFill>
                  <a:schemeClr val="bg1"/>
                </a:solidFill>
                <a:effectLst>
                  <a:outerShdw blurRad="38100" dist="38100" dir="2700000" algn="tl">
                    <a:srgbClr val="000000">
                      <a:alpha val="43137"/>
                    </a:srgbClr>
                  </a:outerShdw>
                </a:effectLst>
              </a:rPr>
              <a:t>.</a:t>
            </a:r>
          </a:p>
          <a:p>
            <a:pPr>
              <a:spcBef>
                <a:spcPts val="1800"/>
              </a:spcBef>
            </a:pPr>
            <a:r>
              <a:rPr lang="lv-LV" sz="2000" b="1" dirty="0">
                <a:solidFill>
                  <a:srgbClr val="FFFF3C"/>
                </a:solidFill>
                <a:effectLst>
                  <a:outerShdw blurRad="38100" dist="38100" dir="2700000" algn="tl">
                    <a:srgbClr val="000000">
                      <a:alpha val="43137"/>
                    </a:srgbClr>
                  </a:outerShdw>
                </a:effectLst>
              </a:rPr>
              <a:t>Jordānas pieminekļi</a:t>
            </a:r>
            <a:r>
              <a:rPr lang="es-ES" sz="2000" b="1" dirty="0">
                <a:solidFill>
                  <a:srgbClr val="FFFF3C"/>
                </a:solidFill>
                <a:effectLst>
                  <a:outerShdw blurRad="38100" dist="38100" dir="2700000" algn="tl">
                    <a:srgbClr val="000000">
                      <a:alpha val="43137"/>
                    </a:srgbClr>
                  </a:outerShdw>
                </a:effectLst>
              </a:rPr>
              <a:t>.</a:t>
            </a:r>
          </a:p>
        </p:txBody>
      </p:sp>
      <p:sp>
        <p:nvSpPr>
          <p:cNvPr id="3" name="CuadroTexto 2">
            <a:extLst>
              <a:ext uri="{FF2B5EF4-FFF2-40B4-BE49-F238E27FC236}">
                <a16:creationId xmlns:a16="http://schemas.microsoft.com/office/drawing/2014/main" id="{55719E01-7E48-3CD0-F0D5-08F1BBB6069D}"/>
              </a:ext>
            </a:extLst>
          </p:cNvPr>
          <p:cNvSpPr txBox="1"/>
          <p:nvPr/>
        </p:nvSpPr>
        <p:spPr>
          <a:xfrm>
            <a:off x="282678" y="201892"/>
            <a:ext cx="5931311" cy="1323439"/>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Pavasaris. Lietus un kūstošais sniegs ir piepildījis Jordānas upi līdz pārplūdei. Tās ūdeņi strauji plūst uz Nāves jūru. Pat seklākajās vietās - Jordānas braslos - upes šķērsošana ir bīstams pasākums.</a:t>
            </a:r>
          </a:p>
        </p:txBody>
      </p:sp>
      <p:pic>
        <p:nvPicPr>
          <p:cNvPr id="7" name="Imagen 6" descr="Imagen que contiene exterior, persona, montaña, pasto&#10;&#10;El contenido generado por IA puede ser incorrecto.">
            <a:extLst>
              <a:ext uri="{FF2B5EF4-FFF2-40B4-BE49-F238E27FC236}">
                <a16:creationId xmlns:a16="http://schemas.microsoft.com/office/drawing/2014/main" id="{75C4C8C7-1308-33B8-E725-FF023E9447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999" y="3419278"/>
            <a:ext cx="4964724" cy="3300984"/>
          </a:xfrm>
          <a:prstGeom prst="snip2DiagRect">
            <a:avLst>
              <a:gd name="adj1" fmla="val 16382"/>
              <a:gd name="adj2" fmla="val 0"/>
            </a:avLst>
          </a:prstGeom>
          <a:solidFill>
            <a:srgbClr val="FFFFFF">
              <a:shade val="85000"/>
            </a:srgbClr>
          </a:solidFill>
          <a:ln w="889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agua, grande, manada, montaña&#10;&#10;El contenido generado por IA puede ser incorrecto.">
            <a:extLst>
              <a:ext uri="{FF2B5EF4-FFF2-40B4-BE49-F238E27FC236}">
                <a16:creationId xmlns:a16="http://schemas.microsoft.com/office/drawing/2014/main" id="{18E7D1F0-5ED2-139C-9203-217F859921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31912" y="137738"/>
            <a:ext cx="5321071" cy="3300984"/>
          </a:xfrm>
          <a:prstGeom prst="snip2DiagRect">
            <a:avLst/>
          </a:prstGeom>
          <a:solidFill>
            <a:srgbClr val="FFFFFF">
              <a:shade val="85000"/>
            </a:srgbClr>
          </a:solidFill>
          <a:ln w="88900" cap="sq">
            <a:solidFill>
              <a:srgbClr val="9AF4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8" name="Imagen 47" descr="Forma&#10;&#10;El contenido generado por IA puede ser incorrecto.">
            <a:extLst>
              <a:ext uri="{FF2B5EF4-FFF2-40B4-BE49-F238E27FC236}">
                <a16:creationId xmlns:a16="http://schemas.microsoft.com/office/drawing/2014/main" id="{3F6C57C9-17EA-0EF3-697A-D40682BB3B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6464" y="4212334"/>
            <a:ext cx="248304" cy="240890"/>
          </a:xfrm>
          <a:prstGeom prst="rect">
            <a:avLst/>
          </a:prstGeom>
          <a:effectLst>
            <a:outerShdw blurRad="50800" dist="38100" dir="8100000" algn="tr" rotWithShape="0">
              <a:prstClr val="black">
                <a:alpha val="40000"/>
              </a:prstClr>
            </a:outerShdw>
          </a:effectLst>
        </p:spPr>
      </p:pic>
      <p:pic>
        <p:nvPicPr>
          <p:cNvPr id="50" name="Imagen 49" descr="Forma&#10;&#10;El contenido generado por IA puede ser incorrecto.">
            <a:extLst>
              <a:ext uri="{FF2B5EF4-FFF2-40B4-BE49-F238E27FC236}">
                <a16:creationId xmlns:a16="http://schemas.microsoft.com/office/drawing/2014/main" id="{81AEAFFF-4F15-63F7-62BA-8BCD8861E4A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16464" y="4560762"/>
            <a:ext cx="248304" cy="240890"/>
          </a:xfrm>
          <a:prstGeom prst="rect">
            <a:avLst/>
          </a:prstGeom>
          <a:effectLst>
            <a:outerShdw blurRad="50800" dist="38100" dir="8100000" algn="tr" rotWithShape="0">
              <a:prstClr val="black">
                <a:alpha val="40000"/>
              </a:prstClr>
            </a:outerShdw>
          </a:effectLst>
        </p:spPr>
      </p:pic>
      <p:pic>
        <p:nvPicPr>
          <p:cNvPr id="56" name="Imagen 55" descr="Forma, Círculo&#10;&#10;El contenido generado por IA puede ser incorrecto.">
            <a:extLst>
              <a:ext uri="{FF2B5EF4-FFF2-40B4-BE49-F238E27FC236}">
                <a16:creationId xmlns:a16="http://schemas.microsoft.com/office/drawing/2014/main" id="{9638933F-DB01-D099-BC2B-22484D6AC56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16464" y="5862240"/>
            <a:ext cx="248304" cy="240890"/>
          </a:xfrm>
          <a:prstGeom prst="rect">
            <a:avLst/>
          </a:prstGeom>
          <a:effectLst>
            <a:outerShdw blurRad="50800" dist="38100" dir="8100000" algn="tr" rotWithShape="0">
              <a:prstClr val="black">
                <a:alpha val="40000"/>
              </a:prstClr>
            </a:outerShdw>
          </a:effectLst>
        </p:spPr>
      </p:pic>
      <p:pic>
        <p:nvPicPr>
          <p:cNvPr id="61" name="Imagen 60" descr="Forma, Círculo&#10;&#10;El contenido generado por IA puede ser incorrecto.">
            <a:extLst>
              <a:ext uri="{FF2B5EF4-FFF2-40B4-BE49-F238E27FC236}">
                <a16:creationId xmlns:a16="http://schemas.microsoft.com/office/drawing/2014/main" id="{606F5363-661C-959E-6A7C-61020ED5574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516464" y="5487022"/>
            <a:ext cx="248304" cy="240890"/>
          </a:xfrm>
          <a:prstGeom prst="rect">
            <a:avLst/>
          </a:prstGeom>
          <a:effectLst>
            <a:outerShdw blurRad="50800" dist="38100" dir="8100000" algn="tr" rotWithShape="0">
              <a:prstClr val="black">
                <a:alpha val="40000"/>
              </a:prstClr>
            </a:outerShdw>
          </a:effectLst>
        </p:spPr>
      </p:pic>
      <p:pic>
        <p:nvPicPr>
          <p:cNvPr id="64" name="Imagen 63" descr="Logotipo&#10;&#10;El contenido generado por IA puede ser incorrecto.">
            <a:extLst>
              <a:ext uri="{FF2B5EF4-FFF2-40B4-BE49-F238E27FC236}">
                <a16:creationId xmlns:a16="http://schemas.microsoft.com/office/drawing/2014/main" id="{8DE309A0-5920-6456-2BEA-34076BF9E7FF}"/>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6713377" y="6344949"/>
            <a:ext cx="570681" cy="375250"/>
          </a:xfrm>
          <a:prstGeom prst="rect">
            <a:avLst/>
          </a:prstGeom>
        </p:spPr>
      </p:pic>
      <p:pic>
        <p:nvPicPr>
          <p:cNvPr id="68" name="Imagen 67" descr="Icono&#10;&#10;El contenido generado por IA puede ser incorrecto.">
            <a:extLst>
              <a:ext uri="{FF2B5EF4-FFF2-40B4-BE49-F238E27FC236}">
                <a16:creationId xmlns:a16="http://schemas.microsoft.com/office/drawing/2014/main" id="{06916564-6DB7-1FCC-C58E-486466A2E8B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713377" y="5053838"/>
            <a:ext cx="570681" cy="375250"/>
          </a:xfrm>
          <a:prstGeom prst="rect">
            <a:avLst/>
          </a:prstGeom>
        </p:spPr>
      </p:pic>
      <p:pic>
        <p:nvPicPr>
          <p:cNvPr id="71" name="Imagen 70" descr="Icono&#10;&#10;El contenido generado por IA puede ser incorrecto.">
            <a:extLst>
              <a:ext uri="{FF2B5EF4-FFF2-40B4-BE49-F238E27FC236}">
                <a16:creationId xmlns:a16="http://schemas.microsoft.com/office/drawing/2014/main" id="{F825EE70-A3C3-BC30-B36D-AA4D1A5433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713377" y="3757104"/>
            <a:ext cx="570681" cy="375250"/>
          </a:xfrm>
          <a:prstGeom prst="rect">
            <a:avLst/>
          </a:prstGeom>
        </p:spPr>
      </p:pic>
      <p:sp>
        <p:nvSpPr>
          <p:cNvPr id="5" name="CuadroTexto 4">
            <a:extLst>
              <a:ext uri="{FF2B5EF4-FFF2-40B4-BE49-F238E27FC236}">
                <a16:creationId xmlns:a16="http://schemas.microsoft.com/office/drawing/2014/main" id="{80005F48-1AD9-BA37-6821-77FF72B81841}"/>
              </a:ext>
            </a:extLst>
          </p:cNvPr>
          <p:cNvSpPr txBox="1"/>
          <p:nvPr/>
        </p:nvSpPr>
        <p:spPr>
          <a:xfrm>
            <a:off x="282678" y="2525605"/>
            <a:ext cx="5931311" cy="707886"/>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Cilvēkam - neiespējami. Dievam - viegli: "svētījieties un šķērsojiet Jordānu". </a:t>
            </a:r>
          </a:p>
        </p:txBody>
      </p:sp>
      <p:sp>
        <p:nvSpPr>
          <p:cNvPr id="8" name="CuadroTexto 7">
            <a:extLst>
              <a:ext uri="{FF2B5EF4-FFF2-40B4-BE49-F238E27FC236}">
                <a16:creationId xmlns:a16="http://schemas.microsoft.com/office/drawing/2014/main" id="{AFE93F18-61F8-8AE1-E412-ED22C8FF508C}"/>
              </a:ext>
            </a:extLst>
          </p:cNvPr>
          <p:cNvSpPr txBox="1"/>
          <p:nvPr/>
        </p:nvSpPr>
        <p:spPr>
          <a:xfrm>
            <a:off x="282678" y="1648051"/>
            <a:ext cx="5974972" cy="707886"/>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Kā to var šķērsot vesels ciems, nesot vecus cilvēkus, grūtnieces, bērnus un mājlopus?</a:t>
            </a:r>
          </a:p>
        </p:txBody>
      </p:sp>
    </p:spTree>
    <p:extLst>
      <p:ext uri="{BB962C8B-B14F-4D97-AF65-F5344CB8AC3E}">
        <p14:creationId xmlns:p14="http://schemas.microsoft.com/office/powerpoint/2010/main" val="18026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Righ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750" fill="hold"/>
                                        <p:tgtEl>
                                          <p:spTgt spid="71"/>
                                        </p:tgtEl>
                                        <p:attrNameLst>
                                          <p:attrName>ppt_w</p:attrName>
                                        </p:attrNameLst>
                                      </p:cBhvr>
                                      <p:tavLst>
                                        <p:tav tm="0">
                                          <p:val>
                                            <p:fltVal val="0"/>
                                          </p:val>
                                        </p:tav>
                                        <p:tav tm="100000">
                                          <p:val>
                                            <p:strVal val="#ppt_w"/>
                                          </p:val>
                                        </p:tav>
                                      </p:tavLst>
                                    </p:anim>
                                    <p:anim calcmode="lin" valueType="num">
                                      <p:cBhvr>
                                        <p:cTn id="31" dur="750" fill="hold"/>
                                        <p:tgtEl>
                                          <p:spTgt spid="71"/>
                                        </p:tgtEl>
                                        <p:attrNameLst>
                                          <p:attrName>ppt_h</p:attrName>
                                        </p:attrNameLst>
                                      </p:cBhvr>
                                      <p:tavLst>
                                        <p:tav tm="0">
                                          <p:val>
                                            <p:fltVal val="0"/>
                                          </p:val>
                                        </p:tav>
                                        <p:tav tm="100000">
                                          <p:val>
                                            <p:strVal val="#ppt_h"/>
                                          </p:val>
                                        </p:tav>
                                      </p:tavLst>
                                    </p:anim>
                                    <p:anim calcmode="lin" valueType="num">
                                      <p:cBhvr>
                                        <p:cTn id="32" dur="750" fill="hold"/>
                                        <p:tgtEl>
                                          <p:spTgt spid="71"/>
                                        </p:tgtEl>
                                        <p:attrNameLst>
                                          <p:attrName>style.rotation</p:attrName>
                                        </p:attrNameLst>
                                      </p:cBhvr>
                                      <p:tavLst>
                                        <p:tav tm="0">
                                          <p:val>
                                            <p:fltVal val="90"/>
                                          </p:val>
                                        </p:tav>
                                        <p:tav tm="100000">
                                          <p:val>
                                            <p:fltVal val="0"/>
                                          </p:val>
                                        </p:tav>
                                      </p:tavLst>
                                    </p:anim>
                                    <p:animEffect transition="in" filter="fade">
                                      <p:cBhvr>
                                        <p:cTn id="33" dur="750"/>
                                        <p:tgtEl>
                                          <p:spTgt spid="71"/>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par>
                          <p:cTn id="38" fill="hold">
                            <p:stCondLst>
                              <p:cond delay="1250"/>
                            </p:stCondLst>
                            <p:childTnLst>
                              <p:par>
                                <p:cTn id="39" presetID="23" presetClass="entr" presetSubtype="288"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4/3*#ppt_w"/>
                                          </p:val>
                                        </p:tav>
                                        <p:tav tm="100000">
                                          <p:val>
                                            <p:strVal val="#ppt_w"/>
                                          </p:val>
                                        </p:tav>
                                      </p:tavLst>
                                    </p:anim>
                                    <p:anim calcmode="lin" valueType="num">
                                      <p:cBhvr>
                                        <p:cTn id="42" dur="500" fill="hold"/>
                                        <p:tgtEl>
                                          <p:spTgt spid="48"/>
                                        </p:tgtEl>
                                        <p:attrNameLst>
                                          <p:attrName>ppt_h</p:attrName>
                                        </p:attrNameLst>
                                      </p:cBhvr>
                                      <p:tavLst>
                                        <p:tav tm="0">
                                          <p:val>
                                            <p:strVal val="4/3*#ppt_h"/>
                                          </p:val>
                                        </p:tav>
                                        <p:tav tm="100000">
                                          <p:val>
                                            <p:strVal val="#ppt_h"/>
                                          </p:val>
                                        </p:tav>
                                      </p:tavLst>
                                    </p:anim>
                                  </p:childTnLst>
                                </p:cTn>
                              </p:par>
                            </p:childTnLst>
                          </p:cTn>
                        </p:par>
                        <p:par>
                          <p:cTn id="43" fill="hold">
                            <p:stCondLst>
                              <p:cond delay="175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250"/>
                            </p:stCondLst>
                            <p:childTnLst>
                              <p:par>
                                <p:cTn id="48" presetID="23" presetClass="entr" presetSubtype="288"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strVal val="4/3*#ppt_w"/>
                                          </p:val>
                                        </p:tav>
                                        <p:tav tm="100000">
                                          <p:val>
                                            <p:strVal val="#ppt_w"/>
                                          </p:val>
                                        </p:tav>
                                      </p:tavLst>
                                    </p:anim>
                                    <p:anim calcmode="lin" valueType="num">
                                      <p:cBhvr>
                                        <p:cTn id="51" dur="500" fill="hold"/>
                                        <p:tgtEl>
                                          <p:spTgt spid="50"/>
                                        </p:tgtEl>
                                        <p:attrNameLst>
                                          <p:attrName>ppt_h</p:attrName>
                                        </p:attrNameLst>
                                      </p:cBhvr>
                                      <p:tavLst>
                                        <p:tav tm="0">
                                          <p:val>
                                            <p:strVal val="4/3*#ppt_h"/>
                                          </p:val>
                                        </p:tav>
                                        <p:tav tm="100000">
                                          <p:val>
                                            <p:strVal val="#ppt_h"/>
                                          </p:val>
                                        </p:tav>
                                      </p:tavLst>
                                    </p:anim>
                                  </p:childTnLst>
                                </p:cTn>
                              </p:par>
                            </p:childTnLst>
                          </p:cTn>
                        </p:par>
                        <p:par>
                          <p:cTn id="52" fill="hold">
                            <p:stCondLst>
                              <p:cond delay="275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750" fill="hold"/>
                                        <p:tgtEl>
                                          <p:spTgt spid="68"/>
                                        </p:tgtEl>
                                        <p:attrNameLst>
                                          <p:attrName>ppt_w</p:attrName>
                                        </p:attrNameLst>
                                      </p:cBhvr>
                                      <p:tavLst>
                                        <p:tav tm="0">
                                          <p:val>
                                            <p:fltVal val="0"/>
                                          </p:val>
                                        </p:tav>
                                        <p:tav tm="100000">
                                          <p:val>
                                            <p:strVal val="#ppt_w"/>
                                          </p:val>
                                        </p:tav>
                                      </p:tavLst>
                                    </p:anim>
                                    <p:anim calcmode="lin" valueType="num">
                                      <p:cBhvr>
                                        <p:cTn id="61" dur="750" fill="hold"/>
                                        <p:tgtEl>
                                          <p:spTgt spid="68"/>
                                        </p:tgtEl>
                                        <p:attrNameLst>
                                          <p:attrName>ppt_h</p:attrName>
                                        </p:attrNameLst>
                                      </p:cBhvr>
                                      <p:tavLst>
                                        <p:tav tm="0">
                                          <p:val>
                                            <p:fltVal val="0"/>
                                          </p:val>
                                        </p:tav>
                                        <p:tav tm="100000">
                                          <p:val>
                                            <p:strVal val="#ppt_h"/>
                                          </p:val>
                                        </p:tav>
                                      </p:tavLst>
                                    </p:anim>
                                    <p:anim calcmode="lin" valueType="num">
                                      <p:cBhvr>
                                        <p:cTn id="62" dur="750" fill="hold"/>
                                        <p:tgtEl>
                                          <p:spTgt spid="68"/>
                                        </p:tgtEl>
                                        <p:attrNameLst>
                                          <p:attrName>style.rotation</p:attrName>
                                        </p:attrNameLst>
                                      </p:cBhvr>
                                      <p:tavLst>
                                        <p:tav tm="0">
                                          <p:val>
                                            <p:fltVal val="90"/>
                                          </p:val>
                                        </p:tav>
                                        <p:tav tm="100000">
                                          <p:val>
                                            <p:fltVal val="0"/>
                                          </p:val>
                                        </p:tav>
                                      </p:tavLst>
                                    </p:anim>
                                    <p:animEffect transition="in" filter="fade">
                                      <p:cBhvr>
                                        <p:cTn id="63" dur="750"/>
                                        <p:tgtEl>
                                          <p:spTgt spid="68"/>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250"/>
                            </p:stCondLst>
                            <p:childTnLst>
                              <p:par>
                                <p:cTn id="69" presetID="23" presetClass="entr" presetSubtype="288"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500" fill="hold"/>
                                        <p:tgtEl>
                                          <p:spTgt spid="61"/>
                                        </p:tgtEl>
                                        <p:attrNameLst>
                                          <p:attrName>ppt_w</p:attrName>
                                        </p:attrNameLst>
                                      </p:cBhvr>
                                      <p:tavLst>
                                        <p:tav tm="0">
                                          <p:val>
                                            <p:strVal val="4/3*#ppt_w"/>
                                          </p:val>
                                        </p:tav>
                                        <p:tav tm="100000">
                                          <p:val>
                                            <p:strVal val="#ppt_w"/>
                                          </p:val>
                                        </p:tav>
                                      </p:tavLst>
                                    </p:anim>
                                    <p:anim calcmode="lin" valueType="num">
                                      <p:cBhvr>
                                        <p:cTn id="72" dur="500" fill="hold"/>
                                        <p:tgtEl>
                                          <p:spTgt spid="61"/>
                                        </p:tgtEl>
                                        <p:attrNameLst>
                                          <p:attrName>ppt_h</p:attrName>
                                        </p:attrNameLst>
                                      </p:cBhvr>
                                      <p:tavLst>
                                        <p:tav tm="0">
                                          <p:val>
                                            <p:strVal val="4/3*#ppt_h"/>
                                          </p:val>
                                        </p:tav>
                                        <p:tav tm="100000">
                                          <p:val>
                                            <p:strVal val="#ppt_h"/>
                                          </p:val>
                                        </p:tav>
                                      </p:tavLst>
                                    </p:anim>
                                  </p:childTnLst>
                                </p:cTn>
                              </p:par>
                            </p:childTnLst>
                          </p:cTn>
                        </p:par>
                        <p:par>
                          <p:cTn id="73" fill="hold">
                            <p:stCondLst>
                              <p:cond delay="1750"/>
                            </p:stCondLst>
                            <p:childTnLst>
                              <p:par>
                                <p:cTn id="74" presetID="22" presetClass="entr" presetSubtype="8"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par>
                          <p:cTn id="77" fill="hold">
                            <p:stCondLst>
                              <p:cond delay="2250"/>
                            </p:stCondLst>
                            <p:childTnLst>
                              <p:par>
                                <p:cTn id="78" presetID="23" presetClass="entr" presetSubtype="288" fill="hold" nodeType="after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strVal val="4/3*#ppt_w"/>
                                          </p:val>
                                        </p:tav>
                                        <p:tav tm="100000">
                                          <p:val>
                                            <p:strVal val="#ppt_w"/>
                                          </p:val>
                                        </p:tav>
                                      </p:tavLst>
                                    </p:anim>
                                    <p:anim calcmode="lin" valueType="num">
                                      <p:cBhvr>
                                        <p:cTn id="81" dur="500" fill="hold"/>
                                        <p:tgtEl>
                                          <p:spTgt spid="56"/>
                                        </p:tgtEl>
                                        <p:attrNameLst>
                                          <p:attrName>ppt_h</p:attrName>
                                        </p:attrNameLst>
                                      </p:cBhvr>
                                      <p:tavLst>
                                        <p:tav tm="0">
                                          <p:val>
                                            <p:strVal val="4/3*#ppt_h"/>
                                          </p:val>
                                        </p:tav>
                                        <p:tav tm="100000">
                                          <p:val>
                                            <p:strVal val="#ppt_h"/>
                                          </p:val>
                                        </p:tav>
                                      </p:tavLst>
                                    </p:anim>
                                  </p:childTnLst>
                                </p:cTn>
                              </p:par>
                            </p:childTnLst>
                          </p:cTn>
                        </p:par>
                        <p:par>
                          <p:cTn id="82" fill="hold">
                            <p:stCondLst>
                              <p:cond delay="2750"/>
                            </p:stCondLst>
                            <p:childTnLst>
                              <p:par>
                                <p:cTn id="83" presetID="22" presetClass="entr" presetSubtype="8" fill="hold" grpId="0" nodeType="after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wipe(left)">
                                      <p:cBhvr>
                                        <p:cTn id="85" dur="500"/>
                                        <p:tgtEl>
                                          <p:spTgt spid="2">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64"/>
                                        </p:tgtEl>
                                        <p:attrNameLst>
                                          <p:attrName>style.visibility</p:attrName>
                                        </p:attrNameLst>
                                      </p:cBhvr>
                                      <p:to>
                                        <p:strVal val="visible"/>
                                      </p:to>
                                    </p:set>
                                    <p:anim calcmode="lin" valueType="num">
                                      <p:cBhvr>
                                        <p:cTn id="90" dur="750" fill="hold"/>
                                        <p:tgtEl>
                                          <p:spTgt spid="64"/>
                                        </p:tgtEl>
                                        <p:attrNameLst>
                                          <p:attrName>ppt_w</p:attrName>
                                        </p:attrNameLst>
                                      </p:cBhvr>
                                      <p:tavLst>
                                        <p:tav tm="0">
                                          <p:val>
                                            <p:fltVal val="0"/>
                                          </p:val>
                                        </p:tav>
                                        <p:tav tm="100000">
                                          <p:val>
                                            <p:strVal val="#ppt_w"/>
                                          </p:val>
                                        </p:tav>
                                      </p:tavLst>
                                    </p:anim>
                                    <p:anim calcmode="lin" valueType="num">
                                      <p:cBhvr>
                                        <p:cTn id="91" dur="750" fill="hold"/>
                                        <p:tgtEl>
                                          <p:spTgt spid="64"/>
                                        </p:tgtEl>
                                        <p:attrNameLst>
                                          <p:attrName>ppt_h</p:attrName>
                                        </p:attrNameLst>
                                      </p:cBhvr>
                                      <p:tavLst>
                                        <p:tav tm="0">
                                          <p:val>
                                            <p:fltVal val="0"/>
                                          </p:val>
                                        </p:tav>
                                        <p:tav tm="100000">
                                          <p:val>
                                            <p:strVal val="#ppt_h"/>
                                          </p:val>
                                        </p:tav>
                                      </p:tavLst>
                                    </p:anim>
                                    <p:anim calcmode="lin" valueType="num">
                                      <p:cBhvr>
                                        <p:cTn id="92" dur="750" fill="hold"/>
                                        <p:tgtEl>
                                          <p:spTgt spid="64"/>
                                        </p:tgtEl>
                                        <p:attrNameLst>
                                          <p:attrName>style.rotation</p:attrName>
                                        </p:attrNameLst>
                                      </p:cBhvr>
                                      <p:tavLst>
                                        <p:tav tm="0">
                                          <p:val>
                                            <p:fltVal val="90"/>
                                          </p:val>
                                        </p:tav>
                                        <p:tav tm="100000">
                                          <p:val>
                                            <p:fltVal val="0"/>
                                          </p:val>
                                        </p:tav>
                                      </p:tavLst>
                                    </p:anim>
                                    <p:animEffect transition="in" filter="fade">
                                      <p:cBhvr>
                                        <p:cTn id="93" dur="750"/>
                                        <p:tgtEl>
                                          <p:spTgt spid="64"/>
                                        </p:tgtEl>
                                      </p:cBhvr>
                                    </p:animEffect>
                                  </p:childTnLst>
                                </p:cTn>
                              </p:par>
                            </p:childTnLst>
                          </p:cTn>
                        </p:par>
                        <p:par>
                          <p:cTn id="94" fill="hold">
                            <p:stCondLst>
                              <p:cond delay="750"/>
                            </p:stCondLst>
                            <p:childTnLst>
                              <p:par>
                                <p:cTn id="95" presetID="22" presetClass="entr" presetSubtype="8" fill="hold" grpId="0" nodeType="afterEffect">
                                  <p:stCondLst>
                                    <p:cond delay="0"/>
                                  </p:stCondLst>
                                  <p:childTnLst>
                                    <p:set>
                                      <p:cBhvr>
                                        <p:cTn id="96" dur="1" fill="hold">
                                          <p:stCondLst>
                                            <p:cond delay="0"/>
                                          </p:stCondLst>
                                        </p:cTn>
                                        <p:tgtEl>
                                          <p:spTgt spid="2">
                                            <p:txEl>
                                              <p:pRg st="6" end="6"/>
                                            </p:txEl>
                                          </p:spTgt>
                                        </p:tgtEl>
                                        <p:attrNameLst>
                                          <p:attrName>style.visibility</p:attrName>
                                        </p:attrNameLst>
                                      </p:cBhvr>
                                      <p:to>
                                        <p:strVal val="visible"/>
                                      </p:to>
                                    </p:set>
                                    <p:animEffect transition="in" filter="wipe(left)">
                                      <p:cBhvr>
                                        <p:cTn id="9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DEBDB06-5277-79FD-6295-1FC388DF74F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199687" y="92889"/>
            <a:ext cx="4946340" cy="6672220"/>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F906D153-292F-B9C5-527D-2B68174019DD}"/>
              </a:ext>
            </a:extLst>
          </p:cNvPr>
          <p:cNvSpPr txBox="1"/>
          <p:nvPr/>
        </p:nvSpPr>
        <p:spPr>
          <a:xfrm>
            <a:off x="5146027" y="2336392"/>
            <a:ext cx="7045974" cy="2185214"/>
          </a:xfrm>
          <a:prstGeom prst="rect">
            <a:avLst/>
          </a:prstGeom>
          <a:noFill/>
        </p:spPr>
        <p:txBody>
          <a:bodyPr wrap="square">
            <a:spAutoFit/>
            <a:scene3d>
              <a:camera prst="orthographicFront"/>
              <a:lightRig rig="threePt" dir="t"/>
            </a:scene3d>
            <a:sp3d extrusionH="57150">
              <a:bevelT w="38100" h="38100"/>
            </a:sp3d>
          </a:bodyPr>
          <a:lstStyle/>
          <a:p>
            <a:pPr algn="ctr"/>
            <a:r>
              <a:rPr lang="lv-LV" sz="48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JORDĀNAS ŠĶĒRSOŠANA</a:t>
            </a:r>
            <a:endParaRPr lang="es-ES" sz="48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endParaRPr>
          </a:p>
          <a:p>
            <a:pPr algn="ctr"/>
            <a:r>
              <a:rPr lang="es-ES" sz="40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(JO</a:t>
            </a:r>
            <a:r>
              <a:rPr lang="lv-LV" sz="40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ZUA </a:t>
            </a:r>
            <a:r>
              <a:rPr lang="es-ES" sz="40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3)</a:t>
            </a:r>
          </a:p>
        </p:txBody>
      </p:sp>
    </p:spTree>
    <p:extLst>
      <p:ext uri="{BB962C8B-B14F-4D97-AF65-F5344CB8AC3E}">
        <p14:creationId xmlns:p14="http://schemas.microsoft.com/office/powerpoint/2010/main" val="3973901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6B5E391-A444-0495-3324-88D026EA3712}"/>
              </a:ext>
            </a:extLst>
          </p:cNvPr>
          <p:cNvSpPr txBox="1"/>
          <p:nvPr/>
        </p:nvSpPr>
        <p:spPr>
          <a:xfrm>
            <a:off x="0" y="0"/>
            <a:ext cx="12191999" cy="769441"/>
          </a:xfrm>
          <a:prstGeom prst="rect">
            <a:avLst/>
          </a:prstGeom>
          <a:noFill/>
        </p:spPr>
        <p:txBody>
          <a:bodyPr wrap="square">
            <a:spAutoFit/>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NE</a:t>
            </a:r>
            <a:r>
              <a:rPr lang="lv-LV"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PIECIEŠAMĪBA PĒC SVĒTUMA</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CDB887B5-B6AF-121C-9C2A-3B8B66646878}"/>
              </a:ext>
            </a:extLst>
          </p:cNvPr>
          <p:cNvSpPr txBox="1"/>
          <p:nvPr/>
        </p:nvSpPr>
        <p:spPr>
          <a:xfrm>
            <a:off x="0" y="662672"/>
            <a:ext cx="12191999" cy="369332"/>
          </a:xfrm>
          <a:prstGeom prst="rect">
            <a:avLst/>
          </a:prstGeom>
          <a:noFill/>
        </p:spPr>
        <p:txBody>
          <a:bodyPr wrap="square">
            <a:spAutoFit/>
          </a:bodyPr>
          <a:lstStyle/>
          <a:p>
            <a:pPr algn="ctr"/>
            <a:r>
              <a:rPr lang="lv-LV" b="1" dirty="0">
                <a:solidFill>
                  <a:srgbClr val="E8D190"/>
                </a:solidFill>
                <a:effectLst>
                  <a:outerShdw blurRad="38100" dist="38100" dir="2700000" algn="tl">
                    <a:srgbClr val="000000">
                      <a:alpha val="43137"/>
                    </a:srgbClr>
                  </a:outerShdw>
                </a:effectLst>
                <a:latin typeface="Comic Sans MS" panose="030F0702030302020204" pitchFamily="66" charset="0"/>
              </a:rPr>
              <a:t>“Un Jozua pavēlēja tautai: "Svētījieties, jo rīt Tas Kungs darīs jūsu vidū brīnumus."” </a:t>
            </a:r>
            <a:r>
              <a:rPr lang="lv-LV" sz="1400" b="1" dirty="0">
                <a:solidFill>
                  <a:srgbClr val="E8D190"/>
                </a:solidFill>
                <a:effectLst>
                  <a:outerShdw blurRad="38100" dist="38100" dir="2700000" algn="tl">
                    <a:srgbClr val="000000">
                      <a:alpha val="43137"/>
                    </a:srgbClr>
                  </a:outerShdw>
                </a:effectLst>
                <a:latin typeface="Comic Sans MS" panose="030F0702030302020204" pitchFamily="66" charset="0"/>
              </a:rPr>
              <a:t>(Jozua 3:5)</a:t>
            </a:r>
          </a:p>
        </p:txBody>
      </p:sp>
      <p:sp>
        <p:nvSpPr>
          <p:cNvPr id="6" name="CuadroTexto 5">
            <a:extLst>
              <a:ext uri="{FF2B5EF4-FFF2-40B4-BE49-F238E27FC236}">
                <a16:creationId xmlns:a16="http://schemas.microsoft.com/office/drawing/2014/main" id="{3C72C639-E722-B310-3CFF-8D92AD4C28E5}"/>
              </a:ext>
            </a:extLst>
          </p:cNvPr>
          <p:cNvSpPr txBox="1"/>
          <p:nvPr/>
        </p:nvSpPr>
        <p:spPr>
          <a:xfrm>
            <a:off x="390525" y="1219200"/>
            <a:ext cx="7096125" cy="1015663"/>
          </a:xfrm>
          <a:prstGeom prst="rect">
            <a:avLst/>
          </a:prstGeom>
          <a:noFill/>
        </p:spPr>
        <p:txBody>
          <a:bodyPr wrap="square" rtlCol="0">
            <a:spAutoFit/>
          </a:bodyPr>
          <a:lstStyle/>
          <a:p>
            <a:pPr>
              <a:spcBef>
                <a:spcPts val="600"/>
              </a:spcBef>
            </a:pPr>
            <a:r>
              <a:rPr lang="lv-LV" sz="2000" b="1" dirty="0"/>
              <a:t>Jau 40 gadus, tagad mākonis bija devis signālu, ka laiks nometnei celties un doties ceļā. Israēls ar šķirstu devās uz jauno galamērķi (4. Moz. 9:17; 10:33).</a:t>
            </a:r>
          </a:p>
        </p:txBody>
      </p:sp>
      <p:graphicFrame>
        <p:nvGraphicFramePr>
          <p:cNvPr id="7" name="Diagrama 6">
            <a:extLst>
              <a:ext uri="{FF2B5EF4-FFF2-40B4-BE49-F238E27FC236}">
                <a16:creationId xmlns:a16="http://schemas.microsoft.com/office/drawing/2014/main" id="{17A5C5C4-24A4-EBE3-9619-5757E30C8CF1}"/>
              </a:ext>
            </a:extLst>
          </p:cNvPr>
          <p:cNvGraphicFramePr/>
          <p:nvPr>
            <p:extLst>
              <p:ext uri="{D42A27DB-BD31-4B8C-83A1-F6EECF244321}">
                <p14:modId xmlns:p14="http://schemas.microsoft.com/office/powerpoint/2010/main" val="1306736313"/>
              </p:ext>
            </p:extLst>
          </p:nvPr>
        </p:nvGraphicFramePr>
        <p:xfrm>
          <a:off x="7486650" y="1371600"/>
          <a:ext cx="4591050" cy="522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AA39B965-0B32-6D03-2522-ADAA1DCFFE21}"/>
              </a:ext>
            </a:extLst>
          </p:cNvPr>
          <p:cNvSpPr txBox="1"/>
          <p:nvPr/>
        </p:nvSpPr>
        <p:spPr>
          <a:xfrm>
            <a:off x="3162300" y="2482587"/>
            <a:ext cx="4324349" cy="1938992"/>
          </a:xfrm>
          <a:prstGeom prst="rect">
            <a:avLst/>
          </a:prstGeom>
          <a:noFill/>
        </p:spPr>
        <p:txBody>
          <a:bodyPr wrap="square">
            <a:spAutoFit/>
          </a:bodyPr>
          <a:lstStyle/>
          <a:p>
            <a:pPr>
              <a:spcBef>
                <a:spcPts val="600"/>
              </a:spcBef>
            </a:pPr>
            <a:r>
              <a:rPr lang="lv-LV" sz="2000" b="1" dirty="0"/>
              <a:t>Bija pienācis laiks pārcelties. Izgājuši no Sitimas, nonāca lejā pie Jordānas, un trīs dienas tur nometņoja. Tad viņiem tika pavēlēts celties, sekot šķirstam uz apsolīto zemi (Joz 3:1-3).</a:t>
            </a:r>
          </a:p>
        </p:txBody>
      </p:sp>
      <p:pic>
        <p:nvPicPr>
          <p:cNvPr id="9" name="Imagen 8" descr="Imagen que contiene exterior, persona, oveja, grupo&#10;&#10;El contenido generado por IA puede ser incorrecto.">
            <a:extLst>
              <a:ext uri="{FF2B5EF4-FFF2-40B4-BE49-F238E27FC236}">
                <a16:creationId xmlns:a16="http://schemas.microsoft.com/office/drawing/2014/main" id="{DA39D169-22AC-D394-5D8B-7CFB83A1D6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28600" y="2311064"/>
            <a:ext cx="2865638" cy="2727662"/>
          </a:xfrm>
          <a:prstGeom prst="rect">
            <a:avLst/>
          </a:prstGeom>
          <a:ln w="5715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1" name="Imagen 10" descr="Un dibujo de un árbol&#10;&#10;El contenido generado por IA puede ser incorrecto.">
            <a:extLst>
              <a:ext uri="{FF2B5EF4-FFF2-40B4-BE49-F238E27FC236}">
                <a16:creationId xmlns:a16="http://schemas.microsoft.com/office/drawing/2014/main" id="{F71B6FC3-4832-18AD-5810-EF4E0B97C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228600" y="5229224"/>
            <a:ext cx="2865638" cy="1503807"/>
          </a:xfrm>
          <a:prstGeom prst="rect">
            <a:avLst/>
          </a:prstGeom>
          <a:solidFill>
            <a:srgbClr val="FFFFFF">
              <a:shade val="85000"/>
            </a:srgbClr>
          </a:solidFill>
          <a:ln w="88900" cap="sq">
            <a:solidFill>
              <a:schemeClr val="accent6">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2A665CEB-9462-F28C-EBFF-D37BE9405F4B}"/>
              </a:ext>
            </a:extLst>
          </p:cNvPr>
          <p:cNvSpPr txBox="1"/>
          <p:nvPr/>
        </p:nvSpPr>
        <p:spPr>
          <a:xfrm>
            <a:off x="3162300" y="4669304"/>
            <a:ext cx="4324351" cy="1938992"/>
          </a:xfrm>
          <a:prstGeom prst="rect">
            <a:avLst/>
          </a:prstGeom>
          <a:noFill/>
        </p:spPr>
        <p:txBody>
          <a:bodyPr wrap="square">
            <a:spAutoFit/>
          </a:bodyPr>
          <a:lstStyle/>
          <a:p>
            <a:pPr>
              <a:spcBef>
                <a:spcPts val="600"/>
              </a:spcBef>
            </a:pPr>
            <a:r>
              <a:rPr lang="lv-LV" sz="2000" b="1" dirty="0"/>
              <a:t>Tika dots priekšnoteikums: viņiem bija jāsvētās (Joz.3:5). Šī svētīšanās ietvēra ceremoniālo šķīstīšanu (apģērba un ķermeņa mazgāšanu), grēka atmešanu un atvērtību, lai paklausītu Dieva pavēlēm (Joz 3:5).</a:t>
            </a:r>
            <a:endParaRPr lang="es-ES" sz="2000" b="1" dirty="0"/>
          </a:p>
        </p:txBody>
      </p:sp>
    </p:spTree>
    <p:extLst>
      <p:ext uri="{BB962C8B-B14F-4D97-AF65-F5344CB8AC3E}">
        <p14:creationId xmlns:p14="http://schemas.microsoft.com/office/powerpoint/2010/main" val="185203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graphicEl>
                                              <a:dgm id="{3B700EE6-F90D-44FA-9DA9-155E3DDF52C8}"/>
                                            </p:graphicEl>
                                          </p:spTgt>
                                        </p:tgtEl>
                                        <p:attrNameLst>
                                          <p:attrName>style.visibility</p:attrName>
                                        </p:attrNameLst>
                                      </p:cBhvr>
                                      <p:to>
                                        <p:strVal val="visible"/>
                                      </p:to>
                                    </p:set>
                                    <p:anim calcmode="lin" valueType="num">
                                      <p:cBhvr>
                                        <p:cTn id="40" dur="500" fill="hold"/>
                                        <p:tgtEl>
                                          <p:spTgt spid="7">
                                            <p:graphicEl>
                                              <a:dgm id="{3B700EE6-F90D-44FA-9DA9-155E3DDF52C8}"/>
                                            </p:graphicEl>
                                          </p:spTgt>
                                        </p:tgtEl>
                                        <p:attrNameLst>
                                          <p:attrName>ppt_w</p:attrName>
                                        </p:attrNameLst>
                                      </p:cBhvr>
                                      <p:tavLst>
                                        <p:tav tm="0">
                                          <p:val>
                                            <p:fltVal val="0"/>
                                          </p:val>
                                        </p:tav>
                                        <p:tav tm="100000">
                                          <p:val>
                                            <p:strVal val="#ppt_w"/>
                                          </p:val>
                                        </p:tav>
                                      </p:tavLst>
                                    </p:anim>
                                    <p:anim calcmode="lin" valueType="num">
                                      <p:cBhvr>
                                        <p:cTn id="41" dur="500" fill="hold"/>
                                        <p:tgtEl>
                                          <p:spTgt spid="7">
                                            <p:graphicEl>
                                              <a:dgm id="{3B700EE6-F90D-44FA-9DA9-155E3DDF52C8}"/>
                                            </p:graphicEl>
                                          </p:spTgt>
                                        </p:tgtEl>
                                        <p:attrNameLst>
                                          <p:attrName>ppt_h</p:attrName>
                                        </p:attrNameLst>
                                      </p:cBhvr>
                                      <p:tavLst>
                                        <p:tav tm="0">
                                          <p:val>
                                            <p:fltVal val="0"/>
                                          </p:val>
                                        </p:tav>
                                        <p:tav tm="100000">
                                          <p:val>
                                            <p:strVal val="#ppt_h"/>
                                          </p:val>
                                        </p:tav>
                                      </p:tavLst>
                                    </p:anim>
                                    <p:animEffect transition="in" filter="fade">
                                      <p:cBhvr>
                                        <p:cTn id="42" dur="500"/>
                                        <p:tgtEl>
                                          <p:spTgt spid="7">
                                            <p:graphicEl>
                                              <a:dgm id="{3B700EE6-F90D-44FA-9DA9-155E3DDF52C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3A3C2CE7-D117-4FDD-AA4D-036C9293A5CD}"/>
                                            </p:graphicEl>
                                          </p:spTgt>
                                        </p:tgtEl>
                                        <p:attrNameLst>
                                          <p:attrName>style.visibility</p:attrName>
                                        </p:attrNameLst>
                                      </p:cBhvr>
                                      <p:to>
                                        <p:strVal val="visible"/>
                                      </p:to>
                                    </p:set>
                                    <p:anim calcmode="lin" valueType="num">
                                      <p:cBhvr>
                                        <p:cTn id="47" dur="500" fill="hold"/>
                                        <p:tgtEl>
                                          <p:spTgt spid="7">
                                            <p:graphicEl>
                                              <a:dgm id="{3A3C2CE7-D117-4FDD-AA4D-036C9293A5CD}"/>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3A3C2CE7-D117-4FDD-AA4D-036C9293A5CD}"/>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3A3C2CE7-D117-4FDD-AA4D-036C9293A5CD}"/>
                                            </p:graphic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graphicEl>
                                              <a:dgm id="{5177AED7-6976-4950-8E6D-7D308EBE87D8}"/>
                                            </p:graphicEl>
                                          </p:spTgt>
                                        </p:tgtEl>
                                        <p:attrNameLst>
                                          <p:attrName>style.visibility</p:attrName>
                                        </p:attrNameLst>
                                      </p:cBhvr>
                                      <p:to>
                                        <p:strVal val="visible"/>
                                      </p:to>
                                    </p:set>
                                    <p:anim calcmode="lin" valueType="num">
                                      <p:cBhvr>
                                        <p:cTn id="52" dur="500" fill="hold"/>
                                        <p:tgtEl>
                                          <p:spTgt spid="7">
                                            <p:graphicEl>
                                              <a:dgm id="{5177AED7-6976-4950-8E6D-7D308EBE87D8}"/>
                                            </p:graphicEl>
                                          </p:spTgt>
                                        </p:tgtEl>
                                        <p:attrNameLst>
                                          <p:attrName>ppt_w</p:attrName>
                                        </p:attrNameLst>
                                      </p:cBhvr>
                                      <p:tavLst>
                                        <p:tav tm="0">
                                          <p:val>
                                            <p:fltVal val="0"/>
                                          </p:val>
                                        </p:tav>
                                        <p:tav tm="100000">
                                          <p:val>
                                            <p:strVal val="#ppt_w"/>
                                          </p:val>
                                        </p:tav>
                                      </p:tavLst>
                                    </p:anim>
                                    <p:anim calcmode="lin" valueType="num">
                                      <p:cBhvr>
                                        <p:cTn id="53" dur="500" fill="hold"/>
                                        <p:tgtEl>
                                          <p:spTgt spid="7">
                                            <p:graphicEl>
                                              <a:dgm id="{5177AED7-6976-4950-8E6D-7D308EBE87D8}"/>
                                            </p:graphicEl>
                                          </p:spTgt>
                                        </p:tgtEl>
                                        <p:attrNameLst>
                                          <p:attrName>ppt_h</p:attrName>
                                        </p:attrNameLst>
                                      </p:cBhvr>
                                      <p:tavLst>
                                        <p:tav tm="0">
                                          <p:val>
                                            <p:fltVal val="0"/>
                                          </p:val>
                                        </p:tav>
                                        <p:tav tm="100000">
                                          <p:val>
                                            <p:strVal val="#ppt_h"/>
                                          </p:val>
                                        </p:tav>
                                      </p:tavLst>
                                    </p:anim>
                                    <p:animEffect transition="in" filter="fade">
                                      <p:cBhvr>
                                        <p:cTn id="54" dur="500"/>
                                        <p:tgtEl>
                                          <p:spTgt spid="7">
                                            <p:graphicEl>
                                              <a:dgm id="{5177AED7-6976-4950-8E6D-7D308EBE87D8}"/>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125E4A80-B916-4674-86F6-0CBEA861CFCA}"/>
                                            </p:graphicEl>
                                          </p:spTgt>
                                        </p:tgtEl>
                                        <p:attrNameLst>
                                          <p:attrName>style.visibility</p:attrName>
                                        </p:attrNameLst>
                                      </p:cBhvr>
                                      <p:to>
                                        <p:strVal val="visible"/>
                                      </p:to>
                                    </p:set>
                                    <p:anim calcmode="lin" valueType="num">
                                      <p:cBhvr>
                                        <p:cTn id="59" dur="500" fill="hold"/>
                                        <p:tgtEl>
                                          <p:spTgt spid="7">
                                            <p:graphicEl>
                                              <a:dgm id="{125E4A80-B916-4674-86F6-0CBEA861CFCA}"/>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125E4A80-B916-4674-86F6-0CBEA861CFCA}"/>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125E4A80-B916-4674-86F6-0CBEA861CFCA}"/>
                                            </p:graphic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7">
                                            <p:graphicEl>
                                              <a:dgm id="{4D24E318-0B83-45D6-9383-872D859926FE}"/>
                                            </p:graphicEl>
                                          </p:spTgt>
                                        </p:tgtEl>
                                        <p:attrNameLst>
                                          <p:attrName>style.visibility</p:attrName>
                                        </p:attrNameLst>
                                      </p:cBhvr>
                                      <p:to>
                                        <p:strVal val="visible"/>
                                      </p:to>
                                    </p:set>
                                    <p:anim calcmode="lin" valueType="num">
                                      <p:cBhvr>
                                        <p:cTn id="64" dur="500" fill="hold"/>
                                        <p:tgtEl>
                                          <p:spTgt spid="7">
                                            <p:graphicEl>
                                              <a:dgm id="{4D24E318-0B83-45D6-9383-872D859926FE}"/>
                                            </p:graphicEl>
                                          </p:spTgt>
                                        </p:tgtEl>
                                        <p:attrNameLst>
                                          <p:attrName>ppt_w</p:attrName>
                                        </p:attrNameLst>
                                      </p:cBhvr>
                                      <p:tavLst>
                                        <p:tav tm="0">
                                          <p:val>
                                            <p:fltVal val="0"/>
                                          </p:val>
                                        </p:tav>
                                        <p:tav tm="100000">
                                          <p:val>
                                            <p:strVal val="#ppt_w"/>
                                          </p:val>
                                        </p:tav>
                                      </p:tavLst>
                                    </p:anim>
                                    <p:anim calcmode="lin" valueType="num">
                                      <p:cBhvr>
                                        <p:cTn id="65" dur="500" fill="hold"/>
                                        <p:tgtEl>
                                          <p:spTgt spid="7">
                                            <p:graphicEl>
                                              <a:dgm id="{4D24E318-0B83-45D6-9383-872D859926FE}"/>
                                            </p:graphicEl>
                                          </p:spTgt>
                                        </p:tgtEl>
                                        <p:attrNameLst>
                                          <p:attrName>ppt_h</p:attrName>
                                        </p:attrNameLst>
                                      </p:cBhvr>
                                      <p:tavLst>
                                        <p:tav tm="0">
                                          <p:val>
                                            <p:fltVal val="0"/>
                                          </p:val>
                                        </p:tav>
                                        <p:tav tm="100000">
                                          <p:val>
                                            <p:strVal val="#ppt_h"/>
                                          </p:val>
                                        </p:tav>
                                      </p:tavLst>
                                    </p:anim>
                                    <p:animEffect transition="in" filter="fade">
                                      <p:cBhvr>
                                        <p:cTn id="66" dur="500"/>
                                        <p:tgtEl>
                                          <p:spTgt spid="7">
                                            <p:graphicEl>
                                              <a:dgm id="{4D24E318-0B83-45D6-9383-872D859926FE}"/>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0759605B-5584-4948-935D-6D3B7E321BF5}"/>
                                            </p:graphicEl>
                                          </p:spTgt>
                                        </p:tgtEl>
                                        <p:attrNameLst>
                                          <p:attrName>style.visibility</p:attrName>
                                        </p:attrNameLst>
                                      </p:cBhvr>
                                      <p:to>
                                        <p:strVal val="visible"/>
                                      </p:to>
                                    </p:set>
                                    <p:anim calcmode="lin" valueType="num">
                                      <p:cBhvr>
                                        <p:cTn id="71" dur="500" fill="hold"/>
                                        <p:tgtEl>
                                          <p:spTgt spid="7">
                                            <p:graphicEl>
                                              <a:dgm id="{0759605B-5584-4948-935D-6D3B7E321BF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0759605B-5584-4948-935D-6D3B7E321BF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0759605B-5584-4948-935D-6D3B7E321BF5}"/>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
                                            <p:graphicEl>
                                              <a:dgm id="{FE0DCAB5-1783-4F64-AF28-E96BEE454A05}"/>
                                            </p:graphicEl>
                                          </p:spTgt>
                                        </p:tgtEl>
                                        <p:attrNameLst>
                                          <p:attrName>style.visibility</p:attrName>
                                        </p:attrNameLst>
                                      </p:cBhvr>
                                      <p:to>
                                        <p:strVal val="visible"/>
                                      </p:to>
                                    </p:set>
                                    <p:anim calcmode="lin" valueType="num">
                                      <p:cBhvr>
                                        <p:cTn id="76" dur="500" fill="hold"/>
                                        <p:tgtEl>
                                          <p:spTgt spid="7">
                                            <p:graphicEl>
                                              <a:dgm id="{FE0DCAB5-1783-4F64-AF28-E96BEE454A05}"/>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FE0DCAB5-1783-4F64-AF28-E96BEE454A05}"/>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FE0DCAB5-1783-4F64-AF28-E96BEE454A0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37" presetClass="entr" presetSubtype="0" fill="hold"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900" decel="100000" fill="hold"/>
                                        <p:tgtEl>
                                          <p:spTgt spid="11"/>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1000"/>
                                        <p:tgtEl>
                                          <p:spTgt spid="8"/>
                                        </p:tgtEl>
                                      </p:cBhvr>
                                    </p:animEffect>
                                    <p:anim calcmode="lin" valueType="num">
                                      <p:cBhvr>
                                        <p:cTn id="90" dur="1000" fill="hold"/>
                                        <p:tgtEl>
                                          <p:spTgt spid="8"/>
                                        </p:tgtEl>
                                        <p:attrNameLst>
                                          <p:attrName>ppt_x</p:attrName>
                                        </p:attrNameLst>
                                      </p:cBhvr>
                                      <p:tavLst>
                                        <p:tav tm="0">
                                          <p:val>
                                            <p:strVal val="#ppt_x"/>
                                          </p:val>
                                        </p:tav>
                                        <p:tav tm="100000">
                                          <p:val>
                                            <p:strVal val="#ppt_x"/>
                                          </p:val>
                                        </p:tav>
                                      </p:tavLst>
                                    </p:anim>
                                    <p:anim calcmode="lin" valueType="num">
                                      <p:cBhvr>
                                        <p:cTn id="91" dur="900" decel="100000" fill="hold"/>
                                        <p:tgtEl>
                                          <p:spTgt spid="8"/>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p:bldSub>
          <a:bldDgm bld="one"/>
        </p:bldSub>
      </p:bldGraphic>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58591A-4319-1438-A224-AEB1B8D12542}"/>
              </a:ext>
            </a:extLst>
          </p:cNvPr>
          <p:cNvSpPr txBox="1"/>
          <p:nvPr/>
        </p:nvSpPr>
        <p:spPr>
          <a:xfrm>
            <a:off x="209549" y="0"/>
            <a:ext cx="11772901" cy="769441"/>
          </a:xfrm>
          <a:prstGeom prst="rect">
            <a:avLst/>
          </a:prstGeom>
          <a:noFill/>
        </p:spPr>
        <p:txBody>
          <a:bodyPr wrap="square">
            <a:spAutoFit/>
          </a:bodyPr>
          <a:lstStyle/>
          <a:p>
            <a:pPr algn="ctr"/>
            <a:r>
              <a:rPr lang="es-ES" sz="4400" b="1" spc="300" dirty="0">
                <a:ln w="9525" cmpd="sng">
                  <a:solidFill>
                    <a:schemeClr val="accent1"/>
                  </a:solidFill>
                  <a:prstDash val="solid"/>
                </a:ln>
                <a:solidFill>
                  <a:srgbClr val="70AD47">
                    <a:tint val="1000"/>
                  </a:srgbClr>
                </a:solidFill>
                <a:effectLst>
                  <a:glow rad="38100">
                    <a:schemeClr val="accent1">
                      <a:alpha val="40000"/>
                    </a:schemeClr>
                  </a:glow>
                </a:effectLst>
              </a:rPr>
              <a:t>DIEVA BRĪNUMI</a:t>
            </a:r>
          </a:p>
        </p:txBody>
      </p:sp>
      <p:sp>
        <p:nvSpPr>
          <p:cNvPr id="5" name="CuadroTexto 4">
            <a:extLst>
              <a:ext uri="{FF2B5EF4-FFF2-40B4-BE49-F238E27FC236}">
                <a16:creationId xmlns:a16="http://schemas.microsoft.com/office/drawing/2014/main" id="{36B1BDF9-F71B-88C0-8CC3-C2DD7588CA4E}"/>
              </a:ext>
            </a:extLst>
          </p:cNvPr>
          <p:cNvSpPr txBox="1"/>
          <p:nvPr/>
        </p:nvSpPr>
        <p:spPr>
          <a:xfrm>
            <a:off x="438149" y="618548"/>
            <a:ext cx="11315700" cy="923330"/>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tad ūdeņi, kas plūda no augšas, sastājās kā liels aizsprosts, kurš sniedzās līdz pašai Ādamas pilsētai, kas atrodas sānis Cartanai; bet ūdeņi, kas plūda lejup uz Arabas jūru jeb Sāls jūru, izsīka. Tad tauta gāja pāri iepretim Jērikai.</a:t>
            </a: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(Jo</a:t>
            </a:r>
            <a:r>
              <a:rPr lang="lv-LV"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zua</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3:16)</a:t>
            </a:r>
          </a:p>
        </p:txBody>
      </p:sp>
      <p:sp>
        <p:nvSpPr>
          <p:cNvPr id="6" name="CuadroTexto 5">
            <a:extLst>
              <a:ext uri="{FF2B5EF4-FFF2-40B4-BE49-F238E27FC236}">
                <a16:creationId xmlns:a16="http://schemas.microsoft.com/office/drawing/2014/main" id="{0B32CA84-A8A9-0F80-16A3-84944AD60BB2}"/>
              </a:ext>
            </a:extLst>
          </p:cNvPr>
          <p:cNvSpPr txBox="1"/>
          <p:nvPr/>
        </p:nvSpPr>
        <p:spPr>
          <a:xfrm>
            <a:off x="6438900" y="1576387"/>
            <a:ext cx="5753100" cy="1631216"/>
          </a:xfrm>
          <a:prstGeom prst="rect">
            <a:avLst/>
          </a:prstGeom>
          <a:noFill/>
        </p:spPr>
        <p:txBody>
          <a:bodyPr wrap="square" rtlCol="0">
            <a:spAutoFit/>
          </a:bodyPr>
          <a:lstStyle/>
          <a:p>
            <a:pPr>
              <a:spcBef>
                <a:spcPts val="600"/>
              </a:spcBef>
            </a:pPr>
            <a:r>
              <a:rPr lang="lv-LV" sz="2000" b="1" dirty="0"/>
              <a:t>Dievs ir "vienīgais, kas dara brīnumus" (Ps. 72:18). Tāpēc mēs atzīstam Viņu par vienīgo Dievu (Ps. 86:10), pieminam Viņa brīnumus (Ps.77:12) un stāstām par Viņa apbrīnojamajiem darbiem (Ps. 96:3).</a:t>
            </a:r>
          </a:p>
        </p:txBody>
      </p:sp>
      <p:pic>
        <p:nvPicPr>
          <p:cNvPr id="4" name="Imagen 3" descr="Imagen que contiene tabla, hecho de madera, viejo, grande&#10;&#10;El contenido generado por IA puede ser incorrecto.">
            <a:extLst>
              <a:ext uri="{FF2B5EF4-FFF2-40B4-BE49-F238E27FC236}">
                <a16:creationId xmlns:a16="http://schemas.microsoft.com/office/drawing/2014/main" id="{DDD47B7F-6019-71F0-12B2-C12C62670C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750" y="1702607"/>
            <a:ext cx="6024563" cy="3803006"/>
          </a:xfrm>
          <a:prstGeom prst="rect">
            <a:avLst/>
          </a:prstGeom>
          <a:ln w="88900" cap="sq" cmpd="thickThin">
            <a:solidFill>
              <a:srgbClr val="926D36"/>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005D4EEF-1520-14E4-D6D3-FA034A480F38}"/>
              </a:ext>
            </a:extLst>
          </p:cNvPr>
          <p:cNvSpPr txBox="1"/>
          <p:nvPr/>
        </p:nvSpPr>
        <p:spPr>
          <a:xfrm>
            <a:off x="128587" y="5530007"/>
            <a:ext cx="6719887" cy="1323439"/>
          </a:xfrm>
          <a:prstGeom prst="rect">
            <a:avLst/>
          </a:prstGeom>
          <a:noFill/>
        </p:spPr>
        <p:txBody>
          <a:bodyPr wrap="square">
            <a:spAutoFit/>
          </a:bodyPr>
          <a:lstStyle/>
          <a:p>
            <a:pPr>
              <a:spcBef>
                <a:spcPts val="600"/>
              </a:spcBef>
            </a:pPr>
            <a:r>
              <a:rPr lang="lv-LV" sz="2000" b="1" dirty="0"/>
              <a:t>Jordānas šķērsošana ir viens no Dieva brīnumiem, kas pravietiski norāda uz vēl vienu no lielajiem brīnumiem, ko Dievs ir apsolījis paveikt mūsos: ieiešanu debesu Kanaānā (Cah. 8:6-8).</a:t>
            </a:r>
          </a:p>
        </p:txBody>
      </p:sp>
      <p:pic>
        <p:nvPicPr>
          <p:cNvPr id="10" name="Imagen 9" descr="Un grupo de personas en medio de varios árboles&#10;&#10;El contenido generado por IA puede ser incorrecto.">
            <a:extLst>
              <a:ext uri="{FF2B5EF4-FFF2-40B4-BE49-F238E27FC236}">
                <a16:creationId xmlns:a16="http://schemas.microsoft.com/office/drawing/2014/main" id="{A538EC3F-93EF-B448-A06B-B06D882EE14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6943724" y="4895423"/>
            <a:ext cx="5119689" cy="1858442"/>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3B297A29-913F-E0CE-D7A1-D102B22DD393}"/>
              </a:ext>
            </a:extLst>
          </p:cNvPr>
          <p:cNvSpPr txBox="1"/>
          <p:nvPr/>
        </p:nvSpPr>
        <p:spPr>
          <a:xfrm>
            <a:off x="6438900" y="3207603"/>
            <a:ext cx="5753100" cy="1323439"/>
          </a:xfrm>
          <a:prstGeom prst="rect">
            <a:avLst/>
          </a:prstGeom>
          <a:noFill/>
        </p:spPr>
        <p:txBody>
          <a:bodyPr wrap="square">
            <a:spAutoFit/>
          </a:bodyPr>
          <a:lstStyle/>
          <a:p>
            <a:pPr>
              <a:spcBef>
                <a:spcPts val="600"/>
              </a:spcBef>
            </a:pPr>
            <a:r>
              <a:rPr lang="lv-LV" sz="2000" b="1" dirty="0"/>
              <a:t>Nekas nav pārāk sarežģīts vai brīnišķīgs Tam, kas radījis visu, kas eksistē (Jer.32:17; Lk.1:37). Tāpēc varam paļauties, ka Viņš darīs brīnumus arī mūsu dzīvēs (Ps. 107:8).</a:t>
            </a:r>
          </a:p>
        </p:txBody>
      </p:sp>
    </p:spTree>
    <p:extLst>
      <p:ext uri="{BB962C8B-B14F-4D97-AF65-F5344CB8AC3E}">
        <p14:creationId xmlns:p14="http://schemas.microsoft.com/office/powerpoint/2010/main" val="245137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97A87FA-955C-C6BD-19DA-E2570729E7C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3204D56-6CBE-FF8F-2258-E1939E6BE67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281724" y="1973359"/>
            <a:ext cx="6350805" cy="4795953"/>
          </a:xfrm>
          <a:prstGeom prst="rect">
            <a:avLst/>
          </a:prstGeom>
          <a:effectLst>
            <a:outerShdw blurRad="50800" dist="38100" dir="2700000" algn="tl" rotWithShape="0">
              <a:prstClr val="black">
                <a:alpha val="40000"/>
              </a:prstClr>
            </a:outerShdw>
          </a:effectLst>
        </p:spPr>
      </p:pic>
      <p:pic>
        <p:nvPicPr>
          <p:cNvPr id="7" name="Imagen 6" descr="Dibujo de una persona&#10;&#10;El contenido generado por IA puede ser incorrecto.">
            <a:extLst>
              <a:ext uri="{FF2B5EF4-FFF2-40B4-BE49-F238E27FC236}">
                <a16:creationId xmlns:a16="http://schemas.microsoft.com/office/drawing/2014/main" id="{2C00827E-BC99-8061-2A79-1C9CD6C30B3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4671039" y="639011"/>
            <a:ext cx="949974" cy="2128269"/>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7F67824F-84D0-05EB-DFD3-131616173D33}"/>
              </a:ext>
            </a:extLst>
          </p:cNvPr>
          <p:cNvSpPr txBox="1"/>
          <p:nvPr/>
        </p:nvSpPr>
        <p:spPr>
          <a:xfrm>
            <a:off x="5114926" y="2274838"/>
            <a:ext cx="7077074" cy="2308324"/>
          </a:xfrm>
          <a:prstGeom prst="rect">
            <a:avLst/>
          </a:prstGeom>
          <a:noFill/>
        </p:spPr>
        <p:txBody>
          <a:bodyPr wrap="square">
            <a:spAutoFit/>
            <a:scene3d>
              <a:camera prst="orthographicFront"/>
              <a:lightRig rig="threePt" dir="t"/>
            </a:scene3d>
            <a:sp3d extrusionH="57150">
              <a:bevelT w="38100" h="38100"/>
            </a:sp3d>
          </a:bodyPr>
          <a:lstStyle/>
          <a:p>
            <a:pPr algn="ctr"/>
            <a:r>
              <a:rPr lang="es-ES"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ATCER</a:t>
            </a:r>
            <a:r>
              <a:rPr lang="lv-LV"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ĒT</a:t>
            </a:r>
            <a:r>
              <a:rPr lang="es-ES"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IES UN AIZMIRST</a:t>
            </a:r>
          </a:p>
          <a:p>
            <a:pPr algn="ctr"/>
            <a:r>
              <a:rPr lang="es-ES"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(JOZUAS 4)</a:t>
            </a:r>
            <a:endParaRPr lang="es-ES" sz="40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669382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9F61B8-CB93-D056-BB29-A90CCDEF242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6E44BFA-A5F9-1E96-B1CD-A5E54C88A43C}"/>
              </a:ext>
            </a:extLst>
          </p:cNvPr>
          <p:cNvSpPr txBox="1"/>
          <p:nvPr/>
        </p:nvSpPr>
        <p:spPr>
          <a:xfrm>
            <a:off x="0" y="0"/>
            <a:ext cx="12191999"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ZĪMES, KAS JĀATCERAS</a:t>
            </a:r>
          </a:p>
        </p:txBody>
      </p:sp>
      <p:sp>
        <p:nvSpPr>
          <p:cNvPr id="4" name="CuadroTexto 3">
            <a:extLst>
              <a:ext uri="{FF2B5EF4-FFF2-40B4-BE49-F238E27FC236}">
                <a16:creationId xmlns:a16="http://schemas.microsoft.com/office/drawing/2014/main" id="{845A30FC-2FE4-190D-F756-1049BC89C6E2}"/>
              </a:ext>
            </a:extLst>
          </p:cNvPr>
          <p:cNvSpPr txBox="1"/>
          <p:nvPr/>
        </p:nvSpPr>
        <p:spPr>
          <a:xfrm>
            <a:off x="976311" y="628947"/>
            <a:ext cx="10239375" cy="646331"/>
          </a:xfrm>
          <a:prstGeom prst="rect">
            <a:avLst/>
          </a:prstGeom>
          <a:noFill/>
        </p:spPr>
        <p:txBody>
          <a:bodyPr wrap="square">
            <a:spAutoFit/>
          </a:bodyPr>
          <a:lstStyle/>
          <a:p>
            <a:pPr algn="ctr"/>
            <a:r>
              <a:rPr lang="es-ES"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lai šī ir zīme jūsu vidū, kad jūsu bērni jums vēlāk jautās, vaicādami: kas tie jums par akmeņiem?</a:t>
            </a:r>
            <a:r>
              <a:rPr lang="es-ES"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(Jo</a:t>
            </a:r>
            <a:r>
              <a:rPr lang="lv-LV"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zua</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4:6-7a)</a:t>
            </a:r>
          </a:p>
        </p:txBody>
      </p:sp>
      <p:sp>
        <p:nvSpPr>
          <p:cNvPr id="5" name="CuadroTexto 4">
            <a:extLst>
              <a:ext uri="{FF2B5EF4-FFF2-40B4-BE49-F238E27FC236}">
                <a16:creationId xmlns:a16="http://schemas.microsoft.com/office/drawing/2014/main" id="{05704F5E-C7F1-E1E5-FC3C-68853C69F0C6}"/>
              </a:ext>
            </a:extLst>
          </p:cNvPr>
          <p:cNvSpPr txBox="1"/>
          <p:nvPr/>
        </p:nvSpPr>
        <p:spPr>
          <a:xfrm>
            <a:off x="152400" y="1341501"/>
            <a:ext cx="6877050" cy="400110"/>
          </a:xfrm>
          <a:prstGeom prst="rect">
            <a:avLst/>
          </a:prstGeom>
          <a:noFill/>
        </p:spPr>
        <p:txBody>
          <a:bodyPr wrap="square" rtlCol="0">
            <a:spAutoFit/>
          </a:bodyPr>
          <a:lstStyle/>
          <a:p>
            <a:pPr>
              <a:spcBef>
                <a:spcPts val="600"/>
              </a:spcBef>
            </a:pPr>
            <a:r>
              <a:rPr lang="lv-LV" sz="2000" b="1" dirty="0"/>
              <a:t>Bībelē zīmei var būt vairākas nozīmes:</a:t>
            </a:r>
          </a:p>
        </p:txBody>
      </p:sp>
      <p:grpSp>
        <p:nvGrpSpPr>
          <p:cNvPr id="25" name="Grupo 24">
            <a:extLst>
              <a:ext uri="{FF2B5EF4-FFF2-40B4-BE49-F238E27FC236}">
                <a16:creationId xmlns:a16="http://schemas.microsoft.com/office/drawing/2014/main" id="{50DFF90F-28DE-F238-90B7-0104F9FABA30}"/>
              </a:ext>
            </a:extLst>
          </p:cNvPr>
          <p:cNvGrpSpPr/>
          <p:nvPr/>
        </p:nvGrpSpPr>
        <p:grpSpPr>
          <a:xfrm>
            <a:off x="84212" y="1861033"/>
            <a:ext cx="2433402" cy="1374889"/>
            <a:chOff x="84212" y="1861033"/>
            <a:chExt cx="2433402" cy="1374889"/>
          </a:xfrm>
        </p:grpSpPr>
        <p:sp>
          <p:nvSpPr>
            <p:cNvPr id="11" name="Forma libre: forma 10">
              <a:extLst>
                <a:ext uri="{FF2B5EF4-FFF2-40B4-BE49-F238E27FC236}">
                  <a16:creationId xmlns:a16="http://schemas.microsoft.com/office/drawing/2014/main" id="{02EB1938-2CF1-1102-06CB-BC2EA37432B5}"/>
                </a:ext>
              </a:extLst>
            </p:cNvPr>
            <p:cNvSpPr/>
            <p:nvPr/>
          </p:nvSpPr>
          <p:spPr>
            <a:xfrm>
              <a:off x="754300" y="1866859"/>
              <a:ext cx="1763314" cy="1369063"/>
            </a:xfrm>
            <a:custGeom>
              <a:avLst/>
              <a:gdLst>
                <a:gd name="connsiteX0" fmla="*/ 0 w 1848157"/>
                <a:gd name="connsiteY0" fmla="*/ 0 h 1161427"/>
                <a:gd name="connsiteX1" fmla="*/ 1848157 w 1848157"/>
                <a:gd name="connsiteY1" fmla="*/ 0 h 1161427"/>
                <a:gd name="connsiteX2" fmla="*/ 1848157 w 1848157"/>
                <a:gd name="connsiteY2" fmla="*/ 1161427 h 1161427"/>
                <a:gd name="connsiteX3" fmla="*/ 0 w 1848157"/>
                <a:gd name="connsiteY3" fmla="*/ 1161427 h 1161427"/>
                <a:gd name="connsiteX4" fmla="*/ 0 w 1848157"/>
                <a:gd name="connsiteY4" fmla="*/ 0 h 116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157" h="1161427">
                  <a:moveTo>
                    <a:pt x="0" y="0"/>
                  </a:moveTo>
                  <a:lnTo>
                    <a:pt x="1848157" y="0"/>
                  </a:lnTo>
                  <a:lnTo>
                    <a:pt x="1848157" y="1161427"/>
                  </a:lnTo>
                  <a:lnTo>
                    <a:pt x="0" y="1161427"/>
                  </a:lnTo>
                  <a:lnTo>
                    <a:pt x="0" y="0"/>
                  </a:lnTo>
                  <a:close/>
                </a:path>
              </a:pathLst>
            </a:custGeom>
            <a:solidFill>
              <a:schemeClr val="accent4">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681" tIns="76200" rIns="76200" bIns="76200" numCol="1" spcCol="1270" anchor="ctr" anchorCtr="0">
              <a:noAutofit/>
            </a:bodyPr>
            <a:lstStyle/>
            <a:p>
              <a:pPr lvl="0" algn="ctr" defTabSz="889000">
                <a:lnSpc>
                  <a:spcPct val="90000"/>
                </a:lnSpc>
                <a:spcBef>
                  <a:spcPct val="0"/>
                </a:spcBef>
                <a:spcAft>
                  <a:spcPct val="35000"/>
                </a:spcAft>
              </a:pPr>
              <a:r>
                <a:rPr lang="lv-LV" b="1" dirty="0"/>
                <a:t>Ievērojama zīme          (1.Ķēn.13:3)</a:t>
              </a:r>
              <a:endParaRPr lang="es-ES" kern="1200" dirty="0"/>
            </a:p>
          </p:txBody>
        </p:sp>
        <p:sp>
          <p:nvSpPr>
            <p:cNvPr id="12" name="Rectángulo 11">
              <a:extLst>
                <a:ext uri="{FF2B5EF4-FFF2-40B4-BE49-F238E27FC236}">
                  <a16:creationId xmlns:a16="http://schemas.microsoft.com/office/drawing/2014/main" id="{BF915D9F-B31D-F85D-731C-A607BA578C20}"/>
                </a:ext>
              </a:extLst>
            </p:cNvPr>
            <p:cNvSpPr/>
            <p:nvPr/>
          </p:nvSpPr>
          <p:spPr>
            <a:xfrm>
              <a:off x="84212" y="1861033"/>
              <a:ext cx="1022075" cy="1362067"/>
            </a:xfrm>
            <a:prstGeom prst="rect">
              <a:avLst/>
            </a:prstGeom>
            <a:blipFill rotWithShape="1">
              <a:blip r:embed="rId3" cstate="hqprint">
                <a:extLst>
                  <a:ext uri="{28A0092B-C50C-407E-A947-70E740481C1C}">
                    <a14:useLocalDpi xmlns:a14="http://schemas.microsoft.com/office/drawing/2010/main"/>
                  </a:ext>
                </a:extLst>
              </a:blip>
              <a:srcRect/>
              <a:stretch>
                <a:fillRect/>
              </a:stretch>
            </a:blipFill>
            <a:ln>
              <a:solidFill>
                <a:schemeClr val="accent4">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4" name="Grupo 23">
            <a:extLst>
              <a:ext uri="{FF2B5EF4-FFF2-40B4-BE49-F238E27FC236}">
                <a16:creationId xmlns:a16="http://schemas.microsoft.com/office/drawing/2014/main" id="{5FD581DE-9BC7-0C8A-B145-17CD02B0855B}"/>
              </a:ext>
            </a:extLst>
          </p:cNvPr>
          <p:cNvGrpSpPr/>
          <p:nvPr/>
        </p:nvGrpSpPr>
        <p:grpSpPr>
          <a:xfrm>
            <a:off x="2517614" y="1861641"/>
            <a:ext cx="2366028" cy="1369584"/>
            <a:chOff x="2517614" y="1861641"/>
            <a:chExt cx="2366028" cy="1369584"/>
          </a:xfrm>
        </p:grpSpPr>
        <p:sp>
          <p:nvSpPr>
            <p:cNvPr id="13" name="Forma libre: forma 12">
              <a:extLst>
                <a:ext uri="{FF2B5EF4-FFF2-40B4-BE49-F238E27FC236}">
                  <a16:creationId xmlns:a16="http://schemas.microsoft.com/office/drawing/2014/main" id="{0D1D8166-B2BC-FCF9-0B7F-58A262100318}"/>
                </a:ext>
              </a:extLst>
            </p:cNvPr>
            <p:cNvSpPr/>
            <p:nvPr/>
          </p:nvSpPr>
          <p:spPr>
            <a:xfrm>
              <a:off x="3189053" y="1866859"/>
              <a:ext cx="1694589" cy="1364366"/>
            </a:xfrm>
            <a:custGeom>
              <a:avLst/>
              <a:gdLst>
                <a:gd name="connsiteX0" fmla="*/ 0 w 1844395"/>
                <a:gd name="connsiteY0" fmla="*/ 0 h 1157443"/>
                <a:gd name="connsiteX1" fmla="*/ 1844395 w 1844395"/>
                <a:gd name="connsiteY1" fmla="*/ 0 h 1157443"/>
                <a:gd name="connsiteX2" fmla="*/ 1844395 w 1844395"/>
                <a:gd name="connsiteY2" fmla="*/ 1157443 h 1157443"/>
                <a:gd name="connsiteX3" fmla="*/ 0 w 1844395"/>
                <a:gd name="connsiteY3" fmla="*/ 1157443 h 1157443"/>
                <a:gd name="connsiteX4" fmla="*/ 0 w 1844395"/>
                <a:gd name="connsiteY4" fmla="*/ 0 h 115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395" h="1157443">
                  <a:moveTo>
                    <a:pt x="0" y="0"/>
                  </a:moveTo>
                  <a:lnTo>
                    <a:pt x="1844395" y="0"/>
                  </a:lnTo>
                  <a:lnTo>
                    <a:pt x="1844395" y="1157443"/>
                  </a:lnTo>
                  <a:lnTo>
                    <a:pt x="0" y="1157443"/>
                  </a:lnTo>
                  <a:lnTo>
                    <a:pt x="0" y="0"/>
                  </a:lnTo>
                  <a:close/>
                </a:path>
              </a:pathLst>
            </a:custGeom>
            <a:solidFill>
              <a:schemeClr val="accent3">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404" tIns="76200" rIns="76200" bIns="76200" numCol="1" spcCol="1270" anchor="ctr" anchorCtr="0">
              <a:noAutofit/>
            </a:bodyPr>
            <a:lstStyle/>
            <a:p>
              <a:pPr lvl="0" algn="ctr" defTabSz="889000">
                <a:lnSpc>
                  <a:spcPct val="90000"/>
                </a:lnSpc>
                <a:spcBef>
                  <a:spcPct val="0"/>
                </a:spcBef>
                <a:spcAft>
                  <a:spcPct val="35000"/>
                </a:spcAft>
              </a:pPr>
              <a:r>
                <a:rPr lang="lv-LV" b="1" dirty="0"/>
                <a:t>Derības zīme</a:t>
              </a:r>
              <a:r>
                <a:rPr lang="es-ES" b="1" dirty="0"/>
                <a:t> (1.Mz.9:13)</a:t>
              </a:r>
            </a:p>
          </p:txBody>
        </p:sp>
        <p:sp>
          <p:nvSpPr>
            <p:cNvPr id="14" name="Rectángulo 13">
              <a:extLst>
                <a:ext uri="{FF2B5EF4-FFF2-40B4-BE49-F238E27FC236}">
                  <a16:creationId xmlns:a16="http://schemas.microsoft.com/office/drawing/2014/main" id="{F1302451-25C8-601A-78B5-6C9B19B361E5}"/>
                </a:ext>
              </a:extLst>
            </p:cNvPr>
            <p:cNvSpPr/>
            <p:nvPr/>
          </p:nvSpPr>
          <p:spPr>
            <a:xfrm>
              <a:off x="2517614" y="1861641"/>
              <a:ext cx="1020786" cy="1360344"/>
            </a:xfrm>
            <a:prstGeom prst="rect">
              <a:avLst/>
            </a:prstGeom>
            <a:blipFill rotWithShape="1">
              <a:blip r:embed="rId4" cstate="hq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t="-7000" b="-7000"/>
              </a:stretch>
            </a:blipFill>
            <a:ln>
              <a:solidFill>
                <a:schemeClr val="accent3">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dirty="0"/>
            </a:p>
          </p:txBody>
        </p:sp>
      </p:grpSp>
      <p:grpSp>
        <p:nvGrpSpPr>
          <p:cNvPr id="23" name="Grupo 22">
            <a:extLst>
              <a:ext uri="{FF2B5EF4-FFF2-40B4-BE49-F238E27FC236}">
                <a16:creationId xmlns:a16="http://schemas.microsoft.com/office/drawing/2014/main" id="{CD2A3CBD-2410-EC68-70A9-7B1A16D8E02F}"/>
              </a:ext>
            </a:extLst>
          </p:cNvPr>
          <p:cNvGrpSpPr/>
          <p:nvPr/>
        </p:nvGrpSpPr>
        <p:grpSpPr>
          <a:xfrm>
            <a:off x="4920431" y="1875786"/>
            <a:ext cx="2606611" cy="1358986"/>
            <a:chOff x="4949727" y="1856337"/>
            <a:chExt cx="2201426" cy="1358986"/>
          </a:xfrm>
        </p:grpSpPr>
        <p:sp>
          <p:nvSpPr>
            <p:cNvPr id="15" name="Forma libre: forma 14">
              <a:extLst>
                <a:ext uri="{FF2B5EF4-FFF2-40B4-BE49-F238E27FC236}">
                  <a16:creationId xmlns:a16="http://schemas.microsoft.com/office/drawing/2014/main" id="{CB60D68B-6838-1997-9807-6F2437053877}"/>
                </a:ext>
              </a:extLst>
            </p:cNvPr>
            <p:cNvSpPr/>
            <p:nvPr/>
          </p:nvSpPr>
          <p:spPr>
            <a:xfrm>
              <a:off x="5470642" y="1856337"/>
              <a:ext cx="1680511" cy="1351207"/>
            </a:xfrm>
            <a:custGeom>
              <a:avLst/>
              <a:gdLst>
                <a:gd name="connsiteX0" fmla="*/ 0 w 1829073"/>
                <a:gd name="connsiteY0" fmla="*/ 0 h 1146279"/>
                <a:gd name="connsiteX1" fmla="*/ 1829073 w 1829073"/>
                <a:gd name="connsiteY1" fmla="*/ 0 h 1146279"/>
                <a:gd name="connsiteX2" fmla="*/ 1829073 w 1829073"/>
                <a:gd name="connsiteY2" fmla="*/ 1146279 h 1146279"/>
                <a:gd name="connsiteX3" fmla="*/ 0 w 1829073"/>
                <a:gd name="connsiteY3" fmla="*/ 1146279 h 1146279"/>
                <a:gd name="connsiteX4" fmla="*/ 0 w 1829073"/>
                <a:gd name="connsiteY4" fmla="*/ 0 h 114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073" h="1146279">
                  <a:moveTo>
                    <a:pt x="0" y="0"/>
                  </a:moveTo>
                  <a:lnTo>
                    <a:pt x="1829073" y="0"/>
                  </a:lnTo>
                  <a:lnTo>
                    <a:pt x="1829073" y="1146279"/>
                  </a:lnTo>
                  <a:lnTo>
                    <a:pt x="0" y="1146279"/>
                  </a:lnTo>
                  <a:lnTo>
                    <a:pt x="0" y="0"/>
                  </a:lnTo>
                  <a:close/>
                </a:path>
              </a:pathLst>
            </a:custGeom>
            <a:solidFill>
              <a:schemeClr val="accent1">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lvl="0" algn="ctr" defTabSz="889000">
                <a:lnSpc>
                  <a:spcPct val="90000"/>
                </a:lnSpc>
                <a:spcBef>
                  <a:spcPct val="0"/>
                </a:spcBef>
                <a:spcAft>
                  <a:spcPct val="35000"/>
                </a:spcAft>
              </a:pPr>
              <a:r>
                <a:rPr lang="lv-LV" b="1" dirty="0"/>
                <a:t>Glābšanas </a:t>
              </a:r>
              <a:r>
                <a:rPr lang="es-ES" b="1" dirty="0" err="1"/>
                <a:t>zīme</a:t>
              </a:r>
              <a:r>
                <a:rPr lang="es-ES" b="1" dirty="0"/>
                <a:t> </a:t>
              </a:r>
              <a:r>
                <a:rPr lang="lv-LV" b="1" dirty="0"/>
                <a:t>                </a:t>
              </a:r>
              <a:r>
                <a:rPr lang="es-ES" b="1" dirty="0"/>
                <a:t>(2.Mz.12:13)</a:t>
              </a:r>
              <a:endParaRPr lang="es-ES" kern="1200" dirty="0"/>
            </a:p>
          </p:txBody>
        </p:sp>
        <p:sp>
          <p:nvSpPr>
            <p:cNvPr id="16" name="Rectángulo 15">
              <a:extLst>
                <a:ext uri="{FF2B5EF4-FFF2-40B4-BE49-F238E27FC236}">
                  <a16:creationId xmlns:a16="http://schemas.microsoft.com/office/drawing/2014/main" id="{B7E29DFF-B7A1-069B-AC30-85D6A5284602}"/>
                </a:ext>
              </a:extLst>
            </p:cNvPr>
            <p:cNvSpPr/>
            <p:nvPr/>
          </p:nvSpPr>
          <p:spPr>
            <a:xfrm>
              <a:off x="4949727" y="1865266"/>
              <a:ext cx="1013067" cy="1350057"/>
            </a:xfrm>
            <a:prstGeom prst="rect">
              <a:avLst/>
            </a:prstGeom>
            <a:blipFill rotWithShape="1">
              <a:blip r:embed="rId6" cstate="hqprint">
                <a:extLst>
                  <a:ext uri="{28A0092B-C50C-407E-A947-70E740481C1C}">
                    <a14:useLocalDpi xmlns:a14="http://schemas.microsoft.com/office/drawing/2010/main"/>
                  </a:ext>
                </a:extLst>
              </a:blip>
              <a:srcRect/>
              <a:stretch>
                <a:fillRect/>
              </a:stretch>
            </a:blipFill>
            <a:ln>
              <a:solidFill>
                <a:schemeClr val="accent1">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2" name="Grupo 21">
            <a:extLst>
              <a:ext uri="{FF2B5EF4-FFF2-40B4-BE49-F238E27FC236}">
                <a16:creationId xmlns:a16="http://schemas.microsoft.com/office/drawing/2014/main" id="{6605A4DA-0CD4-3F1A-2884-5082D14C1FBA}"/>
              </a:ext>
            </a:extLst>
          </p:cNvPr>
          <p:cNvGrpSpPr/>
          <p:nvPr/>
        </p:nvGrpSpPr>
        <p:grpSpPr>
          <a:xfrm>
            <a:off x="7374121" y="1865266"/>
            <a:ext cx="2342743" cy="1350057"/>
            <a:chOff x="7374121" y="1865266"/>
            <a:chExt cx="2342743" cy="1350057"/>
          </a:xfrm>
        </p:grpSpPr>
        <p:sp>
          <p:nvSpPr>
            <p:cNvPr id="17" name="Forma libre: forma 16">
              <a:extLst>
                <a:ext uri="{FF2B5EF4-FFF2-40B4-BE49-F238E27FC236}">
                  <a16:creationId xmlns:a16="http://schemas.microsoft.com/office/drawing/2014/main" id="{4516A642-64F6-5E3A-F96E-69E710E3973A}"/>
                </a:ext>
              </a:extLst>
            </p:cNvPr>
            <p:cNvSpPr/>
            <p:nvPr/>
          </p:nvSpPr>
          <p:spPr>
            <a:xfrm>
              <a:off x="8037569" y="1866859"/>
              <a:ext cx="1679295" cy="1348464"/>
            </a:xfrm>
            <a:custGeom>
              <a:avLst/>
              <a:gdLst>
                <a:gd name="connsiteX0" fmla="*/ 0 w 1827749"/>
                <a:gd name="connsiteY0" fmla="*/ 0 h 1143952"/>
                <a:gd name="connsiteX1" fmla="*/ 1827749 w 1827749"/>
                <a:gd name="connsiteY1" fmla="*/ 0 h 1143952"/>
                <a:gd name="connsiteX2" fmla="*/ 1827749 w 1827749"/>
                <a:gd name="connsiteY2" fmla="*/ 1143952 h 1143952"/>
                <a:gd name="connsiteX3" fmla="*/ 0 w 1827749"/>
                <a:gd name="connsiteY3" fmla="*/ 1143952 h 1143952"/>
                <a:gd name="connsiteX4" fmla="*/ 0 w 1827749"/>
                <a:gd name="connsiteY4" fmla="*/ 0 h 114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749" h="1143952">
                  <a:moveTo>
                    <a:pt x="0" y="0"/>
                  </a:moveTo>
                  <a:lnTo>
                    <a:pt x="1827749" y="0"/>
                  </a:lnTo>
                  <a:lnTo>
                    <a:pt x="1827749" y="1143952"/>
                  </a:lnTo>
                  <a:lnTo>
                    <a:pt x="0" y="1143952"/>
                  </a:lnTo>
                  <a:lnTo>
                    <a:pt x="0" y="0"/>
                  </a:lnTo>
                  <a:close/>
                </a:path>
              </a:pathLst>
            </a:custGeom>
            <a:solidFill>
              <a:schemeClr val="accent2">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lvl="0" algn="ctr" defTabSz="889000">
                <a:lnSpc>
                  <a:spcPct val="90000"/>
                </a:lnSpc>
                <a:spcBef>
                  <a:spcPct val="0"/>
                </a:spcBef>
                <a:spcAft>
                  <a:spcPct val="35000"/>
                </a:spcAft>
              </a:pPr>
              <a:r>
                <a:rPr lang="lv-LV" b="1" dirty="0"/>
                <a:t>Atšķirības zīme (Ec.20:20)</a:t>
              </a:r>
              <a:endParaRPr lang="es-ES" dirty="0"/>
            </a:p>
          </p:txBody>
        </p:sp>
        <p:sp>
          <p:nvSpPr>
            <p:cNvPr id="18" name="Rectángulo 17">
              <a:extLst>
                <a:ext uri="{FF2B5EF4-FFF2-40B4-BE49-F238E27FC236}">
                  <a16:creationId xmlns:a16="http://schemas.microsoft.com/office/drawing/2014/main" id="{F9AD51C1-7962-05EF-2426-5684ACBF3899}"/>
                </a:ext>
              </a:extLst>
            </p:cNvPr>
            <p:cNvSpPr/>
            <p:nvPr/>
          </p:nvSpPr>
          <p:spPr>
            <a:xfrm>
              <a:off x="7374121" y="1865266"/>
              <a:ext cx="1013067" cy="1350057"/>
            </a:xfrm>
            <a:prstGeom prst="rect">
              <a:avLst/>
            </a:prstGeom>
            <a:blipFill rotWithShape="1">
              <a:blip r:embed="rId7" cstate="hqprint">
                <a:extLst>
                  <a:ext uri="{28A0092B-C50C-407E-A947-70E740481C1C}">
                    <a14:useLocalDpi xmlns:a14="http://schemas.microsoft.com/office/drawing/2010/main"/>
                  </a:ext>
                </a:extLst>
              </a:blip>
              <a:srcRect/>
              <a:stretch>
                <a:fillRect/>
              </a:stretch>
            </a:blipFill>
            <a:ln>
              <a:solidFill>
                <a:schemeClr val="accent2">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1" name="Grupo 20">
            <a:extLst>
              <a:ext uri="{FF2B5EF4-FFF2-40B4-BE49-F238E27FC236}">
                <a16:creationId xmlns:a16="http://schemas.microsoft.com/office/drawing/2014/main" id="{B8FA4016-2674-40E6-1C9E-DC334F757A81}"/>
              </a:ext>
            </a:extLst>
          </p:cNvPr>
          <p:cNvGrpSpPr/>
          <p:nvPr/>
        </p:nvGrpSpPr>
        <p:grpSpPr>
          <a:xfrm>
            <a:off x="9798514" y="1865266"/>
            <a:ext cx="2333175" cy="1365960"/>
            <a:chOff x="9798514" y="1865266"/>
            <a:chExt cx="2333175" cy="1365960"/>
          </a:xfrm>
        </p:grpSpPr>
        <p:sp>
          <p:nvSpPr>
            <p:cNvPr id="19" name="Forma libre: forma 18">
              <a:extLst>
                <a:ext uri="{FF2B5EF4-FFF2-40B4-BE49-F238E27FC236}">
                  <a16:creationId xmlns:a16="http://schemas.microsoft.com/office/drawing/2014/main" id="{58255379-E3FF-FF42-E8EB-EDC65DCF0C98}"/>
                </a:ext>
              </a:extLst>
            </p:cNvPr>
            <p:cNvSpPr/>
            <p:nvPr/>
          </p:nvSpPr>
          <p:spPr>
            <a:xfrm>
              <a:off x="10453572" y="1866860"/>
              <a:ext cx="1678117" cy="1364366"/>
            </a:xfrm>
            <a:custGeom>
              <a:avLst/>
              <a:gdLst>
                <a:gd name="connsiteX0" fmla="*/ 0 w 1826467"/>
                <a:gd name="connsiteY0" fmla="*/ 0 h 1218157"/>
                <a:gd name="connsiteX1" fmla="*/ 1826467 w 1826467"/>
                <a:gd name="connsiteY1" fmla="*/ 0 h 1218157"/>
                <a:gd name="connsiteX2" fmla="*/ 1826467 w 1826467"/>
                <a:gd name="connsiteY2" fmla="*/ 1218157 h 1218157"/>
                <a:gd name="connsiteX3" fmla="*/ 0 w 1826467"/>
                <a:gd name="connsiteY3" fmla="*/ 1218157 h 1218157"/>
                <a:gd name="connsiteX4" fmla="*/ 0 w 1826467"/>
                <a:gd name="connsiteY4" fmla="*/ 0 h 121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67" h="1218157">
                  <a:moveTo>
                    <a:pt x="0" y="0"/>
                  </a:moveTo>
                  <a:lnTo>
                    <a:pt x="1826467" y="0"/>
                  </a:lnTo>
                  <a:lnTo>
                    <a:pt x="1826467" y="1218157"/>
                  </a:lnTo>
                  <a:lnTo>
                    <a:pt x="0" y="1218157"/>
                  </a:lnTo>
                  <a:lnTo>
                    <a:pt x="0" y="0"/>
                  </a:lnTo>
                  <a:close/>
                </a:path>
              </a:pathLst>
            </a:custGeom>
            <a:solidFill>
              <a:srgbClr val="FFF0C1"/>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lvl="0" algn="ctr" defTabSz="889000">
                <a:lnSpc>
                  <a:spcPct val="90000"/>
                </a:lnSpc>
                <a:spcBef>
                  <a:spcPct val="0"/>
                </a:spcBef>
                <a:spcAft>
                  <a:spcPct val="35000"/>
                </a:spcAft>
              </a:pPr>
              <a:r>
                <a:rPr lang="lv-LV" b="1" dirty="0"/>
                <a:t>Piemiņas zīme (1.Moz. 28:18)</a:t>
              </a:r>
            </a:p>
          </p:txBody>
        </p:sp>
        <p:sp>
          <p:nvSpPr>
            <p:cNvPr id="20" name="Rectángulo 19">
              <a:extLst>
                <a:ext uri="{FF2B5EF4-FFF2-40B4-BE49-F238E27FC236}">
                  <a16:creationId xmlns:a16="http://schemas.microsoft.com/office/drawing/2014/main" id="{A83EEF63-BC30-2CA5-DE0E-FE773D30DAEB}"/>
                </a:ext>
              </a:extLst>
            </p:cNvPr>
            <p:cNvSpPr/>
            <p:nvPr/>
          </p:nvSpPr>
          <p:spPr>
            <a:xfrm>
              <a:off x="9798514" y="1865266"/>
              <a:ext cx="1013067" cy="1350057"/>
            </a:xfrm>
            <a:prstGeom prst="rect">
              <a:avLst/>
            </a:prstGeom>
            <a:blipFill rotWithShape="1">
              <a:blip r:embed="rId8" cstate="hq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a:blipFill>
            <a:ln>
              <a:solidFill>
                <a:srgbClr val="C89800"/>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sp>
        <p:nvSpPr>
          <p:cNvPr id="7" name="CuadroTexto 6">
            <a:extLst>
              <a:ext uri="{FF2B5EF4-FFF2-40B4-BE49-F238E27FC236}">
                <a16:creationId xmlns:a16="http://schemas.microsoft.com/office/drawing/2014/main" id="{0BA2DA80-26A1-D87D-AF1A-236BE048D0FC}"/>
              </a:ext>
            </a:extLst>
          </p:cNvPr>
          <p:cNvSpPr txBox="1"/>
          <p:nvPr/>
        </p:nvSpPr>
        <p:spPr>
          <a:xfrm>
            <a:off x="133350" y="3412391"/>
            <a:ext cx="6896100" cy="707886"/>
          </a:xfrm>
          <a:prstGeom prst="rect">
            <a:avLst/>
          </a:prstGeom>
          <a:noFill/>
        </p:spPr>
        <p:txBody>
          <a:bodyPr wrap="square" rtlCol="0">
            <a:spAutoFit/>
          </a:bodyPr>
          <a:lstStyle/>
          <a:p>
            <a:pPr>
              <a:spcBef>
                <a:spcPts val="600"/>
              </a:spcBef>
            </a:pPr>
            <a:r>
              <a:rPr lang="lv-LV" sz="2000" b="1" dirty="0"/>
              <a:t>No Jordānas izceltie 12 akmeņi, kurus Jozua uzstādīja kā zīmi, pieder pie pēdējiem - piemiņas akmeņiem.</a:t>
            </a:r>
          </a:p>
        </p:txBody>
      </p:sp>
      <p:pic>
        <p:nvPicPr>
          <p:cNvPr id="8" name="Imagen 7">
            <a:extLst>
              <a:ext uri="{FF2B5EF4-FFF2-40B4-BE49-F238E27FC236}">
                <a16:creationId xmlns:a16="http://schemas.microsoft.com/office/drawing/2014/main" id="{583E4246-8532-C88A-6FC8-F4885DF702C1}"/>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7073938" y="3469422"/>
            <a:ext cx="5035474" cy="3209925"/>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185CEAC1-AD89-F10C-1F28-A1FFCE497BF2}"/>
              </a:ext>
            </a:extLst>
          </p:cNvPr>
          <p:cNvSpPr txBox="1"/>
          <p:nvPr/>
        </p:nvSpPr>
        <p:spPr>
          <a:xfrm>
            <a:off x="130628" y="5120551"/>
            <a:ext cx="6896100" cy="1631216"/>
          </a:xfrm>
          <a:prstGeom prst="rect">
            <a:avLst/>
          </a:prstGeom>
          <a:noFill/>
        </p:spPr>
        <p:txBody>
          <a:bodyPr wrap="square">
            <a:spAutoFit/>
          </a:bodyPr>
          <a:lstStyle/>
          <a:p>
            <a:pPr>
              <a:spcBef>
                <a:spcPts val="600"/>
              </a:spcBef>
            </a:pPr>
            <a:r>
              <a:rPr lang="lv-LV" sz="2000" b="1" dirty="0"/>
              <a:t>Jaunajām paaudzēm bija jāzina, ko Dievs ir darījis. Dieva brīnumiiem jāstiprina viņu ticība.  Vecāku pienākums, stāstīt šos notikumus saviem bērniem (5. Moz. 4:9). Stiprinoties šajās Dieva atklāsmēs katram no mums ticībā ir jādzīvo saskaņā ar Dieva Vārdu.</a:t>
            </a:r>
          </a:p>
        </p:txBody>
      </p:sp>
      <p:sp>
        <p:nvSpPr>
          <p:cNvPr id="10" name="CuadroTexto 9">
            <a:extLst>
              <a:ext uri="{FF2B5EF4-FFF2-40B4-BE49-F238E27FC236}">
                <a16:creationId xmlns:a16="http://schemas.microsoft.com/office/drawing/2014/main" id="{40F53E23-62AC-9185-B623-A662D735B334}"/>
              </a:ext>
            </a:extLst>
          </p:cNvPr>
          <p:cNvSpPr txBox="1"/>
          <p:nvPr/>
        </p:nvSpPr>
        <p:spPr>
          <a:xfrm>
            <a:off x="142875" y="4250905"/>
            <a:ext cx="6877050" cy="707886"/>
          </a:xfrm>
          <a:prstGeom prst="rect">
            <a:avLst/>
          </a:prstGeom>
          <a:noFill/>
        </p:spPr>
        <p:txBody>
          <a:bodyPr wrap="square">
            <a:spAutoFit/>
          </a:bodyPr>
          <a:lstStyle/>
          <a:p>
            <a:pPr>
              <a:spcBef>
                <a:spcPts val="600"/>
              </a:spcBef>
            </a:pPr>
            <a:r>
              <a:rPr lang="lv-LV" sz="2000" b="1" dirty="0"/>
              <a:t>Kāds bija mērķis, ko Dievs bija domājis, lūdzot šos akmeņus uzcelt (Joz.4:6-7), papildus pašai piemiņai?</a:t>
            </a:r>
          </a:p>
        </p:txBody>
      </p:sp>
    </p:spTree>
    <p:extLst>
      <p:ext uri="{BB962C8B-B14F-4D97-AF65-F5344CB8AC3E}">
        <p14:creationId xmlns:p14="http://schemas.microsoft.com/office/powerpoint/2010/main" val="251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fltVal val="0.5"/>
                                          </p:val>
                                        </p:tav>
                                        <p:tav tm="100000">
                                          <p:val>
                                            <p:strVal val="#ppt_x"/>
                                          </p:val>
                                        </p:tav>
                                      </p:tavLst>
                                    </p:anim>
                                    <p:anim calcmode="lin" valueType="num">
                                      <p:cBhvr>
                                        <p:cTn id="36"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anim calcmode="lin" valueType="num">
                                      <p:cBhvr>
                                        <p:cTn id="44" dur="500" fill="hold"/>
                                        <p:tgtEl>
                                          <p:spTgt spid="24"/>
                                        </p:tgtEl>
                                        <p:attrNameLst>
                                          <p:attrName>ppt_x</p:attrName>
                                        </p:attrNameLst>
                                      </p:cBhvr>
                                      <p:tavLst>
                                        <p:tav tm="0">
                                          <p:val>
                                            <p:fltVal val="0.5"/>
                                          </p:val>
                                        </p:tav>
                                        <p:tav tm="100000">
                                          <p:val>
                                            <p:strVal val="#ppt_x"/>
                                          </p:val>
                                        </p:tav>
                                      </p:tavLst>
                                    </p:anim>
                                    <p:anim calcmode="lin" valueType="num">
                                      <p:cBhvr>
                                        <p:cTn id="45" dur="500" fill="hold"/>
                                        <p:tgtEl>
                                          <p:spTgt spid="24"/>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fltVal val="0.5"/>
                                          </p:val>
                                        </p:tav>
                                        <p:tav tm="100000">
                                          <p:val>
                                            <p:strVal val="#ppt_x"/>
                                          </p:val>
                                        </p:tav>
                                      </p:tavLst>
                                    </p:anim>
                                    <p:anim calcmode="lin" valueType="num">
                                      <p:cBhvr>
                                        <p:cTn id="54"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anim calcmode="lin" valueType="num">
                                      <p:cBhvr>
                                        <p:cTn id="62" dur="500" fill="hold"/>
                                        <p:tgtEl>
                                          <p:spTgt spid="22"/>
                                        </p:tgtEl>
                                        <p:attrNameLst>
                                          <p:attrName>ppt_x</p:attrName>
                                        </p:attrNameLst>
                                      </p:cBhvr>
                                      <p:tavLst>
                                        <p:tav tm="0">
                                          <p:val>
                                            <p:fltVal val="0.5"/>
                                          </p:val>
                                        </p:tav>
                                        <p:tav tm="100000">
                                          <p:val>
                                            <p:strVal val="#ppt_x"/>
                                          </p:val>
                                        </p:tav>
                                      </p:tavLst>
                                    </p:anim>
                                    <p:anim calcmode="lin" valueType="num">
                                      <p:cBhvr>
                                        <p:cTn id="63"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anim calcmode="lin" valueType="num">
                                      <p:cBhvr>
                                        <p:cTn id="71" dur="500" fill="hold"/>
                                        <p:tgtEl>
                                          <p:spTgt spid="21"/>
                                        </p:tgtEl>
                                        <p:attrNameLst>
                                          <p:attrName>ppt_x</p:attrName>
                                        </p:attrNameLst>
                                      </p:cBhvr>
                                      <p:tavLst>
                                        <p:tav tm="0">
                                          <p:val>
                                            <p:fltVal val="0.5"/>
                                          </p:val>
                                        </p:tav>
                                        <p:tav tm="100000">
                                          <p:val>
                                            <p:strVal val="#ppt_x"/>
                                          </p:val>
                                        </p:tav>
                                      </p:tavLst>
                                    </p:anim>
                                    <p:anim calcmode="lin" valueType="num">
                                      <p:cBhvr>
                                        <p:cTn id="72" dur="500" fill="hold"/>
                                        <p:tgtEl>
                                          <p:spTgt spid="21"/>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left)">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wipe(left)">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5A1D611-BBA3-0BE5-9E26-898D6542D46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C000A15-7C5F-B7D0-5E47-0A0F98F62E82}"/>
              </a:ext>
            </a:extLst>
          </p:cNvPr>
          <p:cNvSpPr txBox="1"/>
          <p:nvPr/>
        </p:nvSpPr>
        <p:spPr>
          <a:xfrm>
            <a:off x="0" y="-47625"/>
            <a:ext cx="12191999" cy="769441"/>
          </a:xfrm>
          <a:prstGeom prst="rect">
            <a:avLst/>
          </a:prstGeom>
          <a:noFill/>
        </p:spPr>
        <p:txBody>
          <a:bodyPr wrap="square">
            <a:spAutoFit/>
          </a:bodyPr>
          <a:lstStyle/>
          <a:p>
            <a:pPr algn="ctr"/>
            <a:r>
              <a:rPr lang="es-ES"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rPr>
              <a:t>AIZM</a:t>
            </a:r>
            <a:r>
              <a:rPr lang="lv-LV"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rPr>
              <a:t>ĀRŠĪBAS </a:t>
            </a:r>
            <a:r>
              <a:rPr lang="es-ES"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rPr>
              <a:t>BRIESMAS</a:t>
            </a:r>
          </a:p>
        </p:txBody>
      </p:sp>
      <p:sp>
        <p:nvSpPr>
          <p:cNvPr id="4" name="CuadroTexto 3">
            <a:extLst>
              <a:ext uri="{FF2B5EF4-FFF2-40B4-BE49-F238E27FC236}">
                <a16:creationId xmlns:a16="http://schemas.microsoft.com/office/drawing/2014/main" id="{F57D169C-540D-8A13-509E-F433C4CF0EAA}"/>
              </a:ext>
            </a:extLst>
          </p:cNvPr>
          <p:cNvSpPr txBox="1"/>
          <p:nvPr/>
        </p:nvSpPr>
        <p:spPr>
          <a:xfrm>
            <a:off x="485774" y="562272"/>
            <a:ext cx="11220449" cy="646331"/>
          </a:xfrm>
          <a:prstGeom prst="rect">
            <a:avLst/>
          </a:prstGeom>
          <a:noFill/>
        </p:spPr>
        <p:txBody>
          <a:bodyPr wrap="square">
            <a:spAutoFit/>
          </a:bodyPr>
          <a:lstStyle/>
          <a:p>
            <a:pPr algn="ctr"/>
            <a:r>
              <a:rPr lang="es-ES" b="1" dirty="0">
                <a:solidFill>
                  <a:srgbClr val="FFCED0"/>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FFCED0"/>
                </a:solidFill>
                <a:effectLst>
                  <a:outerShdw blurRad="38100" dist="38100" dir="2700000" algn="tl">
                    <a:srgbClr val="000000">
                      <a:alpha val="43137"/>
                    </a:srgbClr>
                  </a:outerShdw>
                </a:effectLst>
                <a:latin typeface="Comic Sans MS" panose="030F0702030302020204" pitchFamily="66" charset="0"/>
              </a:rPr>
              <a:t>Un tā Israēla bērni darīja to, kas ļauns Tā Kunga acīs, un viņi aizmirsa To Kungu, savu Dievu, un kalpoja baaliem un ašērām.” </a:t>
            </a:r>
            <a:r>
              <a:rPr lang="lv-LV" sz="1600" b="1" dirty="0">
                <a:solidFill>
                  <a:srgbClr val="FFCED0"/>
                </a:solidFill>
                <a:effectLst>
                  <a:outerShdw blurRad="38100" dist="38100" dir="2700000" algn="tl">
                    <a:srgbClr val="000000">
                      <a:alpha val="43137"/>
                    </a:srgbClr>
                  </a:outerShdw>
                </a:effectLst>
                <a:latin typeface="Comic Sans MS" panose="030F0702030302020204" pitchFamily="66" charset="0"/>
              </a:rPr>
              <a:t>(Soģu 3:7)</a:t>
            </a:r>
            <a:endParaRPr lang="es-ES" sz="1200" b="1" dirty="0">
              <a:solidFill>
                <a:srgbClr val="FFCED0"/>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29EBFAA3-4A3B-D9BE-B5E6-65BEC062B815}"/>
              </a:ext>
            </a:extLst>
          </p:cNvPr>
          <p:cNvSpPr txBox="1"/>
          <p:nvPr/>
        </p:nvSpPr>
        <p:spPr>
          <a:xfrm>
            <a:off x="257175" y="1381125"/>
            <a:ext cx="11934824" cy="400110"/>
          </a:xfrm>
          <a:prstGeom prst="rect">
            <a:avLst/>
          </a:prstGeom>
          <a:noFill/>
        </p:spPr>
        <p:txBody>
          <a:bodyPr wrap="square" rtlCol="0">
            <a:spAutoFit/>
          </a:bodyPr>
          <a:lstStyle/>
          <a:p>
            <a:pPr>
              <a:spcBef>
                <a:spcPts val="600"/>
              </a:spcBef>
            </a:pPr>
            <a:r>
              <a:rPr lang="lv-LV" sz="2000" b="1" dirty="0"/>
              <a:t>Uzstādot 12 piemiņas akmeņus Gilgalā, Jozua uzsvēra divus notikumus (Joz.4:23):</a:t>
            </a:r>
          </a:p>
        </p:txBody>
      </p:sp>
      <p:graphicFrame>
        <p:nvGraphicFramePr>
          <p:cNvPr id="2" name="Diagrama 1">
            <a:extLst>
              <a:ext uri="{FF2B5EF4-FFF2-40B4-BE49-F238E27FC236}">
                <a16:creationId xmlns:a16="http://schemas.microsoft.com/office/drawing/2014/main" id="{6F814F0B-81C0-8DC1-00F2-206D9504F340}"/>
              </a:ext>
            </a:extLst>
          </p:cNvPr>
          <p:cNvGraphicFramePr/>
          <p:nvPr>
            <p:extLst>
              <p:ext uri="{D42A27DB-BD31-4B8C-83A1-F6EECF244321}">
                <p14:modId xmlns:p14="http://schemas.microsoft.com/office/powerpoint/2010/main" val="1170702144"/>
              </p:ext>
            </p:extLst>
          </p:nvPr>
        </p:nvGraphicFramePr>
        <p:xfrm>
          <a:off x="257175" y="1798960"/>
          <a:ext cx="11758260" cy="2419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EE958F7C-AF7F-E3CF-5155-7E4EDC6E332E}"/>
              </a:ext>
            </a:extLst>
          </p:cNvPr>
          <p:cNvSpPr txBox="1"/>
          <p:nvPr/>
        </p:nvSpPr>
        <p:spPr>
          <a:xfrm>
            <a:off x="2576513" y="4226510"/>
            <a:ext cx="6119811" cy="1323439"/>
          </a:xfrm>
          <a:prstGeom prst="rect">
            <a:avLst/>
          </a:prstGeom>
          <a:noFill/>
        </p:spPr>
        <p:txBody>
          <a:bodyPr wrap="square" rtlCol="0">
            <a:spAutoFit/>
          </a:bodyPr>
          <a:lstStyle/>
          <a:p>
            <a:pPr>
              <a:spcBef>
                <a:spcPts val="600"/>
              </a:spcBef>
            </a:pPr>
            <a:r>
              <a:rPr lang="lv-LV" sz="2000" b="1" dirty="0"/>
              <a:t>Jaunajai paaudzei draudēja tāda pati kļūda kā viņu tēviem - aizmirst Dieva brīnumainos darbus. Diemžēl viņi aizmirsa un samaksāja par šīs nolaidības sekām (Soģu 3:7-8).</a:t>
            </a:r>
          </a:p>
        </p:txBody>
      </p:sp>
      <p:pic>
        <p:nvPicPr>
          <p:cNvPr id="8" name="Imagen 7" descr="Un grupo de hombres posando para una foto&#10;&#10;El contenido generado por IA puede ser incorrecto.">
            <a:extLst>
              <a:ext uri="{FF2B5EF4-FFF2-40B4-BE49-F238E27FC236}">
                <a16:creationId xmlns:a16="http://schemas.microsoft.com/office/drawing/2014/main" id="{2B6F04EC-309E-F609-E150-E60837AF63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6566" y="4478554"/>
            <a:ext cx="2328510" cy="2054078"/>
          </a:xfrm>
          <a:prstGeom prst="round2DiagRect">
            <a:avLst>
              <a:gd name="adj1" fmla="val 0"/>
              <a:gd name="adj2" fmla="val 14058"/>
            </a:avLst>
          </a:prstGeom>
          <a:ln w="38100" cap="sq">
            <a:gradFill flip="none" rotWithShape="1">
              <a:gsLst>
                <a:gs pos="0">
                  <a:srgbClr val="FFFF00"/>
                </a:gs>
                <a:gs pos="47000">
                  <a:srgbClr val="FFFF00"/>
                </a:gs>
                <a:gs pos="83000">
                  <a:schemeClr val="accent4"/>
                </a:gs>
                <a:gs pos="100000">
                  <a:schemeClr val="accent4"/>
                </a:gs>
              </a:gsLst>
              <a:lin ang="2700000" scaled="1"/>
              <a:tileRect/>
            </a:gradFill>
            <a:miter lim="800000"/>
          </a:ln>
          <a:effectLst>
            <a:outerShdw blurRad="254000" algn="tl" rotWithShape="0">
              <a:srgbClr val="000000">
                <a:alpha val="43000"/>
              </a:srgbClr>
            </a:outerShdw>
          </a:effectLst>
        </p:spPr>
      </p:pic>
      <p:pic>
        <p:nvPicPr>
          <p:cNvPr id="10" name="Imagen 9" descr="Un par de personas de pie en la calle&#10;&#10;El contenido generado por IA puede ser incorrecto.">
            <a:extLst>
              <a:ext uri="{FF2B5EF4-FFF2-40B4-BE49-F238E27FC236}">
                <a16:creationId xmlns:a16="http://schemas.microsoft.com/office/drawing/2014/main" id="{5244E412-A237-0F7A-B904-8F5A6E17006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429875" y="4472208"/>
            <a:ext cx="1585560" cy="2060423"/>
          </a:xfrm>
          <a:prstGeom prst="round2DiagRect">
            <a:avLst>
              <a:gd name="adj1" fmla="val 16667"/>
              <a:gd name="adj2" fmla="val 0"/>
            </a:avLst>
          </a:prstGeom>
          <a:ln w="38100" cap="sq">
            <a:gradFill flip="none" rotWithShape="1">
              <a:gsLst>
                <a:gs pos="0">
                  <a:srgbClr val="FFFF00"/>
                </a:gs>
                <a:gs pos="47000">
                  <a:srgbClr val="FFFF00"/>
                </a:gs>
                <a:gs pos="83000">
                  <a:schemeClr val="accent4"/>
                </a:gs>
                <a:gs pos="100000">
                  <a:schemeClr val="accent4"/>
                </a:gs>
              </a:gsLst>
              <a:lin ang="8100000" scaled="1"/>
              <a:tileRect/>
            </a:gra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40596663-F28C-81E2-BC99-544F48CA83B4}"/>
              </a:ext>
            </a:extLst>
          </p:cNvPr>
          <p:cNvSpPr txBox="1"/>
          <p:nvPr/>
        </p:nvSpPr>
        <p:spPr>
          <a:xfrm>
            <a:off x="2576513" y="5502419"/>
            <a:ext cx="7591424" cy="1015663"/>
          </a:xfrm>
          <a:prstGeom prst="rect">
            <a:avLst/>
          </a:prstGeom>
          <a:noFill/>
        </p:spPr>
        <p:txBody>
          <a:bodyPr wrap="square">
            <a:spAutoFit/>
          </a:bodyPr>
          <a:lstStyle/>
          <a:p>
            <a:pPr>
              <a:spcBef>
                <a:spcPts val="600"/>
              </a:spcBef>
            </a:pPr>
            <a:r>
              <a:rPr lang="lv-LV" sz="2000" b="1" dirty="0"/>
              <a:t>Cik svarīgi ir saglabāt prātā, kā Dievs ir rūpējies par mūsu senčiem, un cik svarīgi ir tas, ka mēs savām acīm esam redzējuši Dieva vareno roku!</a:t>
            </a:r>
          </a:p>
        </p:txBody>
      </p:sp>
      <p:pic>
        <p:nvPicPr>
          <p:cNvPr id="13" name="Imagen 12" descr="Grupo de personas caminando en un parque&#10;&#10;El contenido generado por IA puede ser incorrecto.">
            <a:extLst>
              <a:ext uri="{FF2B5EF4-FFF2-40B4-BE49-F238E27FC236}">
                <a16:creationId xmlns:a16="http://schemas.microsoft.com/office/drawing/2014/main" id="{08D26641-E676-1A0C-7B94-492CF03AB448}"/>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67761" y="4305300"/>
            <a:ext cx="1481136" cy="1201673"/>
          </a:xfrm>
          <a:prstGeom prst="ellipse">
            <a:avLst/>
          </a:prstGeom>
          <a:ln w="381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68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graphicEl>
                                              <a:dgm id="{1DBC163E-CA53-47E2-A4F1-8FD0C1739CD9}"/>
                                            </p:graphicEl>
                                          </p:spTgt>
                                        </p:tgtEl>
                                        <p:attrNameLst>
                                          <p:attrName>style.visibility</p:attrName>
                                        </p:attrNameLst>
                                      </p:cBhvr>
                                      <p:to>
                                        <p:strVal val="visible"/>
                                      </p:to>
                                    </p:set>
                                    <p:animEffect transition="in" filter="fade">
                                      <p:cBhvr>
                                        <p:cTn id="29" dur="1000"/>
                                        <p:tgtEl>
                                          <p:spTgt spid="2">
                                            <p:graphicEl>
                                              <a:dgm id="{1DBC163E-CA53-47E2-A4F1-8FD0C1739CD9}"/>
                                            </p:graphicEl>
                                          </p:spTgt>
                                        </p:tgtEl>
                                      </p:cBhvr>
                                    </p:animEffect>
                                    <p:anim calcmode="lin" valueType="num">
                                      <p:cBhvr>
                                        <p:cTn id="30" dur="1000" fill="hold"/>
                                        <p:tgtEl>
                                          <p:spTgt spid="2">
                                            <p:graphicEl>
                                              <a:dgm id="{1DBC163E-CA53-47E2-A4F1-8FD0C1739CD9}"/>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1DBC163E-CA53-47E2-A4F1-8FD0C1739CD9}"/>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graphicEl>
                                              <a:dgm id="{9900CE34-8A0F-463C-ADF3-D4EF6BF119DC}"/>
                                            </p:graphicEl>
                                          </p:spTgt>
                                        </p:tgtEl>
                                        <p:attrNameLst>
                                          <p:attrName>style.visibility</p:attrName>
                                        </p:attrNameLst>
                                      </p:cBhvr>
                                      <p:to>
                                        <p:strVal val="visible"/>
                                      </p:to>
                                    </p:set>
                                    <p:animEffect transition="in" filter="fade">
                                      <p:cBhvr>
                                        <p:cTn id="34" dur="1000"/>
                                        <p:tgtEl>
                                          <p:spTgt spid="2">
                                            <p:graphicEl>
                                              <a:dgm id="{9900CE34-8A0F-463C-ADF3-D4EF6BF119DC}"/>
                                            </p:graphicEl>
                                          </p:spTgt>
                                        </p:tgtEl>
                                      </p:cBhvr>
                                    </p:animEffect>
                                    <p:anim calcmode="lin" valueType="num">
                                      <p:cBhvr>
                                        <p:cTn id="35" dur="1000" fill="hold"/>
                                        <p:tgtEl>
                                          <p:spTgt spid="2">
                                            <p:graphicEl>
                                              <a:dgm id="{9900CE34-8A0F-463C-ADF3-D4EF6BF119DC}"/>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9900CE34-8A0F-463C-ADF3-D4EF6BF119DC}"/>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graphicEl>
                                              <a:dgm id="{E24F0F28-3AFA-4E7A-8FCD-D0AD630BB311}"/>
                                            </p:graphicEl>
                                          </p:spTgt>
                                        </p:tgtEl>
                                        <p:attrNameLst>
                                          <p:attrName>style.visibility</p:attrName>
                                        </p:attrNameLst>
                                      </p:cBhvr>
                                      <p:to>
                                        <p:strVal val="visible"/>
                                      </p:to>
                                    </p:set>
                                    <p:animEffect transition="in" filter="fade">
                                      <p:cBhvr>
                                        <p:cTn id="41" dur="1000"/>
                                        <p:tgtEl>
                                          <p:spTgt spid="2">
                                            <p:graphicEl>
                                              <a:dgm id="{E24F0F28-3AFA-4E7A-8FCD-D0AD630BB311}"/>
                                            </p:graphicEl>
                                          </p:spTgt>
                                        </p:tgtEl>
                                      </p:cBhvr>
                                    </p:animEffect>
                                    <p:anim calcmode="lin" valueType="num">
                                      <p:cBhvr>
                                        <p:cTn id="42" dur="1000" fill="hold"/>
                                        <p:tgtEl>
                                          <p:spTgt spid="2">
                                            <p:graphicEl>
                                              <a:dgm id="{E24F0F28-3AFA-4E7A-8FCD-D0AD630BB311}"/>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E24F0F28-3AFA-4E7A-8FCD-D0AD630BB311}"/>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FEA02886-E86B-444D-B54B-A2D1D4A0311F}"/>
                                            </p:graphicEl>
                                          </p:spTgt>
                                        </p:tgtEl>
                                        <p:attrNameLst>
                                          <p:attrName>style.visibility</p:attrName>
                                        </p:attrNameLst>
                                      </p:cBhvr>
                                      <p:to>
                                        <p:strVal val="visible"/>
                                      </p:to>
                                    </p:set>
                                    <p:animEffect transition="in" filter="fade">
                                      <p:cBhvr>
                                        <p:cTn id="46" dur="1000"/>
                                        <p:tgtEl>
                                          <p:spTgt spid="2">
                                            <p:graphicEl>
                                              <a:dgm id="{FEA02886-E86B-444D-B54B-A2D1D4A0311F}"/>
                                            </p:graphicEl>
                                          </p:spTgt>
                                        </p:tgtEl>
                                      </p:cBhvr>
                                    </p:animEffect>
                                    <p:anim calcmode="lin" valueType="num">
                                      <p:cBhvr>
                                        <p:cTn id="47" dur="1000" fill="hold"/>
                                        <p:tgtEl>
                                          <p:spTgt spid="2">
                                            <p:graphicEl>
                                              <a:dgm id="{FEA02886-E86B-444D-B54B-A2D1D4A0311F}"/>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FEA02886-E86B-444D-B54B-A2D1D4A0311F}"/>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750"/>
                                        <p:tgtEl>
                                          <p:spTgt spid="13"/>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900" decel="100000" fill="hold"/>
                                        <p:tgtEl>
                                          <p:spTgt spid="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900" decel="100000" fill="hold"/>
                                        <p:tgtEl>
                                          <p:spTgt spid="11"/>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72" presetID="37"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900" decel="100000" fill="hold"/>
                                        <p:tgtEl>
                                          <p:spTgt spid="10"/>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960</TotalTime>
  <Words>1155</Words>
  <Application>Microsoft Office PowerPoint</Application>
  <PresentationFormat>Panorámica</PresentationFormat>
  <Paragraphs>63</Paragraphs>
  <Slides>12</Slides>
  <Notes>4</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Arial</vt:lpstr>
      <vt:lpstr>Aptos Display</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107</cp:revision>
  <dcterms:created xsi:type="dcterms:W3CDTF">2025-09-23T16:48:06Z</dcterms:created>
  <dcterms:modified xsi:type="dcterms:W3CDTF">2025-09-29T15:00:07Z</dcterms:modified>
</cp:coreProperties>
</file>