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9"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F4B"/>
    <a:srgbClr val="036C94"/>
    <a:srgbClr val="B2BF5E"/>
    <a:srgbClr val="F7DC83"/>
    <a:srgbClr val="F389CD"/>
    <a:srgbClr val="9BFF9B"/>
    <a:srgbClr val="2E1500"/>
    <a:srgbClr val="752C24"/>
    <a:srgbClr val="E9B477"/>
    <a:srgbClr val="FD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C10AE-1E1C-4EA3-A425-6F58F6688395}"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69D3DE4F-B035-4419-AD42-BC19FCCA72FE}">
      <dgm:prSet custT="1"/>
      <dgm:spPr>
        <a:effectLst>
          <a:outerShdw blurRad="50800" dist="38100" dir="2700000" algn="tl" rotWithShape="0">
            <a:prstClr val="black">
              <a:alpha val="40000"/>
            </a:prstClr>
          </a:outerShdw>
        </a:effectLst>
      </dgm:spPr>
      <dgm:t>
        <a:bodyPr rIns="0"/>
        <a:lstStyle/>
        <a:p>
          <a:r>
            <a:rPr lang="lv-LV" sz="1800" b="1" noProof="0" dirty="0"/>
            <a:t>Dieva rakstītā vēsture (Jozua 24:1-13)</a:t>
          </a:r>
        </a:p>
      </dgm:t>
    </dgm:pt>
    <dgm:pt modelId="{A1B53E60-9D13-4BE9-91F7-7B16909B0AEF}" type="parTrans" cxnId="{97D0D79E-C93E-499D-9A9D-28C6673EB9ED}">
      <dgm:prSet/>
      <dgm:spPr/>
      <dgm:t>
        <a:bodyPr/>
        <a:lstStyle/>
        <a:p>
          <a:endParaRPr lang="es-ES" sz="1800"/>
        </a:p>
      </dgm:t>
    </dgm:pt>
    <dgm:pt modelId="{91A12EA2-232C-43CD-8203-FBE0C5DE4404}" type="sibTrans" cxnId="{97D0D79E-C93E-499D-9A9D-28C6673EB9ED}">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1A6284D3-E313-48D3-B99B-D0070036B406}">
      <dgm:prSet custT="1"/>
      <dgm:spPr>
        <a:effectLst>
          <a:outerShdw blurRad="50800" dist="38100" dir="2700000" algn="tl" rotWithShape="0">
            <a:prstClr val="black">
              <a:alpha val="40000"/>
            </a:prstClr>
          </a:outerShdw>
        </a:effectLst>
      </dgm:spPr>
      <dgm:t>
        <a:bodyPr rIns="0"/>
        <a:lstStyle/>
        <a:p>
          <a:r>
            <a:rPr lang="lv-LV" sz="1800" b="1" noProof="0" dirty="0"/>
            <a:t>Aicinājums uz godīgumu (Jozua 24:14-15)</a:t>
          </a:r>
        </a:p>
      </dgm:t>
    </dgm:pt>
    <dgm:pt modelId="{49CF05A3-0305-44C5-B26D-D1CA93F52DB9}" type="parTrans" cxnId="{B4001F67-C065-4AE4-9419-B5FA3125DDB3}">
      <dgm:prSet/>
      <dgm:spPr/>
      <dgm:t>
        <a:bodyPr/>
        <a:lstStyle/>
        <a:p>
          <a:endParaRPr lang="es-ES" sz="1800"/>
        </a:p>
      </dgm:t>
    </dgm:pt>
    <dgm:pt modelId="{B70DD2CC-751A-4730-9BEE-743ABCDC9BBB}" type="sibTrans" cxnId="{B4001F67-C065-4AE4-9419-B5FA3125DDB3}">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B0754501-22AF-43A4-95CC-8DBB6EC082BD}">
      <dgm:prSet custT="1"/>
      <dgm:spPr>
        <a:effectLst>
          <a:outerShdw blurRad="50800" dist="38100" dir="2700000" algn="tl" rotWithShape="0">
            <a:prstClr val="black">
              <a:alpha val="40000"/>
            </a:prstClr>
          </a:outerShdw>
        </a:effectLst>
      </dgm:spPr>
      <dgm:t>
        <a:bodyPr rIns="0"/>
        <a:lstStyle/>
        <a:p>
          <a:r>
            <a:rPr lang="lv-LV" sz="1800" b="1" noProof="0" dirty="0"/>
            <a:t>Tautas izvēle (Jozua 24:16-21)</a:t>
          </a:r>
        </a:p>
      </dgm:t>
    </dgm:pt>
    <dgm:pt modelId="{AE2A275F-E5F3-4212-BC77-A4CDD94A7B18}" type="parTrans" cxnId="{F802C522-6422-4224-88CC-62D8C8E722BB}">
      <dgm:prSet/>
      <dgm:spPr/>
      <dgm:t>
        <a:bodyPr/>
        <a:lstStyle/>
        <a:p>
          <a:endParaRPr lang="es-ES" sz="1800"/>
        </a:p>
      </dgm:t>
    </dgm:pt>
    <dgm:pt modelId="{58DA6EA0-74B8-401E-AA9D-EC13163F1649}" type="sibTrans" cxnId="{F802C522-6422-4224-88CC-62D8C8E722BB}">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96ADB1B9-DB91-4486-8D5A-89A253DAD0F3}">
      <dgm:prSet custT="1"/>
      <dgm:spPr>
        <a:effectLst>
          <a:outerShdw blurRad="50800" dist="38100" dir="2700000" algn="tl" rotWithShape="0">
            <a:prstClr val="black">
              <a:alpha val="40000"/>
            </a:prstClr>
          </a:outerShdw>
        </a:effectLst>
      </dgm:spPr>
      <dgm:t>
        <a:bodyPr rIns="0"/>
        <a:lstStyle/>
        <a:p>
          <a:r>
            <a:rPr lang="lv-LV" sz="1800" b="1" noProof="0" dirty="0"/>
            <a:t>Līguma atjaunošana (Jozua 24:22-28)</a:t>
          </a:r>
        </a:p>
      </dgm:t>
    </dgm:pt>
    <dgm:pt modelId="{E23060D4-195C-4D2F-9188-99FC0E923E8A}" type="parTrans" cxnId="{8F841D31-1B66-4CD5-81FB-BDEC6215F39C}">
      <dgm:prSet/>
      <dgm:spPr/>
      <dgm:t>
        <a:bodyPr/>
        <a:lstStyle/>
        <a:p>
          <a:endParaRPr lang="es-ES" sz="1800"/>
        </a:p>
      </dgm:t>
    </dgm:pt>
    <dgm:pt modelId="{9107974C-75DB-4635-BA96-54C674F07C83}" type="sibTrans" cxnId="{8F841D31-1B66-4CD5-81FB-BDEC6215F39C}">
      <dgm:prSet custT="1"/>
      <dgm:spPr>
        <a:effectLst>
          <a:outerShdw blurRad="50800" dist="12700" dir="2700000" algn="tl" rotWithShape="0">
            <a:prstClr val="black"/>
          </a:outerShdw>
        </a:effectLst>
        <a:scene3d>
          <a:camera prst="orthographicFront"/>
          <a:lightRig rig="threePt" dir="t"/>
        </a:scene3d>
        <a:sp3d>
          <a:bevelT/>
        </a:sp3d>
      </dgm:spPr>
      <dgm:t>
        <a:bodyPr/>
        <a:lstStyle/>
        <a:p>
          <a:endParaRPr lang="es-ES" sz="1800"/>
        </a:p>
      </dgm:t>
    </dgm:pt>
    <dgm:pt modelId="{EAF55A3F-1180-4F60-BCD7-EEB76A322046}">
      <dgm:prSet custT="1"/>
      <dgm:spPr>
        <a:effectLst>
          <a:outerShdw blurRad="50800" dist="38100" dir="2700000" algn="tl" rotWithShape="0">
            <a:prstClr val="black">
              <a:alpha val="40000"/>
            </a:prstClr>
          </a:outerShdw>
        </a:effectLst>
      </dgm:spPr>
      <dgm:t>
        <a:bodyPr rIns="0"/>
        <a:lstStyle/>
        <a:p>
          <a:r>
            <a:rPr lang="lv-LV" sz="1800" b="1" noProof="0" dirty="0"/>
            <a:t>Stāsta turpinājums (Jozua 24:29-33)</a:t>
          </a:r>
        </a:p>
      </dgm:t>
    </dgm:pt>
    <dgm:pt modelId="{7F4AD1DA-3CDA-4037-980B-73E5F6F9EDA1}" type="parTrans" cxnId="{EA680ABF-567B-47B3-AADB-26012927175B}">
      <dgm:prSet/>
      <dgm:spPr/>
      <dgm:t>
        <a:bodyPr/>
        <a:lstStyle/>
        <a:p>
          <a:endParaRPr lang="es-ES" sz="1800"/>
        </a:p>
      </dgm:t>
    </dgm:pt>
    <dgm:pt modelId="{762135BC-7C22-4CCC-BC86-65612B40F1D6}" type="sibTrans" cxnId="{EA680ABF-567B-47B3-AADB-26012927175B}">
      <dgm:prSet/>
      <dgm:spPr/>
      <dgm:t>
        <a:bodyPr/>
        <a:lstStyle/>
        <a:p>
          <a:endParaRPr lang="es-ES" sz="1800"/>
        </a:p>
      </dgm:t>
    </dgm:pt>
    <dgm:pt modelId="{52AC8C0A-D394-4FD5-8DCB-AF5430D490F0}" type="pres">
      <dgm:prSet presAssocID="{7D5C10AE-1E1C-4EA3-A425-6F58F6688395}" presName="outerComposite" presStyleCnt="0">
        <dgm:presLayoutVars>
          <dgm:chMax val="5"/>
          <dgm:dir/>
          <dgm:resizeHandles val="exact"/>
        </dgm:presLayoutVars>
      </dgm:prSet>
      <dgm:spPr/>
    </dgm:pt>
    <dgm:pt modelId="{013482AC-7192-4E8E-8F9D-7C92992CA12E}" type="pres">
      <dgm:prSet presAssocID="{7D5C10AE-1E1C-4EA3-A425-6F58F6688395}" presName="dummyMaxCanvas" presStyleCnt="0">
        <dgm:presLayoutVars/>
      </dgm:prSet>
      <dgm:spPr/>
    </dgm:pt>
    <dgm:pt modelId="{2127D0A3-08E0-4B77-9149-12877E4553DC}" type="pres">
      <dgm:prSet presAssocID="{7D5C10AE-1E1C-4EA3-A425-6F58F6688395}" presName="FiveNodes_1" presStyleLbl="node1" presStyleIdx="0" presStyleCnt="5">
        <dgm:presLayoutVars>
          <dgm:bulletEnabled val="1"/>
        </dgm:presLayoutVars>
      </dgm:prSet>
      <dgm:spPr/>
    </dgm:pt>
    <dgm:pt modelId="{FC48FDAD-A8DC-4628-A83F-0C218EBE3173}" type="pres">
      <dgm:prSet presAssocID="{7D5C10AE-1E1C-4EA3-A425-6F58F6688395}" presName="FiveNodes_2" presStyleLbl="node1" presStyleIdx="1" presStyleCnt="5">
        <dgm:presLayoutVars>
          <dgm:bulletEnabled val="1"/>
        </dgm:presLayoutVars>
      </dgm:prSet>
      <dgm:spPr/>
    </dgm:pt>
    <dgm:pt modelId="{171BE40D-DF9A-40DE-B4BB-CCE5EF279C3E}" type="pres">
      <dgm:prSet presAssocID="{7D5C10AE-1E1C-4EA3-A425-6F58F6688395}" presName="FiveNodes_3" presStyleLbl="node1" presStyleIdx="2" presStyleCnt="5">
        <dgm:presLayoutVars>
          <dgm:bulletEnabled val="1"/>
        </dgm:presLayoutVars>
      </dgm:prSet>
      <dgm:spPr/>
    </dgm:pt>
    <dgm:pt modelId="{7A0EC5D2-A8C8-43F0-949B-679A0C3ED567}" type="pres">
      <dgm:prSet presAssocID="{7D5C10AE-1E1C-4EA3-A425-6F58F6688395}" presName="FiveNodes_4" presStyleLbl="node1" presStyleIdx="3" presStyleCnt="5">
        <dgm:presLayoutVars>
          <dgm:bulletEnabled val="1"/>
        </dgm:presLayoutVars>
      </dgm:prSet>
      <dgm:spPr/>
    </dgm:pt>
    <dgm:pt modelId="{A69A85D2-7D25-468F-B109-5D85D6A87DA0}" type="pres">
      <dgm:prSet presAssocID="{7D5C10AE-1E1C-4EA3-A425-6F58F6688395}" presName="FiveNodes_5" presStyleLbl="node1" presStyleIdx="4" presStyleCnt="5">
        <dgm:presLayoutVars>
          <dgm:bulletEnabled val="1"/>
        </dgm:presLayoutVars>
      </dgm:prSet>
      <dgm:spPr/>
    </dgm:pt>
    <dgm:pt modelId="{942E5999-5789-441C-A104-F2DD05307549}" type="pres">
      <dgm:prSet presAssocID="{7D5C10AE-1E1C-4EA3-A425-6F58F6688395}" presName="FiveConn_1-2" presStyleLbl="fgAccFollowNode1" presStyleIdx="0" presStyleCnt="4">
        <dgm:presLayoutVars>
          <dgm:bulletEnabled val="1"/>
        </dgm:presLayoutVars>
      </dgm:prSet>
      <dgm:spPr/>
    </dgm:pt>
    <dgm:pt modelId="{BC1B2083-8856-4B85-9091-BF19E4CB9BFA}" type="pres">
      <dgm:prSet presAssocID="{7D5C10AE-1E1C-4EA3-A425-6F58F6688395}" presName="FiveConn_2-3" presStyleLbl="fgAccFollowNode1" presStyleIdx="1" presStyleCnt="4">
        <dgm:presLayoutVars>
          <dgm:bulletEnabled val="1"/>
        </dgm:presLayoutVars>
      </dgm:prSet>
      <dgm:spPr/>
    </dgm:pt>
    <dgm:pt modelId="{C4F65A43-9A3C-4A61-BCB0-8631152C7599}" type="pres">
      <dgm:prSet presAssocID="{7D5C10AE-1E1C-4EA3-A425-6F58F6688395}" presName="FiveConn_3-4" presStyleLbl="fgAccFollowNode1" presStyleIdx="2" presStyleCnt="4">
        <dgm:presLayoutVars>
          <dgm:bulletEnabled val="1"/>
        </dgm:presLayoutVars>
      </dgm:prSet>
      <dgm:spPr/>
    </dgm:pt>
    <dgm:pt modelId="{E2A91DB1-799A-4297-93C2-42494D9CE027}" type="pres">
      <dgm:prSet presAssocID="{7D5C10AE-1E1C-4EA3-A425-6F58F6688395}" presName="FiveConn_4-5" presStyleLbl="fgAccFollowNode1" presStyleIdx="3" presStyleCnt="4">
        <dgm:presLayoutVars>
          <dgm:bulletEnabled val="1"/>
        </dgm:presLayoutVars>
      </dgm:prSet>
      <dgm:spPr/>
    </dgm:pt>
    <dgm:pt modelId="{180508B8-0DEE-4CAC-8443-C8FD4B94EDD4}" type="pres">
      <dgm:prSet presAssocID="{7D5C10AE-1E1C-4EA3-A425-6F58F6688395}" presName="FiveNodes_1_text" presStyleLbl="node1" presStyleIdx="4" presStyleCnt="5">
        <dgm:presLayoutVars>
          <dgm:bulletEnabled val="1"/>
        </dgm:presLayoutVars>
      </dgm:prSet>
      <dgm:spPr/>
    </dgm:pt>
    <dgm:pt modelId="{D5504A13-09B0-47C9-9B67-0B097066B96E}" type="pres">
      <dgm:prSet presAssocID="{7D5C10AE-1E1C-4EA3-A425-6F58F6688395}" presName="FiveNodes_2_text" presStyleLbl="node1" presStyleIdx="4" presStyleCnt="5">
        <dgm:presLayoutVars>
          <dgm:bulletEnabled val="1"/>
        </dgm:presLayoutVars>
      </dgm:prSet>
      <dgm:spPr/>
    </dgm:pt>
    <dgm:pt modelId="{95F916E9-4C9A-4EE6-9048-3FED81429CCC}" type="pres">
      <dgm:prSet presAssocID="{7D5C10AE-1E1C-4EA3-A425-6F58F6688395}" presName="FiveNodes_3_text" presStyleLbl="node1" presStyleIdx="4" presStyleCnt="5">
        <dgm:presLayoutVars>
          <dgm:bulletEnabled val="1"/>
        </dgm:presLayoutVars>
      </dgm:prSet>
      <dgm:spPr/>
    </dgm:pt>
    <dgm:pt modelId="{A06B007F-F2B4-4A30-B5C1-FAC497B4C24C}" type="pres">
      <dgm:prSet presAssocID="{7D5C10AE-1E1C-4EA3-A425-6F58F6688395}" presName="FiveNodes_4_text" presStyleLbl="node1" presStyleIdx="4" presStyleCnt="5">
        <dgm:presLayoutVars>
          <dgm:bulletEnabled val="1"/>
        </dgm:presLayoutVars>
      </dgm:prSet>
      <dgm:spPr/>
    </dgm:pt>
    <dgm:pt modelId="{5E7BF8F3-DF6A-4EAC-871F-3A9230D88A55}" type="pres">
      <dgm:prSet presAssocID="{7D5C10AE-1E1C-4EA3-A425-6F58F6688395}" presName="FiveNodes_5_text" presStyleLbl="node1" presStyleIdx="4" presStyleCnt="5">
        <dgm:presLayoutVars>
          <dgm:bulletEnabled val="1"/>
        </dgm:presLayoutVars>
      </dgm:prSet>
      <dgm:spPr/>
    </dgm:pt>
  </dgm:ptLst>
  <dgm:cxnLst>
    <dgm:cxn modelId="{BD50A80E-DE05-4D1F-922F-900FCC36881A}" type="presOf" srcId="{69D3DE4F-B035-4419-AD42-BC19FCCA72FE}" destId="{180508B8-0DEE-4CAC-8443-C8FD4B94EDD4}" srcOrd="1" destOrd="0" presId="urn:microsoft.com/office/officeart/2005/8/layout/vProcess5"/>
    <dgm:cxn modelId="{90C4A616-1B2F-4CAF-8173-8DB27BAEB8C7}" type="presOf" srcId="{58DA6EA0-74B8-401E-AA9D-EC13163F1649}" destId="{C4F65A43-9A3C-4A61-BCB0-8631152C7599}" srcOrd="0" destOrd="0" presId="urn:microsoft.com/office/officeart/2005/8/layout/vProcess5"/>
    <dgm:cxn modelId="{1978631C-27C1-491A-8303-F98F3DC645FC}" type="presOf" srcId="{9107974C-75DB-4635-BA96-54C674F07C83}" destId="{E2A91DB1-799A-4297-93C2-42494D9CE027}" srcOrd="0" destOrd="0" presId="urn:microsoft.com/office/officeart/2005/8/layout/vProcess5"/>
    <dgm:cxn modelId="{F802C522-6422-4224-88CC-62D8C8E722BB}" srcId="{7D5C10AE-1E1C-4EA3-A425-6F58F6688395}" destId="{B0754501-22AF-43A4-95CC-8DBB6EC082BD}" srcOrd="2" destOrd="0" parTransId="{AE2A275F-E5F3-4212-BC77-A4CDD94A7B18}" sibTransId="{58DA6EA0-74B8-401E-AA9D-EC13163F1649}"/>
    <dgm:cxn modelId="{8F841D31-1B66-4CD5-81FB-BDEC6215F39C}" srcId="{7D5C10AE-1E1C-4EA3-A425-6F58F6688395}" destId="{96ADB1B9-DB91-4486-8D5A-89A253DAD0F3}" srcOrd="3" destOrd="0" parTransId="{E23060D4-195C-4D2F-9188-99FC0E923E8A}" sibTransId="{9107974C-75DB-4635-BA96-54C674F07C83}"/>
    <dgm:cxn modelId="{CE2E9733-22B2-414E-AF0D-5B8C2EB8BC77}" type="presOf" srcId="{7D5C10AE-1E1C-4EA3-A425-6F58F6688395}" destId="{52AC8C0A-D394-4FD5-8DCB-AF5430D490F0}" srcOrd="0" destOrd="0" presId="urn:microsoft.com/office/officeart/2005/8/layout/vProcess5"/>
    <dgm:cxn modelId="{92DE0645-F61F-4CD9-9322-7A431E97DB57}" type="presOf" srcId="{91A12EA2-232C-43CD-8203-FBE0C5DE4404}" destId="{942E5999-5789-441C-A104-F2DD05307549}" srcOrd="0" destOrd="0" presId="urn:microsoft.com/office/officeart/2005/8/layout/vProcess5"/>
    <dgm:cxn modelId="{6C800647-5285-4DBD-8219-DE24891D1C18}" type="presOf" srcId="{96ADB1B9-DB91-4486-8D5A-89A253DAD0F3}" destId="{7A0EC5D2-A8C8-43F0-949B-679A0C3ED567}" srcOrd="0" destOrd="0" presId="urn:microsoft.com/office/officeart/2005/8/layout/vProcess5"/>
    <dgm:cxn modelId="{B4001F67-C065-4AE4-9419-B5FA3125DDB3}" srcId="{7D5C10AE-1E1C-4EA3-A425-6F58F6688395}" destId="{1A6284D3-E313-48D3-B99B-D0070036B406}" srcOrd="1" destOrd="0" parTransId="{49CF05A3-0305-44C5-B26D-D1CA93F52DB9}" sibTransId="{B70DD2CC-751A-4730-9BEE-743ABCDC9BBB}"/>
    <dgm:cxn modelId="{4D5DB26C-5312-471D-ADB6-73DC7A06F50E}" type="presOf" srcId="{B70DD2CC-751A-4730-9BEE-743ABCDC9BBB}" destId="{BC1B2083-8856-4B85-9091-BF19E4CB9BFA}" srcOrd="0" destOrd="0" presId="urn:microsoft.com/office/officeart/2005/8/layout/vProcess5"/>
    <dgm:cxn modelId="{7C56337E-00BF-4CFD-93A6-7A67B3E2AA04}" type="presOf" srcId="{EAF55A3F-1180-4F60-BCD7-EEB76A322046}" destId="{5E7BF8F3-DF6A-4EAC-871F-3A9230D88A55}" srcOrd="1" destOrd="0" presId="urn:microsoft.com/office/officeart/2005/8/layout/vProcess5"/>
    <dgm:cxn modelId="{97D0D79E-C93E-499D-9A9D-28C6673EB9ED}" srcId="{7D5C10AE-1E1C-4EA3-A425-6F58F6688395}" destId="{69D3DE4F-B035-4419-AD42-BC19FCCA72FE}" srcOrd="0" destOrd="0" parTransId="{A1B53E60-9D13-4BE9-91F7-7B16909B0AEF}" sibTransId="{91A12EA2-232C-43CD-8203-FBE0C5DE4404}"/>
    <dgm:cxn modelId="{20F619A1-3BA3-41BA-BF7C-FC63F0AB2BEC}" type="presOf" srcId="{B0754501-22AF-43A4-95CC-8DBB6EC082BD}" destId="{95F916E9-4C9A-4EE6-9048-3FED81429CCC}" srcOrd="1" destOrd="0" presId="urn:microsoft.com/office/officeart/2005/8/layout/vProcess5"/>
    <dgm:cxn modelId="{83E139AB-42A2-4C34-B669-2A979ECE2A42}" type="presOf" srcId="{96ADB1B9-DB91-4486-8D5A-89A253DAD0F3}" destId="{A06B007F-F2B4-4A30-B5C1-FAC497B4C24C}" srcOrd="1" destOrd="0" presId="urn:microsoft.com/office/officeart/2005/8/layout/vProcess5"/>
    <dgm:cxn modelId="{C5BE20BD-0317-415F-84A0-1B63451CAAB4}" type="presOf" srcId="{EAF55A3F-1180-4F60-BCD7-EEB76A322046}" destId="{A69A85D2-7D25-468F-B109-5D85D6A87DA0}" srcOrd="0" destOrd="0" presId="urn:microsoft.com/office/officeart/2005/8/layout/vProcess5"/>
    <dgm:cxn modelId="{EA680ABF-567B-47B3-AADB-26012927175B}" srcId="{7D5C10AE-1E1C-4EA3-A425-6F58F6688395}" destId="{EAF55A3F-1180-4F60-BCD7-EEB76A322046}" srcOrd="4" destOrd="0" parTransId="{7F4AD1DA-3CDA-4037-980B-73E5F6F9EDA1}" sibTransId="{762135BC-7C22-4CCC-BC86-65612B40F1D6}"/>
    <dgm:cxn modelId="{BE830ED1-2ECC-4E6F-A3C8-79C2FEFA23F5}" type="presOf" srcId="{1A6284D3-E313-48D3-B99B-D0070036B406}" destId="{D5504A13-09B0-47C9-9B67-0B097066B96E}" srcOrd="1" destOrd="0" presId="urn:microsoft.com/office/officeart/2005/8/layout/vProcess5"/>
    <dgm:cxn modelId="{0AD243DD-5C00-4EC8-842D-EE6214933BA6}" type="presOf" srcId="{B0754501-22AF-43A4-95CC-8DBB6EC082BD}" destId="{171BE40D-DF9A-40DE-B4BB-CCE5EF279C3E}" srcOrd="0" destOrd="0" presId="urn:microsoft.com/office/officeart/2005/8/layout/vProcess5"/>
    <dgm:cxn modelId="{FCE387E9-2EAF-4592-94B5-684BB76F9776}" type="presOf" srcId="{1A6284D3-E313-48D3-B99B-D0070036B406}" destId="{FC48FDAD-A8DC-4628-A83F-0C218EBE3173}" srcOrd="0" destOrd="0" presId="urn:microsoft.com/office/officeart/2005/8/layout/vProcess5"/>
    <dgm:cxn modelId="{349286FA-4086-43BF-970D-912C2F4787FC}" type="presOf" srcId="{69D3DE4F-B035-4419-AD42-BC19FCCA72FE}" destId="{2127D0A3-08E0-4B77-9149-12877E4553DC}" srcOrd="0" destOrd="0" presId="urn:microsoft.com/office/officeart/2005/8/layout/vProcess5"/>
    <dgm:cxn modelId="{8A7F8A19-40D5-45DC-B973-1D149C40F084}" type="presParOf" srcId="{52AC8C0A-D394-4FD5-8DCB-AF5430D490F0}" destId="{013482AC-7192-4E8E-8F9D-7C92992CA12E}" srcOrd="0" destOrd="0" presId="urn:microsoft.com/office/officeart/2005/8/layout/vProcess5"/>
    <dgm:cxn modelId="{FEC341C8-8547-4CE8-9F45-F8BA673D688E}" type="presParOf" srcId="{52AC8C0A-D394-4FD5-8DCB-AF5430D490F0}" destId="{2127D0A3-08E0-4B77-9149-12877E4553DC}" srcOrd="1" destOrd="0" presId="urn:microsoft.com/office/officeart/2005/8/layout/vProcess5"/>
    <dgm:cxn modelId="{F2D546D0-A159-4316-A1F3-D4FE4DF53238}" type="presParOf" srcId="{52AC8C0A-D394-4FD5-8DCB-AF5430D490F0}" destId="{FC48FDAD-A8DC-4628-A83F-0C218EBE3173}" srcOrd="2" destOrd="0" presId="urn:microsoft.com/office/officeart/2005/8/layout/vProcess5"/>
    <dgm:cxn modelId="{9B355BBB-6126-4771-BBFF-E2EBAE758C7A}" type="presParOf" srcId="{52AC8C0A-D394-4FD5-8DCB-AF5430D490F0}" destId="{171BE40D-DF9A-40DE-B4BB-CCE5EF279C3E}" srcOrd="3" destOrd="0" presId="urn:microsoft.com/office/officeart/2005/8/layout/vProcess5"/>
    <dgm:cxn modelId="{696E1FDA-35CF-424D-91C1-7DC74DCC8E9F}" type="presParOf" srcId="{52AC8C0A-D394-4FD5-8DCB-AF5430D490F0}" destId="{7A0EC5D2-A8C8-43F0-949B-679A0C3ED567}" srcOrd="4" destOrd="0" presId="urn:microsoft.com/office/officeart/2005/8/layout/vProcess5"/>
    <dgm:cxn modelId="{41BFC8CA-F71F-4365-A176-C46FCF83B99F}" type="presParOf" srcId="{52AC8C0A-D394-4FD5-8DCB-AF5430D490F0}" destId="{A69A85D2-7D25-468F-B109-5D85D6A87DA0}" srcOrd="5" destOrd="0" presId="urn:microsoft.com/office/officeart/2005/8/layout/vProcess5"/>
    <dgm:cxn modelId="{62649F23-4350-4B4A-9465-02C9952EF4BA}" type="presParOf" srcId="{52AC8C0A-D394-4FD5-8DCB-AF5430D490F0}" destId="{942E5999-5789-441C-A104-F2DD05307549}" srcOrd="6" destOrd="0" presId="urn:microsoft.com/office/officeart/2005/8/layout/vProcess5"/>
    <dgm:cxn modelId="{9EB95C67-EDA8-4927-A762-956A5CECFEA7}" type="presParOf" srcId="{52AC8C0A-D394-4FD5-8DCB-AF5430D490F0}" destId="{BC1B2083-8856-4B85-9091-BF19E4CB9BFA}" srcOrd="7" destOrd="0" presId="urn:microsoft.com/office/officeart/2005/8/layout/vProcess5"/>
    <dgm:cxn modelId="{B3881BE3-8119-4714-8527-11A6E14E66FC}" type="presParOf" srcId="{52AC8C0A-D394-4FD5-8DCB-AF5430D490F0}" destId="{C4F65A43-9A3C-4A61-BCB0-8631152C7599}" srcOrd="8" destOrd="0" presId="urn:microsoft.com/office/officeart/2005/8/layout/vProcess5"/>
    <dgm:cxn modelId="{41161A11-2727-42F0-B2ED-0798E7E8B2F5}" type="presParOf" srcId="{52AC8C0A-D394-4FD5-8DCB-AF5430D490F0}" destId="{E2A91DB1-799A-4297-93C2-42494D9CE027}" srcOrd="9" destOrd="0" presId="urn:microsoft.com/office/officeart/2005/8/layout/vProcess5"/>
    <dgm:cxn modelId="{B1FE44CD-4E38-4FCF-AD1A-8B36E5D85331}" type="presParOf" srcId="{52AC8C0A-D394-4FD5-8DCB-AF5430D490F0}" destId="{180508B8-0DEE-4CAC-8443-C8FD4B94EDD4}" srcOrd="10" destOrd="0" presId="urn:microsoft.com/office/officeart/2005/8/layout/vProcess5"/>
    <dgm:cxn modelId="{11F35ADC-8320-4BEB-86FF-B4C8B6F29248}" type="presParOf" srcId="{52AC8C0A-D394-4FD5-8DCB-AF5430D490F0}" destId="{D5504A13-09B0-47C9-9B67-0B097066B96E}" srcOrd="11" destOrd="0" presId="urn:microsoft.com/office/officeart/2005/8/layout/vProcess5"/>
    <dgm:cxn modelId="{5406C82C-9C6A-466B-AEFF-8B071E90DE12}" type="presParOf" srcId="{52AC8C0A-D394-4FD5-8DCB-AF5430D490F0}" destId="{95F916E9-4C9A-4EE6-9048-3FED81429CCC}" srcOrd="12" destOrd="0" presId="urn:microsoft.com/office/officeart/2005/8/layout/vProcess5"/>
    <dgm:cxn modelId="{A09A7486-9F65-4722-8159-D50CBFED7F1A}" type="presParOf" srcId="{52AC8C0A-D394-4FD5-8DCB-AF5430D490F0}" destId="{A06B007F-F2B4-4A30-B5C1-FAC497B4C24C}" srcOrd="13" destOrd="0" presId="urn:microsoft.com/office/officeart/2005/8/layout/vProcess5"/>
    <dgm:cxn modelId="{38865636-8BBC-49B5-B4DC-0FBCA15AD7EE}" type="presParOf" srcId="{52AC8C0A-D394-4FD5-8DCB-AF5430D490F0}" destId="{5E7BF8F3-DF6A-4EAC-871F-3A9230D88A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10BB6-9906-415A-9957-9AAB382B0671}"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s-ES"/>
        </a:p>
      </dgm:t>
    </dgm:pt>
    <dgm:pt modelId="{CD387350-E4A0-417A-8737-FF93E2BBE432}">
      <dgm:prSet custT="1"/>
      <dgm:spPr>
        <a:solidFill>
          <a:srgbClr val="7030A0"/>
        </a:solidFill>
      </dgm:spPr>
      <dgm:t>
        <a:bodyPr/>
        <a:lstStyle/>
        <a:p>
          <a:r>
            <a:rPr lang="lv-LV" sz="1800" b="1" noProof="0" dirty="0">
              <a:effectLst>
                <a:outerShdw blurRad="38100" dist="38100" dir="2700000" algn="tl">
                  <a:srgbClr val="000000">
                    <a:alpha val="43137"/>
                  </a:srgbClr>
                </a:outerShdw>
              </a:effectLst>
            </a:rPr>
            <a:t>1. Tā bija pirmā vieta Kānaānā, kur Ābrahams uzcēla savu telti (1. Moz.12:6).</a:t>
          </a:r>
        </a:p>
      </dgm:t>
    </dgm:pt>
    <dgm:pt modelId="{4E04A33F-3951-4B2E-BDCB-6C608C23C2B9}" type="parTrans" cxnId="{DF583B94-4596-4A0D-B099-A88C06C373AE}">
      <dgm:prSet/>
      <dgm:spPr/>
      <dgm:t>
        <a:bodyPr/>
        <a:lstStyle/>
        <a:p>
          <a:endParaRPr lang="es-ES" sz="1800" b="1">
            <a:effectLst>
              <a:outerShdw blurRad="38100" dist="38100" dir="2700000" algn="tl">
                <a:srgbClr val="000000">
                  <a:alpha val="43137"/>
                </a:srgbClr>
              </a:outerShdw>
            </a:effectLst>
          </a:endParaRPr>
        </a:p>
      </dgm:t>
    </dgm:pt>
    <dgm:pt modelId="{D159C789-2916-481C-AC45-2AC6DEE08FF2}" type="sibTrans" cxnId="{DF583B94-4596-4A0D-B099-A88C06C373AE}">
      <dgm:prSet/>
      <dgm:spPr/>
      <dgm:t>
        <a:bodyPr/>
        <a:lstStyle/>
        <a:p>
          <a:endParaRPr lang="es-ES" sz="1800" b="1">
            <a:effectLst>
              <a:outerShdw blurRad="38100" dist="38100" dir="2700000" algn="tl">
                <a:srgbClr val="000000">
                  <a:alpha val="43137"/>
                </a:srgbClr>
              </a:outerShdw>
            </a:effectLst>
          </a:endParaRPr>
        </a:p>
      </dgm:t>
    </dgm:pt>
    <dgm:pt modelId="{798AB19D-ECD5-4E83-93C1-1F58EE9C9242}">
      <dgm:prSet custT="1"/>
      <dgm:spPr>
        <a:solidFill>
          <a:schemeClr val="accent4">
            <a:lumMod val="50000"/>
          </a:schemeClr>
        </a:solidFill>
      </dgm:spPr>
      <dgm:t>
        <a:bodyPr/>
        <a:lstStyle/>
        <a:p>
          <a:r>
            <a:rPr lang="lv-LV" sz="1800" b="1" noProof="0" dirty="0">
              <a:effectLst>
                <a:outerShdw blurRad="38100" dist="38100" dir="2700000" algn="tl">
                  <a:srgbClr val="000000">
                    <a:alpha val="43137"/>
                  </a:srgbClr>
                </a:outerShdw>
              </a:effectLst>
            </a:rPr>
            <a:t>2. Tā bija pirmā vieta Kānaānā, kur Jēkabs uzcēla savu telti (1. Moz.33:18).</a:t>
          </a:r>
        </a:p>
      </dgm:t>
    </dgm:pt>
    <dgm:pt modelId="{B31D8306-6909-42BF-A6B5-E5BFCA4E097A}" type="parTrans" cxnId="{5DA6ADCE-4E43-45EC-92C5-E6D7E74035A2}">
      <dgm:prSet/>
      <dgm:spPr/>
      <dgm:t>
        <a:bodyPr/>
        <a:lstStyle/>
        <a:p>
          <a:endParaRPr lang="es-ES" sz="1800" b="1">
            <a:effectLst>
              <a:outerShdw blurRad="38100" dist="38100" dir="2700000" algn="tl">
                <a:srgbClr val="000000">
                  <a:alpha val="43137"/>
                </a:srgbClr>
              </a:outerShdw>
            </a:effectLst>
          </a:endParaRPr>
        </a:p>
      </dgm:t>
    </dgm:pt>
    <dgm:pt modelId="{4E747D89-E1FA-4F40-B4AD-1013812343E6}" type="sibTrans" cxnId="{5DA6ADCE-4E43-45EC-92C5-E6D7E74035A2}">
      <dgm:prSet/>
      <dgm:spPr/>
      <dgm:t>
        <a:bodyPr/>
        <a:lstStyle/>
        <a:p>
          <a:endParaRPr lang="es-ES" sz="1800" b="1">
            <a:effectLst>
              <a:outerShdw blurRad="38100" dist="38100" dir="2700000" algn="tl">
                <a:srgbClr val="000000">
                  <a:alpha val="43137"/>
                </a:srgbClr>
              </a:outerShdw>
            </a:effectLst>
          </a:endParaRPr>
        </a:p>
      </dgm:t>
    </dgm:pt>
    <dgm:pt modelId="{D1932EA2-E8FC-4F08-9329-B9288A5015F7}">
      <dgm:prSet custT="1"/>
      <dgm:spPr>
        <a:solidFill>
          <a:schemeClr val="accent2">
            <a:lumMod val="50000"/>
          </a:schemeClr>
        </a:solidFill>
      </dgm:spPr>
      <dgm:t>
        <a:bodyPr/>
        <a:lstStyle/>
        <a:p>
          <a:r>
            <a:rPr lang="lv-LV" sz="1800" b="1" noProof="0" dirty="0">
              <a:effectLst>
                <a:outerShdw blurRad="38100" dist="38100" dir="2700000" algn="tl">
                  <a:srgbClr val="000000">
                    <a:alpha val="43137"/>
                  </a:srgbClr>
                </a:outerShdw>
              </a:effectLst>
            </a:rPr>
            <a:t>3. Tas bija vienīgais īpašums, ko iegādājās Jēkabs (1. Moz.33:19).</a:t>
          </a:r>
        </a:p>
      </dgm:t>
    </dgm:pt>
    <dgm:pt modelId="{A6FF5F50-66DE-4BD0-B98A-7F76583B89BD}" type="parTrans" cxnId="{074F620C-B815-4835-A0E1-BF177369AD77}">
      <dgm:prSet/>
      <dgm:spPr/>
      <dgm:t>
        <a:bodyPr/>
        <a:lstStyle/>
        <a:p>
          <a:endParaRPr lang="es-ES" sz="1800" b="1">
            <a:effectLst>
              <a:outerShdw blurRad="38100" dist="38100" dir="2700000" algn="tl">
                <a:srgbClr val="000000">
                  <a:alpha val="43137"/>
                </a:srgbClr>
              </a:outerShdw>
            </a:effectLst>
          </a:endParaRPr>
        </a:p>
      </dgm:t>
    </dgm:pt>
    <dgm:pt modelId="{906B1D79-C48C-4C6E-9381-445E99C7E658}" type="sibTrans" cxnId="{074F620C-B815-4835-A0E1-BF177369AD77}">
      <dgm:prSet/>
      <dgm:spPr/>
      <dgm:t>
        <a:bodyPr/>
        <a:lstStyle/>
        <a:p>
          <a:endParaRPr lang="es-ES" sz="1800" b="1">
            <a:effectLst>
              <a:outerShdw blurRad="38100" dist="38100" dir="2700000" algn="tl">
                <a:srgbClr val="000000">
                  <a:alpha val="43137"/>
                </a:srgbClr>
              </a:outerShdw>
            </a:effectLst>
          </a:endParaRPr>
        </a:p>
      </dgm:t>
    </dgm:pt>
    <dgm:pt modelId="{7E1201E9-3500-4A94-AC51-4821C99C61EC}">
      <dgm:prSet custT="1"/>
      <dgm:spPr>
        <a:solidFill>
          <a:srgbClr val="375170"/>
        </a:solidFill>
      </dgm:spPr>
      <dgm:t>
        <a:bodyPr/>
        <a:lstStyle/>
        <a:p>
          <a:r>
            <a:rPr lang="lv-LV" sz="1800" b="1" noProof="0" dirty="0">
              <a:effectLst>
                <a:outerShdw blurRad="38100" dist="38100" dir="2700000" algn="tl">
                  <a:srgbClr val="000000">
                    <a:alpha val="43137"/>
                  </a:srgbClr>
                </a:outerShdw>
              </a:effectLst>
            </a:rPr>
            <a:t>4. Tur Jēkabs apglabāja svešos dievus, kas vēl bija viņa ģimenes rīcībā (35:4).</a:t>
          </a:r>
        </a:p>
      </dgm:t>
    </dgm:pt>
    <dgm:pt modelId="{4700FFD2-0BCB-4419-BE9D-92530486C4B7}" type="parTrans" cxnId="{5A09459B-61BE-4C65-BAD8-6C027EE7CBC4}">
      <dgm:prSet/>
      <dgm:spPr/>
      <dgm:t>
        <a:bodyPr/>
        <a:lstStyle/>
        <a:p>
          <a:endParaRPr lang="es-ES" sz="1800" b="1">
            <a:effectLst>
              <a:outerShdw blurRad="38100" dist="38100" dir="2700000" algn="tl">
                <a:srgbClr val="000000">
                  <a:alpha val="43137"/>
                </a:srgbClr>
              </a:outerShdw>
            </a:effectLst>
          </a:endParaRPr>
        </a:p>
      </dgm:t>
    </dgm:pt>
    <dgm:pt modelId="{B16424F7-61A9-48A4-9816-9017B5555AE2}" type="sibTrans" cxnId="{5A09459B-61BE-4C65-BAD8-6C027EE7CBC4}">
      <dgm:prSet/>
      <dgm:spPr/>
      <dgm:t>
        <a:bodyPr/>
        <a:lstStyle/>
        <a:p>
          <a:endParaRPr lang="es-ES" sz="1800" b="1">
            <a:effectLst>
              <a:outerShdw blurRad="38100" dist="38100" dir="2700000" algn="tl">
                <a:srgbClr val="000000">
                  <a:alpha val="43137"/>
                </a:srgbClr>
              </a:outerShdw>
            </a:effectLst>
          </a:endParaRPr>
        </a:p>
      </dgm:t>
    </dgm:pt>
    <dgm:pt modelId="{8CF698DE-538E-4611-B39E-0660C0FA78DD}" type="pres">
      <dgm:prSet presAssocID="{9AC10BB6-9906-415A-9957-9AAB382B0671}" presName="linear" presStyleCnt="0">
        <dgm:presLayoutVars>
          <dgm:animLvl val="lvl"/>
          <dgm:resizeHandles val="exact"/>
        </dgm:presLayoutVars>
      </dgm:prSet>
      <dgm:spPr/>
    </dgm:pt>
    <dgm:pt modelId="{11E0DE68-D6C6-4A99-AE8F-6B0DB7F1EF15}" type="pres">
      <dgm:prSet presAssocID="{CD387350-E4A0-417A-8737-FF93E2BBE432}" presName="parentText" presStyleLbl="node1" presStyleIdx="0" presStyleCnt="4">
        <dgm:presLayoutVars>
          <dgm:chMax val="0"/>
          <dgm:bulletEnabled val="1"/>
        </dgm:presLayoutVars>
      </dgm:prSet>
      <dgm:spPr/>
    </dgm:pt>
    <dgm:pt modelId="{DAE775A6-BC74-4981-AFFA-CCE0C81B60DB}" type="pres">
      <dgm:prSet presAssocID="{D159C789-2916-481C-AC45-2AC6DEE08FF2}" presName="spacer" presStyleCnt="0"/>
      <dgm:spPr/>
    </dgm:pt>
    <dgm:pt modelId="{F28057B6-914F-4162-A1E6-62C0FACC967C}" type="pres">
      <dgm:prSet presAssocID="{798AB19D-ECD5-4E83-93C1-1F58EE9C9242}" presName="parentText" presStyleLbl="node1" presStyleIdx="1" presStyleCnt="4">
        <dgm:presLayoutVars>
          <dgm:chMax val="0"/>
          <dgm:bulletEnabled val="1"/>
        </dgm:presLayoutVars>
      </dgm:prSet>
      <dgm:spPr/>
    </dgm:pt>
    <dgm:pt modelId="{557CCA0B-0676-4C3E-A6E4-DA3282A1084A}" type="pres">
      <dgm:prSet presAssocID="{4E747D89-E1FA-4F40-B4AD-1013812343E6}" presName="spacer" presStyleCnt="0"/>
      <dgm:spPr/>
    </dgm:pt>
    <dgm:pt modelId="{AC61220C-B99C-49DF-98C9-45D044822E5A}" type="pres">
      <dgm:prSet presAssocID="{D1932EA2-E8FC-4F08-9329-B9288A5015F7}" presName="parentText" presStyleLbl="node1" presStyleIdx="2" presStyleCnt="4">
        <dgm:presLayoutVars>
          <dgm:chMax val="0"/>
          <dgm:bulletEnabled val="1"/>
        </dgm:presLayoutVars>
      </dgm:prSet>
      <dgm:spPr/>
    </dgm:pt>
    <dgm:pt modelId="{8850C61C-B71E-4A5B-95DB-D1885DF61CFA}" type="pres">
      <dgm:prSet presAssocID="{906B1D79-C48C-4C6E-9381-445E99C7E658}" presName="spacer" presStyleCnt="0"/>
      <dgm:spPr/>
    </dgm:pt>
    <dgm:pt modelId="{D8E3A47D-7AAD-492B-87DB-471556F70C0E}" type="pres">
      <dgm:prSet presAssocID="{7E1201E9-3500-4A94-AC51-4821C99C61EC}" presName="parentText" presStyleLbl="node1" presStyleIdx="3" presStyleCnt="4">
        <dgm:presLayoutVars>
          <dgm:chMax val="0"/>
          <dgm:bulletEnabled val="1"/>
        </dgm:presLayoutVars>
      </dgm:prSet>
      <dgm:spPr/>
    </dgm:pt>
  </dgm:ptLst>
  <dgm:cxnLst>
    <dgm:cxn modelId="{074F620C-B815-4835-A0E1-BF177369AD77}" srcId="{9AC10BB6-9906-415A-9957-9AAB382B0671}" destId="{D1932EA2-E8FC-4F08-9329-B9288A5015F7}" srcOrd="2" destOrd="0" parTransId="{A6FF5F50-66DE-4BD0-B98A-7F76583B89BD}" sibTransId="{906B1D79-C48C-4C6E-9381-445E99C7E658}"/>
    <dgm:cxn modelId="{7430F156-280A-4F8F-AB88-82FD3BBE04DB}" type="presOf" srcId="{7E1201E9-3500-4A94-AC51-4821C99C61EC}" destId="{D8E3A47D-7AAD-492B-87DB-471556F70C0E}" srcOrd="0" destOrd="0" presId="urn:microsoft.com/office/officeart/2005/8/layout/vList2"/>
    <dgm:cxn modelId="{FE490D5A-4FC7-477D-81C1-B9B994831A4B}" type="presOf" srcId="{798AB19D-ECD5-4E83-93C1-1F58EE9C9242}" destId="{F28057B6-914F-4162-A1E6-62C0FACC967C}" srcOrd="0" destOrd="0" presId="urn:microsoft.com/office/officeart/2005/8/layout/vList2"/>
    <dgm:cxn modelId="{FC606192-AE35-484D-8FE2-E4F289761943}" type="presOf" srcId="{9AC10BB6-9906-415A-9957-9AAB382B0671}" destId="{8CF698DE-538E-4611-B39E-0660C0FA78DD}" srcOrd="0" destOrd="0" presId="urn:microsoft.com/office/officeart/2005/8/layout/vList2"/>
    <dgm:cxn modelId="{DF583B94-4596-4A0D-B099-A88C06C373AE}" srcId="{9AC10BB6-9906-415A-9957-9AAB382B0671}" destId="{CD387350-E4A0-417A-8737-FF93E2BBE432}" srcOrd="0" destOrd="0" parTransId="{4E04A33F-3951-4B2E-BDCB-6C608C23C2B9}" sibTransId="{D159C789-2916-481C-AC45-2AC6DEE08FF2}"/>
    <dgm:cxn modelId="{5A09459B-61BE-4C65-BAD8-6C027EE7CBC4}" srcId="{9AC10BB6-9906-415A-9957-9AAB382B0671}" destId="{7E1201E9-3500-4A94-AC51-4821C99C61EC}" srcOrd="3" destOrd="0" parTransId="{4700FFD2-0BCB-4419-BE9D-92530486C4B7}" sibTransId="{B16424F7-61A9-48A4-9816-9017B5555AE2}"/>
    <dgm:cxn modelId="{17AC4EB7-811B-4AF4-93E0-EDC902B84062}" type="presOf" srcId="{D1932EA2-E8FC-4F08-9329-B9288A5015F7}" destId="{AC61220C-B99C-49DF-98C9-45D044822E5A}" srcOrd="0" destOrd="0" presId="urn:microsoft.com/office/officeart/2005/8/layout/vList2"/>
    <dgm:cxn modelId="{5DA6ADCE-4E43-45EC-92C5-E6D7E74035A2}" srcId="{9AC10BB6-9906-415A-9957-9AAB382B0671}" destId="{798AB19D-ECD5-4E83-93C1-1F58EE9C9242}" srcOrd="1" destOrd="0" parTransId="{B31D8306-6909-42BF-A6B5-E5BFCA4E097A}" sibTransId="{4E747D89-E1FA-4F40-B4AD-1013812343E6}"/>
    <dgm:cxn modelId="{EA3726E5-E0F4-4774-9894-D89BFB1DB371}" type="presOf" srcId="{CD387350-E4A0-417A-8737-FF93E2BBE432}" destId="{11E0DE68-D6C6-4A99-AE8F-6B0DB7F1EF15}" srcOrd="0" destOrd="0" presId="urn:microsoft.com/office/officeart/2005/8/layout/vList2"/>
    <dgm:cxn modelId="{B59D99D7-75D0-4320-841F-D90D137ABDA8}" type="presParOf" srcId="{8CF698DE-538E-4611-B39E-0660C0FA78DD}" destId="{11E0DE68-D6C6-4A99-AE8F-6B0DB7F1EF15}" srcOrd="0" destOrd="0" presId="urn:microsoft.com/office/officeart/2005/8/layout/vList2"/>
    <dgm:cxn modelId="{B27704F9-E769-4C20-8129-D3E9C548EDA1}" type="presParOf" srcId="{8CF698DE-538E-4611-B39E-0660C0FA78DD}" destId="{DAE775A6-BC74-4981-AFFA-CCE0C81B60DB}" srcOrd="1" destOrd="0" presId="urn:microsoft.com/office/officeart/2005/8/layout/vList2"/>
    <dgm:cxn modelId="{E71B7355-D340-4F7B-B3A9-ABA5EDF5E096}" type="presParOf" srcId="{8CF698DE-538E-4611-B39E-0660C0FA78DD}" destId="{F28057B6-914F-4162-A1E6-62C0FACC967C}" srcOrd="2" destOrd="0" presId="urn:microsoft.com/office/officeart/2005/8/layout/vList2"/>
    <dgm:cxn modelId="{8C5F8303-1897-4B13-A383-DBF62493FE8E}" type="presParOf" srcId="{8CF698DE-538E-4611-B39E-0660C0FA78DD}" destId="{557CCA0B-0676-4C3E-A6E4-DA3282A1084A}" srcOrd="3" destOrd="0" presId="urn:microsoft.com/office/officeart/2005/8/layout/vList2"/>
    <dgm:cxn modelId="{52E12894-1D35-4A0D-B23B-692C486A3AFA}" type="presParOf" srcId="{8CF698DE-538E-4611-B39E-0660C0FA78DD}" destId="{AC61220C-B99C-49DF-98C9-45D044822E5A}" srcOrd="4" destOrd="0" presId="urn:microsoft.com/office/officeart/2005/8/layout/vList2"/>
    <dgm:cxn modelId="{F04F0397-253A-467E-982B-F7130487ACCF}" type="presParOf" srcId="{8CF698DE-538E-4611-B39E-0660C0FA78DD}" destId="{8850C61C-B71E-4A5B-95DB-D1885DF61CFA}" srcOrd="5" destOrd="0" presId="urn:microsoft.com/office/officeart/2005/8/layout/vList2"/>
    <dgm:cxn modelId="{9040D6CD-DDB9-4FCB-9232-8A0C72C31B1D}" type="presParOf" srcId="{8CF698DE-538E-4611-B39E-0660C0FA78DD}" destId="{D8E3A47D-7AAD-492B-87DB-471556F70C0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756E1-E72D-4807-8D87-6D8E689921C8}"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ES"/>
        </a:p>
      </dgm:t>
    </dgm:pt>
    <dgm:pt modelId="{B82ED169-2531-4C62-A3DC-2B0118B8A22F}">
      <dgm:prSet custT="1"/>
      <dgm:spPr/>
      <dgm:t>
        <a:bodyPr/>
        <a:lstStyle/>
        <a:p>
          <a:r>
            <a:rPr lang="lv-LV" sz="2000" b="1" noProof="0" dirty="0">
              <a:effectLst>
                <a:outerShdw blurRad="38100" dist="38100" dir="2700000" algn="tl">
                  <a:srgbClr val="000000">
                    <a:alpha val="43137"/>
                  </a:srgbClr>
                </a:outerShdw>
              </a:effectLst>
            </a:rPr>
            <a:t>Bīties Dievu</a:t>
          </a:r>
        </a:p>
      </dgm:t>
    </dgm:pt>
    <dgm:pt modelId="{2DBB5BF2-3FF5-420E-B500-A2CC5076C520}" type="parTrans" cxnId="{EF160BF2-027B-4562-907E-0F5BA055FB20}">
      <dgm:prSet/>
      <dgm:spPr/>
      <dgm:t>
        <a:bodyPr/>
        <a:lstStyle/>
        <a:p>
          <a:endParaRPr lang="lv-LV" sz="2000" noProof="0" dirty="0">
            <a:effectLst>
              <a:outerShdw blurRad="38100" dist="38100" dir="2700000" algn="tl">
                <a:srgbClr val="000000">
                  <a:alpha val="43137"/>
                </a:srgbClr>
              </a:outerShdw>
            </a:effectLst>
          </a:endParaRPr>
        </a:p>
      </dgm:t>
    </dgm:pt>
    <dgm:pt modelId="{A29B741E-FD94-4C9B-BF46-E2AC0EF3ABC3}" type="sibTrans" cxnId="{EF160BF2-027B-4562-907E-0F5BA055FB20}">
      <dgm:prSet/>
      <dgm:spPr/>
      <dgm:t>
        <a:bodyPr/>
        <a:lstStyle/>
        <a:p>
          <a:endParaRPr lang="lv-LV" sz="2000" noProof="0" dirty="0">
            <a:effectLst>
              <a:outerShdw blurRad="38100" dist="38100" dir="2700000" algn="tl">
                <a:srgbClr val="000000">
                  <a:alpha val="43137"/>
                </a:srgbClr>
              </a:outerShdw>
            </a:effectLst>
          </a:endParaRPr>
        </a:p>
      </dgm:t>
    </dgm:pt>
    <dgm:pt modelId="{03D5B538-CBC3-4A5D-96C6-835A833FD8DB}">
      <dgm:prSet custT="1"/>
      <dgm:spPr/>
      <dgm:t>
        <a:bodyPr/>
        <a:lstStyle/>
        <a:p>
          <a:pPr>
            <a:buClr>
              <a:schemeClr val="accent5">
                <a:lumMod val="50000"/>
              </a:schemeClr>
            </a:buClr>
            <a:buFont typeface="Wingdings" panose="05000000000000000000" pitchFamily="2" charset="2"/>
            <a:buChar char="v"/>
          </a:pPr>
          <a:r>
            <a:rPr lang="lv-LV" sz="2000" b="1" noProof="0" dirty="0">
              <a:effectLst/>
            </a:rPr>
            <a:t>Izrādīt dziļu cieņu pret To, kurš ir nesalīdzināmi lielāks par mani, un pieņemt Viņu kā Savu Ķēniņu un Kungu.</a:t>
          </a:r>
          <a:endParaRPr lang="lv-LV" sz="2000" noProof="0" dirty="0">
            <a:effectLst/>
          </a:endParaRPr>
        </a:p>
      </dgm:t>
    </dgm:pt>
    <dgm:pt modelId="{284CEC1C-7B15-4C33-8C7F-D2AB55074723}" type="parTrans" cxnId="{8C11E631-1CA3-4840-9693-88064502F191}">
      <dgm:prSet/>
      <dgm:spPr/>
      <dgm:t>
        <a:bodyPr/>
        <a:lstStyle/>
        <a:p>
          <a:endParaRPr lang="lv-LV" sz="2000" noProof="0" dirty="0">
            <a:effectLst>
              <a:outerShdw blurRad="38100" dist="38100" dir="2700000" algn="tl">
                <a:srgbClr val="000000">
                  <a:alpha val="43137"/>
                </a:srgbClr>
              </a:outerShdw>
            </a:effectLst>
          </a:endParaRPr>
        </a:p>
      </dgm:t>
    </dgm:pt>
    <dgm:pt modelId="{47FC5BBF-A54A-4F39-B01A-76BAF292E932}" type="sibTrans" cxnId="{8C11E631-1CA3-4840-9693-88064502F191}">
      <dgm:prSet/>
      <dgm:spPr/>
      <dgm:t>
        <a:bodyPr/>
        <a:lstStyle/>
        <a:p>
          <a:endParaRPr lang="lv-LV" sz="2000" noProof="0" dirty="0">
            <a:effectLst>
              <a:outerShdw blurRad="38100" dist="38100" dir="2700000" algn="tl">
                <a:srgbClr val="000000">
                  <a:alpha val="43137"/>
                </a:srgbClr>
              </a:outerShdw>
            </a:effectLst>
          </a:endParaRPr>
        </a:p>
      </dgm:t>
    </dgm:pt>
    <dgm:pt modelId="{0554EEC4-DF4A-4B57-AE62-D704C4B36887}">
      <dgm:prSet custT="1"/>
      <dgm:spPr>
        <a:gradFill rotWithShape="0">
          <a:gsLst>
            <a:gs pos="0">
              <a:schemeClr val="accent5">
                <a:hueOff val="5039990"/>
                <a:satOff val="0"/>
                <a:lumOff val="0"/>
                <a:alphaOff val="0"/>
                <a:satMod val="103000"/>
                <a:lumMod val="102000"/>
                <a:tint val="94000"/>
              </a:schemeClr>
            </a:gs>
            <a:gs pos="50000">
              <a:srgbClr val="00C000"/>
            </a:gs>
            <a:gs pos="100000">
              <a:srgbClr val="00B800"/>
            </a:gs>
          </a:gsLst>
        </a:gradFill>
      </dgm:spPr>
      <dgm:t>
        <a:bodyPr/>
        <a:lstStyle/>
        <a:p>
          <a:r>
            <a:rPr lang="lv-LV" sz="2000" b="1" noProof="0" dirty="0">
              <a:effectLst>
                <a:outerShdw blurRad="38100" dist="38100" dir="2700000" algn="tl">
                  <a:srgbClr val="000000">
                    <a:alpha val="43137"/>
                  </a:srgbClr>
                </a:outerShdw>
              </a:effectLst>
            </a:rPr>
            <a:t>Kalpot Dievam ar godīgumu</a:t>
          </a:r>
        </a:p>
      </dgm:t>
    </dgm:pt>
    <dgm:pt modelId="{D7484190-5C0A-4B78-91B4-4459ED2044DF}" type="parTrans" cxnId="{B630FDE3-8E01-40EA-8EBB-2CDE72CD207A}">
      <dgm:prSet/>
      <dgm:spPr/>
      <dgm:t>
        <a:bodyPr/>
        <a:lstStyle/>
        <a:p>
          <a:endParaRPr lang="lv-LV" sz="2000" noProof="0" dirty="0">
            <a:effectLst>
              <a:outerShdw blurRad="38100" dist="38100" dir="2700000" algn="tl">
                <a:srgbClr val="000000">
                  <a:alpha val="43137"/>
                </a:srgbClr>
              </a:outerShdw>
            </a:effectLst>
          </a:endParaRPr>
        </a:p>
      </dgm:t>
    </dgm:pt>
    <dgm:pt modelId="{D3EF28C9-33F4-472A-B31A-126855C473C9}" type="sibTrans" cxnId="{B630FDE3-8E01-40EA-8EBB-2CDE72CD207A}">
      <dgm:prSet/>
      <dgm:spPr/>
      <dgm:t>
        <a:bodyPr/>
        <a:lstStyle/>
        <a:p>
          <a:endParaRPr lang="lv-LV" sz="2000" noProof="0" dirty="0">
            <a:effectLst>
              <a:outerShdw blurRad="38100" dist="38100" dir="2700000" algn="tl">
                <a:srgbClr val="000000">
                  <a:alpha val="43137"/>
                </a:srgbClr>
              </a:outerShdw>
            </a:effectLst>
          </a:endParaRPr>
        </a:p>
      </dgm:t>
    </dgm:pt>
    <dgm:pt modelId="{B2E6E93B-5677-45CB-B94E-91B158F39FBD}">
      <dgm:prSet custT="1"/>
      <dgm:spPr/>
      <dgm:t>
        <a:bodyPr/>
        <a:lstStyle/>
        <a:p>
          <a:pPr>
            <a:buClr>
              <a:schemeClr val="accent4">
                <a:lumMod val="50000"/>
              </a:schemeClr>
            </a:buClr>
            <a:buFont typeface="Wingdings" panose="05000000000000000000" pitchFamily="2" charset="2"/>
            <a:buChar char="v"/>
          </a:pPr>
          <a:r>
            <a:rPr lang="lv-LV" sz="2000" b="1" noProof="0" dirty="0">
              <a:effectLst/>
            </a:rPr>
            <a:t>Bez defektiem (tādam vajadzēja būt dzīvniekam, kas bija piemērots kaušanai tikai „bez defektiem” [veselam]).</a:t>
          </a:r>
          <a:endParaRPr lang="lv-LV" sz="2000" noProof="0" dirty="0">
            <a:effectLst/>
          </a:endParaRPr>
        </a:p>
      </dgm:t>
    </dgm:pt>
    <dgm:pt modelId="{F0B31A59-10F3-47A4-8561-F4FCFCB6FF16}" type="parTrans" cxnId="{340BDA03-D6D1-43A9-8404-3850DFEBB7C8}">
      <dgm:prSet/>
      <dgm:spPr/>
      <dgm:t>
        <a:bodyPr/>
        <a:lstStyle/>
        <a:p>
          <a:endParaRPr lang="lv-LV" sz="2000" noProof="0" dirty="0">
            <a:effectLst>
              <a:outerShdw blurRad="38100" dist="38100" dir="2700000" algn="tl">
                <a:srgbClr val="000000">
                  <a:alpha val="43137"/>
                </a:srgbClr>
              </a:outerShdw>
            </a:effectLst>
          </a:endParaRPr>
        </a:p>
      </dgm:t>
    </dgm:pt>
    <dgm:pt modelId="{5A961B2D-1246-4AEB-83D3-E6EB6B95BA43}" type="sibTrans" cxnId="{340BDA03-D6D1-43A9-8404-3850DFEBB7C8}">
      <dgm:prSet/>
      <dgm:spPr/>
      <dgm:t>
        <a:bodyPr/>
        <a:lstStyle/>
        <a:p>
          <a:endParaRPr lang="lv-LV" sz="2000" noProof="0" dirty="0">
            <a:effectLst>
              <a:outerShdw blurRad="38100" dist="38100" dir="2700000" algn="tl">
                <a:srgbClr val="000000">
                  <a:alpha val="43137"/>
                </a:srgbClr>
              </a:outerShdw>
            </a:effectLst>
          </a:endParaRPr>
        </a:p>
      </dgm:t>
    </dgm:pt>
    <dgm:pt modelId="{3B57E65D-C111-415A-97A6-2D0FDEF89D6E}">
      <dgm:prSet custT="1"/>
      <dgm:spPr/>
      <dgm:t>
        <a:bodyPr/>
        <a:lstStyle/>
        <a:p>
          <a:r>
            <a:rPr lang="lv-LV" sz="2000" b="1" noProof="0" dirty="0">
              <a:effectLst>
                <a:outerShdw blurRad="38100" dist="38100" dir="2700000" algn="tl">
                  <a:srgbClr val="000000">
                    <a:alpha val="43137"/>
                  </a:srgbClr>
                </a:outerShdw>
              </a:effectLst>
            </a:rPr>
            <a:t>Kalpot Dievam patiesi</a:t>
          </a:r>
        </a:p>
      </dgm:t>
    </dgm:pt>
    <dgm:pt modelId="{E9602198-6F05-418E-9FF0-66A183B9187A}" type="parTrans" cxnId="{F64AF563-DA2F-4381-8DC9-8AD4331854EF}">
      <dgm:prSet/>
      <dgm:spPr/>
      <dgm:t>
        <a:bodyPr/>
        <a:lstStyle/>
        <a:p>
          <a:endParaRPr lang="lv-LV" sz="2000" noProof="0" dirty="0">
            <a:effectLst>
              <a:outerShdw blurRad="38100" dist="38100" dir="2700000" algn="tl">
                <a:srgbClr val="000000">
                  <a:alpha val="43137"/>
                </a:srgbClr>
              </a:outerShdw>
            </a:effectLst>
          </a:endParaRPr>
        </a:p>
      </dgm:t>
    </dgm:pt>
    <dgm:pt modelId="{49277E73-D29A-4FB2-ADBF-5CD71A1DE245}" type="sibTrans" cxnId="{F64AF563-DA2F-4381-8DC9-8AD4331854EF}">
      <dgm:prSet/>
      <dgm:spPr/>
      <dgm:t>
        <a:bodyPr/>
        <a:lstStyle/>
        <a:p>
          <a:endParaRPr lang="lv-LV" sz="2000" noProof="0" dirty="0">
            <a:effectLst>
              <a:outerShdw blurRad="38100" dist="38100" dir="2700000" algn="tl">
                <a:srgbClr val="000000">
                  <a:alpha val="43137"/>
                </a:srgbClr>
              </a:outerShdw>
            </a:effectLst>
          </a:endParaRPr>
        </a:p>
      </dgm:t>
    </dgm:pt>
    <dgm:pt modelId="{4F57E86D-CC5D-41E7-9D5C-8F0BF098E704}">
      <dgm:prSet custT="1"/>
      <dgm:spPr/>
      <dgm:t>
        <a:bodyPr/>
        <a:lstStyle/>
        <a:p>
          <a:pPr>
            <a:buClr>
              <a:schemeClr val="accent6">
                <a:lumMod val="50000"/>
              </a:schemeClr>
            </a:buClr>
            <a:buFont typeface="Wingdings" panose="05000000000000000000" pitchFamily="2" charset="2"/>
            <a:buChar char="v"/>
          </a:pPr>
          <a:r>
            <a:rPr lang="lv-LV" sz="2000" b="1" noProof="0" dirty="0">
              <a:effectLst/>
            </a:rPr>
            <a:t>Būt uzticīgam, uzticamam, lojālam, nedalītam, konsekventam. Ar savu dzīvi atspoguļot pateicību Dievam par to, ko Viņš ir darījis manā dzīvē.</a:t>
          </a:r>
          <a:endParaRPr lang="lv-LV" sz="2000" noProof="0" dirty="0">
            <a:effectLst/>
          </a:endParaRPr>
        </a:p>
      </dgm:t>
    </dgm:pt>
    <dgm:pt modelId="{7FFEA975-AF79-4D38-B73E-D59FC536A63D}" type="parTrans" cxnId="{35B242FF-77B2-4A09-8454-3A6DAFE2C6CC}">
      <dgm:prSet/>
      <dgm:spPr/>
      <dgm:t>
        <a:bodyPr/>
        <a:lstStyle/>
        <a:p>
          <a:endParaRPr lang="lv-LV" sz="2000" noProof="0" dirty="0">
            <a:effectLst>
              <a:outerShdw blurRad="38100" dist="38100" dir="2700000" algn="tl">
                <a:srgbClr val="000000">
                  <a:alpha val="43137"/>
                </a:srgbClr>
              </a:outerShdw>
            </a:effectLst>
          </a:endParaRPr>
        </a:p>
      </dgm:t>
    </dgm:pt>
    <dgm:pt modelId="{DE1D6C82-253A-4160-8B21-1EFD9CA8DCEB}" type="sibTrans" cxnId="{35B242FF-77B2-4A09-8454-3A6DAFE2C6CC}">
      <dgm:prSet/>
      <dgm:spPr/>
      <dgm:t>
        <a:bodyPr/>
        <a:lstStyle/>
        <a:p>
          <a:endParaRPr lang="lv-LV" sz="2000" noProof="0" dirty="0">
            <a:effectLst>
              <a:outerShdw blurRad="38100" dist="38100" dir="2700000" algn="tl">
                <a:srgbClr val="000000">
                  <a:alpha val="43137"/>
                </a:srgbClr>
              </a:outerShdw>
            </a:effectLst>
          </a:endParaRPr>
        </a:p>
      </dgm:t>
    </dgm:pt>
    <dgm:pt modelId="{80B4658F-1381-4912-BDD2-CF4A73DDEF41}" type="pres">
      <dgm:prSet presAssocID="{67C756E1-E72D-4807-8D87-6D8E689921C8}" presName="linear" presStyleCnt="0">
        <dgm:presLayoutVars>
          <dgm:animLvl val="lvl"/>
          <dgm:resizeHandles val="exact"/>
        </dgm:presLayoutVars>
      </dgm:prSet>
      <dgm:spPr/>
    </dgm:pt>
    <dgm:pt modelId="{2E1229BB-88F6-4208-A452-84AC4F717891}" type="pres">
      <dgm:prSet presAssocID="{B82ED169-2531-4C62-A3DC-2B0118B8A22F}" presName="parentText" presStyleLbl="node1" presStyleIdx="0" presStyleCnt="3" custLinFactNeighborY="-55124">
        <dgm:presLayoutVars>
          <dgm:chMax val="0"/>
          <dgm:bulletEnabled val="1"/>
        </dgm:presLayoutVars>
      </dgm:prSet>
      <dgm:spPr/>
    </dgm:pt>
    <dgm:pt modelId="{854F4650-27AE-4C03-B454-E09E451F5BDE}" type="pres">
      <dgm:prSet presAssocID="{B82ED169-2531-4C62-A3DC-2B0118B8A22F}" presName="childText" presStyleLbl="revTx" presStyleIdx="0" presStyleCnt="3" custScaleX="98681" custScaleY="107074" custLinFactNeighborX="711" custLinFactNeighborY="1942">
        <dgm:presLayoutVars>
          <dgm:bulletEnabled val="1"/>
        </dgm:presLayoutVars>
      </dgm:prSet>
      <dgm:spPr/>
    </dgm:pt>
    <dgm:pt modelId="{91EBD55B-773A-4BEF-B76C-4D8BBE65E8E9}" type="pres">
      <dgm:prSet presAssocID="{0554EEC4-DF4A-4B57-AE62-D704C4B36887}" presName="parentText" presStyleLbl="node1" presStyleIdx="1" presStyleCnt="3">
        <dgm:presLayoutVars>
          <dgm:chMax val="0"/>
          <dgm:bulletEnabled val="1"/>
        </dgm:presLayoutVars>
      </dgm:prSet>
      <dgm:spPr/>
    </dgm:pt>
    <dgm:pt modelId="{7CF48978-E8B4-4BA6-95E8-43AAEF845A18}" type="pres">
      <dgm:prSet presAssocID="{0554EEC4-DF4A-4B57-AE62-D704C4B36887}" presName="childText" presStyleLbl="revTx" presStyleIdx="1" presStyleCnt="3">
        <dgm:presLayoutVars>
          <dgm:bulletEnabled val="1"/>
        </dgm:presLayoutVars>
      </dgm:prSet>
      <dgm:spPr/>
    </dgm:pt>
    <dgm:pt modelId="{DC838278-61D5-4F0B-A5CA-D07614038E8A}" type="pres">
      <dgm:prSet presAssocID="{3B57E65D-C111-415A-97A6-2D0FDEF89D6E}" presName="parentText" presStyleLbl="node1" presStyleIdx="2" presStyleCnt="3">
        <dgm:presLayoutVars>
          <dgm:chMax val="0"/>
          <dgm:bulletEnabled val="1"/>
        </dgm:presLayoutVars>
      </dgm:prSet>
      <dgm:spPr/>
    </dgm:pt>
    <dgm:pt modelId="{F01C0CC6-238B-429D-AD18-2848C863196E}" type="pres">
      <dgm:prSet presAssocID="{3B57E65D-C111-415A-97A6-2D0FDEF89D6E}" presName="childText" presStyleLbl="revTx" presStyleIdx="2" presStyleCnt="3">
        <dgm:presLayoutVars>
          <dgm:bulletEnabled val="1"/>
        </dgm:presLayoutVars>
      </dgm:prSet>
      <dgm:spPr/>
    </dgm:pt>
  </dgm:ptLst>
  <dgm:cxnLst>
    <dgm:cxn modelId="{340BDA03-D6D1-43A9-8404-3850DFEBB7C8}" srcId="{0554EEC4-DF4A-4B57-AE62-D704C4B36887}" destId="{B2E6E93B-5677-45CB-B94E-91B158F39FBD}" srcOrd="0" destOrd="0" parTransId="{F0B31A59-10F3-47A4-8561-F4FCFCB6FF16}" sibTransId="{5A961B2D-1246-4AEB-83D3-E6EB6B95BA43}"/>
    <dgm:cxn modelId="{C6001206-E348-46B4-8255-CBFC8F924106}" type="presOf" srcId="{B2E6E93B-5677-45CB-B94E-91B158F39FBD}" destId="{7CF48978-E8B4-4BA6-95E8-43AAEF845A18}" srcOrd="0" destOrd="0" presId="urn:microsoft.com/office/officeart/2005/8/layout/vList2"/>
    <dgm:cxn modelId="{82FF432E-1C37-49C0-A7C1-142824BD06EB}" type="presOf" srcId="{0554EEC4-DF4A-4B57-AE62-D704C4B36887}" destId="{91EBD55B-773A-4BEF-B76C-4D8BBE65E8E9}" srcOrd="0" destOrd="0" presId="urn:microsoft.com/office/officeart/2005/8/layout/vList2"/>
    <dgm:cxn modelId="{8C11E631-1CA3-4840-9693-88064502F191}" srcId="{B82ED169-2531-4C62-A3DC-2B0118B8A22F}" destId="{03D5B538-CBC3-4A5D-96C6-835A833FD8DB}" srcOrd="0" destOrd="0" parTransId="{284CEC1C-7B15-4C33-8C7F-D2AB55074723}" sibTransId="{47FC5BBF-A54A-4F39-B01A-76BAF292E932}"/>
    <dgm:cxn modelId="{A1D31F41-FC3F-43E8-B4E5-29E829516421}" type="presOf" srcId="{67C756E1-E72D-4807-8D87-6D8E689921C8}" destId="{80B4658F-1381-4912-BDD2-CF4A73DDEF41}" srcOrd="0" destOrd="0" presId="urn:microsoft.com/office/officeart/2005/8/layout/vList2"/>
    <dgm:cxn modelId="{F64AF563-DA2F-4381-8DC9-8AD4331854EF}" srcId="{67C756E1-E72D-4807-8D87-6D8E689921C8}" destId="{3B57E65D-C111-415A-97A6-2D0FDEF89D6E}" srcOrd="2" destOrd="0" parTransId="{E9602198-6F05-418E-9FF0-66A183B9187A}" sibTransId="{49277E73-D29A-4FB2-ADBF-5CD71A1DE245}"/>
    <dgm:cxn modelId="{FC90DC4C-FBBD-4456-8C74-3F172C72D07E}" type="presOf" srcId="{03D5B538-CBC3-4A5D-96C6-835A833FD8DB}" destId="{854F4650-27AE-4C03-B454-E09E451F5BDE}" srcOrd="0" destOrd="0" presId="urn:microsoft.com/office/officeart/2005/8/layout/vList2"/>
    <dgm:cxn modelId="{574E4A83-6506-4F45-A51D-B521355A2675}" type="presOf" srcId="{3B57E65D-C111-415A-97A6-2D0FDEF89D6E}" destId="{DC838278-61D5-4F0B-A5CA-D07614038E8A}" srcOrd="0" destOrd="0" presId="urn:microsoft.com/office/officeart/2005/8/layout/vList2"/>
    <dgm:cxn modelId="{AE2048AC-29C7-43C3-A5C0-CE3667E98FB3}" type="presOf" srcId="{4F57E86D-CC5D-41E7-9D5C-8F0BF098E704}" destId="{F01C0CC6-238B-429D-AD18-2848C863196E}" srcOrd="0" destOrd="0" presId="urn:microsoft.com/office/officeart/2005/8/layout/vList2"/>
    <dgm:cxn modelId="{C2A1F0CF-479B-45A4-B9D0-C74719F75166}" type="presOf" srcId="{B82ED169-2531-4C62-A3DC-2B0118B8A22F}" destId="{2E1229BB-88F6-4208-A452-84AC4F717891}" srcOrd="0" destOrd="0" presId="urn:microsoft.com/office/officeart/2005/8/layout/vList2"/>
    <dgm:cxn modelId="{B630FDE3-8E01-40EA-8EBB-2CDE72CD207A}" srcId="{67C756E1-E72D-4807-8D87-6D8E689921C8}" destId="{0554EEC4-DF4A-4B57-AE62-D704C4B36887}" srcOrd="1" destOrd="0" parTransId="{D7484190-5C0A-4B78-91B4-4459ED2044DF}" sibTransId="{D3EF28C9-33F4-472A-B31A-126855C473C9}"/>
    <dgm:cxn modelId="{EF160BF2-027B-4562-907E-0F5BA055FB20}" srcId="{67C756E1-E72D-4807-8D87-6D8E689921C8}" destId="{B82ED169-2531-4C62-A3DC-2B0118B8A22F}" srcOrd="0" destOrd="0" parTransId="{2DBB5BF2-3FF5-420E-B500-A2CC5076C520}" sibTransId="{A29B741E-FD94-4C9B-BF46-E2AC0EF3ABC3}"/>
    <dgm:cxn modelId="{35B242FF-77B2-4A09-8454-3A6DAFE2C6CC}" srcId="{3B57E65D-C111-415A-97A6-2D0FDEF89D6E}" destId="{4F57E86D-CC5D-41E7-9D5C-8F0BF098E704}" srcOrd="0" destOrd="0" parTransId="{7FFEA975-AF79-4D38-B73E-D59FC536A63D}" sibTransId="{DE1D6C82-253A-4160-8B21-1EFD9CA8DCEB}"/>
    <dgm:cxn modelId="{B70193D8-BDD5-46DE-A7AE-661C2D67A2DA}" type="presParOf" srcId="{80B4658F-1381-4912-BDD2-CF4A73DDEF41}" destId="{2E1229BB-88F6-4208-A452-84AC4F717891}" srcOrd="0" destOrd="0" presId="urn:microsoft.com/office/officeart/2005/8/layout/vList2"/>
    <dgm:cxn modelId="{AA7D8626-8929-43E0-8FE5-DE95EF0F94D8}" type="presParOf" srcId="{80B4658F-1381-4912-BDD2-CF4A73DDEF41}" destId="{854F4650-27AE-4C03-B454-E09E451F5BDE}" srcOrd="1" destOrd="0" presId="urn:microsoft.com/office/officeart/2005/8/layout/vList2"/>
    <dgm:cxn modelId="{4A97C415-6F18-4460-BCAC-22161FAE7B8F}" type="presParOf" srcId="{80B4658F-1381-4912-BDD2-CF4A73DDEF41}" destId="{91EBD55B-773A-4BEF-B76C-4D8BBE65E8E9}" srcOrd="2" destOrd="0" presId="urn:microsoft.com/office/officeart/2005/8/layout/vList2"/>
    <dgm:cxn modelId="{52561AD6-B48B-4949-8DD9-557C850E67B8}" type="presParOf" srcId="{80B4658F-1381-4912-BDD2-CF4A73DDEF41}" destId="{7CF48978-E8B4-4BA6-95E8-43AAEF845A18}" srcOrd="3" destOrd="0" presId="urn:microsoft.com/office/officeart/2005/8/layout/vList2"/>
    <dgm:cxn modelId="{C0683F7B-762C-4DCF-AB5C-5FF8098672B7}" type="presParOf" srcId="{80B4658F-1381-4912-BDD2-CF4A73DDEF41}" destId="{DC838278-61D5-4F0B-A5CA-D07614038E8A}" srcOrd="4" destOrd="0" presId="urn:microsoft.com/office/officeart/2005/8/layout/vList2"/>
    <dgm:cxn modelId="{27FCFB85-5179-49E3-9C99-3EED1A21009E}" type="presParOf" srcId="{80B4658F-1381-4912-BDD2-CF4A73DDEF41}" destId="{F01C0CC6-238B-429D-AD18-2848C863196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D0A3-08E0-4B77-9149-12877E4553DC}">
      <dsp:nvSpPr>
        <dsp:cNvPr id="0" name=""/>
        <dsp:cNvSpPr/>
      </dsp:nvSpPr>
      <dsp:spPr>
        <a:xfrm>
          <a:off x="0" y="0"/>
          <a:ext cx="5613926" cy="52262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Dieva rakstītā vēsture (Jozua 24:1-13)</a:t>
          </a:r>
        </a:p>
      </dsp:txBody>
      <dsp:txXfrm>
        <a:off x="15307" y="15307"/>
        <a:ext cx="4988826" cy="492010"/>
      </dsp:txXfrm>
    </dsp:sp>
    <dsp:sp modelId="{FC48FDAD-A8DC-4628-A83F-0C218EBE3173}">
      <dsp:nvSpPr>
        <dsp:cNvPr id="0" name=""/>
        <dsp:cNvSpPr/>
      </dsp:nvSpPr>
      <dsp:spPr>
        <a:xfrm>
          <a:off x="419221" y="595211"/>
          <a:ext cx="5613926" cy="52262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Aicinājums uz godīgumu (Jozua 24:14-15)</a:t>
          </a:r>
        </a:p>
      </dsp:txBody>
      <dsp:txXfrm>
        <a:off x="434528" y="610518"/>
        <a:ext cx="4824384" cy="492010"/>
      </dsp:txXfrm>
    </dsp:sp>
    <dsp:sp modelId="{171BE40D-DF9A-40DE-B4BB-CCE5EF279C3E}">
      <dsp:nvSpPr>
        <dsp:cNvPr id="0" name=""/>
        <dsp:cNvSpPr/>
      </dsp:nvSpPr>
      <dsp:spPr>
        <a:xfrm>
          <a:off x="838443" y="1190422"/>
          <a:ext cx="5613926" cy="52262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Tautas izvēle (Jozua 24:16-21)</a:t>
          </a:r>
        </a:p>
      </dsp:txBody>
      <dsp:txXfrm>
        <a:off x="853750" y="1205729"/>
        <a:ext cx="4824384" cy="492010"/>
      </dsp:txXfrm>
    </dsp:sp>
    <dsp:sp modelId="{7A0EC5D2-A8C8-43F0-949B-679A0C3ED567}">
      <dsp:nvSpPr>
        <dsp:cNvPr id="0" name=""/>
        <dsp:cNvSpPr/>
      </dsp:nvSpPr>
      <dsp:spPr>
        <a:xfrm>
          <a:off x="1257665" y="1785634"/>
          <a:ext cx="5613926" cy="52262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Līguma atjaunošana (Jozua 24:22-28)</a:t>
          </a:r>
        </a:p>
      </dsp:txBody>
      <dsp:txXfrm>
        <a:off x="1272972" y="1800941"/>
        <a:ext cx="4824384" cy="492010"/>
      </dsp:txXfrm>
    </dsp:sp>
    <dsp:sp modelId="{A69A85D2-7D25-468F-B109-5D85D6A87DA0}">
      <dsp:nvSpPr>
        <dsp:cNvPr id="0" name=""/>
        <dsp:cNvSpPr/>
      </dsp:nvSpPr>
      <dsp:spPr>
        <a:xfrm>
          <a:off x="1676886" y="2380845"/>
          <a:ext cx="5613926" cy="52262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t>Stāsta turpinājums (Jozua 24:29-33)</a:t>
          </a:r>
        </a:p>
      </dsp:txBody>
      <dsp:txXfrm>
        <a:off x="1692193" y="2396152"/>
        <a:ext cx="4824384" cy="492010"/>
      </dsp:txXfrm>
    </dsp:sp>
    <dsp:sp modelId="{942E5999-5789-441C-A104-F2DD05307549}">
      <dsp:nvSpPr>
        <dsp:cNvPr id="0" name=""/>
        <dsp:cNvSpPr/>
      </dsp:nvSpPr>
      <dsp:spPr>
        <a:xfrm>
          <a:off x="5274220" y="381806"/>
          <a:ext cx="339705" cy="33970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350654" y="381806"/>
        <a:ext cx="186837" cy="255628"/>
      </dsp:txXfrm>
    </dsp:sp>
    <dsp:sp modelId="{BC1B2083-8856-4B85-9091-BF19E4CB9BFA}">
      <dsp:nvSpPr>
        <dsp:cNvPr id="0" name=""/>
        <dsp:cNvSpPr/>
      </dsp:nvSpPr>
      <dsp:spPr>
        <a:xfrm>
          <a:off x="5693441" y="977017"/>
          <a:ext cx="339705" cy="33970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5769875" y="977017"/>
        <a:ext cx="186837" cy="255628"/>
      </dsp:txXfrm>
    </dsp:sp>
    <dsp:sp modelId="{C4F65A43-9A3C-4A61-BCB0-8631152C7599}">
      <dsp:nvSpPr>
        <dsp:cNvPr id="0" name=""/>
        <dsp:cNvSpPr/>
      </dsp:nvSpPr>
      <dsp:spPr>
        <a:xfrm>
          <a:off x="6112663" y="1563518"/>
          <a:ext cx="339705" cy="33970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189097" y="1563518"/>
        <a:ext cx="186837" cy="255628"/>
      </dsp:txXfrm>
    </dsp:sp>
    <dsp:sp modelId="{E2A91DB1-799A-4297-93C2-42494D9CE027}">
      <dsp:nvSpPr>
        <dsp:cNvPr id="0" name=""/>
        <dsp:cNvSpPr/>
      </dsp:nvSpPr>
      <dsp:spPr>
        <a:xfrm>
          <a:off x="6531885" y="2164536"/>
          <a:ext cx="339705" cy="33970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12700" dir="2700000" algn="tl" rotWithShape="0">
            <a:prstClr val="black"/>
          </a:outerShdw>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6608319" y="2164536"/>
        <a:ext cx="186837" cy="255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DE68-D6C6-4A99-AE8F-6B0DB7F1EF15}">
      <dsp:nvSpPr>
        <dsp:cNvPr id="0" name=""/>
        <dsp:cNvSpPr/>
      </dsp:nvSpPr>
      <dsp:spPr>
        <a:xfrm>
          <a:off x="0" y="217"/>
          <a:ext cx="8467725" cy="348771"/>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1. Tā bija pirmā vieta Kānaānā, kur Ābrahams uzcēla savu telti (1. Moz.12:6).</a:t>
          </a:r>
        </a:p>
      </dsp:txBody>
      <dsp:txXfrm>
        <a:off x="17026" y="17243"/>
        <a:ext cx="8433673" cy="314719"/>
      </dsp:txXfrm>
    </dsp:sp>
    <dsp:sp modelId="{F28057B6-914F-4162-A1E6-62C0FACC967C}">
      <dsp:nvSpPr>
        <dsp:cNvPr id="0" name=""/>
        <dsp:cNvSpPr/>
      </dsp:nvSpPr>
      <dsp:spPr>
        <a:xfrm>
          <a:off x="0" y="360436"/>
          <a:ext cx="8467725" cy="348771"/>
        </a:xfrm>
        <a:prstGeom prst="round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2. Tā bija pirmā vieta Kānaānā, kur Jēkabs uzcēla savu telti (1. Moz.33:18).</a:t>
          </a:r>
        </a:p>
      </dsp:txBody>
      <dsp:txXfrm>
        <a:off x="17026" y="377462"/>
        <a:ext cx="8433673" cy="314719"/>
      </dsp:txXfrm>
    </dsp:sp>
    <dsp:sp modelId="{AC61220C-B99C-49DF-98C9-45D044822E5A}">
      <dsp:nvSpPr>
        <dsp:cNvPr id="0" name=""/>
        <dsp:cNvSpPr/>
      </dsp:nvSpPr>
      <dsp:spPr>
        <a:xfrm>
          <a:off x="0" y="720654"/>
          <a:ext cx="8467725" cy="348771"/>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3. Tas bija vienīgais īpašums, ko iegādājās Jēkabs (1. Moz.33:19).</a:t>
          </a:r>
        </a:p>
      </dsp:txBody>
      <dsp:txXfrm>
        <a:off x="17026" y="737680"/>
        <a:ext cx="8433673" cy="314719"/>
      </dsp:txXfrm>
    </dsp:sp>
    <dsp:sp modelId="{D8E3A47D-7AAD-492B-87DB-471556F70C0E}">
      <dsp:nvSpPr>
        <dsp:cNvPr id="0" name=""/>
        <dsp:cNvSpPr/>
      </dsp:nvSpPr>
      <dsp:spPr>
        <a:xfrm>
          <a:off x="0" y="1080873"/>
          <a:ext cx="8467725" cy="348771"/>
        </a:xfrm>
        <a:prstGeom prst="roundRect">
          <a:avLst/>
        </a:prstGeom>
        <a:solidFill>
          <a:srgbClr val="37517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4. Tur Jēkabs apglabāja svešos dievus, kas vēl bija viņa ģimenes rīcībā (35:4).</a:t>
          </a:r>
        </a:p>
      </dsp:txBody>
      <dsp:txXfrm>
        <a:off x="17026" y="1097899"/>
        <a:ext cx="8433673" cy="314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29BB-88F6-4208-A452-84AC4F717891}">
      <dsp:nvSpPr>
        <dsp:cNvPr id="0" name=""/>
        <dsp:cNvSpPr/>
      </dsp:nvSpPr>
      <dsp:spPr>
        <a:xfrm>
          <a:off x="0" y="0"/>
          <a:ext cx="9088067" cy="46068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Bīties Dievu</a:t>
          </a:r>
        </a:p>
      </dsp:txBody>
      <dsp:txXfrm>
        <a:off x="22489" y="22489"/>
        <a:ext cx="9043089" cy="415709"/>
      </dsp:txXfrm>
    </dsp:sp>
    <dsp:sp modelId="{854F4650-27AE-4C03-B454-E09E451F5BDE}">
      <dsp:nvSpPr>
        <dsp:cNvPr id="0" name=""/>
        <dsp:cNvSpPr/>
      </dsp:nvSpPr>
      <dsp:spPr>
        <a:xfrm>
          <a:off x="182844" y="469779"/>
          <a:ext cx="8849904" cy="623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740" tIns="25400" rIns="142240" bIns="25400" numCol="1" spcCol="1270" anchor="t" anchorCtr="0">
          <a:noAutofit/>
        </a:bodyPr>
        <a:lstStyle/>
        <a:p>
          <a:pPr marL="228600" lvl="1" indent="-228600" algn="l" defTabSz="889000">
            <a:lnSpc>
              <a:spcPct val="90000"/>
            </a:lnSpc>
            <a:spcBef>
              <a:spcPct val="0"/>
            </a:spcBef>
            <a:spcAft>
              <a:spcPct val="20000"/>
            </a:spcAft>
            <a:buClr>
              <a:schemeClr val="accent5">
                <a:lumMod val="50000"/>
              </a:schemeClr>
            </a:buClr>
            <a:buFont typeface="Wingdings" panose="05000000000000000000" pitchFamily="2" charset="2"/>
            <a:buChar char="v"/>
          </a:pPr>
          <a:r>
            <a:rPr lang="lv-LV" sz="2000" b="1" kern="1200" noProof="0" dirty="0">
              <a:effectLst/>
            </a:rPr>
            <a:t>Izrādīt dziļu cieņu pret To, kurš ir nesalīdzināmi lielāks par mani, un pieņemt Viņu kā Savu Ķēniņu un Kungu.</a:t>
          </a:r>
          <a:endParaRPr lang="lv-LV" sz="2000" kern="1200" noProof="0" dirty="0">
            <a:effectLst/>
          </a:endParaRPr>
        </a:p>
      </dsp:txBody>
      <dsp:txXfrm>
        <a:off x="182844" y="469779"/>
        <a:ext cx="8849904" cy="623371"/>
      </dsp:txXfrm>
    </dsp:sp>
    <dsp:sp modelId="{91EBD55B-773A-4BEF-B76C-4D8BBE65E8E9}">
      <dsp:nvSpPr>
        <dsp:cNvPr id="0" name=""/>
        <dsp:cNvSpPr/>
      </dsp:nvSpPr>
      <dsp:spPr>
        <a:xfrm>
          <a:off x="0" y="1084203"/>
          <a:ext cx="9088067" cy="460687"/>
        </a:xfrm>
        <a:prstGeom prst="roundRect">
          <a:avLst/>
        </a:prstGeom>
        <a:gradFill rotWithShape="0">
          <a:gsLst>
            <a:gs pos="0">
              <a:schemeClr val="accent5">
                <a:hueOff val="5039990"/>
                <a:satOff val="0"/>
                <a:lumOff val="0"/>
                <a:alphaOff val="0"/>
                <a:satMod val="103000"/>
                <a:lumMod val="102000"/>
                <a:tint val="94000"/>
              </a:schemeClr>
            </a:gs>
            <a:gs pos="50000">
              <a:srgbClr val="00C000"/>
            </a:gs>
            <a:gs pos="100000">
              <a:srgbClr val="00B800"/>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Kalpot Dievam ar godīgumu</a:t>
          </a:r>
        </a:p>
      </dsp:txBody>
      <dsp:txXfrm>
        <a:off x="22489" y="1106692"/>
        <a:ext cx="9043089" cy="415709"/>
      </dsp:txXfrm>
    </dsp:sp>
    <dsp:sp modelId="{7CF48978-E8B4-4BA6-95E8-43AAEF845A18}">
      <dsp:nvSpPr>
        <dsp:cNvPr id="0" name=""/>
        <dsp:cNvSpPr/>
      </dsp:nvSpPr>
      <dsp:spPr>
        <a:xfrm>
          <a:off x="0" y="1544891"/>
          <a:ext cx="9088067"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4">
                <a:lumMod val="50000"/>
              </a:schemeClr>
            </a:buClr>
            <a:buFont typeface="Wingdings" panose="05000000000000000000" pitchFamily="2" charset="2"/>
            <a:buChar char="v"/>
          </a:pPr>
          <a:r>
            <a:rPr lang="lv-LV" sz="2000" b="1" kern="1200" noProof="0" dirty="0">
              <a:effectLst/>
            </a:rPr>
            <a:t>Bez defektiem (tādam vajadzēja būt dzīvniekam, kas bija piemērots kaušanai tikai „bez defektiem” [veselam]).</a:t>
          </a:r>
          <a:endParaRPr lang="lv-LV" sz="2000" kern="1200" noProof="0" dirty="0">
            <a:effectLst/>
          </a:endParaRPr>
        </a:p>
      </dsp:txBody>
      <dsp:txXfrm>
        <a:off x="0" y="1544891"/>
        <a:ext cx="9088067" cy="582187"/>
      </dsp:txXfrm>
    </dsp:sp>
    <dsp:sp modelId="{DC838278-61D5-4F0B-A5CA-D07614038E8A}">
      <dsp:nvSpPr>
        <dsp:cNvPr id="0" name=""/>
        <dsp:cNvSpPr/>
      </dsp:nvSpPr>
      <dsp:spPr>
        <a:xfrm>
          <a:off x="0" y="2127078"/>
          <a:ext cx="9088067" cy="460687"/>
        </a:xfrm>
        <a:prstGeom prst="roundRect">
          <a:avLst/>
        </a:prstGeom>
        <a:gradFill rotWithShape="0">
          <a:gsLst>
            <a:gs pos="0">
              <a:schemeClr val="accent5">
                <a:hueOff val="10079980"/>
                <a:satOff val="0"/>
                <a:lumOff val="0"/>
                <a:alphaOff val="0"/>
                <a:satMod val="103000"/>
                <a:lumMod val="102000"/>
                <a:tint val="94000"/>
              </a:schemeClr>
            </a:gs>
            <a:gs pos="50000">
              <a:schemeClr val="accent5">
                <a:hueOff val="10079980"/>
                <a:satOff val="0"/>
                <a:lumOff val="0"/>
                <a:alphaOff val="0"/>
                <a:satMod val="110000"/>
                <a:lumMod val="100000"/>
                <a:shade val="100000"/>
              </a:schemeClr>
            </a:gs>
            <a:gs pos="100000">
              <a:schemeClr val="accent5">
                <a:hueOff val="1007998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Kalpot Dievam patiesi</a:t>
          </a:r>
        </a:p>
      </dsp:txBody>
      <dsp:txXfrm>
        <a:off x="22489" y="2149567"/>
        <a:ext cx="9043089" cy="415709"/>
      </dsp:txXfrm>
    </dsp:sp>
    <dsp:sp modelId="{F01C0CC6-238B-429D-AD18-2848C863196E}">
      <dsp:nvSpPr>
        <dsp:cNvPr id="0" name=""/>
        <dsp:cNvSpPr/>
      </dsp:nvSpPr>
      <dsp:spPr>
        <a:xfrm>
          <a:off x="0" y="2587766"/>
          <a:ext cx="9088067"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546" tIns="25400" rIns="142240" bIns="25400" numCol="1" spcCol="1270" anchor="t" anchorCtr="0">
          <a:noAutofit/>
        </a:bodyPr>
        <a:lstStyle/>
        <a:p>
          <a:pPr marL="228600" lvl="1" indent="-228600" algn="l" defTabSz="889000">
            <a:lnSpc>
              <a:spcPct val="90000"/>
            </a:lnSpc>
            <a:spcBef>
              <a:spcPct val="0"/>
            </a:spcBef>
            <a:spcAft>
              <a:spcPct val="20000"/>
            </a:spcAft>
            <a:buClr>
              <a:schemeClr val="accent6">
                <a:lumMod val="50000"/>
              </a:schemeClr>
            </a:buClr>
            <a:buFont typeface="Wingdings" panose="05000000000000000000" pitchFamily="2" charset="2"/>
            <a:buChar char="v"/>
          </a:pPr>
          <a:r>
            <a:rPr lang="lv-LV" sz="2000" b="1" kern="1200" noProof="0" dirty="0">
              <a:effectLst/>
            </a:rPr>
            <a:t>Būt uzticīgam, uzticamam, lojālam, nedalītam, konsekventam. Ar savu dzīvi atspoguļot pateicību Dievam par to, ko Viņš ir darījis manā dzīvē.</a:t>
          </a:r>
          <a:endParaRPr lang="lv-LV" sz="2000" kern="1200" noProof="0" dirty="0">
            <a:effectLst/>
          </a:endParaRPr>
        </a:p>
      </dsp:txBody>
      <dsp:txXfrm>
        <a:off x="0" y="2587766"/>
        <a:ext cx="9088067" cy="5821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B8773-DC8C-7B87-CCE8-22525452E4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F5439F-DADC-ACCA-FC81-344701BB8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1256B9-7E34-4937-ACFB-08194E9A2002}"/>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E0623A86-5C39-6B06-64FA-56A521F67B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96CDD3-1707-F676-3B90-F508AEE5799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94647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39037-6D5B-6971-04BA-1B0D78D442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908CB8-22AE-2A25-8606-1A5893B014F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19974E-7BCD-3241-A148-52CDCEB223F1}"/>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5C0726DC-1DD3-AC36-BAA3-1C6C4DBCE6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B5D9D1-FD0B-6B4D-1DD5-A283E93824D3}"/>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6192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1D9C00-71B1-E6F1-1748-39EEBC6C77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F61124-7D92-81A6-C54B-A0B7A2966A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6A3457-973F-4A47-16A5-AB696D1DFF70}"/>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4C001FF6-A193-4105-5DF3-AB398AD3E1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C036A79-7F1D-23DD-F798-9E385110F84E}"/>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04087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79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3669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060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609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52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04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1838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617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DAFEA-B890-EF1E-7D3B-78F6A18227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3A6EAC-4006-9A11-5A10-D36F587A91A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CB7384-AEF9-59F2-3147-B257D98BD4E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B33CF877-A089-AE15-FBB6-2FCB9881623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2428D3B-94ED-60A1-C4C1-6F64762DD185}"/>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58277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0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412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179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6773A-C394-495D-0975-DB432CBF39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520582-3954-CD53-92D6-D53B91024C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C1230E5-2716-92B2-AEBD-65A270CF2AE8}"/>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3B108F22-91F3-B441-5D54-F987CC23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12568F-5D1B-52D9-3AAF-858FDC9A5A59}"/>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7460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E2662-AB21-AAF1-335E-1C5F49E9997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326BB1-0DB9-74AC-DE56-DD63FAE56BF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E53B20-0B4C-835D-58E2-78EBC4505B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358C9F-08BD-8EB9-CD1E-71DFC704CF5E}"/>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FA806249-0701-16F1-4C00-133C0A38C5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37DBC6-1AF2-E34E-F653-FBCDE034E154}"/>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191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CD15-9730-77FC-4C9C-C889E295E9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83516-2BB3-A074-35DE-CDC0AE2CA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6A8868-D21F-207F-79AF-E90D026CD40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21F6740-5A76-D747-B49B-8537D0C43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22024C-C1CA-3E84-D035-B9BEA876253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596A790-F89B-3ACB-2432-FFB3A06B88D8}"/>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8" name="Marcador de pie de página 7">
            <a:extLst>
              <a:ext uri="{FF2B5EF4-FFF2-40B4-BE49-F238E27FC236}">
                <a16:creationId xmlns:a16="http://schemas.microsoft.com/office/drawing/2014/main" id="{C2BAE489-6375-B679-4DA4-56730FF5E2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0F27D4-ED7C-BE7C-1A86-AABE994DEFE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428552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D523-2A5F-7733-713E-80D9FAE6E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4FA0C58-8138-2534-4B9E-69134FF968A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4" name="Marcador de pie de página 3">
            <a:extLst>
              <a:ext uri="{FF2B5EF4-FFF2-40B4-BE49-F238E27FC236}">
                <a16:creationId xmlns:a16="http://schemas.microsoft.com/office/drawing/2014/main" id="{AC445D3F-EF01-1811-C7BD-F97B0E859A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30A882B-DEE4-D85F-260C-9A231CBCD340}"/>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38985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254BC5-D173-4608-E6AB-FDC3481FD1ED}"/>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3" name="Marcador de pie de página 2">
            <a:extLst>
              <a:ext uri="{FF2B5EF4-FFF2-40B4-BE49-F238E27FC236}">
                <a16:creationId xmlns:a16="http://schemas.microsoft.com/office/drawing/2014/main" id="{B2B15AC4-63D8-BBE5-7374-0F092E10064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49F302-2D40-B164-D393-F56C39ADD93D}"/>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21842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630ACE-403C-D523-07EA-9699B78F8B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FF580A1-0F33-29B2-21E8-B0B9DD328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24E98E1-A283-64C5-DF88-E4A961B31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A50291-B444-A7B4-6558-1B7A3D28D3F0}"/>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0BBD0AB6-2219-A430-6F45-A01740F64C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44F5DE-F7B4-C1A5-B9F4-A4E354A5823B}"/>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362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D9303-8643-2173-2E77-C616571C46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332910-154E-6682-CD6F-00CA5A8F3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74566D-EE41-0325-5C34-E098259B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9E5E30-3F0E-B00C-4061-6848C0CE893A}"/>
              </a:ext>
            </a:extLst>
          </p:cNvPr>
          <p:cNvSpPr>
            <a:spLocks noGrp="1"/>
          </p:cNvSpPr>
          <p:nvPr>
            <p:ph type="dt" sz="half" idx="10"/>
          </p:nvPr>
        </p:nvSpPr>
        <p:spPr/>
        <p:txBody>
          <a:bodyPr/>
          <a:lstStyle/>
          <a:p>
            <a:fld id="{F460A959-2ABA-42A8-AE29-75CF5FEA74BB}" type="datetimeFigureOut">
              <a:rPr lang="es-ES" smtClean="0"/>
              <a:t>08/12/2025</a:t>
            </a:fld>
            <a:endParaRPr lang="es-ES"/>
          </a:p>
        </p:txBody>
      </p:sp>
      <p:sp>
        <p:nvSpPr>
          <p:cNvPr id="6" name="Marcador de pie de página 5">
            <a:extLst>
              <a:ext uri="{FF2B5EF4-FFF2-40B4-BE49-F238E27FC236}">
                <a16:creationId xmlns:a16="http://schemas.microsoft.com/office/drawing/2014/main" id="{C1F4C389-B818-E053-709C-B6A929B746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6ED8B3-D0DB-2DA5-AF06-98AC00BD7331}"/>
              </a:ext>
            </a:extLst>
          </p:cNvPr>
          <p:cNvSpPr>
            <a:spLocks noGrp="1"/>
          </p:cNvSpPr>
          <p:nvPr>
            <p:ph type="sldNum" sz="quarter" idx="12"/>
          </p:nvPr>
        </p:nvSpPr>
        <p:spPr/>
        <p:txBody>
          <a:bodyPr/>
          <a:lstStyle/>
          <a:p>
            <a:fld id="{41C9E696-53E1-45BC-8257-CD885150FB09}" type="slidenum">
              <a:rPr lang="es-ES" smtClean="0"/>
              <a:t>‹Nº›</a:t>
            </a:fld>
            <a:endParaRPr lang="es-ES"/>
          </a:p>
        </p:txBody>
      </p:sp>
    </p:spTree>
    <p:extLst>
      <p:ext uri="{BB962C8B-B14F-4D97-AF65-F5344CB8AC3E}">
        <p14:creationId xmlns:p14="http://schemas.microsoft.com/office/powerpoint/2010/main" val="11315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45652E-C87B-0481-65A5-9010EAC9C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B74D6B-90B9-E328-4594-43C5B6077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BCBFE9-E79F-3FD6-B003-08BCE3D5C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60A959-2ABA-42A8-AE29-75CF5FEA74BB}" type="datetimeFigureOut">
              <a:rPr lang="es-ES" smtClean="0"/>
              <a:t>08/12/2025</a:t>
            </a:fld>
            <a:endParaRPr lang="es-ES"/>
          </a:p>
        </p:txBody>
      </p:sp>
      <p:sp>
        <p:nvSpPr>
          <p:cNvPr id="5" name="Marcador de pie de página 4">
            <a:extLst>
              <a:ext uri="{FF2B5EF4-FFF2-40B4-BE49-F238E27FC236}">
                <a16:creationId xmlns:a16="http://schemas.microsoft.com/office/drawing/2014/main" id="{922ABA19-88E2-51A8-C2E1-DB8DD38C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BDEC6BE-0D8A-D348-FC5E-569F685AD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C9E696-53E1-45BC-8257-CD885150FB09}" type="slidenum">
              <a:rPr lang="es-ES" smtClean="0"/>
              <a:t>‹Nº›</a:t>
            </a:fld>
            <a:endParaRPr lang="es-ES"/>
          </a:p>
        </p:txBody>
      </p:sp>
    </p:spTree>
    <p:extLst>
      <p:ext uri="{BB962C8B-B14F-4D97-AF65-F5344CB8AC3E}">
        <p14:creationId xmlns:p14="http://schemas.microsoft.com/office/powerpoint/2010/main" val="1171827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2572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03A100F-CC3E-B442-E2CB-AFBBCD6CA90B}"/>
              </a:ext>
            </a:extLst>
          </p:cNvPr>
          <p:cNvSpPr txBox="1"/>
          <p:nvPr/>
        </p:nvSpPr>
        <p:spPr>
          <a:xfrm>
            <a:off x="3438525" y="0"/>
            <a:ext cx="4723223" cy="3416320"/>
          </a:xfrm>
          <a:prstGeom prst="rect">
            <a:avLst/>
          </a:prstGeom>
          <a:noFill/>
          <a:effectLst>
            <a:outerShdw blurRad="50800" dist="50800" dir="5400000" algn="ctr" rotWithShape="0">
              <a:schemeClr val="tx1">
                <a:alpha val="74000"/>
              </a:schemeClr>
            </a:outerShdw>
          </a:effectLst>
        </p:spPr>
        <p:txBody>
          <a:bodyPr wrap="square" rtlCol="0">
            <a:spAutoFit/>
            <a:scene3d>
              <a:camera prst="orthographicFront"/>
              <a:lightRig rig="flood" dir="t"/>
            </a:scene3d>
            <a:sp3d extrusionH="57150" contourW="31750">
              <a:bevelT h="25400" prst="softRound"/>
              <a:contourClr>
                <a:schemeClr val="accent6">
                  <a:lumMod val="75000"/>
                </a:schemeClr>
              </a:contourClr>
            </a:sp3d>
          </a:bodyPr>
          <a:lstStyle/>
          <a:p>
            <a:pPr algn="ctr"/>
            <a:r>
              <a:rPr lang="lv-LV" sz="7200" b="1" spc="600" dirty="0">
                <a:ln w="13462">
                  <a:solidFill>
                    <a:schemeClr val="bg1"/>
                  </a:solidFill>
                  <a:prstDash val="solid"/>
                </a:ln>
                <a:solidFill>
                  <a:srgbClr val="375170"/>
                </a:solidFill>
                <a:effectLst>
                  <a:outerShdw dist="38100" dir="2700000" algn="bl" rotWithShape="0">
                    <a:srgbClr val="F5F86C"/>
                  </a:outerShdw>
                </a:effectLst>
              </a:rPr>
              <a:t>IZVĒLIES ŠO DIENU</a:t>
            </a:r>
            <a:r>
              <a:rPr lang="es-ES" sz="7200" b="1" spc="600" dirty="0">
                <a:ln w="13462">
                  <a:solidFill>
                    <a:schemeClr val="bg1"/>
                  </a:solidFill>
                  <a:prstDash val="solid"/>
                </a:ln>
                <a:solidFill>
                  <a:srgbClr val="375170"/>
                </a:solidFill>
                <a:effectLst>
                  <a:outerShdw dist="38100" dir="2700000" algn="bl" rotWithShape="0">
                    <a:srgbClr val="F5F86C"/>
                  </a:outerShdw>
                </a:effectLst>
              </a:rPr>
              <a:t>!</a:t>
            </a:r>
          </a:p>
        </p:txBody>
      </p:sp>
      <p:sp>
        <p:nvSpPr>
          <p:cNvPr id="5" name="CuadroTexto 4">
            <a:extLst>
              <a:ext uri="{FF2B5EF4-FFF2-40B4-BE49-F238E27FC236}">
                <a16:creationId xmlns:a16="http://schemas.microsoft.com/office/drawing/2014/main" id="{D9114AEA-31C6-2C8D-584A-CF7A10B6BA16}"/>
              </a:ext>
            </a:extLst>
          </p:cNvPr>
          <p:cNvSpPr txBox="1"/>
          <p:nvPr/>
        </p:nvSpPr>
        <p:spPr>
          <a:xfrm>
            <a:off x="9483630" y="6519446"/>
            <a:ext cx="2708370" cy="338554"/>
          </a:xfrm>
          <a:prstGeom prst="rect">
            <a:avLst/>
          </a:prstGeom>
          <a:noFill/>
        </p:spPr>
        <p:txBody>
          <a:bodyPr wrap="none" rtlCol="0">
            <a:spAutoFit/>
          </a:bodyPr>
          <a:lstStyle/>
          <a:p>
            <a:pPr algn="r"/>
            <a:r>
              <a:rPr lang="es-ES" sz="1600" b="1" dirty="0">
                <a:solidFill>
                  <a:srgbClr val="FBF89B"/>
                </a:solidFill>
                <a:effectLst>
                  <a:outerShdw blurRad="38100" dist="38100" dir="2700000" algn="tl">
                    <a:srgbClr val="000000">
                      <a:alpha val="43137"/>
                    </a:srgbClr>
                  </a:outerShdw>
                </a:effectLst>
              </a:rPr>
              <a:t>13</a:t>
            </a:r>
            <a:r>
              <a:rPr lang="lv-LV" sz="1600" b="1" dirty="0">
                <a:solidFill>
                  <a:srgbClr val="FBF89B"/>
                </a:solidFill>
                <a:effectLst>
                  <a:outerShdw blurRad="38100" dist="38100" dir="2700000" algn="tl">
                    <a:srgbClr val="000000">
                      <a:alpha val="43137"/>
                    </a:srgbClr>
                  </a:outerShdw>
                </a:effectLst>
              </a:rPr>
              <a:t>. tēma</a:t>
            </a:r>
            <a:r>
              <a:rPr lang="es-ES" sz="1600" b="1" dirty="0">
                <a:solidFill>
                  <a:srgbClr val="FBF89B"/>
                </a:solidFill>
                <a:effectLst>
                  <a:outerShdw blurRad="38100" dist="38100" dir="2700000" algn="tl">
                    <a:srgbClr val="000000">
                      <a:alpha val="43137"/>
                    </a:srgbClr>
                  </a:outerShdw>
                </a:effectLst>
              </a:rPr>
              <a:t> 27</a:t>
            </a:r>
            <a:r>
              <a:rPr lang="lv-LV" sz="1600" b="1" dirty="0">
                <a:solidFill>
                  <a:srgbClr val="FBF89B"/>
                </a:solidFill>
                <a:effectLst>
                  <a:outerShdw blurRad="38100" dist="38100" dir="2700000" algn="tl">
                    <a:srgbClr val="000000">
                      <a:alpha val="43137"/>
                    </a:srgbClr>
                  </a:outerShdw>
                </a:effectLst>
              </a:rPr>
              <a:t>. decembrī,</a:t>
            </a:r>
            <a:r>
              <a:rPr lang="es-ES" sz="1600" b="1" dirty="0">
                <a:solidFill>
                  <a:srgbClr val="FBF89B"/>
                </a:solidFill>
                <a:effectLst>
                  <a:outerShdw blurRad="38100" dist="38100" dir="2700000" algn="tl">
                    <a:srgbClr val="000000">
                      <a:alpha val="43137"/>
                    </a:srgbClr>
                  </a:outerShdw>
                </a:effectLst>
              </a:rPr>
              <a:t> 2025</a:t>
            </a:r>
          </a:p>
        </p:txBody>
      </p:sp>
    </p:spTree>
    <p:extLst>
      <p:ext uri="{BB962C8B-B14F-4D97-AF65-F5344CB8AC3E}">
        <p14:creationId xmlns:p14="http://schemas.microsoft.com/office/powerpoint/2010/main" val="3216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EFB66A97-DDA3-A931-11B5-15F0CFC2CB11}"/>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639DEE7D-F634-9202-C70F-72070F884EE8}"/>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5183" b="1665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8" name="Imagen 7" descr="Una caricatura de una persona&#10;&#10;El contenido generado por IA puede ser incorrecto.">
            <a:extLst>
              <a:ext uri="{FF2B5EF4-FFF2-40B4-BE49-F238E27FC236}">
                <a16:creationId xmlns:a16="http://schemas.microsoft.com/office/drawing/2014/main" id="{EE37D356-7B3D-8587-9B57-957C922CFC8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9029" r="9029"/>
          <a:stretch>
            <a:fillRect/>
          </a:stretch>
        </p:blipFill>
        <p:spPr>
          <a:xfrm>
            <a:off x="7458302" y="-22547"/>
            <a:ext cx="3809132" cy="3139531"/>
          </a:xfrm>
          <a:prstGeom prst="rect">
            <a:avLst/>
          </a:prstGeom>
        </p:spPr>
      </p:pic>
      <p:pic>
        <p:nvPicPr>
          <p:cNvPr id="11" name="Imagen 10" descr="Imagen que contiene exterior, persona, hombre, agua&#10;&#10;El contenido generado por IA puede ser incorrecto.">
            <a:extLst>
              <a:ext uri="{FF2B5EF4-FFF2-40B4-BE49-F238E27FC236}">
                <a16:creationId xmlns:a16="http://schemas.microsoft.com/office/drawing/2014/main" id="{0D13B86A-E0F2-4799-15EC-7929E2FC2661}"/>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1479" b="10508"/>
          <a:stretch>
            <a:fillRect/>
          </a:stretch>
        </p:blipFill>
        <p:spPr>
          <a:xfrm>
            <a:off x="1" y="4065775"/>
            <a:ext cx="5001186" cy="2792224"/>
          </a:xfrm>
          <a:prstGeom prst="rect">
            <a:avLst/>
          </a:prstGeom>
        </p:spPr>
      </p:pic>
      <p:sp>
        <p:nvSpPr>
          <p:cNvPr id="17" name="Rectangle 1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ángulo 1">
            <a:extLst>
              <a:ext uri="{FF2B5EF4-FFF2-40B4-BE49-F238E27FC236}">
                <a16:creationId xmlns:a16="http://schemas.microsoft.com/office/drawing/2014/main" id="{5DB49A09-688F-7843-AA3A-16F026BB02D4}"/>
              </a:ext>
            </a:extLst>
          </p:cNvPr>
          <p:cNvSpPr>
            <a:spLocks noGrp="1" noRot="1" noMove="1" noResize="1" noEditPoints="1" noAdjustHandles="1" noChangeArrowheads="1" noChangeShapeType="1"/>
          </p:cNvSpPr>
          <p:nvPr/>
        </p:nvSpPr>
        <p:spPr>
          <a:xfrm>
            <a:off x="5162052" y="3272588"/>
            <a:ext cx="6105382" cy="3585403"/>
          </a:xfrm>
          <a:prstGeom prst="rect">
            <a:avLst/>
          </a:prstGeom>
          <a:solidFill>
            <a:schemeClr val="accent1">
              <a:lumMod val="20000"/>
              <a:lumOff val="80000"/>
            </a:schemeClr>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74BC364-77D0-43BC-53E2-AA31799ADD4A}"/>
              </a:ext>
            </a:extLst>
          </p:cNvPr>
          <p:cNvSpPr txBox="1"/>
          <p:nvPr/>
        </p:nvSpPr>
        <p:spPr>
          <a:xfrm>
            <a:off x="5157657" y="3315596"/>
            <a:ext cx="6105382" cy="3647152"/>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lv-LV" sz="3300" b="1" dirty="0">
                <a:ln w="12700" cmpd="sng">
                  <a:noFill/>
                  <a:prstDash val="solid"/>
                </a:ln>
                <a:solidFill>
                  <a:srgbClr val="E97132">
                    <a:lumMod val="75000"/>
                  </a:srgbClr>
                </a:solidFill>
                <a:latin typeface="Comic Sans MS" panose="030F0702030302020204" pitchFamily="66" charset="0"/>
              </a:rPr>
              <a:t>“Bet, ja jums nepatiks Tam Kungam kalpot, tad izvēlieties šodien paši sev, kam jūs kalposit […] Bet es un mans nams - mēs kalposim Tam Kungam.</a:t>
            </a:r>
            <a:r>
              <a:rPr kumimoji="0" lang="lv-LV" sz="33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   </a:t>
            </a:r>
            <a:r>
              <a:rPr kumimoji="0" lang="lv-LV" sz="2400" b="1" i="0" u="none" strike="noStrike" kern="1200" cap="none" spc="0" normalizeH="0" baseline="0" noProof="0" dirty="0">
                <a:ln w="12700" cmpd="sng">
                  <a:noFill/>
                  <a:prstDash val="solid"/>
                </a:ln>
                <a:solidFill>
                  <a:srgbClr val="E97132">
                    <a:lumMod val="75000"/>
                  </a:srgbClr>
                </a:solidFill>
                <a:effectLst/>
                <a:uLnTx/>
                <a:uFillTx/>
                <a:latin typeface="Comic Sans MS" panose="030F0702030302020204" pitchFamily="66" charset="0"/>
              </a:rPr>
              <a:t>(Jozua 24:15)</a:t>
            </a:r>
          </a:p>
        </p:txBody>
      </p:sp>
    </p:spTree>
    <p:extLst>
      <p:ext uri="{BB962C8B-B14F-4D97-AF65-F5344CB8AC3E}">
        <p14:creationId xmlns:p14="http://schemas.microsoft.com/office/powerpoint/2010/main" val="39721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1000"/>
          </a:stretch>
        </a:blipFill>
        <a:effectLst/>
      </p:bgPr>
    </p:bg>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F3778858-28B2-FBDC-37D8-4B5AC2BAEC0D}"/>
              </a:ext>
            </a:extLst>
          </p:cNvPr>
          <p:cNvGraphicFramePr/>
          <p:nvPr>
            <p:extLst>
              <p:ext uri="{D42A27DB-BD31-4B8C-83A1-F6EECF244321}">
                <p14:modId xmlns:p14="http://schemas.microsoft.com/office/powerpoint/2010/main" val="3051250664"/>
              </p:ext>
            </p:extLst>
          </p:nvPr>
        </p:nvGraphicFramePr>
        <p:xfrm>
          <a:off x="4795735" y="3852153"/>
          <a:ext cx="7290813" cy="290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B628F2F-2C94-90B3-31B1-D5F4C02C80F2}"/>
              </a:ext>
            </a:extLst>
          </p:cNvPr>
          <p:cNvSpPr txBox="1"/>
          <p:nvPr/>
        </p:nvSpPr>
        <p:spPr>
          <a:xfrm>
            <a:off x="234680" y="102377"/>
            <a:ext cx="6915150" cy="1323439"/>
          </a:xfrm>
          <a:prstGeom prst="rect">
            <a:avLst/>
          </a:prstGeom>
          <a:noFill/>
        </p:spPr>
        <p:txBody>
          <a:bodyPr wrap="square" rtlCol="0">
            <a:spAutoFit/>
          </a:bodyPr>
          <a:lstStyle/>
          <a:p>
            <a:pPr>
              <a:spcBef>
                <a:spcPts val="600"/>
              </a:spcBef>
            </a:pPr>
            <a:r>
              <a:rPr lang="lv-LV" sz="2000" b="1" dirty="0">
                <a:solidFill>
                  <a:schemeClr val="bg1"/>
                </a:solidFill>
                <a:effectLst>
                  <a:glow rad="127000">
                    <a:srgbClr val="95332E"/>
                  </a:glow>
                  <a:outerShdw blurRad="38100" dist="38100" dir="2700000" algn="tl">
                    <a:srgbClr val="000000">
                      <a:alpha val="43137"/>
                    </a:srgbClr>
                  </a:outerShdw>
                </a:effectLst>
              </a:rPr>
              <a:t>Jozua jau juta, ka viņa dzīves beigas ir tuvu. Viņš bija cīnījies labu cīņu. Viņš bija pabeidzis skrējienu. Viņš bija saglabājis ticību. Viņš varēja, tāpat kā Pāvils, paļāvīgi gaidīt savu taisnības vainagu (2. Tim. 4:7-8).</a:t>
            </a:r>
          </a:p>
        </p:txBody>
      </p:sp>
      <p:pic>
        <p:nvPicPr>
          <p:cNvPr id="5" name="Imagen 4" descr="Imagen que contiene grupo, grande, parado, viejo&#10;&#10;El contenido generado por IA puede ser incorrecto.">
            <a:extLst>
              <a:ext uri="{FF2B5EF4-FFF2-40B4-BE49-F238E27FC236}">
                <a16:creationId xmlns:a16="http://schemas.microsoft.com/office/drawing/2014/main" id="{E80D3438-B228-FFDD-5104-2C5D3647EF86}"/>
              </a:ext>
            </a:extLst>
          </p:cNvPr>
          <p:cNvPicPr>
            <a:picLocks noChangeAspect="1"/>
          </p:cNvPicPr>
          <p:nvPr/>
        </p:nvPicPr>
        <p:blipFill rotWithShape="1">
          <a:blip r:embed="rId8">
            <a:extLst>
              <a:ext uri="{28A0092B-C50C-407E-A947-70E740481C1C}">
                <a14:useLocalDpi xmlns:a14="http://schemas.microsoft.com/office/drawing/2010/main" val="0"/>
              </a:ext>
            </a:extLst>
          </a:blip>
          <a:srcRect t="5533" b="16478"/>
          <a:stretch>
            <a:fillRect/>
          </a:stretch>
        </p:blipFill>
        <p:spPr>
          <a:xfrm>
            <a:off x="338916" y="3540158"/>
            <a:ext cx="4378999" cy="299363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95332E">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grupo de personas en una montaña&#10;&#10;El contenido generado por IA puede ser incorrecto.">
            <a:extLst>
              <a:ext uri="{FF2B5EF4-FFF2-40B4-BE49-F238E27FC236}">
                <a16:creationId xmlns:a16="http://schemas.microsoft.com/office/drawing/2014/main" id="{734384E2-2A96-C75D-6829-54FD4CEFD11B}"/>
              </a:ext>
            </a:extLst>
          </p:cNvPr>
          <p:cNvPicPr>
            <a:picLocks noChangeAspect="1"/>
          </p:cNvPicPr>
          <p:nvPr/>
        </p:nvPicPr>
        <p:blipFill rotWithShape="1">
          <a:blip r:embed="rId9">
            <a:extLst>
              <a:ext uri="{28A0092B-C50C-407E-A947-70E740481C1C}">
                <a14:useLocalDpi xmlns:a14="http://schemas.microsoft.com/office/drawing/2010/main" val="0"/>
              </a:ext>
            </a:extLst>
          </a:blip>
          <a:srcRect l="180" r="31715" b="5703"/>
          <a:stretch>
            <a:fillRect/>
          </a:stretch>
        </p:blipFill>
        <p:spPr>
          <a:xfrm>
            <a:off x="7315200" y="160745"/>
            <a:ext cx="4731290" cy="3437781"/>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8542BA6D-5D0E-E71A-1311-C395944CDEE0}"/>
              </a:ext>
            </a:extLst>
          </p:cNvPr>
          <p:cNvSpPr txBox="1"/>
          <p:nvPr/>
        </p:nvSpPr>
        <p:spPr>
          <a:xfrm>
            <a:off x="234681" y="2343897"/>
            <a:ext cx="6915149" cy="707886"/>
          </a:xfrm>
          <a:prstGeom prst="rect">
            <a:avLst/>
          </a:prstGeom>
          <a:noFill/>
        </p:spPr>
        <p:txBody>
          <a:bodyPr wrap="square">
            <a:spAutoFit/>
          </a:bodyPr>
          <a:lstStyle/>
          <a:p>
            <a:pPr>
              <a:spcBef>
                <a:spcPts val="600"/>
              </a:spcBef>
            </a:pPr>
            <a:r>
              <a:rPr lang="lv-LV" sz="2000" b="1" dirty="0">
                <a:solidFill>
                  <a:schemeClr val="bg1"/>
                </a:solidFill>
                <a:effectLst>
                  <a:glow rad="127000">
                    <a:srgbClr val="95332E"/>
                  </a:glow>
                  <a:outerShdw blurRad="38100" dist="38100" dir="2700000" algn="tl">
                    <a:srgbClr val="000000">
                      <a:alpha val="43137"/>
                    </a:srgbClr>
                  </a:outerShdw>
                </a:effectLst>
              </a:rPr>
              <a:t>Tāpēc viņš sapulcēja tautu Sichemā, lai atjaunotu uzticības derību un mudinātu viņus izvēlēties dzīvi Dieva kalpošanā.</a:t>
            </a:r>
          </a:p>
        </p:txBody>
      </p:sp>
      <p:sp>
        <p:nvSpPr>
          <p:cNvPr id="9" name="CuadroTexto 8">
            <a:extLst>
              <a:ext uri="{FF2B5EF4-FFF2-40B4-BE49-F238E27FC236}">
                <a16:creationId xmlns:a16="http://schemas.microsoft.com/office/drawing/2014/main" id="{3E76650F-569B-405C-F97D-C438C3688631}"/>
              </a:ext>
            </a:extLst>
          </p:cNvPr>
          <p:cNvSpPr txBox="1"/>
          <p:nvPr/>
        </p:nvSpPr>
        <p:spPr>
          <a:xfrm>
            <a:off x="234681" y="1525692"/>
            <a:ext cx="6915149" cy="707886"/>
          </a:xfrm>
          <a:prstGeom prst="rect">
            <a:avLst/>
          </a:prstGeom>
          <a:noFill/>
        </p:spPr>
        <p:txBody>
          <a:bodyPr wrap="square">
            <a:spAutoFit/>
          </a:bodyPr>
          <a:lstStyle/>
          <a:p>
            <a:pPr>
              <a:spcBef>
                <a:spcPts val="600"/>
              </a:spcBef>
            </a:pPr>
            <a:r>
              <a:rPr lang="lv-LV" sz="2000" b="1" dirty="0">
                <a:solidFill>
                  <a:schemeClr val="bg1"/>
                </a:solidFill>
                <a:effectLst>
                  <a:glow rad="127000">
                    <a:srgbClr val="95332E"/>
                  </a:glow>
                  <a:outerShdw blurRad="38100" dist="38100" dir="2700000" algn="tl">
                    <a:srgbClr val="000000">
                      <a:alpha val="43137"/>
                    </a:srgbClr>
                  </a:outerShdw>
                </a:effectLst>
              </a:rPr>
              <a:t>Bet, tāpat kā Kalebs, viņam vēl bija jāpārliecinās, ka citi pārņem stafeti un ved Dieva tautu pa pareizo ceļu.</a:t>
            </a:r>
          </a:p>
        </p:txBody>
      </p:sp>
    </p:spTree>
    <p:extLst>
      <p:ext uri="{BB962C8B-B14F-4D97-AF65-F5344CB8AC3E}">
        <p14:creationId xmlns:p14="http://schemas.microsoft.com/office/powerpoint/2010/main" val="8981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graphicEl>
                                              <a:dgm id="{2127D0A3-08E0-4B77-9149-12877E4553DC}"/>
                                            </p:graphicEl>
                                          </p:spTgt>
                                        </p:tgtEl>
                                        <p:attrNameLst>
                                          <p:attrName>style.visibility</p:attrName>
                                        </p:attrNameLst>
                                      </p:cBhvr>
                                      <p:to>
                                        <p:strVal val="visible"/>
                                      </p:to>
                                    </p:set>
                                    <p:animEffect transition="in" filter="fade">
                                      <p:cBhvr>
                                        <p:cTn id="35" dur="1000"/>
                                        <p:tgtEl>
                                          <p:spTgt spid="8">
                                            <p:graphicEl>
                                              <a:dgm id="{2127D0A3-08E0-4B77-9149-12877E4553DC}"/>
                                            </p:graphicEl>
                                          </p:spTgt>
                                        </p:tgtEl>
                                      </p:cBhvr>
                                    </p:animEffect>
                                    <p:anim calcmode="lin" valueType="num">
                                      <p:cBhvr>
                                        <p:cTn id="36" dur="1000" fill="hold"/>
                                        <p:tgtEl>
                                          <p:spTgt spid="8">
                                            <p:graphicEl>
                                              <a:dgm id="{2127D0A3-08E0-4B77-9149-12877E4553DC}"/>
                                            </p:graphicEl>
                                          </p:spTgt>
                                        </p:tgtEl>
                                        <p:attrNameLst>
                                          <p:attrName>ppt_x</p:attrName>
                                        </p:attrNameLst>
                                      </p:cBhvr>
                                      <p:tavLst>
                                        <p:tav tm="0">
                                          <p:val>
                                            <p:strVal val="#ppt_x"/>
                                          </p:val>
                                        </p:tav>
                                        <p:tav tm="100000">
                                          <p:val>
                                            <p:strVal val="#ppt_x"/>
                                          </p:val>
                                        </p:tav>
                                      </p:tavLst>
                                    </p:anim>
                                    <p:anim calcmode="lin" valueType="num">
                                      <p:cBhvr>
                                        <p:cTn id="37" dur="1000" fill="hold"/>
                                        <p:tgtEl>
                                          <p:spTgt spid="8">
                                            <p:graphicEl>
                                              <a:dgm id="{2127D0A3-08E0-4B77-9149-12877E4553D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graphicEl>
                                              <a:dgm id="{942E5999-5789-441C-A104-F2DD05307549}"/>
                                            </p:graphicEl>
                                          </p:spTgt>
                                        </p:tgtEl>
                                        <p:attrNameLst>
                                          <p:attrName>style.visibility</p:attrName>
                                        </p:attrNameLst>
                                      </p:cBhvr>
                                      <p:to>
                                        <p:strVal val="visible"/>
                                      </p:to>
                                    </p:set>
                                    <p:animEffect transition="in" filter="fade">
                                      <p:cBhvr>
                                        <p:cTn id="42" dur="1000"/>
                                        <p:tgtEl>
                                          <p:spTgt spid="8">
                                            <p:graphicEl>
                                              <a:dgm id="{942E5999-5789-441C-A104-F2DD05307549}"/>
                                            </p:graphicEl>
                                          </p:spTgt>
                                        </p:tgtEl>
                                      </p:cBhvr>
                                    </p:animEffect>
                                    <p:anim calcmode="lin" valueType="num">
                                      <p:cBhvr>
                                        <p:cTn id="43" dur="1000" fill="hold"/>
                                        <p:tgtEl>
                                          <p:spTgt spid="8">
                                            <p:graphicEl>
                                              <a:dgm id="{942E5999-5789-441C-A104-F2DD05307549}"/>
                                            </p:graphicEl>
                                          </p:spTgt>
                                        </p:tgtEl>
                                        <p:attrNameLst>
                                          <p:attrName>ppt_x</p:attrName>
                                        </p:attrNameLst>
                                      </p:cBhvr>
                                      <p:tavLst>
                                        <p:tav tm="0">
                                          <p:val>
                                            <p:strVal val="#ppt_x"/>
                                          </p:val>
                                        </p:tav>
                                        <p:tav tm="100000">
                                          <p:val>
                                            <p:strVal val="#ppt_x"/>
                                          </p:val>
                                        </p:tav>
                                      </p:tavLst>
                                    </p:anim>
                                    <p:anim calcmode="lin" valueType="num">
                                      <p:cBhvr>
                                        <p:cTn id="44" dur="1000" fill="hold"/>
                                        <p:tgtEl>
                                          <p:spTgt spid="8">
                                            <p:graphicEl>
                                              <a:dgm id="{942E5999-5789-441C-A104-F2DD0530754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8">
                                            <p:graphicEl>
                                              <a:dgm id="{FC48FDAD-A8DC-4628-A83F-0C218EBE3173}"/>
                                            </p:graphicEl>
                                          </p:spTgt>
                                        </p:tgtEl>
                                        <p:attrNameLst>
                                          <p:attrName>style.visibility</p:attrName>
                                        </p:attrNameLst>
                                      </p:cBhvr>
                                      <p:to>
                                        <p:strVal val="visible"/>
                                      </p:to>
                                    </p:set>
                                    <p:animEffect transition="in" filter="fade">
                                      <p:cBhvr>
                                        <p:cTn id="47" dur="1000"/>
                                        <p:tgtEl>
                                          <p:spTgt spid="8">
                                            <p:graphicEl>
                                              <a:dgm id="{FC48FDAD-A8DC-4628-A83F-0C218EBE3173}"/>
                                            </p:graphicEl>
                                          </p:spTgt>
                                        </p:tgtEl>
                                      </p:cBhvr>
                                    </p:animEffect>
                                    <p:anim calcmode="lin" valueType="num">
                                      <p:cBhvr>
                                        <p:cTn id="48" dur="1000" fill="hold"/>
                                        <p:tgtEl>
                                          <p:spTgt spid="8">
                                            <p:graphicEl>
                                              <a:dgm id="{FC48FDAD-A8DC-4628-A83F-0C218EBE3173}"/>
                                            </p:graphicEl>
                                          </p:spTgt>
                                        </p:tgtEl>
                                        <p:attrNameLst>
                                          <p:attrName>ppt_x</p:attrName>
                                        </p:attrNameLst>
                                      </p:cBhvr>
                                      <p:tavLst>
                                        <p:tav tm="0">
                                          <p:val>
                                            <p:strVal val="#ppt_x"/>
                                          </p:val>
                                        </p:tav>
                                        <p:tav tm="100000">
                                          <p:val>
                                            <p:strVal val="#ppt_x"/>
                                          </p:val>
                                        </p:tav>
                                      </p:tavLst>
                                    </p:anim>
                                    <p:anim calcmode="lin" valueType="num">
                                      <p:cBhvr>
                                        <p:cTn id="49" dur="1000" fill="hold"/>
                                        <p:tgtEl>
                                          <p:spTgt spid="8">
                                            <p:graphicEl>
                                              <a:dgm id="{FC48FDAD-A8DC-4628-A83F-0C218EBE3173}"/>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8">
                                            <p:graphicEl>
                                              <a:dgm id="{BC1B2083-8856-4B85-9091-BF19E4CB9BFA}"/>
                                            </p:graphicEl>
                                          </p:spTgt>
                                        </p:tgtEl>
                                        <p:attrNameLst>
                                          <p:attrName>style.visibility</p:attrName>
                                        </p:attrNameLst>
                                      </p:cBhvr>
                                      <p:to>
                                        <p:strVal val="visible"/>
                                      </p:to>
                                    </p:set>
                                    <p:animEffect transition="in" filter="fade">
                                      <p:cBhvr>
                                        <p:cTn id="54" dur="1000"/>
                                        <p:tgtEl>
                                          <p:spTgt spid="8">
                                            <p:graphicEl>
                                              <a:dgm id="{BC1B2083-8856-4B85-9091-BF19E4CB9BFA}"/>
                                            </p:graphicEl>
                                          </p:spTgt>
                                        </p:tgtEl>
                                      </p:cBhvr>
                                    </p:animEffect>
                                    <p:anim calcmode="lin" valueType="num">
                                      <p:cBhvr>
                                        <p:cTn id="55" dur="1000" fill="hold"/>
                                        <p:tgtEl>
                                          <p:spTgt spid="8">
                                            <p:graphicEl>
                                              <a:dgm id="{BC1B2083-8856-4B85-9091-BF19E4CB9BFA}"/>
                                            </p:graphicEl>
                                          </p:spTgt>
                                        </p:tgtEl>
                                        <p:attrNameLst>
                                          <p:attrName>ppt_x</p:attrName>
                                        </p:attrNameLst>
                                      </p:cBhvr>
                                      <p:tavLst>
                                        <p:tav tm="0">
                                          <p:val>
                                            <p:strVal val="#ppt_x"/>
                                          </p:val>
                                        </p:tav>
                                        <p:tav tm="100000">
                                          <p:val>
                                            <p:strVal val="#ppt_x"/>
                                          </p:val>
                                        </p:tav>
                                      </p:tavLst>
                                    </p:anim>
                                    <p:anim calcmode="lin" valueType="num">
                                      <p:cBhvr>
                                        <p:cTn id="56" dur="1000" fill="hold"/>
                                        <p:tgtEl>
                                          <p:spTgt spid="8">
                                            <p:graphicEl>
                                              <a:dgm id="{BC1B2083-8856-4B85-9091-BF19E4CB9BFA}"/>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graphicEl>
                                              <a:dgm id="{171BE40D-DF9A-40DE-B4BB-CCE5EF279C3E}"/>
                                            </p:graphicEl>
                                          </p:spTgt>
                                        </p:tgtEl>
                                        <p:attrNameLst>
                                          <p:attrName>style.visibility</p:attrName>
                                        </p:attrNameLst>
                                      </p:cBhvr>
                                      <p:to>
                                        <p:strVal val="visible"/>
                                      </p:to>
                                    </p:set>
                                    <p:animEffect transition="in" filter="fade">
                                      <p:cBhvr>
                                        <p:cTn id="59" dur="1000"/>
                                        <p:tgtEl>
                                          <p:spTgt spid="8">
                                            <p:graphicEl>
                                              <a:dgm id="{171BE40D-DF9A-40DE-B4BB-CCE5EF279C3E}"/>
                                            </p:graphicEl>
                                          </p:spTgt>
                                        </p:tgtEl>
                                      </p:cBhvr>
                                    </p:animEffect>
                                    <p:anim calcmode="lin" valueType="num">
                                      <p:cBhvr>
                                        <p:cTn id="60" dur="1000" fill="hold"/>
                                        <p:tgtEl>
                                          <p:spTgt spid="8">
                                            <p:graphicEl>
                                              <a:dgm id="{171BE40D-DF9A-40DE-B4BB-CCE5EF279C3E}"/>
                                            </p:graphicEl>
                                          </p:spTgt>
                                        </p:tgtEl>
                                        <p:attrNameLst>
                                          <p:attrName>ppt_x</p:attrName>
                                        </p:attrNameLst>
                                      </p:cBhvr>
                                      <p:tavLst>
                                        <p:tav tm="0">
                                          <p:val>
                                            <p:strVal val="#ppt_x"/>
                                          </p:val>
                                        </p:tav>
                                        <p:tav tm="100000">
                                          <p:val>
                                            <p:strVal val="#ppt_x"/>
                                          </p:val>
                                        </p:tav>
                                      </p:tavLst>
                                    </p:anim>
                                    <p:anim calcmode="lin" valueType="num">
                                      <p:cBhvr>
                                        <p:cTn id="61" dur="1000" fill="hold"/>
                                        <p:tgtEl>
                                          <p:spTgt spid="8">
                                            <p:graphicEl>
                                              <a:dgm id="{171BE40D-DF9A-40DE-B4BB-CCE5EF279C3E}"/>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8">
                                            <p:graphicEl>
                                              <a:dgm id="{C4F65A43-9A3C-4A61-BCB0-8631152C7599}"/>
                                            </p:graphicEl>
                                          </p:spTgt>
                                        </p:tgtEl>
                                        <p:attrNameLst>
                                          <p:attrName>style.visibility</p:attrName>
                                        </p:attrNameLst>
                                      </p:cBhvr>
                                      <p:to>
                                        <p:strVal val="visible"/>
                                      </p:to>
                                    </p:set>
                                    <p:animEffect transition="in" filter="fade">
                                      <p:cBhvr>
                                        <p:cTn id="66" dur="1000"/>
                                        <p:tgtEl>
                                          <p:spTgt spid="8">
                                            <p:graphicEl>
                                              <a:dgm id="{C4F65A43-9A3C-4A61-BCB0-8631152C7599}"/>
                                            </p:graphicEl>
                                          </p:spTgt>
                                        </p:tgtEl>
                                      </p:cBhvr>
                                    </p:animEffect>
                                    <p:anim calcmode="lin" valueType="num">
                                      <p:cBhvr>
                                        <p:cTn id="67" dur="1000" fill="hold"/>
                                        <p:tgtEl>
                                          <p:spTgt spid="8">
                                            <p:graphicEl>
                                              <a:dgm id="{C4F65A43-9A3C-4A61-BCB0-8631152C7599}"/>
                                            </p:graphicEl>
                                          </p:spTgt>
                                        </p:tgtEl>
                                        <p:attrNameLst>
                                          <p:attrName>ppt_x</p:attrName>
                                        </p:attrNameLst>
                                      </p:cBhvr>
                                      <p:tavLst>
                                        <p:tav tm="0">
                                          <p:val>
                                            <p:strVal val="#ppt_x"/>
                                          </p:val>
                                        </p:tav>
                                        <p:tav tm="100000">
                                          <p:val>
                                            <p:strVal val="#ppt_x"/>
                                          </p:val>
                                        </p:tav>
                                      </p:tavLst>
                                    </p:anim>
                                    <p:anim calcmode="lin" valueType="num">
                                      <p:cBhvr>
                                        <p:cTn id="68" dur="1000" fill="hold"/>
                                        <p:tgtEl>
                                          <p:spTgt spid="8">
                                            <p:graphicEl>
                                              <a:dgm id="{C4F65A43-9A3C-4A61-BCB0-8631152C7599}"/>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
                                            <p:graphicEl>
                                              <a:dgm id="{7A0EC5D2-A8C8-43F0-949B-679A0C3ED567}"/>
                                            </p:graphicEl>
                                          </p:spTgt>
                                        </p:tgtEl>
                                        <p:attrNameLst>
                                          <p:attrName>style.visibility</p:attrName>
                                        </p:attrNameLst>
                                      </p:cBhvr>
                                      <p:to>
                                        <p:strVal val="visible"/>
                                      </p:to>
                                    </p:set>
                                    <p:animEffect transition="in" filter="fade">
                                      <p:cBhvr>
                                        <p:cTn id="71" dur="1000"/>
                                        <p:tgtEl>
                                          <p:spTgt spid="8">
                                            <p:graphicEl>
                                              <a:dgm id="{7A0EC5D2-A8C8-43F0-949B-679A0C3ED567}"/>
                                            </p:graphicEl>
                                          </p:spTgt>
                                        </p:tgtEl>
                                      </p:cBhvr>
                                    </p:animEffect>
                                    <p:anim calcmode="lin" valueType="num">
                                      <p:cBhvr>
                                        <p:cTn id="72" dur="1000" fill="hold"/>
                                        <p:tgtEl>
                                          <p:spTgt spid="8">
                                            <p:graphicEl>
                                              <a:dgm id="{7A0EC5D2-A8C8-43F0-949B-679A0C3ED567}"/>
                                            </p:graphicEl>
                                          </p:spTgt>
                                        </p:tgtEl>
                                        <p:attrNameLst>
                                          <p:attrName>ppt_x</p:attrName>
                                        </p:attrNameLst>
                                      </p:cBhvr>
                                      <p:tavLst>
                                        <p:tav tm="0">
                                          <p:val>
                                            <p:strVal val="#ppt_x"/>
                                          </p:val>
                                        </p:tav>
                                        <p:tav tm="100000">
                                          <p:val>
                                            <p:strVal val="#ppt_x"/>
                                          </p:val>
                                        </p:tav>
                                      </p:tavLst>
                                    </p:anim>
                                    <p:anim calcmode="lin" valueType="num">
                                      <p:cBhvr>
                                        <p:cTn id="73" dur="1000" fill="hold"/>
                                        <p:tgtEl>
                                          <p:spTgt spid="8">
                                            <p:graphicEl>
                                              <a:dgm id="{7A0EC5D2-A8C8-43F0-949B-679A0C3ED567}"/>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8">
                                            <p:graphicEl>
                                              <a:dgm id="{E2A91DB1-799A-4297-93C2-42494D9CE027}"/>
                                            </p:graphicEl>
                                          </p:spTgt>
                                        </p:tgtEl>
                                        <p:attrNameLst>
                                          <p:attrName>style.visibility</p:attrName>
                                        </p:attrNameLst>
                                      </p:cBhvr>
                                      <p:to>
                                        <p:strVal val="visible"/>
                                      </p:to>
                                    </p:set>
                                    <p:animEffect transition="in" filter="fade">
                                      <p:cBhvr>
                                        <p:cTn id="78" dur="1000"/>
                                        <p:tgtEl>
                                          <p:spTgt spid="8">
                                            <p:graphicEl>
                                              <a:dgm id="{E2A91DB1-799A-4297-93C2-42494D9CE027}"/>
                                            </p:graphicEl>
                                          </p:spTgt>
                                        </p:tgtEl>
                                      </p:cBhvr>
                                    </p:animEffect>
                                    <p:anim calcmode="lin" valueType="num">
                                      <p:cBhvr>
                                        <p:cTn id="79" dur="1000" fill="hold"/>
                                        <p:tgtEl>
                                          <p:spTgt spid="8">
                                            <p:graphicEl>
                                              <a:dgm id="{E2A91DB1-799A-4297-93C2-42494D9CE027}"/>
                                            </p:graphicEl>
                                          </p:spTgt>
                                        </p:tgtEl>
                                        <p:attrNameLst>
                                          <p:attrName>ppt_x</p:attrName>
                                        </p:attrNameLst>
                                      </p:cBhvr>
                                      <p:tavLst>
                                        <p:tav tm="0">
                                          <p:val>
                                            <p:strVal val="#ppt_x"/>
                                          </p:val>
                                        </p:tav>
                                        <p:tav tm="100000">
                                          <p:val>
                                            <p:strVal val="#ppt_x"/>
                                          </p:val>
                                        </p:tav>
                                      </p:tavLst>
                                    </p:anim>
                                    <p:anim calcmode="lin" valueType="num">
                                      <p:cBhvr>
                                        <p:cTn id="80" dur="1000" fill="hold"/>
                                        <p:tgtEl>
                                          <p:spTgt spid="8">
                                            <p:graphicEl>
                                              <a:dgm id="{E2A91DB1-799A-4297-93C2-42494D9CE027}"/>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
                                            <p:graphicEl>
                                              <a:dgm id="{A69A85D2-7D25-468F-B109-5D85D6A87DA0}"/>
                                            </p:graphicEl>
                                          </p:spTgt>
                                        </p:tgtEl>
                                        <p:attrNameLst>
                                          <p:attrName>style.visibility</p:attrName>
                                        </p:attrNameLst>
                                      </p:cBhvr>
                                      <p:to>
                                        <p:strVal val="visible"/>
                                      </p:to>
                                    </p:set>
                                    <p:animEffect transition="in" filter="fade">
                                      <p:cBhvr>
                                        <p:cTn id="83" dur="1000"/>
                                        <p:tgtEl>
                                          <p:spTgt spid="8">
                                            <p:graphicEl>
                                              <a:dgm id="{A69A85D2-7D25-468F-B109-5D85D6A87DA0}"/>
                                            </p:graphicEl>
                                          </p:spTgt>
                                        </p:tgtEl>
                                      </p:cBhvr>
                                    </p:animEffect>
                                    <p:anim calcmode="lin" valueType="num">
                                      <p:cBhvr>
                                        <p:cTn id="84" dur="1000" fill="hold"/>
                                        <p:tgtEl>
                                          <p:spTgt spid="8">
                                            <p:graphicEl>
                                              <a:dgm id="{A69A85D2-7D25-468F-B109-5D85D6A87DA0}"/>
                                            </p:graphicEl>
                                          </p:spTgt>
                                        </p:tgtEl>
                                        <p:attrNameLst>
                                          <p:attrName>ppt_x</p:attrName>
                                        </p:attrNameLst>
                                      </p:cBhvr>
                                      <p:tavLst>
                                        <p:tav tm="0">
                                          <p:val>
                                            <p:strVal val="#ppt_x"/>
                                          </p:val>
                                        </p:tav>
                                        <p:tav tm="100000">
                                          <p:val>
                                            <p:strVal val="#ppt_x"/>
                                          </p:val>
                                        </p:tav>
                                      </p:tavLst>
                                    </p:anim>
                                    <p:anim calcmode="lin" valueType="num">
                                      <p:cBhvr>
                                        <p:cTn id="85" dur="1000" fill="hold"/>
                                        <p:tgtEl>
                                          <p:spTgt spid="8">
                                            <p:graphicEl>
                                              <a:dgm id="{A69A85D2-7D25-468F-B109-5D85D6A87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3" grpId="0"/>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8000"/>
          </a:stretch>
        </a:blipFill>
        <a:effectLst/>
      </p:bgPr>
    </p:bg>
    <p:spTree>
      <p:nvGrpSpPr>
        <p:cNvPr id="1" name=""/>
        <p:cNvGrpSpPr/>
        <p:nvPr/>
      </p:nvGrpSpPr>
      <p:grpSpPr>
        <a:xfrm>
          <a:off x="0" y="0"/>
          <a:ext cx="0" cy="0"/>
          <a:chOff x="0" y="0"/>
          <a:chExt cx="0" cy="0"/>
        </a:xfrm>
      </p:grpSpPr>
      <p:pic>
        <p:nvPicPr>
          <p:cNvPr id="23" name="Imagen 22" descr="Vista de una ciudad&#10;&#10;El contenido generado por IA puede ser incorrecto.">
            <a:extLst>
              <a:ext uri="{FF2B5EF4-FFF2-40B4-BE49-F238E27FC236}">
                <a16:creationId xmlns:a16="http://schemas.microsoft.com/office/drawing/2014/main" id="{DD031E11-868D-60ED-DAD4-A251ED6E4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9021" y="81756"/>
            <a:ext cx="2426774" cy="1365061"/>
          </a:xfrm>
          <a:prstGeom prst="roundRect">
            <a:avLst>
              <a:gd name="adj" fmla="val 8594"/>
            </a:avLst>
          </a:prstGeom>
          <a:solidFill>
            <a:srgbClr val="FFFFFF">
              <a:shade val="85000"/>
            </a:srgbClr>
          </a:solidFill>
          <a:ln>
            <a:noFill/>
          </a:ln>
          <a:effectLst>
            <a:reflection blurRad="12700" stA="38000" endPos="11000" dist="5000" dir="5400000" sy="-100000" algn="bl" rotWithShape="0"/>
          </a:effectLst>
        </p:spPr>
      </p:pic>
      <p:sp>
        <p:nvSpPr>
          <p:cNvPr id="3" name="CuadroTexto 2">
            <a:extLst>
              <a:ext uri="{FF2B5EF4-FFF2-40B4-BE49-F238E27FC236}">
                <a16:creationId xmlns:a16="http://schemas.microsoft.com/office/drawing/2014/main" id="{3C038E1B-6E5D-7350-4C3F-AD4AFFBD2495}"/>
              </a:ext>
            </a:extLst>
          </p:cNvPr>
          <p:cNvSpPr txBox="1"/>
          <p:nvPr/>
        </p:nvSpPr>
        <p:spPr>
          <a:xfrm>
            <a:off x="0" y="0"/>
            <a:ext cx="9679021" cy="769441"/>
          </a:xfrm>
          <a:prstGeom prst="rect">
            <a:avLst/>
          </a:prstGeom>
          <a:noFill/>
        </p:spPr>
        <p:txBody>
          <a:bodyPr wrap="square">
            <a:spAutoFit/>
            <a:scene3d>
              <a:camera prst="orthographicFront"/>
              <a:lightRig rig="chilly" dir="t"/>
            </a:scene3d>
            <a:sp3d extrusionH="57150" prstMaterial="softEdge">
              <a:bevelT w="25400" h="38100"/>
            </a:sp3d>
          </a:bodyPr>
          <a:lstStyle/>
          <a:p>
            <a:pPr algn="ctr"/>
            <a:r>
              <a:rPr lang="lv-LV" sz="4400" b="1" dirty="0">
                <a:ln/>
                <a:solidFill>
                  <a:schemeClr val="accent1">
                    <a:lumMod val="50000"/>
                  </a:schemeClr>
                </a:solidFill>
              </a:rPr>
              <a:t>DIEVA RAKSTĪTĀ VĒSTURE</a:t>
            </a:r>
            <a:endParaRPr lang="es-ES" sz="4400" b="1" dirty="0">
              <a:ln/>
              <a:solidFill>
                <a:schemeClr val="accent1">
                  <a:lumMod val="50000"/>
                </a:schemeClr>
              </a:solidFill>
            </a:endParaRPr>
          </a:p>
        </p:txBody>
      </p:sp>
      <p:sp>
        <p:nvSpPr>
          <p:cNvPr id="5" name="CuadroTexto 4">
            <a:extLst>
              <a:ext uri="{FF2B5EF4-FFF2-40B4-BE49-F238E27FC236}">
                <a16:creationId xmlns:a16="http://schemas.microsoft.com/office/drawing/2014/main" id="{4E69549F-F539-BC14-D64F-4AD14B99F660}"/>
              </a:ext>
            </a:extLst>
          </p:cNvPr>
          <p:cNvSpPr txBox="1"/>
          <p:nvPr/>
        </p:nvSpPr>
        <p:spPr>
          <a:xfrm>
            <a:off x="270651" y="646464"/>
            <a:ext cx="9137718" cy="1200329"/>
          </a:xfrm>
          <a:prstGeom prst="rect">
            <a:avLst/>
          </a:prstGeom>
          <a:noFill/>
        </p:spPr>
        <p:txBody>
          <a:bodyPr wrap="square">
            <a:spAutoFit/>
          </a:bodyPr>
          <a:lstStyle/>
          <a:p>
            <a:pPr algn="ctr"/>
            <a:r>
              <a:rPr lang="lv-LV" b="1" dirty="0">
                <a:solidFill>
                  <a:schemeClr val="accent4">
                    <a:lumMod val="50000"/>
                  </a:schemeClr>
                </a:solidFill>
                <a:latin typeface="Comic Sans MS" panose="030F0702030302020204" pitchFamily="66" charset="0"/>
              </a:rPr>
              <a:t>“Un es jums devu zemi, par kuru jūs neesat strādājuši, un pilsētas, kuras jūs neesat cēluši, bet kurās jūs dzīvojat; un vīna dārzus un olīvu audzes, kuras jūs neesat stādījuši, bet kuras jūs ēdat” (Jozua 24:13).</a:t>
            </a:r>
          </a:p>
          <a:p>
            <a:pPr algn="ctr"/>
            <a:endParaRPr lang="lv-LV"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83CF3B3-EB09-F2FA-778F-B0B067FE70A2}"/>
              </a:ext>
            </a:extLst>
          </p:cNvPr>
          <p:cNvSpPr txBox="1"/>
          <p:nvPr/>
        </p:nvSpPr>
        <p:spPr>
          <a:xfrm>
            <a:off x="101527" y="1487321"/>
            <a:ext cx="11772899" cy="400110"/>
          </a:xfrm>
          <a:prstGeom prst="rect">
            <a:avLst/>
          </a:prstGeom>
          <a:noFill/>
        </p:spPr>
        <p:txBody>
          <a:bodyPr wrap="square" rtlCol="0">
            <a:spAutoFit/>
          </a:bodyPr>
          <a:lstStyle/>
          <a:p>
            <a:pPr>
              <a:spcBef>
                <a:spcPts val="600"/>
              </a:spcBef>
            </a:pPr>
            <a:r>
              <a:rPr lang="lv-LV" sz="2000" b="1" dirty="0"/>
              <a:t>Jozua savai pēdējai runai izvēlējās vēsturisku vietu – Sichemu (Joz. 24:1).</a:t>
            </a:r>
          </a:p>
        </p:txBody>
      </p:sp>
      <p:graphicFrame>
        <p:nvGraphicFramePr>
          <p:cNvPr id="2" name="Diagrama 1">
            <a:extLst>
              <a:ext uri="{FF2B5EF4-FFF2-40B4-BE49-F238E27FC236}">
                <a16:creationId xmlns:a16="http://schemas.microsoft.com/office/drawing/2014/main" id="{C06ECA78-EB9D-A22F-DA05-19E6940216F4}"/>
              </a:ext>
            </a:extLst>
          </p:cNvPr>
          <p:cNvGraphicFramePr/>
          <p:nvPr>
            <p:extLst>
              <p:ext uri="{D42A27DB-BD31-4B8C-83A1-F6EECF244321}">
                <p14:modId xmlns:p14="http://schemas.microsoft.com/office/powerpoint/2010/main" val="4101766561"/>
              </p:ext>
            </p:extLst>
          </p:nvPr>
        </p:nvGraphicFramePr>
        <p:xfrm>
          <a:off x="2207595" y="1935637"/>
          <a:ext cx="8467725" cy="1429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25397633-5406-A6F1-CF51-A456DD737843}"/>
              </a:ext>
            </a:extLst>
          </p:cNvPr>
          <p:cNvSpPr txBox="1"/>
          <p:nvPr/>
        </p:nvSpPr>
        <p:spPr>
          <a:xfrm>
            <a:off x="2150444" y="3365500"/>
            <a:ext cx="8582025" cy="1631216"/>
          </a:xfrm>
          <a:prstGeom prst="rect">
            <a:avLst/>
          </a:prstGeom>
          <a:noFill/>
        </p:spPr>
        <p:txBody>
          <a:bodyPr wrap="square" rtlCol="0">
            <a:spAutoFit/>
          </a:bodyPr>
          <a:lstStyle/>
          <a:p>
            <a:pPr>
              <a:spcBef>
                <a:spcPts val="600"/>
              </a:spcBef>
            </a:pPr>
            <a:r>
              <a:rPr lang="lv-LV" sz="2000" b="1" dirty="0"/>
              <a:t>Jozua sāka ar to, ka stāstīja viņiem par „svešajiem dieviem”, kurus pielūdza viņu sencis Tara (Joz. 24:2). Pēc tam viņš viņiem atgādināja visu, ko Dievs bija darījis: "Es ņēmu; Es liku; Es devu; Es vairoju; Es sūtīju; Es izvedu; Es ievedu jūs; Es nodevu viņus; Es izdeldēju; Es neklausīju Bileamam; Es jūs izglābu; Es tos nodevu jūsu rokā; Es sūtīju sirseņus; Es jums devu zemi" (Joz. 24:3-13).</a:t>
            </a:r>
          </a:p>
        </p:txBody>
      </p:sp>
      <p:pic>
        <p:nvPicPr>
          <p:cNvPr id="9" name="Imagen 8" descr="Una pintura de un grupo de personas posando para una foto&#10;&#10;El contenido generado por IA puede ser incorrecto.">
            <a:extLst>
              <a:ext uri="{FF2B5EF4-FFF2-40B4-BE49-F238E27FC236}">
                <a16:creationId xmlns:a16="http://schemas.microsoft.com/office/drawing/2014/main" id="{4F5B217F-EF1D-8DAF-3659-31B5ACB4D2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925" y="1915657"/>
            <a:ext cx="1930471" cy="1158283"/>
          </a:xfrm>
          <a:prstGeom prst="rect">
            <a:avLst/>
          </a:prstGeom>
          <a:ln w="28575">
            <a:solidFill>
              <a:srgbClr val="7030A0"/>
            </a:solidFill>
          </a:ln>
        </p:spPr>
      </p:pic>
      <p:pic>
        <p:nvPicPr>
          <p:cNvPr id="11" name="Imagen 10" descr="Imagen que contiene edificio, parado, colgando, grupo&#10;&#10;El contenido generado por IA puede ser incorrecto.">
            <a:extLst>
              <a:ext uri="{FF2B5EF4-FFF2-40B4-BE49-F238E27FC236}">
                <a16:creationId xmlns:a16="http://schemas.microsoft.com/office/drawing/2014/main" id="{80B7B1CE-8EF0-D122-EC4A-BB7DA118E9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6894" y="1905000"/>
            <a:ext cx="1273179" cy="1697572"/>
          </a:xfrm>
          <a:prstGeom prst="rect">
            <a:avLst/>
          </a:prstGeom>
          <a:ln w="28575">
            <a:solidFill>
              <a:srgbClr val="C00000"/>
            </a:solidFill>
          </a:ln>
        </p:spPr>
      </p:pic>
      <p:pic>
        <p:nvPicPr>
          <p:cNvPr id="13" name="Imagen 12" descr="Un grupo de personas disfrazadas&#10;&#10;El contenido generado por IA puede ser incorrecto.">
            <a:extLst>
              <a:ext uri="{FF2B5EF4-FFF2-40B4-BE49-F238E27FC236}">
                <a16:creationId xmlns:a16="http://schemas.microsoft.com/office/drawing/2014/main" id="{DC39884F-4AFB-D873-7AF7-0DA19F1E137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929" b="26821"/>
          <a:stretch>
            <a:fillRect/>
          </a:stretch>
        </p:blipFill>
        <p:spPr>
          <a:xfrm>
            <a:off x="161923" y="3170262"/>
            <a:ext cx="1939995" cy="1697572"/>
          </a:xfrm>
          <a:prstGeom prst="rect">
            <a:avLst/>
          </a:prstGeom>
          <a:ln w="28575">
            <a:solidFill>
              <a:srgbClr val="0070C0"/>
            </a:solidFill>
          </a:ln>
        </p:spPr>
      </p:pic>
      <p:pic>
        <p:nvPicPr>
          <p:cNvPr id="15" name="Imagen 14" descr="Imagen que contiene persona, parado, hombre, gente&#10;&#10;El contenido generado por IA puede ser incorrecto.">
            <a:extLst>
              <a:ext uri="{FF2B5EF4-FFF2-40B4-BE49-F238E27FC236}">
                <a16:creationId xmlns:a16="http://schemas.microsoft.com/office/drawing/2014/main" id="{85257F27-8005-43A8-484F-7DB8412DA913}"/>
              </a:ext>
            </a:extLst>
          </p:cNvPr>
          <p:cNvPicPr>
            <a:picLocks noChangeAspect="1"/>
          </p:cNvPicPr>
          <p:nvPr/>
        </p:nvPicPr>
        <p:blipFill>
          <a:blip r:embed="rId12" cstate="print">
            <a:extLst>
              <a:ext uri="{28A0092B-C50C-407E-A947-70E740481C1C}">
                <a14:useLocalDpi xmlns:a14="http://schemas.microsoft.com/office/drawing/2010/main" val="0"/>
              </a:ext>
            </a:extLst>
          </a:blip>
          <a:srcRect t="6791" b="5535"/>
          <a:stretch>
            <a:fillRect/>
          </a:stretch>
        </p:blipFill>
        <p:spPr>
          <a:xfrm flipH="1">
            <a:off x="10756893" y="3688237"/>
            <a:ext cx="1273179" cy="1488332"/>
          </a:xfrm>
          <a:prstGeom prst="rect">
            <a:avLst/>
          </a:prstGeom>
          <a:ln w="28575">
            <a:solidFill>
              <a:schemeClr val="accent1">
                <a:lumMod val="50000"/>
              </a:schemeClr>
            </a:solidFill>
          </a:ln>
        </p:spPr>
      </p:pic>
      <p:pic>
        <p:nvPicPr>
          <p:cNvPr id="17" name="Imagen 16">
            <a:extLst>
              <a:ext uri="{FF2B5EF4-FFF2-40B4-BE49-F238E27FC236}">
                <a16:creationId xmlns:a16="http://schemas.microsoft.com/office/drawing/2014/main" id="{2EFB3F69-1589-89E4-DEEF-975A5AE2914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275" r="6275"/>
          <a:stretch>
            <a:fillRect/>
          </a:stretch>
        </p:blipFill>
        <p:spPr>
          <a:xfrm>
            <a:off x="161923" y="4964156"/>
            <a:ext cx="1930473" cy="1726828"/>
          </a:xfrm>
          <a:prstGeom prst="rect">
            <a:avLst/>
          </a:prstGeom>
          <a:ln w="28575">
            <a:solidFill>
              <a:schemeClr val="accent5">
                <a:lumMod val="75000"/>
              </a:schemeClr>
            </a:solidFill>
          </a:ln>
        </p:spPr>
      </p:pic>
      <p:pic>
        <p:nvPicPr>
          <p:cNvPr id="19" name="Imagen 18" descr="Dibujo de una persona&#10;&#10;El contenido generado por IA puede ser incorrecto.">
            <a:extLst>
              <a:ext uri="{FF2B5EF4-FFF2-40B4-BE49-F238E27FC236}">
                <a16:creationId xmlns:a16="http://schemas.microsoft.com/office/drawing/2014/main" id="{709B02A7-10C7-90C8-2EAE-52E61F2A21E9}"/>
              </a:ext>
            </a:extLst>
          </p:cNvPr>
          <p:cNvPicPr>
            <a:picLocks noChangeAspect="1"/>
          </p:cNvPicPr>
          <p:nvPr/>
        </p:nvPicPr>
        <p:blipFill rotWithShape="1">
          <a:blip r:embed="rId14">
            <a:extLst>
              <a:ext uri="{28A0092B-C50C-407E-A947-70E740481C1C}">
                <a14:useLocalDpi xmlns:a14="http://schemas.microsoft.com/office/drawing/2010/main" val="0"/>
              </a:ext>
            </a:extLst>
          </a:blip>
          <a:srcRect t="21566" b="15591"/>
          <a:stretch>
            <a:fillRect/>
          </a:stretch>
        </p:blipFill>
        <p:spPr>
          <a:xfrm>
            <a:off x="10756893" y="5262234"/>
            <a:ext cx="1273179" cy="1428750"/>
          </a:xfrm>
          <a:prstGeom prst="rect">
            <a:avLst/>
          </a:prstGeom>
          <a:ln w="28575">
            <a:solidFill>
              <a:srgbClr val="D5D000"/>
            </a:solidFill>
          </a:ln>
        </p:spPr>
      </p:pic>
      <p:sp>
        <p:nvSpPr>
          <p:cNvPr id="7" name="CuadroTexto 6">
            <a:extLst>
              <a:ext uri="{FF2B5EF4-FFF2-40B4-BE49-F238E27FC236}">
                <a16:creationId xmlns:a16="http://schemas.microsoft.com/office/drawing/2014/main" id="{CAEED6FE-27C1-B0D5-C8F1-4A344581AC77}"/>
              </a:ext>
            </a:extLst>
          </p:cNvPr>
          <p:cNvSpPr txBox="1"/>
          <p:nvPr/>
        </p:nvSpPr>
        <p:spPr>
          <a:xfrm>
            <a:off x="2150444" y="5176569"/>
            <a:ext cx="8524875" cy="1631216"/>
          </a:xfrm>
          <a:prstGeom prst="rect">
            <a:avLst/>
          </a:prstGeom>
          <a:noFill/>
        </p:spPr>
        <p:txBody>
          <a:bodyPr wrap="square">
            <a:spAutoFit/>
          </a:bodyPr>
          <a:lstStyle/>
          <a:p>
            <a:pPr>
              <a:spcBef>
                <a:spcPts val="600"/>
              </a:spcBef>
            </a:pPr>
            <a:r>
              <a:rPr lang="lv-LV" sz="2000" b="1" dirty="0"/>
              <a:t>Šajā stāstā paaudzes seko viena otrai bez atšķirības. Visas tās ir iekļautas. Tie, kas klausījās Jozuu, nāca „no otras upes puses”; devās uz Ēģipti; izgāja no turienes ar lielu spēku; šķērsoja jūru; ieņēma Transjordāniju; ieguva Kānaānu. To, ko Dievs darīja ar viņu senčiem, Viņš darīja ar viņiem, un Viņš darīs arī ar mums šodien.</a:t>
            </a:r>
          </a:p>
        </p:txBody>
      </p:sp>
    </p:spTree>
    <p:extLst>
      <p:ext uri="{BB962C8B-B14F-4D97-AF65-F5344CB8AC3E}">
        <p14:creationId xmlns:p14="http://schemas.microsoft.com/office/powerpoint/2010/main" val="3946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outHorizontal)">
                                      <p:cBhvr>
                                        <p:cTn id="16" dur="500"/>
                                        <p:tgtEl>
                                          <p:spTgt spid="2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
                                            <p:graphicEl>
                                              <a:dgm id="{11E0DE68-D6C6-4A99-AE8F-6B0DB7F1EF15}"/>
                                            </p:graphicEl>
                                          </p:spTgt>
                                        </p:tgtEl>
                                        <p:attrNameLst>
                                          <p:attrName>style.visibility</p:attrName>
                                        </p:attrNameLst>
                                      </p:cBhvr>
                                      <p:to>
                                        <p:strVal val="visible"/>
                                      </p:to>
                                    </p:set>
                                    <p:anim calcmode="lin" valueType="num">
                                      <p:cBhvr>
                                        <p:cTn id="29" dur="500" fill="hold"/>
                                        <p:tgtEl>
                                          <p:spTgt spid="2">
                                            <p:graphicEl>
                                              <a:dgm id="{11E0DE68-D6C6-4A99-AE8F-6B0DB7F1EF15}"/>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11E0DE68-D6C6-4A99-AE8F-6B0DB7F1EF15}"/>
                                            </p:graphicEl>
                                          </p:spTgt>
                                        </p:tgtEl>
                                        <p:attrNameLst>
                                          <p:attrName>ppt_h</p:attrName>
                                        </p:attrNameLst>
                                      </p:cBhvr>
                                      <p:tavLst>
                                        <p:tav tm="0">
                                          <p:val>
                                            <p:fltVal val="0"/>
                                          </p:val>
                                        </p:tav>
                                        <p:tav tm="100000">
                                          <p:val>
                                            <p:strVal val="#ppt_h"/>
                                          </p:val>
                                        </p:tav>
                                      </p:tavLst>
                                    </p:anim>
                                    <p:anim calcmode="lin" valueType="num">
                                      <p:cBhvr>
                                        <p:cTn id="31" dur="500" fill="hold"/>
                                        <p:tgtEl>
                                          <p:spTgt spid="2">
                                            <p:graphicEl>
                                              <a:dgm id="{11E0DE68-D6C6-4A99-AE8F-6B0DB7F1EF15}"/>
                                            </p:graphicEl>
                                          </p:spTgt>
                                        </p:tgtEl>
                                        <p:attrNameLst>
                                          <p:attrName>style.rotation</p:attrName>
                                        </p:attrNameLst>
                                      </p:cBhvr>
                                      <p:tavLst>
                                        <p:tav tm="0">
                                          <p:val>
                                            <p:fltVal val="360"/>
                                          </p:val>
                                        </p:tav>
                                        <p:tav tm="100000">
                                          <p:val>
                                            <p:fltVal val="0"/>
                                          </p:val>
                                        </p:tav>
                                      </p:tavLst>
                                    </p:anim>
                                    <p:animEffect transition="in" filter="fade">
                                      <p:cBhvr>
                                        <p:cTn id="32" dur="500"/>
                                        <p:tgtEl>
                                          <p:spTgt spid="2">
                                            <p:graphicEl>
                                              <a:dgm id="{11E0DE68-D6C6-4A99-AE8F-6B0DB7F1EF1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
                                            <p:graphicEl>
                                              <a:dgm id="{F28057B6-914F-4162-A1E6-62C0FACC967C}"/>
                                            </p:graphicEl>
                                          </p:spTgt>
                                        </p:tgtEl>
                                        <p:attrNameLst>
                                          <p:attrName>style.visibility</p:attrName>
                                        </p:attrNameLst>
                                      </p:cBhvr>
                                      <p:to>
                                        <p:strVal val="visible"/>
                                      </p:to>
                                    </p:set>
                                    <p:anim calcmode="lin" valueType="num">
                                      <p:cBhvr>
                                        <p:cTn id="37" dur="500" fill="hold"/>
                                        <p:tgtEl>
                                          <p:spTgt spid="2">
                                            <p:graphicEl>
                                              <a:dgm id="{F28057B6-914F-4162-A1E6-62C0FACC967C}"/>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28057B6-914F-4162-A1E6-62C0FACC967C}"/>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F28057B6-914F-4162-A1E6-62C0FACC967C}"/>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F28057B6-914F-4162-A1E6-62C0FACC967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
                                            <p:graphicEl>
                                              <a:dgm id="{AC61220C-B99C-49DF-98C9-45D044822E5A}"/>
                                            </p:graphicEl>
                                          </p:spTgt>
                                        </p:tgtEl>
                                        <p:attrNameLst>
                                          <p:attrName>style.visibility</p:attrName>
                                        </p:attrNameLst>
                                      </p:cBhvr>
                                      <p:to>
                                        <p:strVal val="visible"/>
                                      </p:to>
                                    </p:set>
                                    <p:anim calcmode="lin" valueType="num">
                                      <p:cBhvr>
                                        <p:cTn id="45" dur="500" fill="hold"/>
                                        <p:tgtEl>
                                          <p:spTgt spid="2">
                                            <p:graphicEl>
                                              <a:dgm id="{AC61220C-B99C-49DF-98C9-45D044822E5A}"/>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AC61220C-B99C-49DF-98C9-45D044822E5A}"/>
                                            </p:graphicEl>
                                          </p:spTgt>
                                        </p:tgtEl>
                                        <p:attrNameLst>
                                          <p:attrName>ppt_h</p:attrName>
                                        </p:attrNameLst>
                                      </p:cBhvr>
                                      <p:tavLst>
                                        <p:tav tm="0">
                                          <p:val>
                                            <p:fltVal val="0"/>
                                          </p:val>
                                        </p:tav>
                                        <p:tav tm="100000">
                                          <p:val>
                                            <p:strVal val="#ppt_h"/>
                                          </p:val>
                                        </p:tav>
                                      </p:tavLst>
                                    </p:anim>
                                    <p:anim calcmode="lin" valueType="num">
                                      <p:cBhvr>
                                        <p:cTn id="47" dur="500" fill="hold"/>
                                        <p:tgtEl>
                                          <p:spTgt spid="2">
                                            <p:graphicEl>
                                              <a:dgm id="{AC61220C-B99C-49DF-98C9-45D044822E5A}"/>
                                            </p:graphicEl>
                                          </p:spTgt>
                                        </p:tgtEl>
                                        <p:attrNameLst>
                                          <p:attrName>style.rotation</p:attrName>
                                        </p:attrNameLst>
                                      </p:cBhvr>
                                      <p:tavLst>
                                        <p:tav tm="0">
                                          <p:val>
                                            <p:fltVal val="360"/>
                                          </p:val>
                                        </p:tav>
                                        <p:tav tm="100000">
                                          <p:val>
                                            <p:fltVal val="0"/>
                                          </p:val>
                                        </p:tav>
                                      </p:tavLst>
                                    </p:anim>
                                    <p:animEffect transition="in" filter="fade">
                                      <p:cBhvr>
                                        <p:cTn id="48" dur="500"/>
                                        <p:tgtEl>
                                          <p:spTgt spid="2">
                                            <p:graphicEl>
                                              <a:dgm id="{AC61220C-B99C-49DF-98C9-45D044822E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graphicEl>
                                              <a:dgm id="{D8E3A47D-7AAD-492B-87DB-471556F70C0E}"/>
                                            </p:graphicEl>
                                          </p:spTgt>
                                        </p:tgtEl>
                                        <p:attrNameLst>
                                          <p:attrName>style.visibility</p:attrName>
                                        </p:attrNameLst>
                                      </p:cBhvr>
                                      <p:to>
                                        <p:strVal val="visible"/>
                                      </p:to>
                                    </p:set>
                                    <p:anim calcmode="lin" valueType="num">
                                      <p:cBhvr>
                                        <p:cTn id="53" dur="500" fill="hold"/>
                                        <p:tgtEl>
                                          <p:spTgt spid="2">
                                            <p:graphicEl>
                                              <a:dgm id="{D8E3A47D-7AAD-492B-87DB-471556F70C0E}"/>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8E3A47D-7AAD-492B-87DB-471556F70C0E}"/>
                                            </p:graphicEl>
                                          </p:spTgt>
                                        </p:tgtEl>
                                        <p:attrNameLst>
                                          <p:attrName>ppt_h</p:attrName>
                                        </p:attrNameLst>
                                      </p:cBhvr>
                                      <p:tavLst>
                                        <p:tav tm="0">
                                          <p:val>
                                            <p:fltVal val="0"/>
                                          </p:val>
                                        </p:tav>
                                        <p:tav tm="100000">
                                          <p:val>
                                            <p:strVal val="#ppt_h"/>
                                          </p:val>
                                        </p:tav>
                                      </p:tavLst>
                                    </p:anim>
                                    <p:anim calcmode="lin" valueType="num">
                                      <p:cBhvr>
                                        <p:cTn id="55" dur="500" fill="hold"/>
                                        <p:tgtEl>
                                          <p:spTgt spid="2">
                                            <p:graphicEl>
                                              <a:dgm id="{D8E3A47D-7AAD-492B-87DB-471556F70C0E}"/>
                                            </p:graphicEl>
                                          </p:spTgt>
                                        </p:tgtEl>
                                        <p:attrNameLst>
                                          <p:attrName>style.rotation</p:attrName>
                                        </p:attrNameLst>
                                      </p:cBhvr>
                                      <p:tavLst>
                                        <p:tav tm="0">
                                          <p:val>
                                            <p:fltVal val="360"/>
                                          </p:val>
                                        </p:tav>
                                        <p:tav tm="100000">
                                          <p:val>
                                            <p:fltVal val="0"/>
                                          </p:val>
                                        </p:tav>
                                      </p:tavLst>
                                    </p:anim>
                                    <p:animEffect transition="in" filter="fade">
                                      <p:cBhvr>
                                        <p:cTn id="56" dur="500"/>
                                        <p:tgtEl>
                                          <p:spTgt spid="2">
                                            <p:graphicEl>
                                              <a:dgm id="{D8E3A47D-7AAD-492B-87DB-471556F70C0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strVal val="4/3*#ppt_w"/>
                                          </p:val>
                                        </p:tav>
                                        <p:tav tm="100000">
                                          <p:val>
                                            <p:strVal val="#ppt_w"/>
                                          </p:val>
                                        </p:tav>
                                      </p:tavLst>
                                    </p:anim>
                                    <p:anim calcmode="lin" valueType="num">
                                      <p:cBhvr>
                                        <p:cTn id="62" dur="500" fill="hold"/>
                                        <p:tgtEl>
                                          <p:spTgt spid="9"/>
                                        </p:tgtEl>
                                        <p:attrNameLst>
                                          <p:attrName>ppt_h</p:attrName>
                                        </p:attrNameLst>
                                      </p:cBhvr>
                                      <p:tavLst>
                                        <p:tav tm="0">
                                          <p:val>
                                            <p:strVal val="4/3*#ppt_h"/>
                                          </p:val>
                                        </p:tav>
                                        <p:tav tm="100000">
                                          <p:val>
                                            <p:strVal val="#ppt_h"/>
                                          </p:val>
                                        </p:tav>
                                      </p:tavLst>
                                    </p:anim>
                                  </p:childTnLst>
                                </p:cTn>
                              </p:par>
                              <p:par>
                                <p:cTn id="63" presetID="23" presetClass="entr" presetSubtype="288" fill="hold" nodeType="withEffect">
                                  <p:stCondLst>
                                    <p:cond delay="25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strVal val="4/3*#ppt_w"/>
                                          </p:val>
                                        </p:tav>
                                        <p:tav tm="100000">
                                          <p:val>
                                            <p:strVal val="#ppt_w"/>
                                          </p:val>
                                        </p:tav>
                                      </p:tavLst>
                                    </p:anim>
                                    <p:anim calcmode="lin" valueType="num">
                                      <p:cBhvr>
                                        <p:cTn id="66" dur="500" fill="hold"/>
                                        <p:tgtEl>
                                          <p:spTgt spid="11"/>
                                        </p:tgtEl>
                                        <p:attrNameLst>
                                          <p:attrName>ppt_h</p:attrName>
                                        </p:attrNameLst>
                                      </p:cBhvr>
                                      <p:tavLst>
                                        <p:tav tm="0">
                                          <p:val>
                                            <p:strVal val="4/3*#ppt_h"/>
                                          </p:val>
                                        </p:tav>
                                        <p:tav tm="100000">
                                          <p:val>
                                            <p:strVal val="#ppt_h"/>
                                          </p:val>
                                        </p:tav>
                                      </p:tavLst>
                                    </p:anim>
                                  </p:childTnLst>
                                </p:cTn>
                              </p:par>
                              <p:par>
                                <p:cTn id="67" presetID="23" presetClass="entr" presetSubtype="288" fill="hold" nodeType="withEffect">
                                  <p:stCondLst>
                                    <p:cond delay="50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strVal val="4/3*#ppt_w"/>
                                          </p:val>
                                        </p:tav>
                                        <p:tav tm="100000">
                                          <p:val>
                                            <p:strVal val="#ppt_w"/>
                                          </p:val>
                                        </p:tav>
                                      </p:tavLst>
                                    </p:anim>
                                    <p:anim calcmode="lin" valueType="num">
                                      <p:cBhvr>
                                        <p:cTn id="70" dur="500" fill="hold"/>
                                        <p:tgtEl>
                                          <p:spTgt spid="13"/>
                                        </p:tgtEl>
                                        <p:attrNameLst>
                                          <p:attrName>ppt_h</p:attrName>
                                        </p:attrNameLst>
                                      </p:cBhvr>
                                      <p:tavLst>
                                        <p:tav tm="0">
                                          <p:val>
                                            <p:strVal val="4/3*#ppt_h"/>
                                          </p:val>
                                        </p:tav>
                                        <p:tav tm="100000">
                                          <p:val>
                                            <p:strVal val="#ppt_h"/>
                                          </p:val>
                                        </p:tav>
                                      </p:tavLst>
                                    </p:anim>
                                  </p:childTnLst>
                                </p:cTn>
                              </p:par>
                              <p:par>
                                <p:cTn id="71" presetID="23" presetClass="entr" presetSubtype="288" fill="hold" nodeType="withEffect">
                                  <p:stCondLst>
                                    <p:cond delay="75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strVal val="4/3*#ppt_w"/>
                                          </p:val>
                                        </p:tav>
                                        <p:tav tm="100000">
                                          <p:val>
                                            <p:strVal val="#ppt_w"/>
                                          </p:val>
                                        </p:tav>
                                      </p:tavLst>
                                    </p:anim>
                                    <p:anim calcmode="lin" valueType="num">
                                      <p:cBhvr>
                                        <p:cTn id="74" dur="500" fill="hold"/>
                                        <p:tgtEl>
                                          <p:spTgt spid="15"/>
                                        </p:tgtEl>
                                        <p:attrNameLst>
                                          <p:attrName>ppt_h</p:attrName>
                                        </p:attrNameLst>
                                      </p:cBhvr>
                                      <p:tavLst>
                                        <p:tav tm="0">
                                          <p:val>
                                            <p:strVal val="4/3*#ppt_h"/>
                                          </p:val>
                                        </p:tav>
                                        <p:tav tm="100000">
                                          <p:val>
                                            <p:strVal val="#ppt_h"/>
                                          </p:val>
                                        </p:tav>
                                      </p:tavLst>
                                    </p:anim>
                                  </p:childTnLst>
                                </p:cTn>
                              </p:par>
                              <p:par>
                                <p:cTn id="75" presetID="23" presetClass="entr" presetSubtype="288" fill="hold" nodeType="withEffect">
                                  <p:stCondLst>
                                    <p:cond delay="100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strVal val="4/3*#ppt_w"/>
                                          </p:val>
                                        </p:tav>
                                        <p:tav tm="100000">
                                          <p:val>
                                            <p:strVal val="#ppt_w"/>
                                          </p:val>
                                        </p:tav>
                                      </p:tavLst>
                                    </p:anim>
                                    <p:anim calcmode="lin" valueType="num">
                                      <p:cBhvr>
                                        <p:cTn id="78" dur="500" fill="hold"/>
                                        <p:tgtEl>
                                          <p:spTgt spid="17"/>
                                        </p:tgtEl>
                                        <p:attrNameLst>
                                          <p:attrName>ppt_h</p:attrName>
                                        </p:attrNameLst>
                                      </p:cBhvr>
                                      <p:tavLst>
                                        <p:tav tm="0">
                                          <p:val>
                                            <p:strVal val="4/3*#ppt_h"/>
                                          </p:val>
                                        </p:tav>
                                        <p:tav tm="100000">
                                          <p:val>
                                            <p:strVal val="#ppt_h"/>
                                          </p:val>
                                        </p:tav>
                                      </p:tavLst>
                                    </p:anim>
                                  </p:childTnLst>
                                </p:cTn>
                              </p:par>
                              <p:par>
                                <p:cTn id="79" presetID="23" presetClass="entr" presetSubtype="288" fill="hold" nodeType="withEffect">
                                  <p:stCondLst>
                                    <p:cond delay="125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strVal val="4/3*#ppt_w"/>
                                          </p:val>
                                        </p:tav>
                                        <p:tav tm="100000">
                                          <p:val>
                                            <p:strVal val="#ppt_w"/>
                                          </p:val>
                                        </p:tav>
                                      </p:tavLst>
                                    </p:anim>
                                    <p:anim calcmode="lin" valueType="num">
                                      <p:cBhvr>
                                        <p:cTn id="82" dur="500" fill="hold"/>
                                        <p:tgtEl>
                                          <p:spTgt spid="19"/>
                                        </p:tgtEl>
                                        <p:attrNameLst>
                                          <p:attrName>ppt_h</p:attrName>
                                        </p:attrNameLst>
                                      </p:cBhvr>
                                      <p:tavLst>
                                        <p:tav tm="0">
                                          <p:val>
                                            <p:strVal val="4/3*#ppt_h"/>
                                          </p:val>
                                        </p:tav>
                                        <p:tav tm="100000">
                                          <p:val>
                                            <p:strVal val="#ppt_h"/>
                                          </p:val>
                                        </p:tav>
                                      </p:tavLst>
                                    </p:anim>
                                  </p:childTnLst>
                                </p:cTn>
                              </p:par>
                            </p:childTnLst>
                          </p:cTn>
                        </p:par>
                        <p:par>
                          <p:cTn id="83" fill="hold">
                            <p:stCondLst>
                              <p:cond delay="175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500"/>
                                        <p:tgtEl>
                                          <p:spTgt spid="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left)">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7000" t="-43000" r="-217000" b="-2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973D90-6B37-DAAF-0243-0CD383DC431A}"/>
              </a:ext>
            </a:extLst>
          </p:cNvPr>
          <p:cNvSpPr txBox="1"/>
          <p:nvPr/>
        </p:nvSpPr>
        <p:spPr>
          <a:xfrm>
            <a:off x="0" y="-77824"/>
            <a:ext cx="12192000" cy="769441"/>
          </a:xfrm>
          <a:prstGeom prst="rect">
            <a:avLst/>
          </a:prstGeom>
          <a:noFill/>
        </p:spPr>
        <p:txBody>
          <a:bodyPr wrap="square">
            <a:spAutoFit/>
          </a:bodyPr>
          <a:lstStyle/>
          <a:p>
            <a:pPr algn="ctr"/>
            <a:r>
              <a:rPr lang="lv-LV"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AICINĀJUMS UZ GODĪGUMU</a:t>
            </a:r>
            <a:endPar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EA39841-FFC3-94CF-1925-D159799B6498}"/>
              </a:ext>
            </a:extLst>
          </p:cNvPr>
          <p:cNvSpPr txBox="1"/>
          <p:nvPr/>
        </p:nvSpPr>
        <p:spPr>
          <a:xfrm>
            <a:off x="0" y="569399"/>
            <a:ext cx="12192000" cy="923330"/>
          </a:xfrm>
          <a:prstGeom prst="rect">
            <a:avLst/>
          </a:prstGeom>
          <a:noFill/>
        </p:spPr>
        <p:txBody>
          <a:bodyPr wrap="square">
            <a:spAutoFit/>
          </a:bodyPr>
          <a:lstStyle/>
          <a:p>
            <a:pPr algn="ctr"/>
            <a:r>
              <a:rPr lang="es-ES" b="1" dirty="0">
                <a:solidFill>
                  <a:srgbClr val="FDD7D1"/>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FDD7D1"/>
                </a:solidFill>
                <a:effectLst>
                  <a:outerShdw blurRad="38100" dist="38100" dir="2700000" algn="tl">
                    <a:srgbClr val="000000">
                      <a:alpha val="43137"/>
                    </a:srgbClr>
                  </a:outerShdw>
                </a:effectLst>
                <a:latin typeface="Comic Sans MS" panose="030F0702030302020204" pitchFamily="66" charset="0"/>
              </a:rPr>
              <a:t>Bet, ja jums nepatiks Tam Kungam kalpot, tad izvēlieties šodien paši sev, kam jūs kalposit - vai tiem dieviem, kuriem jūsu tēvi ir kalpojuši viņpus Eifratas upes, vai tiem amoriešu dieviem, kuru zemē jūs dzīvojat. Bet es un mans nams - mēs kalposim Tam Kungam!</a:t>
            </a:r>
            <a:r>
              <a:rPr lang="es-ES" b="1" dirty="0">
                <a:solidFill>
                  <a:srgbClr val="FDD7D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DD7D1"/>
                </a:solidFill>
                <a:effectLst>
                  <a:outerShdw blurRad="38100" dist="38100" dir="2700000" algn="tl">
                    <a:srgbClr val="000000">
                      <a:alpha val="43137"/>
                    </a:srgbClr>
                  </a:outerShdw>
                </a:effectLst>
                <a:latin typeface="Comic Sans MS" panose="030F0702030302020204" pitchFamily="66" charset="0"/>
              </a:rPr>
              <a:t>(Jo</a:t>
            </a:r>
            <a:r>
              <a:rPr lang="lv-LV" sz="1400" b="1" dirty="0">
                <a:solidFill>
                  <a:srgbClr val="FDD7D1"/>
                </a:solidFill>
                <a:effectLst>
                  <a:outerShdw blurRad="38100" dist="38100" dir="2700000" algn="tl">
                    <a:srgbClr val="000000">
                      <a:alpha val="43137"/>
                    </a:srgbClr>
                  </a:outerShdw>
                </a:effectLst>
                <a:latin typeface="Comic Sans MS" panose="030F0702030302020204" pitchFamily="66" charset="0"/>
              </a:rPr>
              <a:t>zua</a:t>
            </a:r>
            <a:r>
              <a:rPr lang="es-ES" sz="1400" b="1" dirty="0">
                <a:solidFill>
                  <a:srgbClr val="FDD7D1"/>
                </a:solidFill>
                <a:effectLst>
                  <a:outerShdw blurRad="38100" dist="38100" dir="2700000" algn="tl">
                    <a:srgbClr val="000000">
                      <a:alpha val="43137"/>
                    </a:srgbClr>
                  </a:outerShdw>
                </a:effectLst>
                <a:latin typeface="Comic Sans MS" panose="030F0702030302020204" pitchFamily="66" charset="0"/>
              </a:rPr>
              <a:t> 24:15)</a:t>
            </a:r>
          </a:p>
        </p:txBody>
      </p:sp>
      <p:sp>
        <p:nvSpPr>
          <p:cNvPr id="6" name="CuadroTexto 5">
            <a:extLst>
              <a:ext uri="{FF2B5EF4-FFF2-40B4-BE49-F238E27FC236}">
                <a16:creationId xmlns:a16="http://schemas.microsoft.com/office/drawing/2014/main" id="{4F74A76E-A254-1A85-942A-A3A8B5029A99}"/>
              </a:ext>
            </a:extLst>
          </p:cNvPr>
          <p:cNvSpPr txBox="1"/>
          <p:nvPr/>
        </p:nvSpPr>
        <p:spPr>
          <a:xfrm>
            <a:off x="3229582" y="1835002"/>
            <a:ext cx="8962417" cy="1015663"/>
          </a:xfrm>
          <a:prstGeom prst="rect">
            <a:avLst/>
          </a:prstGeom>
          <a:noFill/>
        </p:spPr>
        <p:txBody>
          <a:bodyPr wrap="square" rtlCol="0">
            <a:spAutoFit/>
          </a:bodyPr>
          <a:lstStyle/>
          <a:p>
            <a:pPr>
              <a:spcBef>
                <a:spcPts val="600"/>
              </a:spcBef>
            </a:pPr>
            <a:r>
              <a:rPr lang="lv-LV" sz="2000" b="1" dirty="0"/>
              <a:t>Tāpat kā Jēkabs aicināja savu ģimeni aprakt savus dievus, pirms atjaunot savu derību ar Dievu Betelē, arī Jozua aicina tautu atmest tos dievus, pirms atjaunoja savu derību ar Dievu (Joz. 24:14b).</a:t>
            </a:r>
          </a:p>
        </p:txBody>
      </p:sp>
      <p:graphicFrame>
        <p:nvGraphicFramePr>
          <p:cNvPr id="8" name="Diagrama 7">
            <a:extLst>
              <a:ext uri="{FF2B5EF4-FFF2-40B4-BE49-F238E27FC236}">
                <a16:creationId xmlns:a16="http://schemas.microsoft.com/office/drawing/2014/main" id="{06A9D332-0BC2-2201-C2A6-9417CA23E6D0}"/>
              </a:ext>
            </a:extLst>
          </p:cNvPr>
          <p:cNvGraphicFramePr/>
          <p:nvPr>
            <p:extLst>
              <p:ext uri="{D42A27DB-BD31-4B8C-83A1-F6EECF244321}">
                <p14:modId xmlns:p14="http://schemas.microsoft.com/office/powerpoint/2010/main" val="2608953051"/>
              </p:ext>
            </p:extLst>
          </p:nvPr>
        </p:nvGraphicFramePr>
        <p:xfrm>
          <a:off x="211576" y="3558551"/>
          <a:ext cx="9088067" cy="317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Grupo de personas con instrumentos musicales&#10;&#10;El contenido generado por IA puede ser incorrecto.">
            <a:extLst>
              <a:ext uri="{FF2B5EF4-FFF2-40B4-BE49-F238E27FC236}">
                <a16:creationId xmlns:a16="http://schemas.microsoft.com/office/drawing/2014/main" id="{E960CFFD-0A65-C3A9-F933-5768349C58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76" y="1557807"/>
            <a:ext cx="2842910" cy="1971842"/>
          </a:xfrm>
          <a:prstGeom prst="roundRect">
            <a:avLst>
              <a:gd name="adj" fmla="val 1173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a:extLst>
              <a:ext uri="{FF2B5EF4-FFF2-40B4-BE49-F238E27FC236}">
                <a16:creationId xmlns:a16="http://schemas.microsoft.com/office/drawing/2014/main" id="{DB4A68F0-C1A9-162B-1F11-62150D26D6B6}"/>
              </a:ext>
            </a:extLst>
          </p:cNvPr>
          <p:cNvPicPr>
            <a:picLocks noChangeAspect="1"/>
          </p:cNvPicPr>
          <p:nvPr/>
        </p:nvPicPr>
        <p:blipFill>
          <a:blip r:embed="rId9"/>
          <a:stretch>
            <a:fillRect/>
          </a:stretch>
        </p:blipFill>
        <p:spPr>
          <a:xfrm>
            <a:off x="9621014" y="3368063"/>
            <a:ext cx="2359410" cy="3305111"/>
          </a:xfrm>
          <a:prstGeom prst="rect">
            <a:avLst/>
          </a:prstGeom>
          <a:ln w="38100">
            <a:solidFill>
              <a:schemeClr val="accent4">
                <a:lumMod val="50000"/>
              </a:schemeClr>
            </a:solidFill>
          </a:ln>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F1489275-2147-86CE-66D9-EF51F7B2D359}"/>
              </a:ext>
            </a:extLst>
          </p:cNvPr>
          <p:cNvSpPr txBox="1"/>
          <p:nvPr/>
        </p:nvSpPr>
        <p:spPr>
          <a:xfrm>
            <a:off x="3229582" y="2850665"/>
            <a:ext cx="8962416" cy="707886"/>
          </a:xfrm>
          <a:prstGeom prst="rect">
            <a:avLst/>
          </a:prstGeom>
          <a:noFill/>
        </p:spPr>
        <p:txBody>
          <a:bodyPr wrap="square">
            <a:spAutoFit/>
          </a:bodyPr>
          <a:lstStyle/>
          <a:p>
            <a:pPr>
              <a:spcBef>
                <a:spcPts val="600"/>
              </a:spcBef>
            </a:pPr>
            <a:r>
              <a:rPr lang="lv-LV" sz="2000" b="1" dirty="0"/>
              <a:t>Viņiem bija jābīstas Dievu un jākalpo Viņam „ar uzticību un patiesību” (Joz. 24:14a). Ko tas nozīmē?</a:t>
            </a:r>
          </a:p>
        </p:txBody>
      </p:sp>
    </p:spTree>
    <p:extLst>
      <p:ext uri="{BB962C8B-B14F-4D97-AF65-F5344CB8AC3E}">
        <p14:creationId xmlns:p14="http://schemas.microsoft.com/office/powerpoint/2010/main" val="245321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graphicEl>
                                              <a:dgm id="{2E1229BB-88F6-4208-A452-84AC4F717891}"/>
                                            </p:graphicEl>
                                          </p:spTgt>
                                        </p:tgtEl>
                                        <p:attrNameLst>
                                          <p:attrName>style.visibility</p:attrName>
                                        </p:attrNameLst>
                                      </p:cBhvr>
                                      <p:to>
                                        <p:strVal val="visible"/>
                                      </p:to>
                                    </p:set>
                                    <p:anim calcmode="lin" valueType="num">
                                      <p:cBhvr>
                                        <p:cTn id="47" dur="500" fill="hold"/>
                                        <p:tgtEl>
                                          <p:spTgt spid="8">
                                            <p:graphicEl>
                                              <a:dgm id="{2E1229BB-88F6-4208-A452-84AC4F717891}"/>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2E1229BB-88F6-4208-A452-84AC4F717891}"/>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2E1229BB-88F6-4208-A452-84AC4F71789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graphicEl>
                                              <a:dgm id="{854F4650-27AE-4C03-B454-E09E451F5BDE}"/>
                                            </p:graphicEl>
                                          </p:spTgt>
                                        </p:tgtEl>
                                        <p:attrNameLst>
                                          <p:attrName>style.visibility</p:attrName>
                                        </p:attrNameLst>
                                      </p:cBhvr>
                                      <p:to>
                                        <p:strVal val="visible"/>
                                      </p:to>
                                    </p:set>
                                    <p:animEffect transition="in" filter="wipe(left)">
                                      <p:cBhvr>
                                        <p:cTn id="54" dur="500"/>
                                        <p:tgtEl>
                                          <p:spTgt spid="8">
                                            <p:graphicEl>
                                              <a:dgm id="{854F4650-27AE-4C03-B454-E09E451F5BD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graphicEl>
                                              <a:dgm id="{91EBD55B-773A-4BEF-B76C-4D8BBE65E8E9}"/>
                                            </p:graphicEl>
                                          </p:spTgt>
                                        </p:tgtEl>
                                        <p:attrNameLst>
                                          <p:attrName>style.visibility</p:attrName>
                                        </p:attrNameLst>
                                      </p:cBhvr>
                                      <p:to>
                                        <p:strVal val="visible"/>
                                      </p:to>
                                    </p:set>
                                    <p:anim calcmode="lin" valueType="num">
                                      <p:cBhvr>
                                        <p:cTn id="59" dur="500" fill="hold"/>
                                        <p:tgtEl>
                                          <p:spTgt spid="8">
                                            <p:graphicEl>
                                              <a:dgm id="{91EBD55B-773A-4BEF-B76C-4D8BBE65E8E9}"/>
                                            </p:graphicEl>
                                          </p:spTgt>
                                        </p:tgtEl>
                                        <p:attrNameLst>
                                          <p:attrName>ppt_w</p:attrName>
                                        </p:attrNameLst>
                                      </p:cBhvr>
                                      <p:tavLst>
                                        <p:tav tm="0">
                                          <p:val>
                                            <p:fltVal val="0"/>
                                          </p:val>
                                        </p:tav>
                                        <p:tav tm="100000">
                                          <p:val>
                                            <p:strVal val="#ppt_w"/>
                                          </p:val>
                                        </p:tav>
                                      </p:tavLst>
                                    </p:anim>
                                    <p:anim calcmode="lin" valueType="num">
                                      <p:cBhvr>
                                        <p:cTn id="60" dur="500" fill="hold"/>
                                        <p:tgtEl>
                                          <p:spTgt spid="8">
                                            <p:graphicEl>
                                              <a:dgm id="{91EBD55B-773A-4BEF-B76C-4D8BBE65E8E9}"/>
                                            </p:graphicEl>
                                          </p:spTgt>
                                        </p:tgtEl>
                                        <p:attrNameLst>
                                          <p:attrName>ppt_h</p:attrName>
                                        </p:attrNameLst>
                                      </p:cBhvr>
                                      <p:tavLst>
                                        <p:tav tm="0">
                                          <p:val>
                                            <p:fltVal val="0"/>
                                          </p:val>
                                        </p:tav>
                                        <p:tav tm="100000">
                                          <p:val>
                                            <p:strVal val="#ppt_h"/>
                                          </p:val>
                                        </p:tav>
                                      </p:tavLst>
                                    </p:anim>
                                    <p:animEffect transition="in" filter="fade">
                                      <p:cBhvr>
                                        <p:cTn id="61" dur="500"/>
                                        <p:tgtEl>
                                          <p:spTgt spid="8">
                                            <p:graphicEl>
                                              <a:dgm id="{91EBD55B-773A-4BEF-B76C-4D8BBE65E8E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graphicEl>
                                              <a:dgm id="{7CF48978-E8B4-4BA6-95E8-43AAEF845A18}"/>
                                            </p:graphicEl>
                                          </p:spTgt>
                                        </p:tgtEl>
                                        <p:attrNameLst>
                                          <p:attrName>style.visibility</p:attrName>
                                        </p:attrNameLst>
                                      </p:cBhvr>
                                      <p:to>
                                        <p:strVal val="visible"/>
                                      </p:to>
                                    </p:set>
                                    <p:animEffect transition="in" filter="wipe(left)">
                                      <p:cBhvr>
                                        <p:cTn id="66" dur="500"/>
                                        <p:tgtEl>
                                          <p:spTgt spid="8">
                                            <p:graphicEl>
                                              <a:dgm id="{7CF48978-E8B4-4BA6-95E8-43AAEF845A1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DC838278-61D5-4F0B-A5CA-D07614038E8A}"/>
                                            </p:graphicEl>
                                          </p:spTgt>
                                        </p:tgtEl>
                                        <p:attrNameLst>
                                          <p:attrName>style.visibility</p:attrName>
                                        </p:attrNameLst>
                                      </p:cBhvr>
                                      <p:to>
                                        <p:strVal val="visible"/>
                                      </p:to>
                                    </p:set>
                                    <p:anim calcmode="lin" valueType="num">
                                      <p:cBhvr>
                                        <p:cTn id="71" dur="500" fill="hold"/>
                                        <p:tgtEl>
                                          <p:spTgt spid="8">
                                            <p:graphicEl>
                                              <a:dgm id="{DC838278-61D5-4F0B-A5CA-D07614038E8A}"/>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DC838278-61D5-4F0B-A5CA-D07614038E8A}"/>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DC838278-61D5-4F0B-A5CA-D07614038E8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
                                            <p:graphicEl>
                                              <a:dgm id="{F01C0CC6-238B-429D-AD18-2848C863196E}"/>
                                            </p:graphicEl>
                                          </p:spTgt>
                                        </p:tgtEl>
                                        <p:attrNameLst>
                                          <p:attrName>style.visibility</p:attrName>
                                        </p:attrNameLst>
                                      </p:cBhvr>
                                      <p:to>
                                        <p:strVal val="visible"/>
                                      </p:to>
                                    </p:set>
                                    <p:animEffect transition="in" filter="wipe(left)">
                                      <p:cBhvr>
                                        <p:cTn id="78" dur="500"/>
                                        <p:tgtEl>
                                          <p:spTgt spid="8">
                                            <p:graphicEl>
                                              <a:dgm id="{F01C0CC6-238B-429D-AD18-2848C8631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b="-8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F27709-7696-10EB-0B3B-D50741D169ED}"/>
              </a:ext>
            </a:extLst>
          </p:cNvPr>
          <p:cNvSpPr txBox="1"/>
          <p:nvPr/>
        </p:nvSpPr>
        <p:spPr>
          <a:xfrm>
            <a:off x="1935804" y="0"/>
            <a:ext cx="10256196"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lv-LV" sz="4400" b="1" spc="300" dirty="0">
                <a:ln w="13462">
                  <a:solidFill>
                    <a:schemeClr val="bg1"/>
                  </a:solidFill>
                  <a:prstDash val="solid"/>
                </a:ln>
                <a:solidFill>
                  <a:srgbClr val="752C24"/>
                </a:solidFill>
                <a:effectLst>
                  <a:outerShdw dist="38100" dir="2700000" algn="bl" rotWithShape="0">
                    <a:schemeClr val="accent5">
                      <a:lumMod val="75000"/>
                    </a:schemeClr>
                  </a:outerShdw>
                </a:effectLst>
              </a:rPr>
              <a:t>TAUTAS IZVĒLE</a:t>
            </a:r>
            <a:endParaRPr lang="es-ES" sz="4400" b="1" spc="300" dirty="0">
              <a:ln w="13462">
                <a:solidFill>
                  <a:schemeClr val="bg1"/>
                </a:solidFill>
                <a:prstDash val="solid"/>
              </a:ln>
              <a:solidFill>
                <a:srgbClr val="752C24"/>
              </a:solidFill>
              <a:effectLst>
                <a:outerShdw dist="38100" dir="2700000" algn="bl" rotWithShape="0">
                  <a:schemeClr val="accent5">
                    <a:lumMod val="75000"/>
                  </a:schemeClr>
                </a:outerShdw>
              </a:effectLst>
            </a:endParaRPr>
          </a:p>
        </p:txBody>
      </p:sp>
      <p:sp>
        <p:nvSpPr>
          <p:cNvPr id="5" name="CuadroTexto 4">
            <a:extLst>
              <a:ext uri="{FF2B5EF4-FFF2-40B4-BE49-F238E27FC236}">
                <a16:creationId xmlns:a16="http://schemas.microsoft.com/office/drawing/2014/main" id="{82D0EFA1-92E4-690D-28C2-A1D2B66E7D66}"/>
              </a:ext>
            </a:extLst>
          </p:cNvPr>
          <p:cNvSpPr txBox="1"/>
          <p:nvPr/>
        </p:nvSpPr>
        <p:spPr>
          <a:xfrm>
            <a:off x="5535037" y="680812"/>
            <a:ext cx="6358647" cy="923330"/>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accent6">
                    <a:lumMod val="50000"/>
                  </a:schemeClr>
                </a:solidFill>
                <a:latin typeface="Comic Sans MS" panose="030F0702030302020204" pitchFamily="66" charset="0"/>
              </a:rPr>
              <a:t>“Tad tauta atbildēja un sacīja: "Lai tāla mums ir doma, ka mēs To Kungu varētu aizmirst un kalpot citiem dieviem.” </a:t>
            </a:r>
            <a:r>
              <a:rPr lang="lv-LV" sz="1400" b="1" dirty="0">
                <a:solidFill>
                  <a:schemeClr val="accent6">
                    <a:lumMod val="50000"/>
                  </a:schemeClr>
                </a:solidFill>
                <a:latin typeface="Comic Sans MS" panose="030F0702030302020204" pitchFamily="66" charset="0"/>
              </a:rPr>
              <a:t>(Jozua 24:16)</a:t>
            </a:r>
          </a:p>
        </p:txBody>
      </p:sp>
      <p:sp>
        <p:nvSpPr>
          <p:cNvPr id="6" name="CuadroTexto 5">
            <a:extLst>
              <a:ext uri="{FF2B5EF4-FFF2-40B4-BE49-F238E27FC236}">
                <a16:creationId xmlns:a16="http://schemas.microsoft.com/office/drawing/2014/main" id="{0BDD57D5-F0E1-EF01-8D35-EBB9AE127102}"/>
              </a:ext>
            </a:extLst>
          </p:cNvPr>
          <p:cNvSpPr txBox="1"/>
          <p:nvPr/>
        </p:nvSpPr>
        <p:spPr>
          <a:xfrm>
            <a:off x="5610225" y="1584214"/>
            <a:ext cx="6581775" cy="1323439"/>
          </a:xfrm>
          <a:prstGeom prst="rect">
            <a:avLst/>
          </a:prstGeom>
          <a:noFill/>
        </p:spPr>
        <p:txBody>
          <a:bodyPr wrap="square" rtlCol="0">
            <a:spAutoFit/>
          </a:bodyPr>
          <a:lstStyle/>
          <a:p>
            <a:pPr>
              <a:spcBef>
                <a:spcPts val="600"/>
              </a:spcBef>
            </a:pPr>
            <a:r>
              <a:rPr lang="lv-LV" sz="2000" b="1" dirty="0"/>
              <a:t>Kāda bija atbilde uz Jozua aicinājumu (Joz. 24:16)? Visi ļaudis noraidīja citus dievus un pieņēma tikai vienīgo Dievu: „mūsu Dievs”, tas pats, kas bija vadījis gan viņu tēvus, gan viņus pašus līdz šim brīdim (Joz. 24:17-18).</a:t>
            </a:r>
            <a:endParaRPr lang="es-ES" sz="2000" b="1" dirty="0"/>
          </a:p>
        </p:txBody>
      </p:sp>
      <p:pic>
        <p:nvPicPr>
          <p:cNvPr id="4" name="Imagen 3" descr="Grupo de personas en una montaña&#10;&#10;El contenido generado por IA puede ser incorrecto.">
            <a:extLst>
              <a:ext uri="{FF2B5EF4-FFF2-40B4-BE49-F238E27FC236}">
                <a16:creationId xmlns:a16="http://schemas.microsoft.com/office/drawing/2014/main" id="{9C4DD677-BEF9-D158-62D7-A5255FA7A62C}"/>
              </a:ext>
            </a:extLst>
          </p:cNvPr>
          <p:cNvPicPr>
            <a:picLocks noChangeAspect="1"/>
          </p:cNvPicPr>
          <p:nvPr/>
        </p:nvPicPr>
        <p:blipFill rotWithShape="1">
          <a:blip r:embed="rId3">
            <a:extLst>
              <a:ext uri="{28A0092B-C50C-407E-A947-70E740481C1C}">
                <a14:useLocalDpi xmlns:a14="http://schemas.microsoft.com/office/drawing/2010/main" val="0"/>
              </a:ext>
            </a:extLst>
          </a:blip>
          <a:srcRect l="3525" r="3525"/>
          <a:stretch>
            <a:fillRect/>
          </a:stretch>
        </p:blipFill>
        <p:spPr>
          <a:xfrm>
            <a:off x="6381345" y="3287952"/>
            <a:ext cx="5640118" cy="3416192"/>
          </a:xfrm>
          <a:prstGeom prst="rect">
            <a:avLst/>
          </a:prstGeom>
          <a:ln w="88900" cap="sq" cmpd="thickThin">
            <a:solidFill>
              <a:srgbClr val="752C24"/>
            </a:solidFill>
            <a:prstDash val="solid"/>
            <a:miter lim="800000"/>
          </a:ln>
          <a:effectLst>
            <a:innerShdw blurRad="76200">
              <a:srgbClr val="000000"/>
            </a:innerShdw>
          </a:effectLst>
        </p:spPr>
      </p:pic>
      <p:pic>
        <p:nvPicPr>
          <p:cNvPr id="8" name="Imagen 7" descr="Grupo de personas posando delante de una montaña&#10;&#10;El contenido generado por IA puede ser incorrecto.">
            <a:extLst>
              <a:ext uri="{FF2B5EF4-FFF2-40B4-BE49-F238E27FC236}">
                <a16:creationId xmlns:a16="http://schemas.microsoft.com/office/drawing/2014/main" id="{BD755FF6-2C27-75DA-8799-E7B99B22C782}"/>
              </a:ext>
            </a:extLst>
          </p:cNvPr>
          <p:cNvPicPr>
            <a:picLocks noChangeAspect="1"/>
          </p:cNvPicPr>
          <p:nvPr/>
        </p:nvPicPr>
        <p:blipFill rotWithShape="1">
          <a:blip r:embed="rId4">
            <a:extLst>
              <a:ext uri="{28A0092B-C50C-407E-A947-70E740481C1C}">
                <a14:useLocalDpi xmlns:a14="http://schemas.microsoft.com/office/drawing/2010/main" val="0"/>
              </a:ext>
            </a:extLst>
          </a:blip>
          <a:srcRect t="1273" b="1273"/>
          <a:stretch>
            <a:fillRect/>
          </a:stretch>
        </p:blipFill>
        <p:spPr>
          <a:xfrm>
            <a:off x="170537" y="827808"/>
            <a:ext cx="5247769" cy="2880343"/>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63D3D9A0-2C3B-2338-BB43-650283C8903B}"/>
              </a:ext>
            </a:extLst>
          </p:cNvPr>
          <p:cNvSpPr txBox="1"/>
          <p:nvPr/>
        </p:nvSpPr>
        <p:spPr>
          <a:xfrm>
            <a:off x="170537" y="3855102"/>
            <a:ext cx="6142714" cy="1015663"/>
          </a:xfrm>
          <a:prstGeom prst="rect">
            <a:avLst/>
          </a:prstGeom>
          <a:noFill/>
        </p:spPr>
        <p:txBody>
          <a:bodyPr wrap="square">
            <a:spAutoFit/>
          </a:bodyPr>
          <a:lstStyle/>
          <a:p>
            <a:pPr>
              <a:spcBef>
                <a:spcPts val="600"/>
              </a:spcBef>
            </a:pPr>
            <a:r>
              <a:rPr lang="lv-LV" sz="2000" b="1" dirty="0"/>
              <a:t>Tā vietā, lai apsveiktu tautu par tās lēmumu, Jozua sniedza negaidītu atbildi: „Jūs nebūsiet spējīgi kalpot Kungam” (Joz. 24:19 NVI). Kāda vilšanās!</a:t>
            </a:r>
          </a:p>
        </p:txBody>
      </p:sp>
      <p:sp>
        <p:nvSpPr>
          <p:cNvPr id="7" name="CuadroTexto 6">
            <a:extLst>
              <a:ext uri="{FF2B5EF4-FFF2-40B4-BE49-F238E27FC236}">
                <a16:creationId xmlns:a16="http://schemas.microsoft.com/office/drawing/2014/main" id="{5A808A0F-A66A-E63B-9D59-69B512E42D95}"/>
              </a:ext>
            </a:extLst>
          </p:cNvPr>
          <p:cNvSpPr txBox="1"/>
          <p:nvPr/>
        </p:nvSpPr>
        <p:spPr>
          <a:xfrm>
            <a:off x="170537" y="5871038"/>
            <a:ext cx="6142714" cy="1015663"/>
          </a:xfrm>
          <a:prstGeom prst="rect">
            <a:avLst/>
          </a:prstGeom>
          <a:noFill/>
        </p:spPr>
        <p:txBody>
          <a:bodyPr wrap="square">
            <a:spAutoFit/>
          </a:bodyPr>
          <a:lstStyle/>
          <a:p>
            <a:pPr>
              <a:spcBef>
                <a:spcPts val="600"/>
              </a:spcBef>
            </a:pPr>
            <a:r>
              <a:rPr lang="lv-LV" sz="2000" b="1" dirty="0"/>
              <a:t>Šī skarbā atbilde sasniedza savu mērķi. Jaunā paaudze bija apņēmusies neatkārtot tās pašas kļūdas (Joz. 24:21).</a:t>
            </a:r>
          </a:p>
        </p:txBody>
      </p:sp>
      <p:sp>
        <p:nvSpPr>
          <p:cNvPr id="11" name="CuadroTexto 10">
            <a:extLst>
              <a:ext uri="{FF2B5EF4-FFF2-40B4-BE49-F238E27FC236}">
                <a16:creationId xmlns:a16="http://schemas.microsoft.com/office/drawing/2014/main" id="{63885664-13F6-7FAA-E898-113364F04451}"/>
              </a:ext>
            </a:extLst>
          </p:cNvPr>
          <p:cNvSpPr txBox="1"/>
          <p:nvPr/>
        </p:nvSpPr>
        <p:spPr>
          <a:xfrm>
            <a:off x="170537" y="4870765"/>
            <a:ext cx="6142714" cy="1015663"/>
          </a:xfrm>
          <a:prstGeom prst="rect">
            <a:avLst/>
          </a:prstGeom>
          <a:noFill/>
        </p:spPr>
        <p:txBody>
          <a:bodyPr wrap="square">
            <a:spAutoFit/>
          </a:bodyPr>
          <a:lstStyle/>
          <a:p>
            <a:pPr>
              <a:spcBef>
                <a:spcPts val="600"/>
              </a:spcBef>
            </a:pPr>
            <a:r>
              <a:rPr lang="lv-LV" sz="2000" b="1" dirty="0"/>
              <a:t>Jozua bija dzirdējis savus vecākus dodam to pašu solījumu (2. Moz. 19:8) un bija redzējis, kā viņi to 40 gadu garumā atkārtoti neievēroja.</a:t>
            </a:r>
          </a:p>
        </p:txBody>
      </p:sp>
    </p:spTree>
    <p:extLst>
      <p:ext uri="{BB962C8B-B14F-4D97-AF65-F5344CB8AC3E}">
        <p14:creationId xmlns:p14="http://schemas.microsoft.com/office/powerpoint/2010/main" val="26152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6FB5FC50-B865-D378-A6BA-CA28F53112DA}"/>
              </a:ext>
            </a:extLst>
          </p:cNvPr>
          <p:cNvSpPr>
            <a:spLocks noGrp="1" noRot="1" noMove="1" noResize="1" noEditPoints="1" noAdjustHandles="1" noChangeArrowheads="1" noChangeShapeType="1"/>
          </p:cNvSpPr>
          <p:nvPr/>
        </p:nvSpPr>
        <p:spPr>
          <a:xfrm>
            <a:off x="0" y="0"/>
            <a:ext cx="12191999" cy="1092301"/>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BED3742-56EF-8569-A26E-290E9443C66E}"/>
              </a:ext>
            </a:extLst>
          </p:cNvPr>
          <p:cNvSpPr txBox="1"/>
          <p:nvPr/>
        </p:nvSpPr>
        <p:spPr>
          <a:xfrm>
            <a:off x="0" y="0"/>
            <a:ext cx="12192000" cy="769441"/>
          </a:xfrm>
          <a:prstGeom prst="rect">
            <a:avLst/>
          </a:prstGeom>
          <a:noFill/>
        </p:spPr>
        <p:txBody>
          <a:bodyPr wrap="square">
            <a:spAutoFit/>
            <a:scene3d>
              <a:camera prst="orthographicFront"/>
              <a:lightRig rig="contrasting" dir="t"/>
            </a:scene3d>
            <a:sp3d extrusionH="57150" contourW="31750" prstMaterial="powder">
              <a:bevelT h="25400" prst="softRound"/>
            </a:sp3d>
          </a:bodyPr>
          <a:lstStyle/>
          <a:p>
            <a:pPr algn="ctr"/>
            <a:r>
              <a:rPr lang="es-ES" sz="4400" b="1" spc="600" dirty="0">
                <a:ln w="6600">
                  <a:noFill/>
                  <a:prstDash val="solid"/>
                </a:ln>
                <a:solidFill>
                  <a:schemeClr val="accent3">
                    <a:lumMod val="75000"/>
                  </a:schemeClr>
                </a:solidFill>
                <a:effectLst>
                  <a:outerShdw dist="38100" dir="2700000" algn="tl" rotWithShape="0">
                    <a:schemeClr val="tx1"/>
                  </a:outerShdw>
                </a:effectLst>
              </a:rPr>
              <a:t>L</a:t>
            </a:r>
            <a:r>
              <a:rPr lang="lv-LV" sz="4400" b="1" spc="600" dirty="0">
                <a:ln w="6600">
                  <a:noFill/>
                  <a:prstDash val="solid"/>
                </a:ln>
                <a:solidFill>
                  <a:schemeClr val="accent3">
                    <a:lumMod val="75000"/>
                  </a:schemeClr>
                </a:solidFill>
                <a:effectLst>
                  <a:outerShdw dist="38100" dir="2700000" algn="tl" rotWithShape="0">
                    <a:schemeClr val="tx1"/>
                  </a:outerShdw>
                </a:effectLst>
              </a:rPr>
              <a:t>ĪGUMA ATJAUNOŠANA</a:t>
            </a:r>
            <a:endParaRPr lang="es-ES" sz="4400" b="1" spc="600" dirty="0">
              <a:ln w="6600">
                <a:noFill/>
                <a:prstDash val="solid"/>
              </a:ln>
              <a:solidFill>
                <a:schemeClr val="accent3">
                  <a:lumMod val="75000"/>
                </a:schemeClr>
              </a:solidFill>
              <a:effectLst>
                <a:outerShdw dist="38100" dir="2700000" algn="tl" rotWithShape="0">
                  <a:schemeClr val="tx1"/>
                </a:outerShdw>
              </a:effectLst>
            </a:endParaRPr>
          </a:p>
        </p:txBody>
      </p:sp>
      <p:sp>
        <p:nvSpPr>
          <p:cNvPr id="5" name="CuadroTexto 4">
            <a:extLst>
              <a:ext uri="{FF2B5EF4-FFF2-40B4-BE49-F238E27FC236}">
                <a16:creationId xmlns:a16="http://schemas.microsoft.com/office/drawing/2014/main" id="{88C1FE5A-4290-A5D7-5EE4-1E75318C76E1}"/>
              </a:ext>
            </a:extLst>
          </p:cNvPr>
          <p:cNvSpPr txBox="1"/>
          <p:nvPr/>
        </p:nvSpPr>
        <p:spPr>
          <a:xfrm>
            <a:off x="1" y="653147"/>
            <a:ext cx="12192000" cy="369332"/>
          </a:xfrm>
          <a:prstGeom prst="rect">
            <a:avLst/>
          </a:prstGeom>
          <a:noFill/>
        </p:spPr>
        <p:txBody>
          <a:bodyPr wrap="square">
            <a:spAutoFit/>
          </a:bodyPr>
          <a:lstStyle/>
          <a:p>
            <a:pPr algn="ctr"/>
            <a:r>
              <a:rPr lang="lv-LV"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“Tā Jozua tanī dienā slēdza derību ar tautu, deva Israēla bērniem likumus un tiesas Sihemā.” </a:t>
            </a:r>
            <a:r>
              <a:rPr lang="lv-LV" sz="1400"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rPr>
              <a:t>(Jozua 24:25)</a:t>
            </a:r>
            <a:endParaRPr lang="lv-LV" b="1" dirty="0">
              <a:solidFill>
                <a:srgbClr val="9BFF9B"/>
              </a:solidFill>
              <a:effectLst>
                <a:glow rad="127000">
                  <a:srgbClr val="2E15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AB2C04F-332D-3864-786D-1E82D59EAB01}"/>
              </a:ext>
            </a:extLst>
          </p:cNvPr>
          <p:cNvSpPr txBox="1"/>
          <p:nvPr/>
        </p:nvSpPr>
        <p:spPr>
          <a:xfrm>
            <a:off x="2309662" y="1152365"/>
            <a:ext cx="9882337" cy="707886"/>
          </a:xfrm>
          <a:prstGeom prst="rect">
            <a:avLst/>
          </a:prstGeom>
          <a:noFill/>
        </p:spPr>
        <p:txBody>
          <a:bodyPr wrap="square" rtlCol="0">
            <a:spAutoFit/>
          </a:bodyPr>
          <a:lstStyle/>
          <a:p>
            <a:pPr>
              <a:spcBef>
                <a:spcPts val="600"/>
              </a:spcBef>
            </a:pPr>
            <a:r>
              <a:rPr lang="lv-LV" sz="2000" b="1" dirty="0"/>
              <a:t>Noslēdzot savu runu, Jozua lūdza viņiem iznīcināt svešu tautu dievus, „kādi vēl ir jūsu vidū”, un atgriezties pie Dieva (Joz. 24:23).</a:t>
            </a:r>
          </a:p>
        </p:txBody>
      </p:sp>
      <p:pic>
        <p:nvPicPr>
          <p:cNvPr id="4" name="Imagen 3" descr="Un grupo de personas posando delante de una multitud de gente&#10;&#10;El contenido generado por IA puede ser incorrecto.">
            <a:extLst>
              <a:ext uri="{FF2B5EF4-FFF2-40B4-BE49-F238E27FC236}">
                <a16:creationId xmlns:a16="http://schemas.microsoft.com/office/drawing/2014/main" id="{EE44073D-F304-D653-A747-55E56DFF01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02" b="402"/>
          <a:stretch>
            <a:fillRect/>
          </a:stretch>
        </p:blipFill>
        <p:spPr>
          <a:xfrm>
            <a:off x="2338846" y="2692362"/>
            <a:ext cx="2991912" cy="2967849"/>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grupo, hombre, gente&#10;&#10;El contenido generado por IA puede ser incorrecto.">
            <a:extLst>
              <a:ext uri="{FF2B5EF4-FFF2-40B4-BE49-F238E27FC236}">
                <a16:creationId xmlns:a16="http://schemas.microsoft.com/office/drawing/2014/main" id="{9072121F-A758-4CD0-3869-E279506C43AF}"/>
              </a:ext>
            </a:extLst>
          </p:cNvPr>
          <p:cNvPicPr>
            <a:picLocks noChangeAspect="1"/>
          </p:cNvPicPr>
          <p:nvPr/>
        </p:nvPicPr>
        <p:blipFill>
          <a:blip r:embed="rId5">
            <a:extLst>
              <a:ext uri="{28A0092B-C50C-407E-A947-70E740481C1C}">
                <a14:useLocalDpi xmlns:a14="http://schemas.microsoft.com/office/drawing/2010/main" val="0"/>
              </a:ext>
            </a:extLst>
          </a:blip>
          <a:srcRect t="3095"/>
          <a:stretch>
            <a:fillRect/>
          </a:stretch>
        </p:blipFill>
        <p:spPr>
          <a:xfrm>
            <a:off x="8804540" y="2681631"/>
            <a:ext cx="3240381" cy="4035435"/>
          </a:xfrm>
          <a:prstGeom prst="snip2DiagRect">
            <a:avLst>
              <a:gd name="adj1" fmla="val 17986"/>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301FF75A-C590-03AD-3326-C6DD6325D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079" y="1278824"/>
            <a:ext cx="1993726" cy="254864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216828F0-8D5B-C9B7-E473-D31B98ECE2B2}"/>
              </a:ext>
            </a:extLst>
          </p:cNvPr>
          <p:cNvSpPr txBox="1"/>
          <p:nvPr/>
        </p:nvSpPr>
        <p:spPr>
          <a:xfrm>
            <a:off x="2309662" y="5789095"/>
            <a:ext cx="6658104" cy="1015663"/>
          </a:xfrm>
          <a:prstGeom prst="rect">
            <a:avLst/>
          </a:prstGeom>
          <a:noFill/>
        </p:spPr>
        <p:txBody>
          <a:bodyPr wrap="square">
            <a:spAutoFit/>
          </a:bodyPr>
          <a:lstStyle/>
          <a:p>
            <a:pPr>
              <a:spcBef>
                <a:spcPts val="600"/>
              </a:spcBef>
            </a:pPr>
            <a:r>
              <a:rPr lang="lv-LV" sz="2000" b="1" dirty="0"/>
              <a:t>Viņš rakstiski fiksēja vienošanos un uzcēla piemiņas pieminekli – akmeni, kas kalpoja par liecinieku viņu uzņemtām saistībām (Joz. 24:26-27).</a:t>
            </a:r>
            <a:endParaRPr lang="es-ES" sz="2000" b="1" dirty="0"/>
          </a:p>
        </p:txBody>
      </p:sp>
      <p:sp>
        <p:nvSpPr>
          <p:cNvPr id="16" name="CuadroTexto 15">
            <a:extLst>
              <a:ext uri="{FF2B5EF4-FFF2-40B4-BE49-F238E27FC236}">
                <a16:creationId xmlns:a16="http://schemas.microsoft.com/office/drawing/2014/main" id="{49C2B083-2995-DF5C-B723-D59542E9732F}"/>
              </a:ext>
            </a:extLst>
          </p:cNvPr>
          <p:cNvSpPr txBox="1"/>
          <p:nvPr/>
        </p:nvSpPr>
        <p:spPr>
          <a:xfrm>
            <a:off x="5434480" y="2595600"/>
            <a:ext cx="3370060" cy="2862322"/>
          </a:xfrm>
          <a:prstGeom prst="rect">
            <a:avLst/>
          </a:prstGeom>
          <a:noFill/>
        </p:spPr>
        <p:txBody>
          <a:bodyPr wrap="square">
            <a:spAutoFit/>
          </a:bodyPr>
          <a:lstStyle/>
          <a:p>
            <a:pPr>
              <a:spcBef>
                <a:spcPts val="600"/>
              </a:spcBef>
            </a:pPr>
            <a:r>
              <a:rPr lang="lv-LV" sz="2000" b="1" dirty="0"/>
              <a:t>Lai gan derība ar Dievu balstās uz dzīvām attiecībām ar Viņu un to nevar pilnībā izteikt ar vienkāršiem noteikumiem, Jozua saprata, ka ir nepieciešams atstāt skaidrus atgādinājumus, kas palīdzētu viņiem palikt derībā.</a:t>
            </a:r>
          </a:p>
        </p:txBody>
      </p:sp>
      <p:pic>
        <p:nvPicPr>
          <p:cNvPr id="18" name="Imagen 17" descr="Grupo de personas posando delante de una montaña&#10;&#10;El contenido generado por IA puede ser incorrecto.">
            <a:extLst>
              <a:ext uri="{FF2B5EF4-FFF2-40B4-BE49-F238E27FC236}">
                <a16:creationId xmlns:a16="http://schemas.microsoft.com/office/drawing/2014/main" id="{663AC796-3F93-D44D-5460-8A47B2F147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654" t="6344" r="3268"/>
          <a:stretch>
            <a:fillRect/>
          </a:stretch>
        </p:blipFill>
        <p:spPr>
          <a:xfrm>
            <a:off x="147079" y="4013994"/>
            <a:ext cx="1993725" cy="2703073"/>
          </a:xfrm>
          <a:prstGeom prst="roundRect">
            <a:avLst>
              <a:gd name="adj" fmla="val 12623"/>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A7991D8D-0DE4-C8D3-F345-D64E6A5C670F}"/>
              </a:ext>
            </a:extLst>
          </p:cNvPr>
          <p:cNvSpPr txBox="1"/>
          <p:nvPr/>
        </p:nvSpPr>
        <p:spPr>
          <a:xfrm>
            <a:off x="2309662" y="1854590"/>
            <a:ext cx="9882338" cy="707886"/>
          </a:xfrm>
          <a:prstGeom prst="rect">
            <a:avLst/>
          </a:prstGeom>
          <a:noFill/>
        </p:spPr>
        <p:txBody>
          <a:bodyPr wrap="square">
            <a:spAutoFit/>
          </a:bodyPr>
          <a:lstStyle/>
          <a:p>
            <a:pPr>
              <a:spcBef>
                <a:spcPts val="600"/>
              </a:spcBef>
            </a:pPr>
            <a:r>
              <a:rPr lang="lv-LV" sz="2000" b="1" dirty="0"/>
              <a:t>Trešo reizi tauta apņēmās kalpot Dievam (Joz. 24:24). Līgums tika ratificēts, un, tāpat kā Mozus, Jozua “deva viņiem statūtus un likumus” (Joz. 24:25).</a:t>
            </a:r>
          </a:p>
        </p:txBody>
      </p:sp>
    </p:spTree>
    <p:extLst>
      <p:ext uri="{BB962C8B-B14F-4D97-AF65-F5344CB8AC3E}">
        <p14:creationId xmlns:p14="http://schemas.microsoft.com/office/powerpoint/2010/main" val="17146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800" decel="100000"/>
                                        <p:tgtEl>
                                          <p:spTgt spid="18"/>
                                        </p:tgtEl>
                                      </p:cBhvr>
                                    </p:animEffect>
                                    <p:anim calcmode="lin" valueType="num">
                                      <p:cBhvr>
                                        <p:cTn id="34" dur="800" decel="100000" fill="hold"/>
                                        <p:tgtEl>
                                          <p:spTgt spid="18"/>
                                        </p:tgtEl>
                                        <p:attrNameLst>
                                          <p:attrName>style.rotation</p:attrName>
                                        </p:attrNameLst>
                                      </p:cBhvr>
                                      <p:tavLst>
                                        <p:tav tm="0">
                                          <p:val>
                                            <p:fltVal val="-90"/>
                                          </p:val>
                                        </p:tav>
                                        <p:tav tm="100000">
                                          <p:val>
                                            <p:fltVal val="0"/>
                                          </p:val>
                                        </p:tav>
                                      </p:tavLst>
                                    </p:anim>
                                    <p:anim calcmode="lin" valueType="num">
                                      <p:cBhvr>
                                        <p:cTn id="35" dur="800" decel="100000" fill="hold"/>
                                        <p:tgtEl>
                                          <p:spTgt spid="18"/>
                                        </p:tgtEl>
                                        <p:attrNameLst>
                                          <p:attrName>ppt_x</p:attrName>
                                        </p:attrNameLst>
                                      </p:cBhvr>
                                      <p:tavLst>
                                        <p:tav tm="0">
                                          <p:val>
                                            <p:strVal val="#ppt_x+0.4"/>
                                          </p:val>
                                        </p:tav>
                                        <p:tav tm="100000">
                                          <p:val>
                                            <p:strVal val="#ppt_x-0.05"/>
                                          </p:val>
                                        </p:tav>
                                      </p:tavLst>
                                    </p:anim>
                                    <p:anim calcmode="lin" valueType="num">
                                      <p:cBhvr>
                                        <p:cTn id="36" dur="800" decel="100000" fill="hold"/>
                                        <p:tgtEl>
                                          <p:spTgt spid="18"/>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strips(downRight)">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D13D27-CBCA-217C-03DB-DF81DCFBCED9}"/>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7150" h="38100" prst="hardEdge"/>
            </a:sp3d>
          </a:bodyPr>
          <a:lstStyle/>
          <a:p>
            <a:pPr algn="ctr"/>
            <a:r>
              <a:rPr lang="lv-LV"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rPr>
              <a:t>STĀSTA TURPINĀJUMS</a:t>
            </a:r>
            <a:endParaRPr lang="es-ES" sz="4400" b="1" dirty="0">
              <a:ln/>
              <a:pattFill prst="dkUpDiag">
                <a:fgClr>
                  <a:schemeClr val="bg1">
                    <a:lumMod val="75000"/>
                  </a:schemeClr>
                </a:fgClr>
                <a:bgClr>
                  <a:schemeClr val="accent2">
                    <a:lumMod val="7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id="{7B4A1A73-8EE7-1A40-CBCA-6DAC81F1E139}"/>
              </a:ext>
            </a:extLst>
          </p:cNvPr>
          <p:cNvSpPr txBox="1"/>
          <p:nvPr/>
        </p:nvSpPr>
        <p:spPr>
          <a:xfrm>
            <a:off x="0" y="64284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a:t>
            </a:r>
            <a:r>
              <a:rPr lang="lv-LV" b="1" dirty="0">
                <a:solidFill>
                  <a:srgbClr val="7030A0"/>
                </a:solidFill>
                <a:latin typeface="Comic Sans MS" panose="030F0702030302020204" pitchFamily="66" charset="0"/>
              </a:rPr>
              <a:t>Un Israēls kalpoja Tam Kungam visu Jozuas dzīves laiku un arī, kamēr vēl dzīvi bija tie vecaji, kas Jozuu pārdzīvoja vēl ilgus gadus un zināja visus Tā Kunga darbus, ko Viņš Israēlam bija darījis.</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(Jo</a:t>
            </a:r>
            <a:r>
              <a:rPr lang="lv-LV" sz="1400" b="1" dirty="0">
                <a:solidFill>
                  <a:srgbClr val="7030A0"/>
                </a:solidFill>
                <a:latin typeface="Comic Sans MS" panose="030F0702030302020204" pitchFamily="66" charset="0"/>
              </a:rPr>
              <a:t>zua</a:t>
            </a:r>
            <a:r>
              <a:rPr lang="es-ES" sz="1400" b="1" dirty="0">
                <a:solidFill>
                  <a:srgbClr val="7030A0"/>
                </a:solidFill>
                <a:latin typeface="Comic Sans MS" panose="030F0702030302020204" pitchFamily="66" charset="0"/>
              </a:rPr>
              <a:t> 24:31)</a:t>
            </a:r>
          </a:p>
        </p:txBody>
      </p:sp>
      <p:sp>
        <p:nvSpPr>
          <p:cNvPr id="6" name="CuadroTexto 5">
            <a:extLst>
              <a:ext uri="{FF2B5EF4-FFF2-40B4-BE49-F238E27FC236}">
                <a16:creationId xmlns:a16="http://schemas.microsoft.com/office/drawing/2014/main" id="{734A7B3D-EC19-0D1F-D77C-5C7964A6A6F8}"/>
              </a:ext>
            </a:extLst>
          </p:cNvPr>
          <p:cNvSpPr txBox="1"/>
          <p:nvPr/>
        </p:nvSpPr>
        <p:spPr>
          <a:xfrm>
            <a:off x="197130" y="1409659"/>
            <a:ext cx="4581582" cy="1631216"/>
          </a:xfrm>
          <a:prstGeom prst="rect">
            <a:avLst/>
          </a:prstGeom>
          <a:noFill/>
        </p:spPr>
        <p:txBody>
          <a:bodyPr wrap="square" rtlCol="0">
            <a:spAutoFit/>
          </a:bodyPr>
          <a:lstStyle/>
          <a:p>
            <a:pPr>
              <a:spcBef>
                <a:spcPts val="600"/>
              </a:spcBef>
            </a:pPr>
            <a:r>
              <a:rPr lang="lv-LV" sz="2000" b="1" dirty="0"/>
              <a:t>Jozuas grāmata beidzas ar trim apbedījumiem. Viens no tiem, kas tika pareģots simtiem gadu iepriekš, bija Jozuas apbedījums Jēkaba mantojumā (1. Moz. 50:24-26; Joz. 24:32).</a:t>
            </a:r>
          </a:p>
        </p:txBody>
      </p:sp>
      <p:pic>
        <p:nvPicPr>
          <p:cNvPr id="4" name="Imagen 3" descr="Dibujo de una niña&#10;&#10;El contenido generado por IA puede ser incorrecto.">
            <a:extLst>
              <a:ext uri="{FF2B5EF4-FFF2-40B4-BE49-F238E27FC236}">
                <a16:creationId xmlns:a16="http://schemas.microsoft.com/office/drawing/2014/main" id="{0631A66D-77BB-788F-5CA4-7BCA8DA32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290" y="1412290"/>
            <a:ext cx="2200656" cy="1650492"/>
          </a:xfrm>
          <a:prstGeom prst="rect">
            <a:avLst/>
          </a:prstGeom>
          <a:ln w="38100" cap="sq">
            <a:solidFill>
              <a:srgbClr val="F7DC83"/>
            </a:solidFill>
            <a:prstDash val="solid"/>
            <a:miter lim="800000"/>
          </a:ln>
          <a:effectLst>
            <a:outerShdw blurRad="50800" dist="38100" dir="2700000" algn="tl" rotWithShape="0">
              <a:srgbClr val="000000">
                <a:alpha val="43000"/>
              </a:srgbClr>
            </a:outerShdw>
          </a:effectLst>
        </p:spPr>
      </p:pic>
      <p:pic>
        <p:nvPicPr>
          <p:cNvPr id="8" name="Imagen 7" descr="Un dibujo de una persona&#10;&#10;El contenido generado por IA puede ser incorrecto.">
            <a:extLst>
              <a:ext uri="{FF2B5EF4-FFF2-40B4-BE49-F238E27FC236}">
                <a16:creationId xmlns:a16="http://schemas.microsoft.com/office/drawing/2014/main" id="{7FA0E38B-BB85-023E-C7FA-781D02E4A17D}"/>
              </a:ext>
            </a:extLst>
          </p:cNvPr>
          <p:cNvPicPr>
            <a:picLocks noChangeAspect="1"/>
          </p:cNvPicPr>
          <p:nvPr/>
        </p:nvPicPr>
        <p:blipFill rotWithShape="1">
          <a:blip r:embed="rId4">
            <a:extLst>
              <a:ext uri="{28A0092B-C50C-407E-A947-70E740481C1C}">
                <a14:useLocalDpi xmlns:a14="http://schemas.microsoft.com/office/drawing/2010/main" val="0"/>
              </a:ext>
            </a:extLst>
          </a:blip>
          <a:srcRect l="3397" t="3414" r="3509" b="3491"/>
          <a:stretch>
            <a:fillRect/>
          </a:stretch>
        </p:blipFill>
        <p:spPr>
          <a:xfrm>
            <a:off x="4841866" y="1411604"/>
            <a:ext cx="2391156" cy="1650492"/>
          </a:xfrm>
          <a:prstGeom prst="rect">
            <a:avLst/>
          </a:prstGeom>
          <a:ln w="38100" cap="sq">
            <a:solidFill>
              <a:srgbClr val="F389CD"/>
            </a:solidFill>
            <a:prstDash val="solid"/>
            <a:miter lim="800000"/>
          </a:ln>
          <a:effectLst>
            <a:outerShdw blurRad="50800" dist="38100" dir="2700000" algn="tl" rotWithShape="0">
              <a:srgbClr val="000000">
                <a:alpha val="43000"/>
              </a:srgbClr>
            </a:outerShdw>
          </a:effectLst>
        </p:spPr>
      </p:pic>
      <p:pic>
        <p:nvPicPr>
          <p:cNvPr id="10" name="Imagen 9" descr="Dibujo animado de una persona&#10;&#10;El contenido generado por IA puede ser incorrecto.">
            <a:extLst>
              <a:ext uri="{FF2B5EF4-FFF2-40B4-BE49-F238E27FC236}">
                <a16:creationId xmlns:a16="http://schemas.microsoft.com/office/drawing/2014/main" id="{B4F8F4B4-476E-00B6-91F3-E7884DB34E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4214" y="1412289"/>
            <a:ext cx="2200657" cy="1650493"/>
          </a:xfrm>
          <a:prstGeom prst="rect">
            <a:avLst/>
          </a:prstGeom>
          <a:ln w="38100" cap="sq">
            <a:solidFill>
              <a:srgbClr val="CBCF4B"/>
            </a:solidFill>
            <a:prstDash val="solid"/>
            <a:miter lim="800000"/>
          </a:ln>
          <a:effectLst>
            <a:outerShdw blurRad="50800" dist="38100" dir="2700000" algn="tl" rotWithShape="0">
              <a:srgbClr val="000000">
                <a:alpha val="43000"/>
              </a:srgbClr>
            </a:outerShdw>
          </a:effectLst>
        </p:spPr>
      </p:pic>
      <p:pic>
        <p:nvPicPr>
          <p:cNvPr id="12" name="Imagen 11" descr="Imagen que contiene persona, pastel, tabla, cumpleaños&#10;&#10;El contenido generado por IA puede ser incorrecto.">
            <a:extLst>
              <a:ext uri="{FF2B5EF4-FFF2-40B4-BE49-F238E27FC236}">
                <a16:creationId xmlns:a16="http://schemas.microsoft.com/office/drawing/2014/main" id="{C18E1F97-0853-9989-A51B-4D6C67285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7288" y="4112356"/>
            <a:ext cx="3883640" cy="2745644"/>
          </a:xfrm>
          <a:prstGeom prst="rect">
            <a:avLst/>
          </a:prstGeom>
          <a:effectLst>
            <a:outerShdw blurRad="50800" dist="38100" dir="13500000" algn="br" rotWithShape="0">
              <a:prstClr val="black">
                <a:alpha val="40000"/>
              </a:prstClr>
            </a:outerShdw>
          </a:effectLst>
        </p:spPr>
      </p:pic>
      <p:sp>
        <p:nvSpPr>
          <p:cNvPr id="14" name="CuadroTexto 13">
            <a:extLst>
              <a:ext uri="{FF2B5EF4-FFF2-40B4-BE49-F238E27FC236}">
                <a16:creationId xmlns:a16="http://schemas.microsoft.com/office/drawing/2014/main" id="{4062A7FD-2A65-CA42-1A9D-004BA1FC610F}"/>
              </a:ext>
            </a:extLst>
          </p:cNvPr>
          <p:cNvSpPr txBox="1"/>
          <p:nvPr/>
        </p:nvSpPr>
        <p:spPr>
          <a:xfrm>
            <a:off x="2796372" y="4919008"/>
            <a:ext cx="5349845" cy="1938992"/>
          </a:xfrm>
          <a:prstGeom prst="rect">
            <a:avLst/>
          </a:prstGeom>
          <a:noFill/>
        </p:spPr>
        <p:txBody>
          <a:bodyPr wrap="square">
            <a:spAutoFit/>
          </a:bodyPr>
          <a:lstStyle/>
          <a:p>
            <a:pPr>
              <a:spcBef>
                <a:spcPts val="600"/>
              </a:spcBef>
            </a:pPr>
            <a:r>
              <a:rPr lang="lv-LV" sz="2000" b="1" dirty="0"/>
              <a:t>Katra paaudze ir jānoslēdz savs līgums ar Dievu. Vecāku ticība var palīdzēt pieņemt pareizo lēmumu. Bet lēmums ir jūsu rokās. Pieņemsim šodien lēmumu: „Es un mans nams mēs kalposim Tam Kungam” (Joz. 24:15 NVI).</a:t>
            </a:r>
          </a:p>
        </p:txBody>
      </p:sp>
      <p:sp>
        <p:nvSpPr>
          <p:cNvPr id="16" name="CuadroTexto 15">
            <a:extLst>
              <a:ext uri="{FF2B5EF4-FFF2-40B4-BE49-F238E27FC236}">
                <a16:creationId xmlns:a16="http://schemas.microsoft.com/office/drawing/2014/main" id="{EFAAA361-84A7-E21A-B7F0-80148A8CA996}"/>
              </a:ext>
            </a:extLst>
          </p:cNvPr>
          <p:cNvSpPr txBox="1"/>
          <p:nvPr/>
        </p:nvSpPr>
        <p:spPr>
          <a:xfrm>
            <a:off x="197128" y="3131309"/>
            <a:ext cx="11994871" cy="1015663"/>
          </a:xfrm>
          <a:prstGeom prst="rect">
            <a:avLst/>
          </a:prstGeom>
          <a:noFill/>
        </p:spPr>
        <p:txBody>
          <a:bodyPr wrap="square">
            <a:spAutoFit/>
          </a:bodyPr>
          <a:lstStyle/>
          <a:p>
            <a:pPr>
              <a:spcBef>
                <a:spcPts val="600"/>
              </a:spcBef>
            </a:pPr>
            <a:r>
              <a:rPr lang="lv-LV" sz="2000" b="1" dirty="0"/>
              <a:t>Pretinieku paaudze, kas bija izgājusi no Ēģiptes, tika apglabāta tuksnesī. Bet jaunā paaudze tika apglabāta „savā mantojumā” kopā ar tiem, kas bija palikuši uzticīgi neticīgajā paaudzē: Jozua un Ēleāzars (Joz. 24:29-30, 33).</a:t>
            </a:r>
          </a:p>
        </p:txBody>
      </p:sp>
      <p:sp>
        <p:nvSpPr>
          <p:cNvPr id="18" name="CuadroTexto 17">
            <a:extLst>
              <a:ext uri="{FF2B5EF4-FFF2-40B4-BE49-F238E27FC236}">
                <a16:creationId xmlns:a16="http://schemas.microsoft.com/office/drawing/2014/main" id="{355448D7-3CDB-421F-6E7B-36A78322AC0D}"/>
              </a:ext>
            </a:extLst>
          </p:cNvPr>
          <p:cNvSpPr txBox="1"/>
          <p:nvPr/>
        </p:nvSpPr>
        <p:spPr>
          <a:xfrm>
            <a:off x="2796372" y="4146972"/>
            <a:ext cx="6599254" cy="707886"/>
          </a:xfrm>
          <a:prstGeom prst="rect">
            <a:avLst/>
          </a:prstGeom>
          <a:noFill/>
        </p:spPr>
        <p:txBody>
          <a:bodyPr wrap="square">
            <a:spAutoFit/>
          </a:bodyPr>
          <a:lstStyle/>
          <a:p>
            <a:pPr>
              <a:spcBef>
                <a:spcPts val="600"/>
              </a:spcBef>
            </a:pPr>
            <a:r>
              <a:rPr lang="lv-LV" sz="2000" b="1" dirty="0"/>
              <a:t>Šī jaunā paaudze palika uzticīga (Joz. 24:31). Bet ko var teikt par nākamo paaudzi (Soģ. 2:10-11)?</a:t>
            </a:r>
          </a:p>
        </p:txBody>
      </p:sp>
      <p:pic>
        <p:nvPicPr>
          <p:cNvPr id="20" name="Imagen 19" descr="Imagen que contiene vestido&#10;&#10;El contenido generado por IA puede ser incorrecto.">
            <a:extLst>
              <a:ext uri="{FF2B5EF4-FFF2-40B4-BE49-F238E27FC236}">
                <a16:creationId xmlns:a16="http://schemas.microsoft.com/office/drawing/2014/main" id="{9D9B5072-7B84-A6F6-35AB-E9C42FE33622}"/>
              </a:ext>
            </a:extLst>
          </p:cNvPr>
          <p:cNvPicPr>
            <a:picLocks noChangeAspect="1"/>
          </p:cNvPicPr>
          <p:nvPr/>
        </p:nvPicPr>
        <p:blipFill rotWithShape="1">
          <a:blip r:embed="rId7">
            <a:extLst>
              <a:ext uri="{28A0092B-C50C-407E-A947-70E740481C1C}">
                <a14:useLocalDpi xmlns:a14="http://schemas.microsoft.com/office/drawing/2010/main" val="0"/>
              </a:ext>
            </a:extLst>
          </a:blip>
          <a:srcRect l="16100" t="1030" r="45828" b="589"/>
          <a:stretch>
            <a:fillRect/>
          </a:stretch>
        </p:blipFill>
        <p:spPr>
          <a:xfrm>
            <a:off x="161794" y="4237406"/>
            <a:ext cx="2470874" cy="2511408"/>
          </a:xfrm>
          <a:prstGeom prst="rect">
            <a:avLst/>
          </a:prstGeom>
          <a:effectLst>
            <a:innerShdw blurRad="114300">
              <a:schemeClr val="accent2">
                <a:lumMod val="50000"/>
              </a:schemeClr>
            </a:innerShdw>
          </a:effectLst>
        </p:spPr>
      </p:pic>
    </p:spTree>
    <p:extLst>
      <p:ext uri="{BB962C8B-B14F-4D97-AF65-F5344CB8AC3E}">
        <p14:creationId xmlns:p14="http://schemas.microsoft.com/office/powerpoint/2010/main" val="42852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3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amond(in)">
                                      <p:cBhvr>
                                        <p:cTn id="49" dur="750"/>
                                        <p:tgtEl>
                                          <p:spTgt spid="2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strVal val="4/3*#ppt_w"/>
                                          </p:val>
                                        </p:tav>
                                        <p:tav tm="100000">
                                          <p:val>
                                            <p:strVal val="#ppt_w"/>
                                          </p:val>
                                        </p:tav>
                                      </p:tavLst>
                                    </p:anim>
                                    <p:anim calcmode="lin" valueType="num">
                                      <p:cBhvr>
                                        <p:cTn id="59" dur="500" fill="hold"/>
                                        <p:tgtEl>
                                          <p:spTgt spid="12"/>
                                        </p:tgtEl>
                                        <p:attrNameLst>
                                          <p:attrName>ppt_h</p:attrName>
                                        </p:attrNameLst>
                                      </p:cBhvr>
                                      <p:tavLst>
                                        <p:tav tm="0">
                                          <p:val>
                                            <p:strVal val="4/3*#ppt_h"/>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3A462DA-B35C-4DD5-D6F7-DB5F7B617DEB}"/>
              </a:ext>
            </a:extLst>
          </p:cNvPr>
          <p:cNvSpPr txBox="1"/>
          <p:nvPr/>
        </p:nvSpPr>
        <p:spPr>
          <a:xfrm>
            <a:off x="2321169" y="226943"/>
            <a:ext cx="9696659" cy="5016758"/>
          </a:xfrm>
          <a:prstGeom prst="rect">
            <a:avLst/>
          </a:prstGeom>
          <a:noFill/>
        </p:spPr>
        <p:txBody>
          <a:bodyPr wrap="square">
            <a:spAutoFit/>
          </a:bodyPr>
          <a:lstStyle/>
          <a:p>
            <a:pPr>
              <a:spcBef>
                <a:spcPts val="600"/>
              </a:spcBef>
            </a:pPr>
            <a:r>
              <a:rPr lang="lv-LV" sz="3200" b="1" dirty="0">
                <a:latin typeface="Constantia" panose="02030602050306030303" pitchFamily="18" charset="0"/>
              </a:rPr>
              <a:t>"Mūsu Karavadonis, kurš nekad nav zaudējis nevienu kauju, sagaida labprātīgu, uzticīgu kalpošanu no visiem cilvēkiem, kas nostājušies zem Viņa karoga.Viņš sagaida, ka visi ierindas locekļi un sludinātāji piedalīsies noslēdzošajā cīņā, kas tagad iesākusies starp labā spēkiem un ļaunā pulkiem. Visiem, kas ieskaitīti Viņa rindās, vienmēr jābūt gataviem uzticīgi pildīt savus karavīra pienākumus, skaidri izjūtot atbildību, kas gulstas uz katru atsevišķi." </a:t>
            </a:r>
            <a:endParaRPr lang="es-ES"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01B76F75-3111-93EE-FB74-5E2DC4989168}"/>
              </a:ext>
            </a:extLst>
          </p:cNvPr>
          <p:cNvSpPr txBox="1"/>
          <p:nvPr/>
        </p:nvSpPr>
        <p:spPr>
          <a:xfrm>
            <a:off x="7791159" y="5577525"/>
            <a:ext cx="4226670" cy="338554"/>
          </a:xfrm>
          <a:prstGeom prst="rect">
            <a:avLst/>
          </a:prstGeom>
          <a:noFill/>
        </p:spPr>
        <p:txBody>
          <a:bodyPr wrap="none" rtlCol="0">
            <a:spAutoFit/>
          </a:bodyPr>
          <a:lstStyle/>
          <a:p>
            <a:pPr algn="r"/>
            <a:r>
              <a:rPr lang="lv-LV" sz="1600" b="1" dirty="0"/>
              <a:t>E. G. V. (Liecības draudzei, 9. sējums, 94. lpp.)</a:t>
            </a:r>
          </a:p>
        </p:txBody>
      </p:sp>
    </p:spTree>
    <p:extLst>
      <p:ext uri="{BB962C8B-B14F-4D97-AF65-F5344CB8AC3E}">
        <p14:creationId xmlns:p14="http://schemas.microsoft.com/office/powerpoint/2010/main" val="13301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783</TotalTime>
  <Words>1252</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Comic Sans MS</vt:lpstr>
      <vt:lpstr>Wingdings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78</cp:revision>
  <dcterms:created xsi:type="dcterms:W3CDTF">2025-12-04T08:44:01Z</dcterms:created>
  <dcterms:modified xsi:type="dcterms:W3CDTF">2025-12-08T15:10:50Z</dcterms:modified>
</cp:coreProperties>
</file>