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27" d="100"/>
          <a:sy n="27" d="100"/>
        </p:scale>
        <p:origin x="96" y="1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Jesosy no namorona ny zava-drehetra misy </a:t>
          </a:r>
          <a:r>
            <a:rPr lang="en" sz="1600" b="1" dirty="0">
              <a:solidFill>
                <a:schemeClr val="tx1"/>
              </a:solidFill>
            </a:rPr>
            <a:t>(Jao.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fr-FR" sz="1600" b="1" dirty="0" err="1">
              <a:solidFill>
                <a:schemeClr val="tx1"/>
              </a:solidFill>
            </a:rPr>
            <a:t>Nanjary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voary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Izy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en" sz="1600" b="1" dirty="0">
              <a:solidFill>
                <a:schemeClr val="tx1"/>
              </a:solidFill>
            </a:rPr>
            <a:t>(Jaona 1:14)</a:t>
          </a:r>
          <a:endParaRPr lang="es-ES" sz="16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fr-FR" sz="1600" b="1" dirty="0" err="1">
              <a:solidFill>
                <a:schemeClr val="tx1"/>
              </a:solidFill>
            </a:rPr>
            <a:t>Nandalo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fahoriana</a:t>
          </a:r>
          <a:r>
            <a:rPr lang="fr-FR" sz="1600" b="1" dirty="0">
              <a:solidFill>
                <a:schemeClr val="tx1"/>
              </a:solidFill>
            </a:rPr>
            <a:t>, </a:t>
          </a:r>
          <a:r>
            <a:rPr lang="fr-FR" sz="1600" b="1" dirty="0" err="1">
              <a:solidFill>
                <a:schemeClr val="tx1"/>
              </a:solidFill>
            </a:rPr>
            <a:t>fijaliana</a:t>
          </a:r>
          <a:r>
            <a:rPr lang="fr-FR" sz="1600" b="1" dirty="0">
              <a:solidFill>
                <a:schemeClr val="tx1"/>
              </a:solidFill>
            </a:rPr>
            <a:t>, </a:t>
          </a:r>
          <a:r>
            <a:rPr lang="fr-FR" sz="1600" b="1" dirty="0" err="1">
              <a:solidFill>
                <a:schemeClr val="tx1"/>
              </a:solidFill>
            </a:rPr>
            <a:t>hanoanana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ary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fanaintainana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toa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antsika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Izy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en" sz="1600" b="1" dirty="0">
              <a:solidFill>
                <a:schemeClr val="tx1"/>
              </a:solidFill>
            </a:rPr>
            <a:t>(Is. 53:3; Marka 11:12</a:t>
          </a:r>
          <a:r>
            <a:rPr lang="en" sz="1800" b="1" dirty="0">
              <a:solidFill>
                <a:schemeClr val="tx1"/>
              </a:solidFill>
            </a:rPr>
            <a:t>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fr-FR" sz="1600" b="1" dirty="0" err="1">
              <a:solidFill>
                <a:schemeClr val="tx1"/>
              </a:solidFill>
            </a:rPr>
            <a:t>Nalaim-panahy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toa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antsika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Izy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en" sz="1600" b="1" dirty="0">
              <a:solidFill>
                <a:schemeClr val="tx1"/>
              </a:solidFill>
            </a:rPr>
            <a:t>(Heb.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fr-FR" sz="1600" b="1" dirty="0">
              <a:solidFill>
                <a:schemeClr val="tx1"/>
              </a:solidFill>
            </a:rPr>
            <a:t>Marina </a:t>
          </a:r>
          <a:r>
            <a:rPr lang="fr-FR" sz="1600" b="1" dirty="0" err="1">
              <a:solidFill>
                <a:schemeClr val="tx1"/>
              </a:solidFill>
            </a:rPr>
            <a:t>Izy</a:t>
          </a:r>
          <a:r>
            <a:rPr lang="fr-FR" sz="1600" b="1" dirty="0">
              <a:solidFill>
                <a:schemeClr val="tx1"/>
              </a:solidFill>
            </a:rPr>
            <a:t>, ka an-</a:t>
          </a:r>
          <a:r>
            <a:rPr lang="fr-FR" sz="1600" b="1" dirty="0" err="1">
              <a:solidFill>
                <a:schemeClr val="tx1"/>
              </a:solidFill>
            </a:rPr>
            <a:t>tsitrapo</a:t>
          </a:r>
          <a:r>
            <a:rPr lang="fr-FR" sz="1600" b="1" dirty="0">
              <a:solidFill>
                <a:schemeClr val="tx1"/>
              </a:solidFill>
            </a:rPr>
            <a:t> no </a:t>
          </a:r>
          <a:r>
            <a:rPr lang="fr-FR" sz="1600" b="1" dirty="0" err="1">
              <a:solidFill>
                <a:schemeClr val="tx1"/>
              </a:solidFill>
            </a:rPr>
            <a:t>nijaliany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noho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ny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1" dirty="0" err="1">
              <a:solidFill>
                <a:schemeClr val="tx1"/>
              </a:solidFill>
            </a:rPr>
            <a:t>fahotantsika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en" sz="1600" b="1" dirty="0">
              <a:solidFill>
                <a:schemeClr val="tx1"/>
              </a:solidFill>
            </a:rPr>
            <a:t>(1 Pet. 3:18; Jaona 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400" b="1" dirty="0" err="1">
              <a:solidFill>
                <a:schemeClr val="tx1"/>
              </a:solidFill>
            </a:rPr>
            <a:t>Tamin’ny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nahafatesany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sy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ny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nitsanganany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tamin’ny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maty</a:t>
          </a:r>
          <a:r>
            <a:rPr lang="fr-FR" sz="1400" b="1" dirty="0">
              <a:solidFill>
                <a:schemeClr val="tx1"/>
              </a:solidFill>
            </a:rPr>
            <a:t>, dia </a:t>
          </a:r>
          <a:r>
            <a:rPr lang="fr-FR" sz="1400" b="1" dirty="0" err="1">
              <a:solidFill>
                <a:schemeClr val="tx1"/>
              </a:solidFill>
            </a:rPr>
            <a:t>nanome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toky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antsika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ny</a:t>
          </a:r>
          <a:r>
            <a:rPr lang="fr-FR" sz="1400" b="1" dirty="0">
              <a:solidFill>
                <a:schemeClr val="tx1"/>
              </a:solidFill>
            </a:rPr>
            <a:t> @ </a:t>
          </a:r>
          <a:r>
            <a:rPr lang="fr-FR" sz="1400" b="1" dirty="0" err="1">
              <a:solidFill>
                <a:schemeClr val="tx1"/>
              </a:solidFill>
            </a:rPr>
            <a:t>fiainana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mandrakizay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miaraka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Aminy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400" b="1" dirty="0" err="1">
              <a:solidFill>
                <a:schemeClr val="tx1"/>
              </a:solidFill>
            </a:rPr>
            <a:t>Izy</a:t>
          </a:r>
          <a:r>
            <a:rPr lang="fr-FR" sz="1400" b="1" dirty="0">
              <a:solidFill>
                <a:schemeClr val="tx1"/>
              </a:solidFill>
            </a:rPr>
            <a:t> </a:t>
          </a:r>
          <a:br>
            <a:rPr lang="en" sz="1400" b="1" dirty="0">
              <a:solidFill>
                <a:schemeClr val="tx1"/>
              </a:solidFill>
            </a:rPr>
          </a:br>
          <a:r>
            <a:rPr lang="en" sz="1400" b="1" dirty="0">
              <a:solidFill>
                <a:schemeClr val="tx1"/>
              </a:solidFill>
            </a:rPr>
            <a:t>(Rom. 6:3-4)</a:t>
          </a:r>
          <a:endParaRPr lang="en" sz="1800" b="1" dirty="0">
            <a:solidFill>
              <a:schemeClr val="tx1"/>
            </a:solidFill>
          </a:endParaRP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fr-FR" sz="1500" b="1" baseline="0" dirty="0" err="1">
              <a:solidFill>
                <a:schemeClr val="tx1"/>
              </a:solidFill>
            </a:rPr>
            <a:t>Ary</a:t>
          </a:r>
          <a:r>
            <a:rPr lang="fr-FR" sz="1500" b="1" baseline="0" dirty="0">
              <a:solidFill>
                <a:schemeClr val="tx1"/>
              </a:solidFill>
            </a:rPr>
            <a:t> </a:t>
          </a:r>
          <a:r>
            <a:rPr lang="fr-FR" sz="1500" b="1" baseline="0" dirty="0" err="1">
              <a:solidFill>
                <a:schemeClr val="tx1"/>
              </a:solidFill>
            </a:rPr>
            <a:t>izany</a:t>
          </a:r>
          <a:r>
            <a:rPr lang="fr-FR" sz="1500" b="1" baseline="0" dirty="0">
              <a:solidFill>
                <a:schemeClr val="tx1"/>
              </a:solidFill>
            </a:rPr>
            <a:t> </a:t>
          </a:r>
          <a:r>
            <a:rPr lang="fr-FR" sz="1500" b="1" baseline="0" dirty="0" err="1">
              <a:solidFill>
                <a:schemeClr val="tx1"/>
              </a:solidFill>
            </a:rPr>
            <a:t>rehetra</a:t>
          </a:r>
          <a:r>
            <a:rPr lang="fr-FR" sz="1500" b="1" baseline="0" dirty="0">
              <a:solidFill>
                <a:schemeClr val="tx1"/>
              </a:solidFill>
            </a:rPr>
            <a:t> </a:t>
          </a:r>
          <a:r>
            <a:rPr lang="fr-FR" sz="1500" b="1" baseline="0" dirty="0" err="1">
              <a:solidFill>
                <a:schemeClr val="tx1"/>
              </a:solidFill>
            </a:rPr>
            <a:t>izany</a:t>
          </a:r>
          <a:r>
            <a:rPr lang="fr-FR" sz="1500" b="1" baseline="0" dirty="0">
              <a:solidFill>
                <a:schemeClr val="tx1"/>
              </a:solidFill>
            </a:rPr>
            <a:t> dia </a:t>
          </a:r>
          <a:r>
            <a:rPr lang="fr-FR" sz="1500" b="1" baseline="0" dirty="0" err="1">
              <a:solidFill>
                <a:schemeClr val="tx1"/>
              </a:solidFill>
            </a:rPr>
            <a:t>noho</a:t>
          </a:r>
          <a:r>
            <a:rPr lang="fr-FR" sz="1500" b="1" baseline="0" dirty="0">
              <a:solidFill>
                <a:schemeClr val="tx1"/>
              </a:solidFill>
            </a:rPr>
            <a:t> </a:t>
          </a:r>
          <a:r>
            <a:rPr lang="fr-FR" sz="1500" b="1" baseline="0" dirty="0" err="1">
              <a:solidFill>
                <a:schemeClr val="tx1"/>
              </a:solidFill>
            </a:rPr>
            <a:t>ny</a:t>
          </a:r>
          <a:r>
            <a:rPr lang="fr-FR" sz="1500" b="1" baseline="0" dirty="0">
              <a:solidFill>
                <a:schemeClr val="tx1"/>
              </a:solidFill>
            </a:rPr>
            <a:t> </a:t>
          </a:r>
          <a:r>
            <a:rPr lang="fr-FR" sz="1500" b="1" baseline="0" dirty="0" err="1">
              <a:solidFill>
                <a:schemeClr val="tx1"/>
              </a:solidFill>
            </a:rPr>
            <a:t>fitiavana</a:t>
          </a:r>
          <a:r>
            <a:rPr lang="fr-FR" sz="1500" b="1" baseline="0" dirty="0">
              <a:solidFill>
                <a:schemeClr val="tx1"/>
              </a:solidFill>
            </a:rPr>
            <a:t> </a:t>
          </a:r>
          <a:r>
            <a:rPr lang="en" sz="1500" b="1" baseline="0" dirty="0">
              <a:solidFill>
                <a:schemeClr val="tx1"/>
              </a:solidFill>
            </a:rPr>
            <a:t>(1Jao.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Jesosy no namorona ny zava-drehetra misy </a:t>
          </a:r>
          <a:r>
            <a:rPr lang="en" sz="1600" b="1" kern="1200" dirty="0">
              <a:solidFill>
                <a:schemeClr val="tx1"/>
              </a:solidFill>
            </a:rPr>
            <a:t>(Jao. 1:3)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>
              <a:solidFill>
                <a:schemeClr val="tx1"/>
              </a:solidFill>
            </a:rPr>
            <a:t>Nanjary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voary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Izy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en" sz="1600" b="1" kern="1200" dirty="0">
              <a:solidFill>
                <a:schemeClr val="tx1"/>
              </a:solidFill>
            </a:rPr>
            <a:t>(Jaona 1:14)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>
              <a:solidFill>
                <a:schemeClr val="tx1"/>
              </a:solidFill>
            </a:rPr>
            <a:t>Nandalo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fahoriana</a:t>
          </a:r>
          <a:r>
            <a:rPr lang="fr-FR" sz="1600" b="1" kern="1200" dirty="0">
              <a:solidFill>
                <a:schemeClr val="tx1"/>
              </a:solidFill>
            </a:rPr>
            <a:t>, </a:t>
          </a:r>
          <a:r>
            <a:rPr lang="fr-FR" sz="1600" b="1" kern="1200" dirty="0" err="1">
              <a:solidFill>
                <a:schemeClr val="tx1"/>
              </a:solidFill>
            </a:rPr>
            <a:t>fijaliana</a:t>
          </a:r>
          <a:r>
            <a:rPr lang="fr-FR" sz="1600" b="1" kern="1200" dirty="0">
              <a:solidFill>
                <a:schemeClr val="tx1"/>
              </a:solidFill>
            </a:rPr>
            <a:t>, </a:t>
          </a:r>
          <a:r>
            <a:rPr lang="fr-FR" sz="1600" b="1" kern="1200" dirty="0" err="1">
              <a:solidFill>
                <a:schemeClr val="tx1"/>
              </a:solidFill>
            </a:rPr>
            <a:t>hanoanana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ary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fanaintainana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toa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antsika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Izy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en" sz="1600" b="1" kern="1200" dirty="0">
              <a:solidFill>
                <a:schemeClr val="tx1"/>
              </a:solidFill>
            </a:rPr>
            <a:t>(Is. 53:3; Marka 11:12</a:t>
          </a:r>
          <a:r>
            <a:rPr lang="en" sz="1800" b="1" kern="1200" dirty="0">
              <a:solidFill>
                <a:schemeClr val="tx1"/>
              </a:solidFill>
            </a:rPr>
            <a:t>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>
              <a:solidFill>
                <a:schemeClr val="tx1"/>
              </a:solidFill>
            </a:rPr>
            <a:t>Nalaim-panahy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toa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antsika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Izy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en" sz="1600" b="1" kern="1200" dirty="0">
              <a:solidFill>
                <a:schemeClr val="tx1"/>
              </a:solidFill>
            </a:rPr>
            <a:t>(Heb.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Marina </a:t>
          </a:r>
          <a:r>
            <a:rPr lang="fr-FR" sz="1600" b="1" kern="1200" dirty="0" err="1">
              <a:solidFill>
                <a:schemeClr val="tx1"/>
              </a:solidFill>
            </a:rPr>
            <a:t>Izy</a:t>
          </a:r>
          <a:r>
            <a:rPr lang="fr-FR" sz="1600" b="1" kern="1200" dirty="0">
              <a:solidFill>
                <a:schemeClr val="tx1"/>
              </a:solidFill>
            </a:rPr>
            <a:t>, ka an-</a:t>
          </a:r>
          <a:r>
            <a:rPr lang="fr-FR" sz="1600" b="1" kern="1200" dirty="0" err="1">
              <a:solidFill>
                <a:schemeClr val="tx1"/>
              </a:solidFill>
            </a:rPr>
            <a:t>tsitrapo</a:t>
          </a:r>
          <a:r>
            <a:rPr lang="fr-FR" sz="1600" b="1" kern="1200" dirty="0">
              <a:solidFill>
                <a:schemeClr val="tx1"/>
              </a:solidFill>
            </a:rPr>
            <a:t> no </a:t>
          </a:r>
          <a:r>
            <a:rPr lang="fr-FR" sz="1600" b="1" kern="1200" dirty="0" err="1">
              <a:solidFill>
                <a:schemeClr val="tx1"/>
              </a:solidFill>
            </a:rPr>
            <a:t>nijaliany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noho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ny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1" kern="1200" dirty="0" err="1">
              <a:solidFill>
                <a:schemeClr val="tx1"/>
              </a:solidFill>
            </a:rPr>
            <a:t>fahotantsika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en" sz="1600" b="1" kern="1200" dirty="0">
              <a:solidFill>
                <a:schemeClr val="tx1"/>
              </a:solidFill>
            </a:rPr>
            <a:t>(1 Pet. 3:18; Jaona 10:17-18)</a:t>
          </a: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>
              <a:solidFill>
                <a:schemeClr val="tx1"/>
              </a:solidFill>
            </a:rPr>
            <a:t>Tamin’ny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nahafatesany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sy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ny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nitsanganany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tamin’ny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maty</a:t>
          </a:r>
          <a:r>
            <a:rPr lang="fr-FR" sz="1400" b="1" kern="1200" dirty="0">
              <a:solidFill>
                <a:schemeClr val="tx1"/>
              </a:solidFill>
            </a:rPr>
            <a:t>, dia </a:t>
          </a:r>
          <a:r>
            <a:rPr lang="fr-FR" sz="1400" b="1" kern="1200" dirty="0" err="1">
              <a:solidFill>
                <a:schemeClr val="tx1"/>
              </a:solidFill>
            </a:rPr>
            <a:t>nanome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toky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antsika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ny</a:t>
          </a:r>
          <a:r>
            <a:rPr lang="fr-FR" sz="1400" b="1" kern="1200" dirty="0">
              <a:solidFill>
                <a:schemeClr val="tx1"/>
              </a:solidFill>
            </a:rPr>
            <a:t> @ </a:t>
          </a:r>
          <a:r>
            <a:rPr lang="fr-FR" sz="1400" b="1" kern="1200" dirty="0" err="1">
              <a:solidFill>
                <a:schemeClr val="tx1"/>
              </a:solidFill>
            </a:rPr>
            <a:t>fiainana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mandrakizay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miaraka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Aminy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400" b="1" kern="1200" dirty="0" err="1">
              <a:solidFill>
                <a:schemeClr val="tx1"/>
              </a:solidFill>
            </a:rPr>
            <a:t>Izy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br>
            <a:rPr lang="en" sz="1400" b="1" kern="1200" dirty="0">
              <a:solidFill>
                <a:schemeClr val="tx1"/>
              </a:solidFill>
            </a:rPr>
          </a:br>
          <a:r>
            <a:rPr lang="en" sz="1400" b="1" kern="1200" dirty="0">
              <a:solidFill>
                <a:schemeClr val="tx1"/>
              </a:solidFill>
            </a:rPr>
            <a:t>(Rom. 6:3-4)</a:t>
          </a:r>
          <a:endParaRPr lang="en" sz="1800" b="1" kern="1200" dirty="0">
            <a:solidFill>
              <a:schemeClr val="tx1"/>
            </a:solidFill>
          </a:endParaRPr>
        </a:p>
      </dsp:txBody>
      <dsp:txXfrm>
        <a:off x="4870141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baseline="0" dirty="0" err="1">
              <a:solidFill>
                <a:schemeClr val="tx1"/>
              </a:solidFill>
            </a:rPr>
            <a:t>Ary</a:t>
          </a:r>
          <a:r>
            <a:rPr lang="fr-FR" sz="1500" b="1" kern="1200" baseline="0" dirty="0">
              <a:solidFill>
                <a:schemeClr val="tx1"/>
              </a:solidFill>
            </a:rPr>
            <a:t> </a:t>
          </a:r>
          <a:r>
            <a:rPr lang="fr-FR" sz="1500" b="1" kern="1200" baseline="0" dirty="0" err="1">
              <a:solidFill>
                <a:schemeClr val="tx1"/>
              </a:solidFill>
            </a:rPr>
            <a:t>izany</a:t>
          </a:r>
          <a:r>
            <a:rPr lang="fr-FR" sz="1500" b="1" kern="1200" baseline="0" dirty="0">
              <a:solidFill>
                <a:schemeClr val="tx1"/>
              </a:solidFill>
            </a:rPr>
            <a:t> </a:t>
          </a:r>
          <a:r>
            <a:rPr lang="fr-FR" sz="1500" b="1" kern="1200" baseline="0" dirty="0" err="1">
              <a:solidFill>
                <a:schemeClr val="tx1"/>
              </a:solidFill>
            </a:rPr>
            <a:t>rehetra</a:t>
          </a:r>
          <a:r>
            <a:rPr lang="fr-FR" sz="1500" b="1" kern="1200" baseline="0" dirty="0">
              <a:solidFill>
                <a:schemeClr val="tx1"/>
              </a:solidFill>
            </a:rPr>
            <a:t> </a:t>
          </a:r>
          <a:r>
            <a:rPr lang="fr-FR" sz="1500" b="1" kern="1200" baseline="0" dirty="0" err="1">
              <a:solidFill>
                <a:schemeClr val="tx1"/>
              </a:solidFill>
            </a:rPr>
            <a:t>izany</a:t>
          </a:r>
          <a:r>
            <a:rPr lang="fr-FR" sz="1500" b="1" kern="1200" baseline="0" dirty="0">
              <a:solidFill>
                <a:schemeClr val="tx1"/>
              </a:solidFill>
            </a:rPr>
            <a:t> dia </a:t>
          </a:r>
          <a:r>
            <a:rPr lang="fr-FR" sz="1500" b="1" kern="1200" baseline="0" dirty="0" err="1">
              <a:solidFill>
                <a:schemeClr val="tx1"/>
              </a:solidFill>
            </a:rPr>
            <a:t>noho</a:t>
          </a:r>
          <a:r>
            <a:rPr lang="fr-FR" sz="1500" b="1" kern="1200" baseline="0" dirty="0">
              <a:solidFill>
                <a:schemeClr val="tx1"/>
              </a:solidFill>
            </a:rPr>
            <a:t> </a:t>
          </a:r>
          <a:r>
            <a:rPr lang="fr-FR" sz="1500" b="1" kern="1200" baseline="0" dirty="0" err="1">
              <a:solidFill>
                <a:schemeClr val="tx1"/>
              </a:solidFill>
            </a:rPr>
            <a:t>ny</a:t>
          </a:r>
          <a:r>
            <a:rPr lang="fr-FR" sz="1500" b="1" kern="1200" baseline="0" dirty="0">
              <a:solidFill>
                <a:schemeClr val="tx1"/>
              </a:solidFill>
            </a:rPr>
            <a:t> </a:t>
          </a:r>
          <a:r>
            <a:rPr lang="fr-FR" sz="1500" b="1" kern="1200" baseline="0" dirty="0" err="1">
              <a:solidFill>
                <a:schemeClr val="tx1"/>
              </a:solidFill>
            </a:rPr>
            <a:t>fitiavana</a:t>
          </a:r>
          <a:r>
            <a:rPr lang="fr-FR" sz="1500" b="1" kern="1200" baseline="0" dirty="0">
              <a:solidFill>
                <a:schemeClr val="tx1"/>
              </a:solidFill>
            </a:rPr>
            <a:t> </a:t>
          </a:r>
          <a:r>
            <a:rPr lang="en" sz="1500" b="1" kern="1200" baseline="0" dirty="0">
              <a:solidFill>
                <a:schemeClr val="tx1"/>
              </a:solidFill>
            </a:rPr>
            <a:t>(1Jao. 4:10)</a:t>
          </a: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1401114" y="86359"/>
            <a:ext cx="938977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ILAY ADY AO AMBADIKY NY ADY REHETRA </a:t>
            </a:r>
            <a:endParaRPr lang="en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99C1DF"/>
                </a:solidFill>
              </a:rPr>
              <a:t>Lesona</a:t>
            </a:r>
            <a:r>
              <a:rPr lang="fr-FR" sz="1600" b="1" dirty="0">
                <a:solidFill>
                  <a:srgbClr val="99C1DF"/>
                </a:solidFill>
              </a:rPr>
              <a:t> 1 </a:t>
            </a:r>
            <a:r>
              <a:rPr lang="fr-FR" sz="1600" b="1" dirty="0" err="1">
                <a:solidFill>
                  <a:srgbClr val="99C1DF"/>
                </a:solidFill>
              </a:rPr>
              <a:t>hatao</a:t>
            </a:r>
            <a:r>
              <a:rPr lang="fr-FR" sz="1600" b="1" dirty="0">
                <a:solidFill>
                  <a:srgbClr val="99C1DF"/>
                </a:solidFill>
              </a:rPr>
              <a:t> </a:t>
            </a:r>
            <a:r>
              <a:rPr lang="fr-FR" sz="1600" b="1" dirty="0" err="1">
                <a:solidFill>
                  <a:srgbClr val="99C1DF"/>
                </a:solidFill>
              </a:rPr>
              <a:t>ny</a:t>
            </a:r>
            <a:r>
              <a:rPr lang="fr-FR" sz="1600" b="1" dirty="0">
                <a:solidFill>
                  <a:srgbClr val="99C1DF"/>
                </a:solidFill>
              </a:rPr>
              <a:t> 6 </a:t>
            </a:r>
            <a:r>
              <a:rPr lang="fr-FR" sz="1600" b="1" dirty="0" err="1">
                <a:solidFill>
                  <a:srgbClr val="99C1DF"/>
                </a:solidFill>
              </a:rPr>
              <a:t>Aprily</a:t>
            </a:r>
            <a:r>
              <a:rPr lang="en" sz="1600" b="1" dirty="0">
                <a:solidFill>
                  <a:srgbClr val="99C1DF"/>
                </a:solidFill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ILAY ADY ANKEHITRINY </a:t>
            </a:r>
            <a:endParaRPr lang="en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amin'izany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mahavonjy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manatona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an'Andriamanitra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alalany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satria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velona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mandrakizay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fifonana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(Hebreo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0" y="1323566"/>
            <a:ext cx="1201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Ankehitriny</a:t>
            </a:r>
            <a:r>
              <a:rPr lang="fr-FR" sz="2000" b="1" dirty="0"/>
              <a:t> dia </a:t>
            </a:r>
            <a:r>
              <a:rPr lang="fr-FR" sz="2000" b="1" dirty="0" err="1"/>
              <a:t>mifona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Fitoerana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an-</a:t>
            </a:r>
            <a:r>
              <a:rPr lang="fr-FR" sz="2000" b="1" dirty="0" err="1"/>
              <a:t>danitra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en" sz="2000" b="1" dirty="0"/>
              <a:t>(Heb.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767" y="1860919"/>
            <a:ext cx="3051358" cy="4409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11429" y="3662668"/>
            <a:ext cx="55834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Tian’i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hianteherantsika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 </a:t>
            </a:r>
            <a:r>
              <a:rPr lang="fr-FR" sz="2000" b="1" dirty="0" err="1"/>
              <a:t>amin’izay</a:t>
            </a:r>
            <a:r>
              <a:rPr lang="fr-FR" sz="2000" b="1" dirty="0"/>
              <a:t> </a:t>
            </a:r>
            <a:r>
              <a:rPr lang="fr-FR" sz="2000" b="1" dirty="0" err="1"/>
              <a:t>filana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fiainantsika</a:t>
            </a:r>
            <a:r>
              <a:rPr lang="fr-FR" sz="2000" b="1" dirty="0"/>
              <a:t> (</a:t>
            </a:r>
            <a:r>
              <a:rPr lang="fr-FR" sz="2000" b="1" dirty="0" err="1"/>
              <a:t>Jaona</a:t>
            </a:r>
            <a:r>
              <a:rPr lang="fr-FR" sz="2000" b="1" dirty="0"/>
              <a:t> 14:13-14).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amin'izay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tahotra</a:t>
            </a:r>
            <a:r>
              <a:rPr lang="fr-FR" sz="2000" b="1" dirty="0"/>
              <a:t>, dia </a:t>
            </a:r>
            <a:r>
              <a:rPr lang="fr-FR" sz="2000" b="1" dirty="0" err="1"/>
              <a:t>mitondra</a:t>
            </a:r>
            <a:r>
              <a:rPr lang="fr-FR" sz="2000" b="1" dirty="0"/>
              <a:t> </a:t>
            </a:r>
            <a:r>
              <a:rPr lang="fr-FR" sz="2000" b="1" dirty="0" err="1"/>
              <a:t>fiadanana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;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amin'izay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fahamelohana</a:t>
            </a:r>
            <a:r>
              <a:rPr lang="fr-FR" sz="2000" b="1" dirty="0"/>
              <a:t>, dia </a:t>
            </a:r>
            <a:r>
              <a:rPr lang="fr-FR" sz="2000" b="1" dirty="0" err="1"/>
              <a:t>mitondra</a:t>
            </a:r>
            <a:r>
              <a:rPr lang="fr-FR" sz="2000" b="1" dirty="0"/>
              <a:t> </a:t>
            </a:r>
            <a:r>
              <a:rPr lang="fr-FR" sz="2000" b="1" dirty="0" err="1"/>
              <a:t>famelan-keloka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;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amin'izay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fahalemena</a:t>
            </a:r>
            <a:r>
              <a:rPr lang="fr-FR" sz="2000" b="1" dirty="0"/>
              <a:t>, dia </a:t>
            </a:r>
            <a:r>
              <a:rPr lang="fr-FR" sz="2000" b="1" dirty="0" err="1"/>
              <a:t>mitondra</a:t>
            </a:r>
            <a:r>
              <a:rPr lang="fr-FR" sz="2000" b="1" dirty="0"/>
              <a:t> </a:t>
            </a:r>
            <a:r>
              <a:rPr lang="fr-FR" sz="2000" b="1" dirty="0" err="1"/>
              <a:t>hery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6433" y="3004828"/>
            <a:ext cx="8847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asaina</a:t>
            </a:r>
            <a:r>
              <a:rPr lang="fr-FR" sz="2000" b="1" dirty="0"/>
              <a:t> </a:t>
            </a:r>
            <a:r>
              <a:rPr lang="fr-FR" sz="2000" b="1" dirty="0" err="1"/>
              <a:t>manatona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amim-pahatokiana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en" sz="2000" b="1" dirty="0"/>
              <a:t>(Heb.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0" y="1723676"/>
            <a:ext cx="89393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alalan'ny</a:t>
            </a:r>
            <a:r>
              <a:rPr lang="fr-FR" sz="2000" b="1" dirty="0"/>
              <a:t> </a:t>
            </a:r>
            <a:r>
              <a:rPr lang="fr-FR" sz="2000" b="1" dirty="0" err="1"/>
              <a:t>rany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nalatsany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hazo</a:t>
            </a:r>
            <a:r>
              <a:rPr lang="fr-FR" sz="2000" b="1" dirty="0"/>
              <a:t> </a:t>
            </a:r>
            <a:r>
              <a:rPr lang="fr-FR" sz="2000" b="1" dirty="0" err="1"/>
              <a:t>fijaliana</a:t>
            </a:r>
            <a:r>
              <a:rPr lang="fr-FR" sz="2000" b="1" dirty="0"/>
              <a:t>, dia </a:t>
            </a:r>
            <a:r>
              <a:rPr lang="fr-FR" sz="2000" b="1" dirty="0" err="1"/>
              <a:t>maneho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anatrehan’ny</a:t>
            </a:r>
            <a:r>
              <a:rPr lang="fr-FR" sz="2000" b="1" dirty="0"/>
              <a:t> Ray –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anatrehan’ny</a:t>
            </a:r>
            <a:r>
              <a:rPr lang="fr-FR" sz="2000" b="1" dirty="0"/>
              <a:t> </a:t>
            </a:r>
            <a:r>
              <a:rPr lang="fr-FR" sz="2000" b="1" dirty="0" err="1"/>
              <a:t>mponin’izao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– ho </a:t>
            </a:r>
            <a:r>
              <a:rPr lang="fr-FR" sz="2000" b="1" dirty="0" err="1"/>
              <a:t>olona</a:t>
            </a:r>
            <a:r>
              <a:rPr lang="fr-FR" sz="2000" b="1" dirty="0"/>
              <a:t> marina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tonga</a:t>
            </a:r>
            <a:r>
              <a:rPr lang="fr-FR" sz="2000" b="1" dirty="0"/>
              <a:t> </a:t>
            </a:r>
            <a:r>
              <a:rPr lang="fr-FR" sz="2000" b="1" dirty="0" err="1"/>
              <a:t>lafatra</a:t>
            </a:r>
            <a:r>
              <a:rPr lang="fr-FR" sz="2000" b="1" dirty="0"/>
              <a:t>, </a:t>
            </a:r>
            <a:r>
              <a:rPr lang="fr-FR" sz="2000" b="1" dirty="0" err="1"/>
              <a:t>mendrika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hanana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an-</a:t>
            </a:r>
            <a:r>
              <a:rPr lang="fr-FR" sz="2000" b="1" dirty="0" err="1"/>
              <a:t>danitra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197875" y="5813923"/>
            <a:ext cx="5942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fanirian’i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lalina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hiaina</a:t>
            </a:r>
            <a:r>
              <a:rPr lang="fr-FR" sz="2000" b="1" dirty="0"/>
              <a:t> </a:t>
            </a:r>
            <a:r>
              <a:rPr lang="fr-FR" sz="2000" b="1" dirty="0" err="1"/>
              <a:t>miaraka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(</a:t>
            </a:r>
            <a:r>
              <a:rPr lang="fr-FR" sz="2000" b="1" dirty="0" err="1"/>
              <a:t>Jaona</a:t>
            </a:r>
            <a:r>
              <a:rPr lang="fr-FR" sz="2000" b="1" dirty="0"/>
              <a:t> 17:14).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no </a:t>
            </a:r>
            <a:r>
              <a:rPr lang="fr-FR" sz="2000" b="1" dirty="0" err="1"/>
              <a:t>fanirianao</a:t>
            </a:r>
            <a:r>
              <a:rPr lang="fr-FR" sz="2000" b="1" dirty="0"/>
              <a:t> </a:t>
            </a:r>
            <a:r>
              <a:rPr lang="fr-FR" sz="2000" b="1" dirty="0" err="1"/>
              <a:t>lalina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485628" y="1508169"/>
            <a:ext cx="95748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700" b="1" dirty="0">
                <a:latin typeface="Constantia" panose="02030602050306030303" pitchFamily="18" charset="0"/>
              </a:rPr>
              <a:t>“</a:t>
            </a:r>
            <a:r>
              <a:rPr lang="en-US" sz="2700" b="1" dirty="0" err="1">
                <a:latin typeface="Constantia" panose="02030602050306030303" pitchFamily="18" charset="0"/>
              </a:rPr>
              <a:t>Rehefa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mianjady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aminao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fakam-panahy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rehefa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toa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manodidina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fanahinao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fanahiana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fahaverezan-kevitra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haizina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dia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mijere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ilay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toerana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izay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nahitanao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farany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fahazavana</a:t>
            </a:r>
            <a:r>
              <a:rPr lang="en-US" sz="2700" b="1" dirty="0">
                <a:latin typeface="Constantia" panose="02030602050306030303" pitchFamily="18" charset="0"/>
              </a:rPr>
              <a:t>. </a:t>
            </a:r>
            <a:r>
              <a:rPr lang="en-US" sz="2700" b="1" dirty="0" err="1">
                <a:latin typeface="Constantia" panose="02030602050306030303" pitchFamily="18" charset="0"/>
              </a:rPr>
              <a:t>Mitsahara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eo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amin’ny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fitiavan’i</a:t>
            </a:r>
            <a:r>
              <a:rPr lang="en-US" sz="2700" b="1" dirty="0">
                <a:latin typeface="Constantia" panose="02030602050306030303" pitchFamily="18" charset="0"/>
              </a:rPr>
              <a:t> Kristy </a:t>
            </a:r>
            <a:r>
              <a:rPr lang="en-US" sz="2700" b="1" dirty="0" err="1">
                <a:latin typeface="Constantia" panose="02030602050306030303" pitchFamily="18" charset="0"/>
              </a:rPr>
              <a:t>ary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eo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ambanin‘ny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fikarakarany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sy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fiarovany</a:t>
            </a:r>
            <a:r>
              <a:rPr lang="en-US" sz="2700" b="1" dirty="0">
                <a:latin typeface="Constantia" panose="02030602050306030303" pitchFamily="18" charset="0"/>
              </a:rPr>
              <a:t>. </a:t>
            </a:r>
            <a:r>
              <a:rPr lang="en-US" sz="2700" b="1" dirty="0" err="1">
                <a:latin typeface="Constantia" panose="02030602050306030303" pitchFamily="18" charset="0"/>
              </a:rPr>
              <a:t>Rehefa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miady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mafy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hanjaka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ao</a:t>
            </a:r>
            <a:r>
              <a:rPr lang="en-US" sz="2700" b="1" dirty="0">
                <a:latin typeface="Constantia" panose="02030602050306030303" pitchFamily="18" charset="0"/>
              </a:rPr>
              <a:t> am-</a:t>
            </a:r>
            <a:r>
              <a:rPr lang="en-US" sz="2700" b="1" dirty="0" err="1">
                <a:latin typeface="Constantia" panose="02030602050306030303" pitchFamily="18" charset="0"/>
              </a:rPr>
              <a:t>po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fahotana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rehefa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manindry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fanahy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heloka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ka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manavesatra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feon’ny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fieritreretana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rehefa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manamaizina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saina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tsy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finoana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dia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tsarovy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ampy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fahasoavan’i</a:t>
            </a:r>
            <a:r>
              <a:rPr lang="en-US" sz="2700" b="1" dirty="0">
                <a:latin typeface="Constantia" panose="02030602050306030303" pitchFamily="18" charset="0"/>
              </a:rPr>
              <a:t> Kristy </a:t>
            </a:r>
            <a:r>
              <a:rPr lang="en-US" sz="2700" b="1" dirty="0" err="1">
                <a:latin typeface="Constantia" panose="02030602050306030303" pitchFamily="18" charset="0"/>
              </a:rPr>
              <a:t>hndresy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ota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sy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handroaka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haizina</a:t>
            </a:r>
            <a:r>
              <a:rPr lang="en-US" sz="2700" b="1" dirty="0">
                <a:latin typeface="Constantia" panose="02030602050306030303" pitchFamily="18" charset="0"/>
              </a:rPr>
              <a:t>. </a:t>
            </a:r>
            <a:r>
              <a:rPr lang="en-US" sz="2700" b="1" dirty="0" err="1">
                <a:latin typeface="Constantia" panose="02030602050306030303" pitchFamily="18" charset="0"/>
              </a:rPr>
              <a:t>Rehefa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miditra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amin’ny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firaisana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amin’ny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Mpamonjy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isika</a:t>
            </a:r>
            <a:r>
              <a:rPr lang="en-US" sz="2700" b="1" dirty="0">
                <a:latin typeface="Constantia" panose="02030602050306030303" pitchFamily="18" charset="0"/>
              </a:rPr>
              <a:t>, </a:t>
            </a:r>
            <a:r>
              <a:rPr lang="en-US" sz="2700" b="1" dirty="0" err="1">
                <a:latin typeface="Constantia" panose="02030602050306030303" pitchFamily="18" charset="0"/>
              </a:rPr>
              <a:t>dia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miditra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eo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amin'ny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toeran'ny</a:t>
            </a:r>
            <a:r>
              <a:rPr lang="en-US" sz="2700" b="1" dirty="0">
                <a:latin typeface="Constantia" panose="02030602050306030303" pitchFamily="18" charset="0"/>
              </a:rPr>
              <a:t> </a:t>
            </a:r>
            <a:r>
              <a:rPr lang="en-US" sz="2700" b="1" dirty="0" err="1">
                <a:latin typeface="Constantia" panose="02030602050306030303" pitchFamily="18" charset="0"/>
              </a:rPr>
              <a:t>fiadanan-tsaina</a:t>
            </a:r>
            <a:r>
              <a:rPr lang="en" sz="27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386034" y="6417205"/>
            <a:ext cx="467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r-FR" sz="1600" b="1" dirty="0" err="1"/>
              <a:t>Tanamasoandron'ny</a:t>
            </a:r>
            <a:r>
              <a:rPr lang="fr-FR" sz="1600" b="1" dirty="0"/>
              <a:t> </a:t>
            </a:r>
            <a:r>
              <a:rPr lang="fr-FR" sz="1600" b="1" dirty="0" err="1"/>
              <a:t>Fahasalamana</a:t>
            </a:r>
            <a:r>
              <a:rPr lang="fr-FR" sz="1600" b="1" dirty="0"/>
              <a:t>, p</a:t>
            </a:r>
            <a:r>
              <a:rPr lang="en" sz="1600" b="1" dirty="0"/>
              <a:t>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413804" y="3836417"/>
            <a:ext cx="4486275" cy="2492990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nisy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an-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danitra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Mikaela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anjeliny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niady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tamin'ilay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dragona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dragona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mbamin'ny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anjeliny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niady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nefa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naharesy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sady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nisy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fitoerana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intsony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an-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danitra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Apokalypsy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fr-FR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Ny</a:t>
            </a:r>
            <a:r>
              <a:rPr lang="fr-FR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fiandoan'ilay</a:t>
            </a:r>
            <a:r>
              <a:rPr lang="fr-FR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ady</a:t>
            </a:r>
            <a:endParaRPr lang="en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fr-FR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Fikomiana</a:t>
            </a:r>
            <a:r>
              <a:rPr lang="fr-FR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tany</a:t>
            </a:r>
            <a:r>
              <a:rPr lang="fr-FR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an-</a:t>
            </a:r>
            <a:r>
              <a:rPr lang="fr-FR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danitra</a:t>
            </a:r>
            <a:endParaRPr lang="en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fr-FR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Fikomiana</a:t>
            </a:r>
            <a:r>
              <a:rPr lang="fr-FR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eto</a:t>
            </a:r>
            <a:r>
              <a:rPr lang="fr-FR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an-</a:t>
            </a:r>
            <a:r>
              <a:rPr lang="fr-FR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tany</a:t>
            </a:r>
            <a:endParaRPr lang="en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fr-FR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Manohitra</a:t>
            </a:r>
            <a:r>
              <a:rPr lang="fr-FR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ny</a:t>
            </a:r>
            <a:r>
              <a:rPr lang="fr-FR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fitiavana</a:t>
            </a:r>
            <a:endParaRPr lang="en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fr-FR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Ilay</a:t>
            </a:r>
            <a:r>
              <a:rPr lang="fr-FR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ady</a:t>
            </a:r>
            <a:r>
              <a:rPr lang="fr-FR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ankehitriny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15901" y="0"/>
            <a:ext cx="5051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Miaina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anatin'ilay</a:t>
            </a:r>
            <a:r>
              <a:rPr lang="fr-FR" sz="2000" b="1" dirty="0"/>
              <a:t> </a:t>
            </a:r>
            <a:r>
              <a:rPr lang="fr-FR" sz="2000" b="1" dirty="0" err="1"/>
              <a:t>fifanandrinana</a:t>
            </a:r>
            <a:r>
              <a:rPr lang="fr-FR" sz="2000" b="1" dirty="0"/>
              <a:t> </a:t>
            </a:r>
            <a:r>
              <a:rPr lang="fr-FR" sz="2000" b="1" dirty="0" err="1"/>
              <a:t>manerana</a:t>
            </a:r>
            <a:r>
              <a:rPr lang="fr-FR" sz="2000" b="1" dirty="0"/>
              <a:t> </a:t>
            </a:r>
            <a:r>
              <a:rPr lang="fr-FR" sz="2000" b="1" dirty="0" err="1"/>
              <a:t>an'izao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Na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mahatsapa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na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mino</a:t>
            </a:r>
            <a:r>
              <a:rPr lang="fr-FR" sz="2000" b="1" dirty="0"/>
              <a:t> fa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zava-misy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0" y="2831326"/>
            <a:ext cx="53339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Tandindomin-doza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fanjakan’Andriamanitra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fahatokian'ny</a:t>
            </a:r>
            <a:r>
              <a:rPr lang="fr-FR" sz="2000" b="1" dirty="0"/>
              <a:t> </a:t>
            </a:r>
            <a:r>
              <a:rPr lang="fr-FR" sz="2000" b="1" dirty="0" err="1"/>
              <a:t>anjely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lavo</a:t>
            </a:r>
            <a:r>
              <a:rPr lang="fr-FR" sz="2000" b="1" dirty="0"/>
              <a:t>. </a:t>
            </a:r>
            <a:r>
              <a:rPr lang="fr-FR" sz="2000" b="1" dirty="0" err="1"/>
              <a:t>Ankehitriny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, dia </a:t>
            </a:r>
            <a:r>
              <a:rPr lang="fr-FR" sz="2000" b="1" dirty="0" err="1"/>
              <a:t>tandindomin-doza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fahatokianao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ahy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-1" y="1573555"/>
            <a:ext cx="51268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Ara-</a:t>
            </a:r>
            <a:r>
              <a:rPr lang="fr-FR" sz="2000" b="1" dirty="0" err="1"/>
              <a:t>panahy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hery</a:t>
            </a:r>
            <a:r>
              <a:rPr lang="fr-FR" sz="2000" b="1" dirty="0"/>
              <a:t> </a:t>
            </a:r>
            <a:r>
              <a:rPr lang="fr-FR" sz="2000" b="1" dirty="0" err="1"/>
              <a:t>mifanandrina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hitan'ny</a:t>
            </a:r>
            <a:r>
              <a:rPr lang="fr-FR" sz="2000" b="1" dirty="0"/>
              <a:t> </a:t>
            </a:r>
            <a:r>
              <a:rPr lang="fr-FR" sz="2000" b="1" dirty="0" err="1"/>
              <a:t>masontsika</a:t>
            </a:r>
            <a:r>
              <a:rPr lang="fr-FR" sz="2000" b="1" dirty="0"/>
              <a:t> (</a:t>
            </a:r>
            <a:r>
              <a:rPr lang="fr-FR" sz="2000" b="1" dirty="0" err="1"/>
              <a:t>Efes</a:t>
            </a:r>
            <a:r>
              <a:rPr lang="fr-FR" sz="2000" b="1" dirty="0"/>
              <a:t>. 6:12). </a:t>
            </a:r>
            <a:r>
              <a:rPr lang="fr-FR" sz="2000" b="1" dirty="0" err="1"/>
              <a:t>Nefa</a:t>
            </a:r>
            <a:r>
              <a:rPr lang="fr-FR" sz="2000" b="1" dirty="0"/>
              <a:t>,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mahatsapa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vokatry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Loza</a:t>
            </a:r>
            <a:r>
              <a:rPr lang="fr-FR" sz="2000" b="1" dirty="0"/>
              <a:t>, </a:t>
            </a:r>
            <a:r>
              <a:rPr lang="fr-FR" sz="2000" b="1" dirty="0" err="1"/>
              <a:t>fahalotoam-pitondrantena</a:t>
            </a:r>
            <a:r>
              <a:rPr lang="fr-FR" sz="2000" b="1" dirty="0"/>
              <a:t>, </a:t>
            </a:r>
            <a:r>
              <a:rPr lang="fr-FR" sz="2000" b="1" dirty="0" err="1"/>
              <a:t>fahafatesana</a:t>
            </a:r>
            <a:r>
              <a:rPr lang="en" sz="2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NY FIANDOAN'ILAY ADY </a:t>
            </a:r>
            <a:endParaRPr lang="en" sz="4400" b="1" dirty="0">
              <a:ln/>
              <a:solidFill>
                <a:schemeClr val="accent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nanan-</a:t>
            </a:r>
            <a:r>
              <a:rPr lang="fr-FR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tsiny</a:t>
            </a:r>
            <a:r>
              <a:rPr lang="fr-FR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ianao</a:t>
            </a:r>
            <a:r>
              <a:rPr lang="fr-FR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tamin'ny</a:t>
            </a:r>
            <a:r>
              <a:rPr lang="fr-FR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nalehanao</a:t>
            </a:r>
            <a:r>
              <a:rPr lang="fr-FR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hatramin'ny</a:t>
            </a:r>
            <a:r>
              <a:rPr lang="fr-FR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andro</a:t>
            </a:r>
            <a:r>
              <a:rPr lang="fr-FR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namoronana</a:t>
            </a:r>
            <a:r>
              <a:rPr lang="fr-FR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anao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 </a:t>
            </a:r>
            <a:r>
              <a:rPr lang="fi-FI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ka mandra-pahita heloka tao aminao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(Ezekiel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273010" y="1268942"/>
            <a:ext cx="830054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zava-nisy</a:t>
            </a:r>
            <a:r>
              <a:rPr lang="fr-FR" sz="1900" b="1" dirty="0"/>
              <a:t>, tao </a:t>
            </a:r>
            <a:r>
              <a:rPr lang="fr-FR" sz="1900" b="1" dirty="0" err="1"/>
              <a:t>Edena</a:t>
            </a:r>
            <a:r>
              <a:rPr lang="fr-FR" sz="1900" b="1" dirty="0"/>
              <a:t>,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nisian'ny</a:t>
            </a:r>
            <a:r>
              <a:rPr lang="fr-FR" sz="1900" b="1" dirty="0"/>
              <a:t> </a:t>
            </a:r>
            <a:r>
              <a:rPr lang="fr-FR" sz="1900" b="1" dirty="0" err="1"/>
              <a:t>zava-manan'aina</a:t>
            </a:r>
            <a:r>
              <a:rPr lang="fr-FR" sz="1900" b="1" dirty="0"/>
              <a:t> </a:t>
            </a:r>
            <a:r>
              <a:rPr lang="fr-FR" sz="1900" b="1" dirty="0" err="1"/>
              <a:t>iray</a:t>
            </a:r>
            <a:r>
              <a:rPr lang="fr-FR" sz="1900" b="1" dirty="0"/>
              <a:t> </a:t>
            </a:r>
            <a:r>
              <a:rPr lang="fr-FR" sz="1900" b="1" dirty="0" err="1"/>
              <a:t>namporisika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Eva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hatoky</a:t>
            </a:r>
            <a:r>
              <a:rPr lang="fr-FR" sz="1900" b="1" dirty="0"/>
              <a:t> </a:t>
            </a:r>
            <a:r>
              <a:rPr lang="fr-FR" sz="1900" b="1" dirty="0" err="1"/>
              <a:t>an’Andriamanitra</a:t>
            </a:r>
            <a:r>
              <a:rPr lang="fr-FR" sz="1900" b="1" dirty="0"/>
              <a:t>, no </a:t>
            </a:r>
            <a:r>
              <a:rPr lang="fr-FR" sz="1900" b="1" dirty="0" err="1"/>
              <a:t>maneho</a:t>
            </a:r>
            <a:r>
              <a:rPr lang="fr-FR" sz="1900" b="1" dirty="0"/>
              <a:t> fa </a:t>
            </a:r>
            <a:r>
              <a:rPr lang="fr-FR" sz="1900" b="1" dirty="0" err="1"/>
              <a:t>nisy</a:t>
            </a:r>
            <a:r>
              <a:rPr lang="fr-FR" sz="1900" b="1" dirty="0"/>
              <a:t> </a:t>
            </a:r>
            <a:r>
              <a:rPr lang="fr-FR" sz="1900" b="1" dirty="0" err="1"/>
              <a:t>fikomiana</a:t>
            </a:r>
            <a:r>
              <a:rPr lang="fr-FR" sz="1900" b="1" dirty="0"/>
              <a:t> </a:t>
            </a:r>
            <a:r>
              <a:rPr lang="fr-FR" sz="1900" b="1" dirty="0" err="1"/>
              <a:t>amin’Andriamanitra</a:t>
            </a:r>
            <a:r>
              <a:rPr lang="fr-FR" sz="1900" b="1" dirty="0"/>
              <a:t> </a:t>
            </a:r>
            <a:r>
              <a:rPr lang="fr-FR" sz="1900" b="1" dirty="0" err="1"/>
              <a:t>talohan’ny</a:t>
            </a:r>
            <a:r>
              <a:rPr lang="fr-FR" sz="1900" b="1" dirty="0"/>
              <a:t> </a:t>
            </a:r>
            <a:r>
              <a:rPr lang="fr-FR" sz="1900" b="1" dirty="0" err="1"/>
              <a:t>nisian’ny</a:t>
            </a:r>
            <a:r>
              <a:rPr lang="fr-FR" sz="1900" b="1" dirty="0"/>
              <a:t> </a:t>
            </a:r>
            <a:r>
              <a:rPr lang="fr-FR" sz="1900" b="1" dirty="0" err="1"/>
              <a:t>olombelona</a:t>
            </a:r>
            <a:r>
              <a:rPr lang="fr-FR" sz="1900" b="1" dirty="0"/>
              <a:t> </a:t>
            </a:r>
            <a:r>
              <a:rPr lang="en" sz="1900" b="1" dirty="0"/>
              <a:t>(Gen.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20205" y="1351910"/>
            <a:ext cx="1937515" cy="1659819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628163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4" y="4230751"/>
            <a:ext cx="1981760" cy="248390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957" y="3720546"/>
            <a:ext cx="2206237" cy="294740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4" y="3120537"/>
            <a:ext cx="923898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fanontaniana</a:t>
            </a:r>
            <a:r>
              <a:rPr lang="fr-FR" sz="1900" b="1" dirty="0"/>
              <a:t> </a:t>
            </a:r>
            <a:r>
              <a:rPr lang="fr-FR" sz="1900" b="1" dirty="0" err="1"/>
              <a:t>voalohany</a:t>
            </a:r>
            <a:r>
              <a:rPr lang="fr-FR" sz="1900" b="1" dirty="0"/>
              <a:t> </a:t>
            </a:r>
            <a:r>
              <a:rPr lang="fr-FR" sz="1900" b="1" dirty="0" err="1"/>
              <a:t>tokony</a:t>
            </a:r>
            <a:r>
              <a:rPr lang="fr-FR" sz="1900" b="1" dirty="0"/>
              <a:t> </a:t>
            </a:r>
            <a:r>
              <a:rPr lang="fr-FR" sz="1900" b="1" dirty="0" err="1"/>
              <a:t>hapetratsika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tenantsika</a:t>
            </a:r>
            <a:r>
              <a:rPr lang="fr-FR" sz="1900" b="1" dirty="0"/>
              <a:t> dia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hoe</a:t>
            </a:r>
            <a:r>
              <a:rPr lang="fr-FR" sz="1900" b="1" dirty="0"/>
              <a:t>: </a:t>
            </a:r>
            <a:r>
              <a:rPr lang="fr-FR" sz="1900" b="1" dirty="0" err="1"/>
              <a:t>Andriamanitra</a:t>
            </a:r>
            <a:r>
              <a:rPr lang="fr-FR" sz="1900" b="1" dirty="0"/>
              <a:t> </a:t>
            </a:r>
            <a:r>
              <a:rPr lang="fr-FR" sz="1900" b="1" dirty="0" err="1"/>
              <a:t>ve</a:t>
            </a:r>
            <a:r>
              <a:rPr lang="fr-FR" sz="1900" b="1" dirty="0"/>
              <a:t> no </a:t>
            </a:r>
            <a:r>
              <a:rPr lang="fr-FR" sz="1900" b="1" dirty="0" err="1"/>
              <a:t>namorona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devoly</a:t>
            </a:r>
            <a:r>
              <a:rPr lang="fr-FR" sz="1900" b="1" dirty="0"/>
              <a:t>, </a:t>
            </a:r>
            <a:r>
              <a:rPr lang="fr-FR" sz="1900" b="1" dirty="0" err="1"/>
              <a:t>izany</a:t>
            </a:r>
            <a:r>
              <a:rPr lang="fr-FR" sz="1900" b="1" dirty="0"/>
              <a:t> </a:t>
            </a:r>
            <a:r>
              <a:rPr lang="fr-FR" sz="1900" b="1" dirty="0" err="1"/>
              <a:t>hoe</a:t>
            </a:r>
            <a:r>
              <a:rPr lang="fr-FR" sz="1900" b="1" dirty="0"/>
              <a:t> </a:t>
            </a:r>
            <a:r>
              <a:rPr lang="fr-FR" sz="1900" b="1" dirty="0" err="1"/>
              <a:t>namorona</a:t>
            </a:r>
            <a:r>
              <a:rPr lang="fr-FR" sz="1900" b="1" dirty="0"/>
              <a:t> </a:t>
            </a:r>
            <a:r>
              <a:rPr lang="fr-FR" sz="1900" b="1" dirty="0" err="1"/>
              <a:t>zava-manan'aina</a:t>
            </a:r>
            <a:r>
              <a:rPr lang="fr-FR" sz="1900" b="1" dirty="0"/>
              <a:t> </a:t>
            </a:r>
            <a:r>
              <a:rPr lang="fr-FR" sz="1900" b="1" dirty="0" err="1"/>
              <a:t>ratsy</a:t>
            </a:r>
            <a:r>
              <a:rPr lang="fr-FR" sz="1900" b="1" dirty="0"/>
              <a:t> </a:t>
            </a:r>
            <a:r>
              <a:rPr lang="fr-FR" sz="1900" b="1" dirty="0" err="1"/>
              <a:t>ve</a:t>
            </a:r>
            <a:r>
              <a:rPr lang="fr-FR" sz="1900" b="1" dirty="0"/>
              <a:t> </a:t>
            </a:r>
            <a:r>
              <a:rPr lang="fr-FR" sz="1900" b="1" dirty="0" err="1"/>
              <a:t>Andriamanitra</a:t>
            </a:r>
            <a:r>
              <a:rPr lang="en" sz="1900" b="1" dirty="0"/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165174" y="3747436"/>
            <a:ext cx="781986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Baiboly</a:t>
            </a:r>
            <a:r>
              <a:rPr lang="fr-FR" sz="1900" b="1" dirty="0"/>
              <a:t> dia </a:t>
            </a:r>
            <a:r>
              <a:rPr lang="fr-FR" sz="1900" b="1" dirty="0" err="1"/>
              <a:t>milaza</a:t>
            </a:r>
            <a:r>
              <a:rPr lang="fr-FR" sz="1900" b="1" dirty="0"/>
              <a:t> </a:t>
            </a:r>
            <a:r>
              <a:rPr lang="fr-FR" sz="1900" b="1" dirty="0" err="1"/>
              <a:t>amintsika</a:t>
            </a:r>
            <a:r>
              <a:rPr lang="fr-FR" sz="1900" b="1" dirty="0"/>
              <a:t> fa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devoly</a:t>
            </a:r>
            <a:r>
              <a:rPr lang="fr-FR" sz="1900" b="1" dirty="0"/>
              <a:t> dia </a:t>
            </a:r>
            <a:r>
              <a:rPr lang="fr-FR" sz="1900" b="1" dirty="0" err="1"/>
              <a:t>anjely</a:t>
            </a:r>
            <a:r>
              <a:rPr lang="fr-FR" sz="1900" b="1" dirty="0"/>
              <a:t> </a:t>
            </a:r>
            <a:r>
              <a:rPr lang="fr-FR" sz="1900" b="1" dirty="0" err="1"/>
              <a:t>antsoina</a:t>
            </a:r>
            <a:r>
              <a:rPr lang="fr-FR" sz="1900" b="1" dirty="0"/>
              <a:t> </a:t>
            </a:r>
            <a:r>
              <a:rPr lang="fr-FR" sz="1900" b="1" dirty="0" err="1"/>
              <a:t>hoe</a:t>
            </a:r>
            <a:r>
              <a:rPr lang="fr-FR" sz="1900" b="1" dirty="0"/>
              <a:t> </a:t>
            </a:r>
            <a:r>
              <a:rPr lang="fr-FR" sz="1900" b="1" dirty="0" err="1"/>
              <a:t>Losifera</a:t>
            </a:r>
            <a:r>
              <a:rPr lang="fr-FR" sz="1900" b="1" dirty="0"/>
              <a:t> (Is. 14:12). Tonga </a:t>
            </a:r>
            <a:r>
              <a:rPr lang="fr-FR" sz="1900" b="1" dirty="0" err="1"/>
              <a:t>lafatra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tsara</a:t>
            </a:r>
            <a:r>
              <a:rPr lang="fr-FR" sz="1900" b="1" dirty="0"/>
              <a:t> </a:t>
            </a:r>
            <a:r>
              <a:rPr lang="fr-FR" sz="1900" b="1" dirty="0" err="1"/>
              <a:t>tarehy</a:t>
            </a:r>
            <a:r>
              <a:rPr lang="fr-FR" sz="1900" b="1" dirty="0"/>
              <a:t> no </a:t>
            </a:r>
            <a:r>
              <a:rPr lang="fr-FR" sz="1900" b="1" dirty="0" err="1"/>
              <a:t>namoronana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 </a:t>
            </a:r>
            <a:r>
              <a:rPr lang="fr-FR" sz="1900" b="1" dirty="0" err="1"/>
              <a:t>anjely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 (</a:t>
            </a:r>
            <a:r>
              <a:rPr lang="fr-FR" sz="1900" b="1" dirty="0" err="1"/>
              <a:t>Ezek</a:t>
            </a:r>
            <a:r>
              <a:rPr lang="fr-FR" sz="1900" b="1" dirty="0"/>
              <a:t>. 28:12). </a:t>
            </a:r>
            <a:r>
              <a:rPr lang="fr-FR" sz="1900" b="1" dirty="0" err="1"/>
              <a:t>Nasandratra</a:t>
            </a:r>
            <a:r>
              <a:rPr lang="fr-FR" sz="1900" b="1" dirty="0"/>
              <a:t> ho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toerana</a:t>
            </a:r>
            <a:r>
              <a:rPr lang="fr-FR" sz="1900" b="1" dirty="0"/>
              <a:t> </a:t>
            </a:r>
            <a:r>
              <a:rPr lang="fr-FR" sz="1900" b="1" dirty="0" err="1"/>
              <a:t>avo</a:t>
            </a:r>
            <a:r>
              <a:rPr lang="fr-FR" sz="1900" b="1" dirty="0"/>
              <a:t> </a:t>
            </a:r>
            <a:r>
              <a:rPr lang="fr-FR" sz="1900" b="1" dirty="0" err="1"/>
              <a:t>indrindra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azon’ny</a:t>
            </a:r>
            <a:r>
              <a:rPr lang="fr-FR" sz="1900" b="1" dirty="0"/>
              <a:t> </a:t>
            </a:r>
            <a:r>
              <a:rPr lang="fr-FR" sz="1900" b="1" dirty="0" err="1"/>
              <a:t>anjely</a:t>
            </a:r>
            <a:r>
              <a:rPr lang="fr-FR" sz="1900" b="1" dirty="0"/>
              <a:t> </a:t>
            </a:r>
            <a:r>
              <a:rPr lang="fr-FR" sz="1900" b="1" dirty="0" err="1"/>
              <a:t>andrandraina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: </a:t>
            </a:r>
            <a:r>
              <a:rPr lang="fr-FR" sz="1900" b="1" dirty="0" err="1"/>
              <a:t>kerobima</a:t>
            </a:r>
            <a:r>
              <a:rPr lang="fr-FR" sz="1900" b="1" dirty="0"/>
              <a:t> </a:t>
            </a:r>
            <a:r>
              <a:rPr lang="fr-FR" sz="1900" b="1" dirty="0" err="1"/>
              <a:t>mpiaro</a:t>
            </a:r>
            <a:r>
              <a:rPr lang="fr-FR" sz="1900" b="1" dirty="0"/>
              <a:t> (</a:t>
            </a:r>
            <a:r>
              <a:rPr lang="fr-FR" sz="1900" b="1" dirty="0" err="1"/>
              <a:t>Ezek</a:t>
            </a:r>
            <a:r>
              <a:rPr lang="en" sz="1900" b="1" dirty="0"/>
              <a:t>.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273010" y="2226655"/>
            <a:ext cx="707088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“</a:t>
            </a:r>
            <a:r>
              <a:rPr lang="fr-FR" sz="1900" b="1" dirty="0" err="1"/>
              <a:t>Fahavalo</a:t>
            </a:r>
            <a:r>
              <a:rPr lang="fr-FR" sz="1900" b="1" dirty="0"/>
              <a:t>” no </a:t>
            </a:r>
            <a:r>
              <a:rPr lang="fr-FR" sz="1900" b="1" dirty="0" err="1"/>
              <a:t>iantsoan’i</a:t>
            </a:r>
            <a:r>
              <a:rPr lang="fr-FR" sz="1900" b="1" dirty="0"/>
              <a:t> </a:t>
            </a:r>
            <a:r>
              <a:rPr lang="fr-FR" sz="1900" b="1" dirty="0" err="1"/>
              <a:t>Jesosy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 </a:t>
            </a:r>
            <a:r>
              <a:rPr lang="fr-FR" sz="1900" b="1" dirty="0" err="1"/>
              <a:t>zava-manan'aina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mamafy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fahatokiana</a:t>
            </a:r>
            <a:r>
              <a:rPr lang="fr-FR" sz="1900" b="1" dirty="0"/>
              <a:t>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amin’Andriamanitra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zavaboariny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, dia </a:t>
            </a:r>
            <a:r>
              <a:rPr lang="fr-FR" sz="1900" b="1" dirty="0" err="1"/>
              <a:t>ilay</a:t>
            </a:r>
            <a:r>
              <a:rPr lang="fr-FR" sz="1900" b="1" dirty="0"/>
              <a:t> </a:t>
            </a:r>
            <a:r>
              <a:rPr lang="fr-FR" sz="1900" b="1" dirty="0" err="1"/>
              <a:t>nambarany</a:t>
            </a:r>
            <a:r>
              <a:rPr lang="fr-FR" sz="1900" b="1" dirty="0"/>
              <a:t> </a:t>
            </a:r>
            <a:r>
              <a:rPr lang="fr-FR" sz="1900" b="1" dirty="0" err="1"/>
              <a:t>hoe</a:t>
            </a:r>
            <a:r>
              <a:rPr lang="fr-FR" sz="1900" b="1" dirty="0"/>
              <a:t> </a:t>
            </a:r>
            <a:r>
              <a:rPr lang="fr-FR" sz="1900" b="1" dirty="0" err="1"/>
              <a:t>devoly</a:t>
            </a:r>
            <a:r>
              <a:rPr lang="fr-FR" sz="1900" b="1" dirty="0"/>
              <a:t> (Mat</a:t>
            </a:r>
            <a:r>
              <a:rPr lang="en" sz="1900" b="1" dirty="0"/>
              <a:t>.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176529" y="5011341"/>
            <a:ext cx="758403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tonga</a:t>
            </a:r>
            <a:r>
              <a:rPr lang="fr-FR" sz="1900" b="1" dirty="0"/>
              <a:t> </a:t>
            </a:r>
            <a:r>
              <a:rPr lang="fr-FR" sz="1900" b="1" dirty="0" err="1"/>
              <a:t>lafatra</a:t>
            </a:r>
            <a:r>
              <a:rPr lang="fr-FR" sz="1900" b="1" dirty="0"/>
              <a:t> </a:t>
            </a:r>
            <a:r>
              <a:rPr lang="fr-FR" sz="1900" b="1" dirty="0" err="1"/>
              <a:t>ary</a:t>
            </a:r>
            <a:r>
              <a:rPr lang="fr-FR" sz="1900" b="1" dirty="0"/>
              <a:t> i </a:t>
            </a:r>
            <a:r>
              <a:rPr lang="fr-FR" sz="1900" b="1" dirty="0" err="1"/>
              <a:t>Losifera</a:t>
            </a:r>
            <a:r>
              <a:rPr lang="fr-FR" sz="1900" b="1" dirty="0"/>
              <a:t>, </a:t>
            </a:r>
            <a:r>
              <a:rPr lang="fr-FR" sz="1900" b="1" dirty="0" err="1"/>
              <a:t>ahoana</a:t>
            </a:r>
            <a:r>
              <a:rPr lang="fr-FR" sz="1900" b="1" dirty="0"/>
              <a:t> no </a:t>
            </a:r>
            <a:r>
              <a:rPr lang="fr-FR" sz="1900" b="1" dirty="0" err="1"/>
              <a:t>nahatonga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ho </a:t>
            </a:r>
            <a:r>
              <a:rPr lang="fr-FR" sz="1900" b="1" dirty="0" err="1"/>
              <a:t>devoly</a:t>
            </a:r>
            <a:r>
              <a:rPr lang="fr-FR" sz="1900" b="1" dirty="0"/>
              <a:t>? </a:t>
            </a:r>
            <a:r>
              <a:rPr lang="fr-FR" sz="1900" b="1" dirty="0" err="1"/>
              <a:t>Ahoana</a:t>
            </a:r>
            <a:r>
              <a:rPr lang="fr-FR" sz="1900" b="1" dirty="0"/>
              <a:t> no </a:t>
            </a:r>
            <a:r>
              <a:rPr lang="fr-FR" sz="1900" b="1" dirty="0" err="1"/>
              <a:t>niandohan’ny</a:t>
            </a:r>
            <a:r>
              <a:rPr lang="fr-FR" sz="1900" b="1" dirty="0"/>
              <a:t> </a:t>
            </a:r>
            <a:r>
              <a:rPr lang="fr-FR" sz="1900" b="1" dirty="0" err="1"/>
              <a:t>ady</a:t>
            </a:r>
            <a:r>
              <a:rPr lang="fr-FR" sz="1900" b="1" dirty="0"/>
              <a:t> </a:t>
            </a:r>
            <a:r>
              <a:rPr lang="fr-FR" sz="1900" b="1" dirty="0" err="1"/>
              <a:t>teo</a:t>
            </a:r>
            <a:r>
              <a:rPr lang="fr-FR" sz="1900" b="1" dirty="0"/>
              <a:t> </a:t>
            </a:r>
            <a:r>
              <a:rPr lang="fr-FR" sz="1900" b="1" dirty="0" err="1"/>
              <a:t>amin’Andriamanitra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? </a:t>
            </a:r>
            <a:r>
              <a:rPr lang="fr-FR" sz="1900" b="1" dirty="0" err="1"/>
              <a:t>Nomen’Andriamanitra</a:t>
            </a:r>
            <a:r>
              <a:rPr lang="fr-FR" sz="1900" b="1" dirty="0"/>
              <a:t> </a:t>
            </a:r>
            <a:r>
              <a:rPr lang="fr-FR" sz="1900" b="1" dirty="0" err="1"/>
              <a:t>fahafahana</a:t>
            </a:r>
            <a:r>
              <a:rPr lang="fr-FR" sz="1900" b="1" dirty="0"/>
              <a:t> </a:t>
            </a:r>
            <a:r>
              <a:rPr lang="fr-FR" sz="1900" b="1" dirty="0" err="1"/>
              <a:t>hisafidy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, </a:t>
            </a:r>
            <a:r>
              <a:rPr lang="fr-FR" sz="1900" b="1" dirty="0" err="1"/>
              <a:t>toy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zavaboariny</a:t>
            </a:r>
            <a:r>
              <a:rPr lang="fr-FR" sz="1900" b="1" dirty="0"/>
              <a:t> </a:t>
            </a:r>
            <a:r>
              <a:rPr lang="fr-FR" sz="1900" b="1" dirty="0" err="1"/>
              <a:t>rehetra</a:t>
            </a:r>
            <a:r>
              <a:rPr lang="fr-FR" sz="1900" b="1" dirty="0"/>
              <a:t>, </a:t>
            </a:r>
            <a:r>
              <a:rPr lang="fr-FR" sz="1900" b="1" dirty="0" err="1"/>
              <a:t>ary</a:t>
            </a:r>
            <a:r>
              <a:rPr lang="fr-FR" sz="1900" b="1" dirty="0"/>
              <a:t>,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hay</a:t>
            </a:r>
            <a:r>
              <a:rPr lang="fr-FR" sz="1900" b="1" dirty="0"/>
              <a:t> </a:t>
            </a:r>
            <a:r>
              <a:rPr lang="fr-FR" sz="1900" b="1" dirty="0" err="1"/>
              <a:t>hazavaina</a:t>
            </a:r>
            <a:r>
              <a:rPr lang="fr-FR" sz="1900" b="1" dirty="0"/>
              <a:t>, fa </a:t>
            </a:r>
            <a:r>
              <a:rPr lang="fr-FR" sz="1900" b="1" dirty="0" err="1"/>
              <a:t>nanapa-kevitra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hikomy</a:t>
            </a:r>
            <a:r>
              <a:rPr lang="fr-FR" sz="1900" b="1" dirty="0"/>
              <a:t> i </a:t>
            </a:r>
            <a:r>
              <a:rPr lang="fr-FR" sz="1900" b="1" dirty="0" err="1"/>
              <a:t>Losifera</a:t>
            </a:r>
            <a:r>
              <a:rPr lang="fr-FR" sz="1900" b="1" dirty="0"/>
              <a:t>,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naniry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hipetraka</a:t>
            </a:r>
            <a:r>
              <a:rPr lang="fr-FR" sz="1900" b="1" dirty="0"/>
              <a:t>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seza</a:t>
            </a:r>
            <a:r>
              <a:rPr lang="fr-FR" sz="1900" b="1" dirty="0"/>
              <a:t> </a:t>
            </a:r>
            <a:r>
              <a:rPr lang="fr-FR" sz="1900" b="1" dirty="0" err="1"/>
              <a:t>fiandrianan’Andriamanitra</a:t>
            </a:r>
            <a:r>
              <a:rPr lang="fr-FR" sz="1900" b="1" dirty="0"/>
              <a:t> (</a:t>
            </a:r>
            <a:r>
              <a:rPr lang="fr-FR" sz="1900" b="1" dirty="0" err="1"/>
              <a:t>Ezek</a:t>
            </a:r>
            <a:r>
              <a:rPr lang="en" sz="1900" b="1" dirty="0"/>
              <a:t>. 28:15; Is.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FIKOMIANA TANY AN-DANITRA 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rambony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manala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ampahatelon'ny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kintana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lanitra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manjera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ireny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(Apokalypsy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186965" y="1307809"/>
            <a:ext cx="5932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faniriany</a:t>
            </a:r>
            <a:r>
              <a:rPr lang="fr-FR" sz="2000" b="1" dirty="0"/>
              <a:t> </a:t>
            </a:r>
            <a:r>
              <a:rPr lang="fr-FR" sz="2000" b="1" dirty="0" err="1"/>
              <a:t>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seza</a:t>
            </a:r>
            <a:r>
              <a:rPr lang="fr-FR" sz="2000" b="1" dirty="0"/>
              <a:t> </a:t>
            </a:r>
            <a:r>
              <a:rPr lang="fr-FR" sz="2000" b="1" dirty="0" err="1"/>
              <a:t>fiandrianan’ny</a:t>
            </a:r>
            <a:r>
              <a:rPr lang="fr-FR" sz="2000" b="1" dirty="0"/>
              <a:t> </a:t>
            </a:r>
            <a:r>
              <a:rPr lang="fr-FR" sz="2000" b="1" dirty="0" err="1"/>
              <a:t>lanitra</a:t>
            </a:r>
            <a:r>
              <a:rPr lang="fr-FR" sz="2000" b="1" dirty="0"/>
              <a:t> dia </a:t>
            </a:r>
            <a:r>
              <a:rPr lang="fr-FR" sz="2000" b="1" dirty="0" err="1"/>
              <a:t>nitondra</a:t>
            </a:r>
            <a:r>
              <a:rPr lang="fr-FR" sz="2000" b="1" dirty="0"/>
              <a:t> </a:t>
            </a:r>
            <a:r>
              <a:rPr lang="fr-FR" sz="2000" b="1" dirty="0" err="1"/>
              <a:t>fisalasalana</a:t>
            </a:r>
            <a:r>
              <a:rPr lang="fr-FR" sz="2000" b="1" dirty="0"/>
              <a:t> 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anjely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fahamarinan’ny</a:t>
            </a:r>
            <a:r>
              <a:rPr lang="fr-FR" sz="2000" b="1" dirty="0"/>
              <a:t> </a:t>
            </a:r>
            <a:r>
              <a:rPr lang="fr-FR" sz="2000" b="1" dirty="0" err="1"/>
              <a:t>fitondran’Andriamanitra</a:t>
            </a:r>
            <a:r>
              <a:rPr lang="fr-FR" sz="2000" b="1" dirty="0"/>
              <a:t> i </a:t>
            </a:r>
            <a:r>
              <a:rPr lang="fr-FR" sz="2000" b="1" dirty="0" err="1"/>
              <a:t>Losifera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zava-manan'aina</a:t>
            </a:r>
            <a:r>
              <a:rPr lang="fr-FR" sz="2000" b="1" dirty="0"/>
              <a:t>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? </a:t>
            </a:r>
            <a:r>
              <a:rPr lang="fr-FR" sz="2000" b="1" dirty="0" err="1"/>
              <a:t>Nahoana</a:t>
            </a:r>
            <a:r>
              <a:rPr lang="fr-FR" sz="2000" b="1" dirty="0"/>
              <a:t> no </a:t>
            </a:r>
            <a:r>
              <a:rPr lang="fr-FR" sz="2000" b="1" dirty="0" err="1"/>
              <a:t>milefitra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henjana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, </a:t>
            </a:r>
            <a:r>
              <a:rPr lang="fr-FR" sz="2000" b="1" dirty="0" err="1"/>
              <a:t>mety</a:t>
            </a:r>
            <a:r>
              <a:rPr lang="fr-FR" sz="2000" b="1" dirty="0"/>
              <a:t> ho, </a:t>
            </a:r>
            <a:r>
              <a:rPr lang="fr-FR" sz="2000" b="1" dirty="0" err="1"/>
              <a:t>tsy</a:t>
            </a:r>
            <a:r>
              <a:rPr lang="fr-FR" sz="2000" b="1" dirty="0"/>
              <a:t> ara-</a:t>
            </a:r>
            <a:r>
              <a:rPr lang="fr-FR" sz="2000" b="1" dirty="0" err="1"/>
              <a:t>drariny</a:t>
            </a:r>
            <a:r>
              <a:rPr lang="fr-FR" sz="2000" b="1" dirty="0"/>
              <a:t> na </a:t>
            </a:r>
            <a:r>
              <a:rPr lang="fr-FR" sz="2000" b="1" dirty="0" err="1"/>
              <a:t>aingitraingitra</a:t>
            </a:r>
            <a:r>
              <a:rPr lang="en" sz="2000" b="1" dirty="0"/>
              <a:t>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044689" cy="2609454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9461" y="1847863"/>
            <a:ext cx="2872513" cy="2453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263344" y="4554852"/>
            <a:ext cx="8928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Nanjary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an-</a:t>
            </a:r>
            <a:r>
              <a:rPr lang="fr-FR" sz="2000" b="1" dirty="0" err="1"/>
              <a:t>karihary</a:t>
            </a:r>
            <a:r>
              <a:rPr lang="fr-FR" sz="2000" b="1" dirty="0"/>
              <a:t>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fikomiana</a:t>
            </a:r>
            <a:r>
              <a:rPr lang="fr-FR" sz="2000" b="1" dirty="0"/>
              <a:t>, </a:t>
            </a:r>
            <a:r>
              <a:rPr lang="fr-FR" sz="2000" b="1" dirty="0" err="1"/>
              <a:t>ady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nandraisan'ny</a:t>
            </a:r>
            <a:r>
              <a:rPr lang="fr-FR" sz="2000" b="1" dirty="0"/>
              <a:t> </a:t>
            </a:r>
            <a:r>
              <a:rPr lang="fr-FR" sz="2000" b="1" dirty="0" err="1"/>
              <a:t>anjely</a:t>
            </a:r>
            <a:r>
              <a:rPr lang="fr-FR" sz="2000" b="1" dirty="0"/>
              <a:t> </a:t>
            </a:r>
            <a:r>
              <a:rPr lang="fr-FR" sz="2000" b="1" dirty="0" err="1"/>
              <a:t>tsirairay</a:t>
            </a:r>
            <a:r>
              <a:rPr lang="fr-FR" sz="2000" b="1" dirty="0"/>
              <a:t> </a:t>
            </a:r>
            <a:r>
              <a:rPr lang="fr-FR" sz="2000" b="1" dirty="0" err="1"/>
              <a:t>fanapahan-kevitra</a:t>
            </a:r>
            <a:r>
              <a:rPr lang="fr-FR" sz="2000" b="1" dirty="0"/>
              <a:t>. 1/3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anjely</a:t>
            </a:r>
            <a:r>
              <a:rPr lang="fr-FR" sz="2000" b="1" dirty="0"/>
              <a:t> no </a:t>
            </a:r>
            <a:r>
              <a:rPr lang="fr-FR" sz="2000" b="1" dirty="0" err="1"/>
              <a:t>nanaraka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Satana, fa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ambiny</a:t>
            </a:r>
            <a:r>
              <a:rPr lang="fr-FR" sz="2000" b="1" dirty="0"/>
              <a:t> </a:t>
            </a:r>
            <a:r>
              <a:rPr lang="fr-FR" sz="2000" b="1" dirty="0" err="1"/>
              <a:t>kosa</a:t>
            </a:r>
            <a:r>
              <a:rPr lang="fr-FR" sz="2000" b="1" dirty="0"/>
              <a:t> </a:t>
            </a:r>
            <a:r>
              <a:rPr lang="fr-FR" sz="2000" b="1" dirty="0" err="1"/>
              <a:t>nitoetra</a:t>
            </a:r>
            <a:r>
              <a:rPr lang="fr-FR" sz="2000" b="1" dirty="0"/>
              <a:t> </a:t>
            </a:r>
            <a:r>
              <a:rPr lang="fr-FR" sz="2000" b="1" dirty="0" err="1"/>
              <a:t>mahatoky</a:t>
            </a:r>
            <a:r>
              <a:rPr lang="fr-FR" sz="2000" b="1" dirty="0"/>
              <a:t> </a:t>
            </a:r>
            <a:r>
              <a:rPr lang="fr-FR" sz="2000" b="1" dirty="0" err="1"/>
              <a:t>tamin’Andriamanitra</a:t>
            </a:r>
            <a:r>
              <a:rPr lang="fr-FR" sz="2000" b="1" dirty="0"/>
              <a:t> (</a:t>
            </a:r>
            <a:r>
              <a:rPr lang="fr-FR" sz="2000" b="1" dirty="0" err="1"/>
              <a:t>Apok</a:t>
            </a:r>
            <a:r>
              <a:rPr lang="en" sz="2000" b="1" dirty="0"/>
              <a:t>.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4803819"/>
            <a:ext cx="3121068" cy="2065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186965" y="3283352"/>
            <a:ext cx="59168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Nanjary</a:t>
            </a:r>
            <a:r>
              <a:rPr lang="fr-FR" sz="2000" b="1" dirty="0"/>
              <a:t> Satana,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mpiampanga</a:t>
            </a:r>
            <a:r>
              <a:rPr lang="fr-FR" sz="2000" b="1" dirty="0"/>
              <a:t> i </a:t>
            </a:r>
            <a:r>
              <a:rPr lang="fr-FR" sz="2000" b="1" dirty="0" err="1"/>
              <a:t>Losifera</a:t>
            </a:r>
            <a:r>
              <a:rPr lang="fr-FR" sz="2000" b="1" dirty="0"/>
              <a:t> (</a:t>
            </a:r>
            <a:r>
              <a:rPr lang="fr-FR" sz="2000" b="1" dirty="0" err="1"/>
              <a:t>Apok</a:t>
            </a:r>
            <a:r>
              <a:rPr lang="fr-FR" sz="2000" b="1" dirty="0"/>
              <a:t>. 12:10; </a:t>
            </a:r>
            <a:r>
              <a:rPr lang="fr-FR" sz="2000" b="1" dirty="0" err="1"/>
              <a:t>Joba</a:t>
            </a:r>
            <a:r>
              <a:rPr lang="fr-FR" sz="2000" b="1" dirty="0"/>
              <a:t> 1:6, 9–10). </a:t>
            </a:r>
            <a:r>
              <a:rPr lang="fr-FR" sz="2000" b="1" dirty="0" err="1"/>
              <a:t>Nolaviny</a:t>
            </a:r>
            <a:r>
              <a:rPr lang="fr-FR" sz="2000" b="1" dirty="0"/>
              <a:t> </a:t>
            </a:r>
            <a:r>
              <a:rPr lang="fr-FR" sz="2000" b="1" dirty="0" err="1"/>
              <a:t>avokoa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antson’Andriamanitra</a:t>
            </a:r>
            <a:r>
              <a:rPr lang="fr-FR" sz="2000" b="1" dirty="0"/>
              <a:t> ho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fiovam-pitondran-tena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339723" y="5570515"/>
            <a:ext cx="86522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mitohy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fr-FR" sz="2000" b="1" dirty="0"/>
              <a:t>.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miasa</a:t>
            </a:r>
            <a:r>
              <a:rPr lang="fr-FR" sz="2000" b="1" dirty="0"/>
              <a:t> i Satana. </a:t>
            </a:r>
            <a:r>
              <a:rPr lang="fr-FR" sz="2000" b="1" dirty="0" err="1"/>
              <a:t>Miezaka</a:t>
            </a:r>
            <a:r>
              <a:rPr lang="fr-FR" sz="2000" b="1" dirty="0"/>
              <a:t> </a:t>
            </a:r>
            <a:r>
              <a:rPr lang="fr-FR" sz="2000" b="1" dirty="0" err="1"/>
              <a:t>mitaona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hikomy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afa-tsy</a:t>
            </a:r>
            <a:r>
              <a:rPr lang="fr-FR" sz="2000" b="1" dirty="0"/>
              <a:t> </a:t>
            </a:r>
            <a:r>
              <a:rPr lang="fr-FR" sz="2000" b="1" dirty="0" err="1"/>
              <a:t>antoko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.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te </a:t>
            </a:r>
            <a:r>
              <a:rPr lang="fr-FR" sz="2000" b="1" dirty="0" err="1"/>
              <a:t>hankatò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Lalàn’Andriamanitra</a:t>
            </a:r>
            <a:r>
              <a:rPr lang="fr-FR" sz="2000" b="1" dirty="0"/>
              <a:t>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mandà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fanapahan-kevitra</a:t>
            </a:r>
            <a:r>
              <a:rPr lang="fr-FR" sz="2000" b="1" dirty="0"/>
              <a:t> (</a:t>
            </a:r>
            <a:r>
              <a:rPr lang="fr-FR" sz="2000" b="1" dirty="0" err="1"/>
              <a:t>Deot</a:t>
            </a:r>
            <a:r>
              <a:rPr lang="en" sz="2000" b="1" dirty="0"/>
              <a:t>. 30:11, 16, 19; Jos.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360014" y="1419316"/>
            <a:ext cx="105171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Afaka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nandroaka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avy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hatrany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mpamitaka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raindahiny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avy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tany</a:t>
            </a:r>
            <a:r>
              <a:rPr lang="en-US" sz="2800" b="1" dirty="0">
                <a:latin typeface="Constantia" panose="02030602050306030303" pitchFamily="18" charset="0"/>
              </a:rPr>
              <a:t> an-</a:t>
            </a:r>
            <a:r>
              <a:rPr lang="en-US" sz="2800" b="1" dirty="0" err="1">
                <a:latin typeface="Constantia" panose="02030602050306030303" pitchFamily="18" charset="0"/>
              </a:rPr>
              <a:t>danitra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Ilay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lehibe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nefa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izany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fikasany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Nomeny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fahafahana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mitovy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hampiseho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hery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tanjaka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Zanany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ireo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anjeliny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mahatoky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ireo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mpikomy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Amin'io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ady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anjely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tsirairay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hifidy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iandaniany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haneho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rehetra</a:t>
            </a:r>
            <a:r>
              <a:rPr lang="en-US" sz="2800" b="1" dirty="0">
                <a:latin typeface="Constantia" panose="02030602050306030303" pitchFamily="18" charset="0"/>
              </a:rPr>
              <a:t>. […] </a:t>
            </a:r>
            <a:r>
              <a:rPr lang="en-US" sz="2800" b="1" dirty="0" err="1">
                <a:latin typeface="Constantia" panose="02030602050306030303" pitchFamily="18" charset="0"/>
              </a:rPr>
              <a:t>Raha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nampihatra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heriny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hamaizana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an’io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lehiben’ny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mpikomy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Andriamanitra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niseho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ireo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anjely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afa-po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Noho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izany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nampiasa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hevitra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Andriamanitra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satria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aseho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miavaka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tsara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amin'ireo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mponin'ny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manontolo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fahamarinany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fitsarany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8588540" y="6395085"/>
            <a:ext cx="3491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Story of Redemption, p.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0056" y="1371294"/>
            <a:ext cx="3595688" cy="1753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FIKOMIANA ETO AN-TANY </a:t>
            </a:r>
            <a:endParaRPr lang="en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hoy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‘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moa no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nanambara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taminao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mitanjaka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ianao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nihinanao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hazo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nandrarako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hihinananao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?’ 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(Genesisy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0" y="1294328"/>
            <a:ext cx="8680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Noforonin'Andriamanitra</a:t>
            </a:r>
            <a:r>
              <a:rPr lang="fr-FR" sz="2000" b="1" dirty="0"/>
              <a:t> tao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pentim-pahotana</a:t>
            </a:r>
            <a:r>
              <a:rPr lang="fr-FR" sz="2000" b="1" dirty="0"/>
              <a:t>, fa </a:t>
            </a:r>
            <a:r>
              <a:rPr lang="fr-FR" sz="2000" b="1" dirty="0" err="1"/>
              <a:t>tonga</a:t>
            </a:r>
            <a:r>
              <a:rPr lang="fr-FR" sz="2000" b="1" dirty="0"/>
              <a:t> </a:t>
            </a:r>
            <a:r>
              <a:rPr lang="fr-FR" sz="2000" b="1" dirty="0" err="1"/>
              <a:t>lafatra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anjely</a:t>
            </a:r>
            <a:r>
              <a:rPr lang="fr-FR" sz="2000" b="1" dirty="0"/>
              <a:t>.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, </a:t>
            </a:r>
            <a:r>
              <a:rPr lang="fr-FR" sz="2000" b="1" dirty="0" err="1"/>
              <a:t>noforonin'Andriamanitra</a:t>
            </a:r>
            <a:r>
              <a:rPr lang="fr-FR" sz="2000" b="1" dirty="0"/>
              <a:t> 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tonga</a:t>
            </a:r>
            <a:r>
              <a:rPr lang="fr-FR" sz="2000" b="1" dirty="0"/>
              <a:t> </a:t>
            </a:r>
            <a:r>
              <a:rPr lang="fr-FR" sz="2000" b="1" dirty="0" err="1"/>
              <a:t>lafatra</a:t>
            </a:r>
            <a:r>
              <a:rPr lang="fr-FR" sz="2000" b="1" dirty="0"/>
              <a:t>,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ota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olombelona</a:t>
            </a:r>
            <a:r>
              <a:rPr lang="fr-FR" sz="2000" b="1" dirty="0"/>
              <a:t> </a:t>
            </a:r>
            <a:r>
              <a:rPr lang="en" sz="2000" b="1" dirty="0"/>
              <a:t>(Gen.1:31).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74491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47464" y="3553214"/>
            <a:ext cx="72787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Io </a:t>
            </a:r>
            <a:r>
              <a:rPr lang="fr-FR" sz="2000" b="1" dirty="0" err="1"/>
              <a:t>ihany</a:t>
            </a:r>
            <a:r>
              <a:rPr lang="fr-FR" sz="2000" b="1" dirty="0"/>
              <a:t> no </a:t>
            </a:r>
            <a:r>
              <a:rPr lang="fr-FR" sz="2000" b="1" dirty="0" err="1"/>
              <a:t>teboka</a:t>
            </a:r>
            <a:r>
              <a:rPr lang="fr-FR" sz="2000" b="1" dirty="0"/>
              <a:t> </a:t>
            </a:r>
            <a:r>
              <a:rPr lang="fr-FR" sz="2000" b="1" dirty="0" err="1"/>
              <a:t>nahafahan’i</a:t>
            </a:r>
            <a:r>
              <a:rPr lang="fr-FR" sz="2000" b="1" dirty="0"/>
              <a:t> Satana </a:t>
            </a:r>
            <a:r>
              <a:rPr lang="fr-FR" sz="2000" b="1" dirty="0" err="1"/>
              <a:t>nitondra</a:t>
            </a:r>
            <a:r>
              <a:rPr lang="fr-FR" sz="2000" b="1" dirty="0"/>
              <a:t> </a:t>
            </a:r>
            <a:r>
              <a:rPr lang="fr-FR" sz="2000" b="1" dirty="0" err="1"/>
              <a:t>fisalasalana</a:t>
            </a:r>
            <a:r>
              <a:rPr lang="fr-FR" sz="2000" b="1" dirty="0"/>
              <a:t> </a:t>
            </a:r>
            <a:r>
              <a:rPr lang="fr-FR" sz="2000" b="1" dirty="0" err="1"/>
              <a:t>tamin'izy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. </a:t>
            </a:r>
            <a:r>
              <a:rPr lang="fr-FR" sz="2000" b="1" dirty="0" err="1"/>
              <a:t>Tamin-kafetsena</a:t>
            </a:r>
            <a:r>
              <a:rPr lang="fr-FR" sz="2000" b="1" dirty="0"/>
              <a:t>, dia </a:t>
            </a:r>
            <a:r>
              <a:rPr lang="fr-FR" sz="2000" b="1" dirty="0" err="1"/>
              <a:t>tratrany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tanjony</a:t>
            </a:r>
            <a:r>
              <a:rPr lang="fr-FR" sz="2000" b="1" dirty="0"/>
              <a:t>. </a:t>
            </a:r>
            <a:r>
              <a:rPr lang="fr-FR" sz="2000" b="1" dirty="0" err="1"/>
              <a:t>Nisalasala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i </a:t>
            </a:r>
            <a:r>
              <a:rPr lang="fr-FR" sz="2000" b="1" dirty="0" err="1"/>
              <a:t>Adama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i Eva,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nankatò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niodina</a:t>
            </a:r>
            <a:r>
              <a:rPr lang="fr-FR" sz="2000" b="1" dirty="0"/>
              <a:t> </a:t>
            </a:r>
            <a:r>
              <a:rPr lang="fr-FR" sz="2000" b="1" dirty="0" err="1"/>
              <a:t>tamin’ilay</a:t>
            </a:r>
            <a:r>
              <a:rPr lang="fr-FR" sz="2000" b="1" dirty="0"/>
              <a:t> </a:t>
            </a:r>
            <a:r>
              <a:rPr lang="fr-FR" sz="2000" b="1" dirty="0" err="1"/>
              <a:t>loharanon’aina</a:t>
            </a:r>
            <a:r>
              <a:rPr lang="fr-FR" sz="2000" b="1" dirty="0"/>
              <a:t> (</a:t>
            </a:r>
            <a:r>
              <a:rPr lang="fr-FR" sz="2000" b="1" dirty="0" err="1"/>
              <a:t>Gen</a:t>
            </a:r>
            <a:r>
              <a:rPr lang="fr-FR" sz="2000" b="1" dirty="0"/>
              <a:t>. 3:6, 9-13, 19). </a:t>
            </a:r>
            <a:r>
              <a:rPr lang="fr-FR" sz="2000" b="1" dirty="0" err="1"/>
              <a:t>Nanokatra</a:t>
            </a:r>
            <a:r>
              <a:rPr lang="fr-FR" sz="2000" b="1" dirty="0"/>
              <a:t> </a:t>
            </a:r>
            <a:r>
              <a:rPr lang="fr-FR" sz="2000" b="1" dirty="0" err="1"/>
              <a:t>varavarana</a:t>
            </a:r>
            <a:r>
              <a:rPr lang="fr-FR" sz="2000" b="1" dirty="0"/>
              <a:t> </a:t>
            </a:r>
            <a:r>
              <a:rPr lang="fr-FR" sz="2000" b="1" dirty="0" err="1"/>
              <a:t>hidiran’ny</a:t>
            </a:r>
            <a:r>
              <a:rPr lang="fr-FR" sz="2000" b="1" dirty="0"/>
              <a:t> </a:t>
            </a:r>
            <a:r>
              <a:rPr lang="fr-FR" sz="2000" b="1" dirty="0" err="1"/>
              <a:t>ota</a:t>
            </a:r>
            <a:r>
              <a:rPr lang="fr-FR" sz="2000" b="1" dirty="0"/>
              <a:t> i </a:t>
            </a:r>
            <a:r>
              <a:rPr lang="fr-FR" sz="2000" b="1" dirty="0" err="1"/>
              <a:t>Adama</a:t>
            </a:r>
            <a:r>
              <a:rPr lang="fr-FR" sz="2000" b="1" dirty="0"/>
              <a:t>, ka </a:t>
            </a:r>
            <a:r>
              <a:rPr lang="fr-FR" sz="2000" b="1" dirty="0" err="1"/>
              <a:t>nifindra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fahafatesana</a:t>
            </a:r>
            <a:r>
              <a:rPr lang="en" sz="2000" b="1" dirty="0"/>
              <a:t>(Rom.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155" y="3336986"/>
            <a:ext cx="2142463" cy="27680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0" y="5525826"/>
            <a:ext cx="98333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Nanomboka</a:t>
            </a:r>
            <a:r>
              <a:rPr lang="fr-FR" sz="2000" b="1" dirty="0"/>
              <a:t> </a:t>
            </a:r>
            <a:r>
              <a:rPr lang="fr-FR" sz="2000" b="1" dirty="0" err="1"/>
              <a:t>hatreo</a:t>
            </a:r>
            <a:r>
              <a:rPr lang="fr-FR" sz="2000" b="1" dirty="0"/>
              <a:t> dia </a:t>
            </a:r>
            <a:r>
              <a:rPr lang="fr-FR" sz="2000" b="1" dirty="0" err="1"/>
              <a:t>miaina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anatin’ny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voamariky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fanaintainana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aretina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fahafatesana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Manonitra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fahotan’i</a:t>
            </a:r>
            <a:r>
              <a:rPr lang="fr-FR" sz="2000" b="1" dirty="0"/>
              <a:t> </a:t>
            </a:r>
            <a:r>
              <a:rPr lang="fr-FR" sz="2000" b="1" dirty="0" err="1"/>
              <a:t>Adama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en" sz="2000" b="1" dirty="0"/>
              <a:t>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-11175" y="2273636"/>
            <a:ext cx="85000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nataony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anjely</a:t>
            </a:r>
            <a:r>
              <a:rPr lang="fr-FR" sz="2000" b="1" dirty="0"/>
              <a:t>, dia </a:t>
            </a:r>
            <a:r>
              <a:rPr lang="fr-FR" sz="2000" b="1" dirty="0" err="1"/>
              <a:t>noharian’Andriamanitra</a:t>
            </a:r>
            <a:r>
              <a:rPr lang="fr-FR" sz="2000" b="1" dirty="0"/>
              <a:t> </a:t>
            </a:r>
            <a:r>
              <a:rPr lang="fr-FR" sz="2000" b="1" dirty="0" err="1"/>
              <a:t>hanana</a:t>
            </a:r>
            <a:r>
              <a:rPr lang="fr-FR" sz="2000" b="1" dirty="0"/>
              <a:t> </a:t>
            </a:r>
            <a:r>
              <a:rPr lang="fr-FR" sz="2000" b="1" dirty="0" err="1"/>
              <a:t>fahafaha-misafidy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Koa</a:t>
            </a:r>
            <a:r>
              <a:rPr lang="fr-FR" sz="2000" b="1" dirty="0"/>
              <a:t> dia,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nampiasa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fahafahana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i </a:t>
            </a:r>
            <a:r>
              <a:rPr lang="fr-FR" sz="2000" b="1" dirty="0" err="1"/>
              <a:t>Adama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i Eva. </a:t>
            </a:r>
            <a:r>
              <a:rPr lang="fr-FR" sz="2000" b="1" dirty="0" err="1"/>
              <a:t>Baiko</a:t>
            </a:r>
            <a:r>
              <a:rPr lang="fr-FR" sz="2000" b="1" dirty="0"/>
              <a:t> </a:t>
            </a:r>
            <a:r>
              <a:rPr lang="fr-FR" sz="2000" b="1" dirty="0" err="1"/>
              <a:t>tsotra</a:t>
            </a:r>
            <a:r>
              <a:rPr lang="fr-FR" sz="2000" b="1" dirty="0"/>
              <a:t> no </a:t>
            </a:r>
            <a:r>
              <a:rPr lang="fr-FR" sz="2000" b="1" dirty="0" err="1"/>
              <a:t>nomeny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: “fa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hazo</a:t>
            </a:r>
            <a:r>
              <a:rPr lang="fr-FR" sz="2000" b="1" dirty="0"/>
              <a:t> </a:t>
            </a:r>
            <a:r>
              <a:rPr lang="fr-FR" sz="2000" b="1" dirty="0" err="1"/>
              <a:t>fahalalana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ratsy</a:t>
            </a:r>
            <a:r>
              <a:rPr lang="fr-FR" sz="2000" b="1" dirty="0"/>
              <a:t> dia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ihinanana</a:t>
            </a:r>
            <a:r>
              <a:rPr lang="en" sz="2000" b="1" dirty="0"/>
              <a:t>” (Gen.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-11175" y="6172267"/>
            <a:ext cx="12076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Samy </a:t>
            </a:r>
            <a:r>
              <a:rPr lang="fr-FR" sz="2000" b="1" dirty="0" err="1"/>
              <a:t>manonitra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fahotantsika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: “fa </a:t>
            </a:r>
            <a:r>
              <a:rPr lang="fr-FR" sz="2000" b="1" dirty="0" err="1"/>
              <a:t>samy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nanota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ka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voninahitra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amin'Andriamanitra</a:t>
            </a:r>
            <a:r>
              <a:rPr lang="en" sz="2000" b="1" dirty="0"/>
              <a:t>” (Rom.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MANOHITRA NY FITIAVANA 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fitiavana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nitiavantsika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an'Andriamanitra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nitiavany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antsika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nirahiny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avotra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noho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fahotantsika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(1Jao.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212687" y="1332135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Na dia </a:t>
            </a:r>
            <a:r>
              <a:rPr lang="fr-FR" sz="2000" b="1" dirty="0" err="1"/>
              <a:t>talohan’ny</a:t>
            </a:r>
            <a:r>
              <a:rPr lang="fr-FR" sz="2000" b="1" dirty="0"/>
              <a:t> </a:t>
            </a:r>
            <a:r>
              <a:rPr lang="fr-FR" sz="2000" b="1" dirty="0" err="1"/>
              <a:t>nanambarany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vokatry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fankatoavana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, dia </a:t>
            </a:r>
            <a:r>
              <a:rPr lang="fr-FR" sz="2000" b="1" dirty="0" err="1"/>
              <a:t>nampahafantarin’Andriamanitra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Adama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i Eva fa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drafitra</a:t>
            </a:r>
            <a:r>
              <a:rPr lang="fr-FR" sz="2000" b="1" dirty="0"/>
              <a:t> ho </a:t>
            </a:r>
            <a:r>
              <a:rPr lang="fr-FR" sz="2000" b="1" dirty="0" err="1"/>
              <a:t>fanavotana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en" sz="2000" b="1" dirty="0"/>
              <a:t>(Gen.3:15).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558" y="1641121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00" y="3415703"/>
            <a:ext cx="5855611" cy="3255553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247134"/>
            <a:ext cx="60123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na </a:t>
            </a:r>
            <a:r>
              <a:rPr lang="fr-FR" sz="2000" b="1" dirty="0" err="1"/>
              <a:t>inona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mahatonga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ho </a:t>
            </a:r>
            <a:r>
              <a:rPr lang="fr-FR" sz="2000" b="1" dirty="0" err="1"/>
              <a:t>mendrika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fitiavan’Andriamanitra</a:t>
            </a:r>
            <a:r>
              <a:rPr lang="fr-FR" sz="2000" b="1" dirty="0"/>
              <a:t>. </a:t>
            </a:r>
            <a:r>
              <a:rPr lang="fr-FR" sz="2000" b="1" dirty="0" err="1"/>
              <a:t>Kanefa</a:t>
            </a:r>
            <a:r>
              <a:rPr lang="fr-FR" sz="2000" b="1" dirty="0"/>
              <a:t>, </a:t>
            </a:r>
            <a:r>
              <a:rPr lang="fr-FR" sz="2000" b="1" dirty="0" err="1"/>
              <a:t>isaky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piti-dra</a:t>
            </a:r>
            <a:r>
              <a:rPr lang="fr-FR" sz="2000" b="1" dirty="0"/>
              <a:t> </a:t>
            </a:r>
            <a:r>
              <a:rPr lang="fr-FR" sz="2000" b="1" dirty="0" err="1"/>
              <a:t>kely</a:t>
            </a:r>
            <a:r>
              <a:rPr lang="fr-FR" sz="2000" b="1" dirty="0"/>
              <a:t> </a:t>
            </a:r>
            <a:r>
              <a:rPr lang="fr-FR" sz="2000" b="1" dirty="0" err="1"/>
              <a:t>nalatsak’i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tao </a:t>
            </a:r>
            <a:r>
              <a:rPr lang="fr-FR" sz="2000" b="1" dirty="0" err="1"/>
              <a:t>Kalvary</a:t>
            </a:r>
            <a:r>
              <a:rPr lang="fr-FR" sz="2000" b="1" dirty="0"/>
              <a:t>, dia </a:t>
            </a:r>
            <a:r>
              <a:rPr lang="fr-FR" sz="2000" b="1" dirty="0" err="1"/>
              <a:t>hoy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: “</a:t>
            </a:r>
            <a:r>
              <a:rPr lang="fr-FR" sz="2000" b="1" dirty="0" err="1"/>
              <a:t>Tiako</a:t>
            </a:r>
            <a:r>
              <a:rPr lang="fr-FR" sz="2000" b="1" dirty="0"/>
              <a:t> </a:t>
            </a:r>
            <a:r>
              <a:rPr lang="fr-FR" sz="2000" b="1" dirty="0" err="1"/>
              <a:t>ianao</a:t>
            </a:r>
            <a:r>
              <a:rPr lang="en" sz="2000" b="1" dirty="0"/>
              <a:t>.”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532" y="3047322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636510"/>
            <a:ext cx="45033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voatery</a:t>
            </a:r>
            <a:r>
              <a:rPr lang="fr-FR" sz="2000" b="1" dirty="0"/>
              <a:t> ho </a:t>
            </a:r>
            <a:r>
              <a:rPr lang="fr-FR" sz="2000" b="1" dirty="0" err="1"/>
              <a:t>anjara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mpanota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fahafatesana</a:t>
            </a:r>
            <a:r>
              <a:rPr lang="fr-FR" sz="2000" b="1" dirty="0"/>
              <a:t>. </a:t>
            </a:r>
            <a:r>
              <a:rPr lang="fr-FR" sz="2000" b="1" dirty="0" err="1"/>
              <a:t>Naneho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nandoavany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sandan'ny</a:t>
            </a:r>
            <a:r>
              <a:rPr lang="fr-FR" sz="2000" b="1" dirty="0"/>
              <a:t> </a:t>
            </a:r>
            <a:r>
              <a:rPr lang="fr-FR" sz="2000" b="1" dirty="0" err="1"/>
              <a:t>ota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ainy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en" sz="2000" b="1" dirty="0"/>
              <a:t>(Rom.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Nisaraka</a:t>
            </a:r>
            <a:r>
              <a:rPr lang="fr-FR" sz="2000" b="1" dirty="0"/>
              <a:t> an-</a:t>
            </a:r>
            <a:r>
              <a:rPr lang="fr-FR" sz="2000" b="1" dirty="0" err="1"/>
              <a:t>tsitrapo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Mpamorona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olombelona</a:t>
            </a:r>
            <a:r>
              <a:rPr lang="fr-FR" sz="2000" b="1" dirty="0"/>
              <a:t>. </a:t>
            </a:r>
            <a:r>
              <a:rPr lang="fr-FR" sz="2000" b="1" dirty="0" err="1"/>
              <a:t>Saingy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nandao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zanany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mahay</a:t>
            </a:r>
            <a:r>
              <a:rPr lang="fr-FR" sz="2000" b="1" dirty="0"/>
              <a:t> </a:t>
            </a:r>
            <a:r>
              <a:rPr lang="fr-FR" sz="2000" b="1" dirty="0" err="1"/>
              <a:t>mankasitraka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, fa </a:t>
            </a:r>
            <a:r>
              <a:rPr lang="fr-FR" sz="2000" b="1" dirty="0" err="1"/>
              <a:t>naneho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toetrany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fitiavany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mihoatra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fr-FR" sz="2000" b="1" dirty="0"/>
              <a:t> (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en" sz="2000" b="1" dirty="0"/>
              <a:t>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/>
              <a:t>Ahoana</a:t>
            </a:r>
            <a:r>
              <a:rPr lang="fr-FR" sz="2000" b="1" dirty="0"/>
              <a:t> no </a:t>
            </a:r>
            <a:r>
              <a:rPr lang="fr-FR" sz="2000" b="1" dirty="0" err="1"/>
              <a:t>nanehoan’i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en" sz="2000" b="1" dirty="0"/>
              <a:t>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386821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MANOHITRA NY FITIAVANA 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fitiavana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nitiavantsika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an'Andriamanitra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nitiavany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antsika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nirahiny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avotra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noho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fahotantsika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(1Jao.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1516</Words>
  <Application>Microsoft Office PowerPoint</Application>
  <PresentationFormat>Panorámica</PresentationFormat>
  <Paragraphs>64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106</cp:revision>
  <dcterms:created xsi:type="dcterms:W3CDTF">2024-03-24T10:47:51Z</dcterms:created>
  <dcterms:modified xsi:type="dcterms:W3CDTF">2024-04-04T06:17:56Z</dcterms:modified>
</cp:coreProperties>
</file>