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2" r:id="rId3"/>
    <p:sldId id="295" r:id="rId4"/>
    <p:sldId id="257" r:id="rId5"/>
    <p:sldId id="293" r:id="rId6"/>
    <p:sldId id="259" r:id="rId7"/>
    <p:sldId id="260" r:id="rId8"/>
    <p:sldId id="261" r:id="rId9"/>
    <p:sldId id="262" r:id="rId10"/>
    <p:sldId id="294" r:id="rId11"/>
    <p:sldId id="264" r:id="rId12"/>
    <p:sldId id="290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A10F"/>
    <a:srgbClr val="F0C434"/>
    <a:srgbClr val="952B38"/>
    <a:srgbClr val="BD5B31"/>
    <a:srgbClr val="4C7665"/>
    <a:srgbClr val="4D6642"/>
    <a:srgbClr val="618053"/>
    <a:srgbClr val="BEE0EE"/>
    <a:srgbClr val="F8E8D0"/>
    <a:srgbClr val="AC0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0" d="100"/>
          <a:sy n="30" d="100"/>
        </p:scale>
        <p:origin x="84" y="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07B24-054A-41C8-8479-F532ED99647A}" type="doc">
      <dgm:prSet loTypeId="urn:microsoft.com/office/officeart/2005/8/layout/hierarchy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DBE2B4B-880D-44A5-BA1E-738A471907D8}">
      <dgm:prSet phldrT="[Texto]" custT="1"/>
      <dgm:spPr/>
      <dgm:t>
        <a:bodyPr/>
        <a:lstStyle/>
        <a:p>
          <a:r>
            <a:rPr lang="fr-FR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Izay</a:t>
          </a:r>
          <a:r>
            <a: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efa</a:t>
          </a:r>
          <a:r>
            <a: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nataoko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19F864-260D-4F9E-8E3E-8980920C13DA}" type="parTrans" cxnId="{D93FAD9E-2068-48E2-9934-CE4D2EEEC980}">
      <dgm:prSet/>
      <dgm:spPr/>
      <dgm:t>
        <a:bodyPr/>
        <a:lstStyle/>
        <a:p>
          <a:endParaRPr lang="es-ES" sz="2000" b="1"/>
        </a:p>
      </dgm:t>
    </dgm:pt>
    <dgm:pt modelId="{C99BA550-74AA-45EF-8944-EFF6D3B79A46}" type="sibTrans" cxnId="{D93FAD9E-2068-48E2-9934-CE4D2EEEC980}">
      <dgm:prSet/>
      <dgm:spPr/>
      <dgm:t>
        <a:bodyPr/>
        <a:lstStyle/>
        <a:p>
          <a:endParaRPr lang="es-ES" sz="2000" b="1"/>
        </a:p>
      </dgm:t>
    </dgm:pt>
    <dgm:pt modelId="{5FC4C79C-629B-4024-B3F8-B22E6748376A}">
      <dgm:prSet phldrT="[Texto]" custT="1"/>
      <dgm:spPr/>
      <dgm:t>
        <a:bodyPr/>
        <a:lstStyle/>
        <a:p>
          <a:r>
            <a:rPr lang="fr-FR" sz="2000" b="1" dirty="0" err="1"/>
            <a:t>Niseho</a:t>
          </a:r>
          <a:r>
            <a:rPr lang="fr-FR" sz="2000" b="1" dirty="0"/>
            <a:t> </a:t>
          </a:r>
          <a:r>
            <a:rPr lang="fr-FR" sz="2000" b="1" dirty="0" err="1"/>
            <a:t>tamin’ny</a:t>
          </a:r>
          <a:r>
            <a:rPr lang="fr-FR" sz="2000" b="1" dirty="0"/>
            <a:t> </a:t>
          </a:r>
          <a:r>
            <a:rPr lang="fr-FR" sz="2000" b="1" dirty="0" err="1"/>
            <a:t>mpaminany</a:t>
          </a:r>
          <a:r>
            <a:rPr lang="fr-FR" sz="2000" b="1" dirty="0"/>
            <a:t> Aho</a:t>
          </a:r>
          <a:endParaRPr lang="en" sz="2000" b="1" dirty="0"/>
        </a:p>
      </dgm:t>
    </dgm:pt>
    <dgm:pt modelId="{887FE00A-7D42-4E84-88F3-ABC49DBF1E9F}" type="parTrans" cxnId="{96EC6767-4408-4888-B9EF-701F44C35288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3B41628A-09E8-4FD6-9454-B5B5FE6167A8}" type="sibTrans" cxnId="{96EC6767-4408-4888-B9EF-701F44C35288}">
      <dgm:prSet/>
      <dgm:spPr/>
      <dgm:t>
        <a:bodyPr/>
        <a:lstStyle/>
        <a:p>
          <a:endParaRPr lang="es-ES" sz="2000" b="1"/>
        </a:p>
      </dgm:t>
    </dgm:pt>
    <dgm:pt modelId="{144333C5-8112-45E5-A53F-427347613F04}">
      <dgm:prSet phldrT="[Texto]" custT="1"/>
      <dgm:spPr/>
      <dgm:t>
        <a:bodyPr/>
        <a:lstStyle/>
        <a:p>
          <a:r>
            <a:rPr lang="fr-FR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Izay</a:t>
          </a:r>
          <a:r>
            <a: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hataoko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AD300E-7471-4A6A-9B2F-0F13AF342794}" type="parTrans" cxnId="{2CFA2C2E-E2FA-4307-A089-D0FB8F84D858}">
      <dgm:prSet/>
      <dgm:spPr/>
      <dgm:t>
        <a:bodyPr/>
        <a:lstStyle/>
        <a:p>
          <a:endParaRPr lang="es-ES" sz="2000" b="1"/>
        </a:p>
      </dgm:t>
    </dgm:pt>
    <dgm:pt modelId="{1319A9FF-8C23-4571-B277-C9CF68CCA29E}" type="sibTrans" cxnId="{2CFA2C2E-E2FA-4307-A089-D0FB8F84D858}">
      <dgm:prSet/>
      <dgm:spPr/>
      <dgm:t>
        <a:bodyPr/>
        <a:lstStyle/>
        <a:p>
          <a:endParaRPr lang="es-ES" sz="2000" b="1"/>
        </a:p>
      </dgm:t>
    </dgm:pt>
    <dgm:pt modelId="{2FA30455-E9E7-4FA5-A3C9-06B6A51556AD}">
      <dgm:prSet phldrT="[Texto]" custT="1"/>
      <dgm:spPr/>
      <dgm:t>
        <a:bodyPr/>
        <a:lstStyle/>
        <a:p>
          <a:r>
            <a:rPr lang="fr-FR" sz="1800" b="1" baseline="0" dirty="0" err="1"/>
            <a:t>Hanafaka</a:t>
          </a:r>
          <a:r>
            <a:rPr lang="fr-FR" sz="1800" b="1" baseline="0" dirty="0"/>
            <a:t> </a:t>
          </a:r>
          <a:r>
            <a:rPr lang="fr-FR" sz="1800" b="1" baseline="0" dirty="0" err="1"/>
            <a:t>azy</a:t>
          </a:r>
          <a:r>
            <a:rPr lang="fr-FR" sz="1800" b="1" baseline="0" dirty="0"/>
            <a:t> </a:t>
          </a:r>
          <a:r>
            <a:rPr lang="fr-FR" sz="1800" b="1" baseline="0" dirty="0" err="1"/>
            <a:t>amin'ny</a:t>
          </a:r>
          <a:r>
            <a:rPr lang="fr-FR" sz="1800" b="1" baseline="0" dirty="0"/>
            <a:t> </a:t>
          </a:r>
          <a:r>
            <a:rPr lang="fr-FR" sz="1800" b="1" baseline="0" dirty="0" err="1"/>
            <a:t>fampahoriana</a:t>
          </a:r>
          <a:r>
            <a:rPr lang="fr-FR" sz="1800" b="1" baseline="0" dirty="0"/>
            <a:t> Aho</a:t>
          </a:r>
          <a:endParaRPr lang="en" sz="1800" b="1" baseline="0" dirty="0"/>
        </a:p>
      </dgm:t>
    </dgm:pt>
    <dgm:pt modelId="{FC68B5D2-E39E-4ED9-9736-3C4DB5F70A58}" type="parTrans" cxnId="{00416703-8E87-487B-AA3E-37ED8D5CF785}">
      <dgm:prSet/>
      <dgm:spPr/>
      <dgm:t>
        <a:bodyPr/>
        <a:lstStyle/>
        <a:p>
          <a:endParaRPr lang="es-ES" sz="2000" b="1"/>
        </a:p>
      </dgm:t>
    </dgm:pt>
    <dgm:pt modelId="{3E97955A-FBAE-4E58-BCE0-799ED0970FCF}" type="sibTrans" cxnId="{00416703-8E87-487B-AA3E-37ED8D5CF785}">
      <dgm:prSet/>
      <dgm:spPr/>
      <dgm:t>
        <a:bodyPr/>
        <a:lstStyle/>
        <a:p>
          <a:endParaRPr lang="es-ES" sz="2000" b="1"/>
        </a:p>
      </dgm:t>
    </dgm:pt>
    <dgm:pt modelId="{D59C7C82-331C-4A7A-A171-BECE0C95AEC5}">
      <dgm:prSet phldrT="[Texto]" custT="1"/>
      <dgm:spPr/>
      <dgm:t>
        <a:bodyPr/>
        <a:lstStyle/>
        <a:p>
          <a:r>
            <a:rPr lang="fr-FR" sz="1900" b="1" baseline="0" dirty="0" err="1"/>
            <a:t>Hanafaka</a:t>
          </a:r>
          <a:r>
            <a:rPr lang="fr-FR" sz="1900" b="1" baseline="0" dirty="0"/>
            <a:t> </a:t>
          </a:r>
          <a:r>
            <a:rPr lang="fr-FR" sz="1900" b="1" baseline="0" dirty="0" err="1"/>
            <a:t>azy</a:t>
          </a:r>
          <a:r>
            <a:rPr lang="fr-FR" sz="1900" b="1" baseline="0" dirty="0"/>
            <a:t> </a:t>
          </a:r>
          <a:r>
            <a:rPr lang="fr-FR" sz="1900" b="1" baseline="0" dirty="0" err="1"/>
            <a:t>amin'ny</a:t>
          </a:r>
          <a:r>
            <a:rPr lang="fr-FR" sz="1900" b="1" baseline="0" dirty="0"/>
            <a:t> </a:t>
          </a:r>
          <a:r>
            <a:rPr lang="fr-FR" sz="1900" b="1" baseline="0" dirty="0" err="1"/>
            <a:t>fanandevozana</a:t>
          </a:r>
          <a:r>
            <a:rPr lang="fr-FR" sz="1900" b="1" baseline="0" dirty="0"/>
            <a:t> Aho</a:t>
          </a:r>
          <a:endParaRPr lang="en" sz="1900" b="1" baseline="0" dirty="0"/>
        </a:p>
      </dgm:t>
    </dgm:pt>
    <dgm:pt modelId="{91D41D9F-C6EC-494B-83E9-56B06C86CFA1}" type="parTrans" cxnId="{ECD9C9BA-1E63-4563-AC78-BDAF824505EF}">
      <dgm:prSet/>
      <dgm:spPr/>
      <dgm:t>
        <a:bodyPr/>
        <a:lstStyle/>
        <a:p>
          <a:endParaRPr lang="es-ES" sz="2000" b="1"/>
        </a:p>
      </dgm:t>
    </dgm:pt>
    <dgm:pt modelId="{6AC756C3-5214-4395-A3B8-00FF2E1A7A20}" type="sibTrans" cxnId="{ECD9C9BA-1E63-4563-AC78-BDAF824505EF}">
      <dgm:prSet/>
      <dgm:spPr/>
      <dgm:t>
        <a:bodyPr/>
        <a:lstStyle/>
        <a:p>
          <a:endParaRPr lang="es-ES" sz="2000" b="1"/>
        </a:p>
      </dgm:t>
    </dgm:pt>
    <dgm:pt modelId="{116E2701-BAA1-4773-9B70-3D8C9EE29078}">
      <dgm:prSet phldrT="[Texto]" custT="1"/>
      <dgm:spPr/>
      <dgm:t>
        <a:bodyPr/>
        <a:lstStyle/>
        <a:p>
          <a:r>
            <a:rPr lang="fi-FI" sz="2000" b="1" dirty="0"/>
            <a:t>Nanorina ny fanekeko taminy Aho</a:t>
          </a:r>
          <a:endParaRPr lang="en" sz="2000" b="1" dirty="0"/>
        </a:p>
      </dgm:t>
    </dgm:pt>
    <dgm:pt modelId="{DD48D75E-09B5-4890-B372-5194507A25FD}" type="parTrans" cxnId="{797DF1B5-E60D-472B-BCC9-5793179F570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E1313B1E-FB5D-4988-828C-E3FEB6DCA4C5}" type="sibTrans" cxnId="{797DF1B5-E60D-472B-BCC9-5793179F5706}">
      <dgm:prSet/>
      <dgm:spPr/>
      <dgm:t>
        <a:bodyPr/>
        <a:lstStyle/>
        <a:p>
          <a:endParaRPr lang="es-ES" sz="2000" b="1"/>
        </a:p>
      </dgm:t>
    </dgm:pt>
    <dgm:pt modelId="{06D4A2CD-68A6-424B-85B8-0A46DCD45F82}">
      <dgm:prSet phldrT="[Texto]" custT="1"/>
      <dgm:spPr/>
      <dgm:t>
        <a:bodyPr/>
        <a:lstStyle/>
        <a:p>
          <a:r>
            <a:rPr lang="fr-FR" sz="2000" b="1" dirty="0" err="1"/>
            <a:t>Nampanantena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tany</a:t>
          </a:r>
          <a:r>
            <a:rPr lang="fr-FR" sz="2000" b="1" dirty="0"/>
            <a:t> </a:t>
          </a:r>
          <a:r>
            <a:rPr lang="fr-FR" sz="2000" b="1" dirty="0" err="1"/>
            <a:t>Kanana</a:t>
          </a:r>
          <a:r>
            <a:rPr lang="fr-FR" sz="2000" b="1" dirty="0"/>
            <a:t> ho </a:t>
          </a:r>
          <a:r>
            <a:rPr lang="fr-FR" sz="2000" b="1" dirty="0" err="1"/>
            <a:t>azy</a:t>
          </a:r>
          <a:r>
            <a:rPr lang="fr-FR" sz="2000" b="1" dirty="0"/>
            <a:t> Aho</a:t>
          </a:r>
          <a:endParaRPr lang="en" sz="2000" b="1" dirty="0"/>
        </a:p>
      </dgm:t>
    </dgm:pt>
    <dgm:pt modelId="{4F00C094-C983-4755-83EF-8174411FA3D3}" type="parTrans" cxnId="{51EF6708-1F3A-4AD2-BD53-4197926C803B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8003FF38-C1EB-4D72-A55C-B956E10C8EE5}" type="sibTrans" cxnId="{51EF6708-1F3A-4AD2-BD53-4197926C803B}">
      <dgm:prSet/>
      <dgm:spPr/>
      <dgm:t>
        <a:bodyPr/>
        <a:lstStyle/>
        <a:p>
          <a:endParaRPr lang="es-ES" sz="2000" b="1"/>
        </a:p>
      </dgm:t>
    </dgm:pt>
    <dgm:pt modelId="{FEE29EFB-8B61-4E4C-9202-8DC633F8DFC7}">
      <dgm:prSet phldrT="[Texto]" custT="1"/>
      <dgm:spPr/>
      <dgm:t>
        <a:bodyPr/>
        <a:lstStyle/>
        <a:p>
          <a:r>
            <a:rPr lang="fr-FR" sz="2000" b="1" dirty="0" err="1"/>
            <a:t>Efa</a:t>
          </a:r>
          <a:r>
            <a:rPr lang="fr-FR" sz="2000" b="1" dirty="0"/>
            <a:t> </a:t>
          </a:r>
          <a:r>
            <a:rPr lang="fr-FR" sz="2000" b="1" dirty="0" err="1"/>
            <a:t>nandre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fitarainan’ny</a:t>
          </a:r>
          <a:r>
            <a:rPr lang="fr-FR" sz="2000" b="1" dirty="0"/>
            <a:t> </a:t>
          </a:r>
          <a:r>
            <a:rPr lang="fr-FR" sz="2000" b="1" dirty="0" err="1"/>
            <a:t>olona</a:t>
          </a:r>
          <a:r>
            <a:rPr lang="fr-FR" sz="2000" b="1" dirty="0"/>
            <a:t> Aho</a:t>
          </a:r>
          <a:endParaRPr lang="en" sz="2000" b="1" dirty="0"/>
        </a:p>
      </dgm:t>
    </dgm:pt>
    <dgm:pt modelId="{39BDF7F7-8C2D-4D96-A2F8-D8D0FD5F005C}" type="parTrans" cxnId="{B76F31C9-23F9-42F8-A1FC-1CB3E52E4FB1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AD4273C-02B1-4B75-BB16-2E8E5A83E428}" type="sibTrans" cxnId="{B76F31C9-23F9-42F8-A1FC-1CB3E52E4FB1}">
      <dgm:prSet/>
      <dgm:spPr/>
      <dgm:t>
        <a:bodyPr/>
        <a:lstStyle/>
        <a:p>
          <a:endParaRPr lang="es-ES" sz="2000" b="1"/>
        </a:p>
      </dgm:t>
    </dgm:pt>
    <dgm:pt modelId="{A8AFB6E0-D804-4F16-B740-1289401CE3AE}">
      <dgm:prSet phldrT="[Texto]" custT="1"/>
      <dgm:spPr/>
      <dgm:t>
        <a:bodyPr/>
        <a:lstStyle/>
        <a:p>
          <a:r>
            <a:rPr lang="fr-FR" sz="2000" b="1" dirty="0" err="1"/>
            <a:t>Tsaroako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fanekeko</a:t>
          </a:r>
          <a:endParaRPr lang="en" sz="2000" b="1" dirty="0"/>
        </a:p>
      </dgm:t>
    </dgm:pt>
    <dgm:pt modelId="{F2082694-A5EF-4DE7-8DC5-72830CBEC624}" type="parTrans" cxnId="{5800F212-0FB6-4B9A-9905-F29FECB708A1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797ADA35-8375-42A0-AEE2-A275BC9C35EA}" type="sibTrans" cxnId="{5800F212-0FB6-4B9A-9905-F29FECB708A1}">
      <dgm:prSet/>
      <dgm:spPr/>
      <dgm:t>
        <a:bodyPr/>
        <a:lstStyle/>
        <a:p>
          <a:endParaRPr lang="es-ES" sz="2000" b="1"/>
        </a:p>
      </dgm:t>
    </dgm:pt>
    <dgm:pt modelId="{DAD6F6C7-5981-45AB-89B9-1F9A1BE68847}">
      <dgm:prSet phldrT="[Texto]" custT="1"/>
      <dgm:spPr/>
      <dgm:t>
        <a:bodyPr/>
        <a:lstStyle/>
        <a:p>
          <a:r>
            <a:rPr lang="fr-FR" sz="1900" b="1" baseline="0" dirty="0" err="1"/>
            <a:t>Haneho</a:t>
          </a:r>
          <a:r>
            <a:rPr lang="fr-FR" sz="1900" b="1" baseline="0" dirty="0"/>
            <a:t> </a:t>
          </a:r>
          <a:r>
            <a:rPr lang="fr-FR" sz="1900" b="1" baseline="0" dirty="0" err="1"/>
            <a:t>ny</a:t>
          </a:r>
          <a:r>
            <a:rPr lang="fr-FR" sz="1900" b="1" baseline="0" dirty="0"/>
            <a:t> </a:t>
          </a:r>
          <a:r>
            <a:rPr lang="fr-FR" sz="1900" b="1" baseline="0" dirty="0" err="1"/>
            <a:t>heriko</a:t>
          </a:r>
          <a:r>
            <a:rPr lang="fr-FR" sz="1900" b="1" baseline="0" dirty="0"/>
            <a:t> Aho</a:t>
          </a:r>
          <a:endParaRPr lang="en" sz="1900" b="1" baseline="0" dirty="0"/>
        </a:p>
      </dgm:t>
    </dgm:pt>
    <dgm:pt modelId="{3EDA6DAC-A971-4DE6-BF23-9F5DCF416284}" type="parTrans" cxnId="{DBA26916-DA74-4D9E-9A2B-8983661A5019}">
      <dgm:prSet/>
      <dgm:spPr/>
      <dgm:t>
        <a:bodyPr/>
        <a:lstStyle/>
        <a:p>
          <a:endParaRPr lang="es-ES" sz="2000" b="1"/>
        </a:p>
      </dgm:t>
    </dgm:pt>
    <dgm:pt modelId="{36B97F3C-A105-40F4-BF7D-2732CFCB9E51}" type="sibTrans" cxnId="{DBA26916-DA74-4D9E-9A2B-8983661A5019}">
      <dgm:prSet/>
      <dgm:spPr/>
      <dgm:t>
        <a:bodyPr/>
        <a:lstStyle/>
        <a:p>
          <a:endParaRPr lang="es-ES" sz="2000" b="1"/>
        </a:p>
      </dgm:t>
    </dgm:pt>
    <dgm:pt modelId="{45431AED-D49D-42B7-B11C-F92E64D904A0}">
      <dgm:prSet phldrT="[Texto]" custT="1"/>
      <dgm:spPr/>
      <dgm:t>
        <a:bodyPr/>
        <a:lstStyle/>
        <a:p>
          <a:r>
            <a:rPr lang="fr-FR" sz="1900" b="1" baseline="0" dirty="0" err="1"/>
            <a:t>Halaiko</a:t>
          </a:r>
          <a:r>
            <a:rPr lang="fr-FR" sz="1900" b="1" baseline="0" dirty="0"/>
            <a:t> ho </a:t>
          </a:r>
          <a:r>
            <a:rPr lang="fr-FR" sz="1900" b="1" baseline="0" dirty="0" err="1"/>
            <a:t>oloko</a:t>
          </a:r>
          <a:r>
            <a:rPr lang="fr-FR" sz="1900" b="1" baseline="0" dirty="0"/>
            <a:t> </a:t>
          </a:r>
          <a:r>
            <a:rPr lang="fr-FR" sz="1900" b="1" baseline="0" dirty="0" err="1"/>
            <a:t>izy</a:t>
          </a:r>
          <a:endParaRPr lang="en" sz="1900" b="1" baseline="0" dirty="0"/>
        </a:p>
      </dgm:t>
    </dgm:pt>
    <dgm:pt modelId="{7AB8D73E-7857-452F-9487-6953BA9B4782}" type="parTrans" cxnId="{A5414586-435C-4023-815C-F9E142E348EB}">
      <dgm:prSet/>
      <dgm:spPr/>
      <dgm:t>
        <a:bodyPr/>
        <a:lstStyle/>
        <a:p>
          <a:endParaRPr lang="es-ES" sz="2000" b="1"/>
        </a:p>
      </dgm:t>
    </dgm:pt>
    <dgm:pt modelId="{A2DA2BB2-6B85-4F5E-838D-AE632F4F8DE3}" type="sibTrans" cxnId="{A5414586-435C-4023-815C-F9E142E348EB}">
      <dgm:prSet/>
      <dgm:spPr/>
      <dgm:t>
        <a:bodyPr/>
        <a:lstStyle/>
        <a:p>
          <a:endParaRPr lang="es-ES" sz="2000" b="1"/>
        </a:p>
      </dgm:t>
    </dgm:pt>
    <dgm:pt modelId="{6FFB3ADF-5A12-4E0A-843A-C6B4289115EF}">
      <dgm:prSet phldrT="[Texto]" custT="1"/>
      <dgm:spPr/>
      <dgm:t>
        <a:bodyPr/>
        <a:lstStyle/>
        <a:p>
          <a:r>
            <a:rPr lang="fr-FR" sz="1900" b="1" baseline="0" dirty="0"/>
            <a:t>Ho </a:t>
          </a:r>
          <a:r>
            <a:rPr lang="fr-FR" sz="1900" b="1" baseline="0" dirty="0" err="1"/>
            <a:t>Andriamaniny</a:t>
          </a:r>
          <a:r>
            <a:rPr lang="fr-FR" sz="1900" b="1" baseline="0" dirty="0"/>
            <a:t> Aho</a:t>
          </a:r>
          <a:endParaRPr lang="en" sz="1900" b="1" baseline="0" dirty="0"/>
        </a:p>
      </dgm:t>
    </dgm:pt>
    <dgm:pt modelId="{633FEC5A-9233-4DFB-B7AB-846EF1FE5131}" type="parTrans" cxnId="{E6F4F668-35C8-4C91-A121-91585D70E3BA}">
      <dgm:prSet/>
      <dgm:spPr/>
      <dgm:t>
        <a:bodyPr/>
        <a:lstStyle/>
        <a:p>
          <a:endParaRPr lang="es-ES" sz="2000" b="1"/>
        </a:p>
      </dgm:t>
    </dgm:pt>
    <dgm:pt modelId="{72CE8F59-099E-47E6-86DF-4D735966C3A3}" type="sibTrans" cxnId="{E6F4F668-35C8-4C91-A121-91585D70E3BA}">
      <dgm:prSet/>
      <dgm:spPr/>
      <dgm:t>
        <a:bodyPr/>
        <a:lstStyle/>
        <a:p>
          <a:endParaRPr lang="es-ES" sz="2000" b="1"/>
        </a:p>
      </dgm:t>
    </dgm:pt>
    <dgm:pt modelId="{AB77F64E-E5A7-4DED-B78F-A3FB8E8570E0}">
      <dgm:prSet phldrT="[Texto]" custT="1"/>
      <dgm:spPr/>
      <dgm:t>
        <a:bodyPr/>
        <a:lstStyle/>
        <a:p>
          <a:r>
            <a:rPr lang="pl-PL" sz="1900" b="1" baseline="0" dirty="0"/>
            <a:t>Homeko azy ny tany Kanana</a:t>
          </a:r>
          <a:endParaRPr lang="en" sz="1900" b="1" baseline="0" dirty="0"/>
        </a:p>
      </dgm:t>
    </dgm:pt>
    <dgm:pt modelId="{28451DF9-10FE-4E31-B05E-587BAD8AD6FD}" type="parTrans" cxnId="{CE406FC0-4701-4B2F-9E1B-F51C1B90B95A}">
      <dgm:prSet/>
      <dgm:spPr/>
      <dgm:t>
        <a:bodyPr/>
        <a:lstStyle/>
        <a:p>
          <a:endParaRPr lang="es-ES"/>
        </a:p>
      </dgm:t>
    </dgm:pt>
    <dgm:pt modelId="{B7F086DF-BC5A-4758-A94E-D2E3F5E965E6}" type="sibTrans" cxnId="{CE406FC0-4701-4B2F-9E1B-F51C1B90B95A}">
      <dgm:prSet/>
      <dgm:spPr/>
      <dgm:t>
        <a:bodyPr/>
        <a:lstStyle/>
        <a:p>
          <a:endParaRPr lang="es-ES"/>
        </a:p>
      </dgm:t>
    </dgm:pt>
    <dgm:pt modelId="{BD0F7B0C-9B38-4CF6-96BE-DBC1CB353F4F}" type="pres">
      <dgm:prSet presAssocID="{6A007B24-054A-41C8-8479-F532ED99647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B539E63-7BD6-431C-92E7-19487E1E585A}" type="pres">
      <dgm:prSet presAssocID="{FDBE2B4B-880D-44A5-BA1E-738A471907D8}" presName="root" presStyleCnt="0"/>
      <dgm:spPr/>
    </dgm:pt>
    <dgm:pt modelId="{AB213338-C813-4077-9EBF-5E67351CBAA6}" type="pres">
      <dgm:prSet presAssocID="{FDBE2B4B-880D-44A5-BA1E-738A471907D8}" presName="rootComposite" presStyleCnt="0"/>
      <dgm:spPr/>
    </dgm:pt>
    <dgm:pt modelId="{D2BD0434-E91C-4713-8F0C-CE80D6A71EFF}" type="pres">
      <dgm:prSet presAssocID="{FDBE2B4B-880D-44A5-BA1E-738A471907D8}" presName="rootText" presStyleLbl="node1" presStyleIdx="0" presStyleCnt="2" custScaleX="401084" custLinFactX="-92703" custLinFactNeighborX="-100000"/>
      <dgm:spPr/>
    </dgm:pt>
    <dgm:pt modelId="{91026478-1CA7-4BAD-B9D0-CC535E43C7D2}" type="pres">
      <dgm:prSet presAssocID="{FDBE2B4B-880D-44A5-BA1E-738A471907D8}" presName="rootConnector" presStyleLbl="node1" presStyleIdx="0" presStyleCnt="2"/>
      <dgm:spPr/>
    </dgm:pt>
    <dgm:pt modelId="{D8FFFB8F-5383-4284-8E38-A9932A73BB7E}" type="pres">
      <dgm:prSet presAssocID="{FDBE2B4B-880D-44A5-BA1E-738A471907D8}" presName="childShape" presStyleCnt="0"/>
      <dgm:spPr/>
    </dgm:pt>
    <dgm:pt modelId="{08F6AAAA-D8E6-4B28-A525-73E230E248FD}" type="pres">
      <dgm:prSet presAssocID="{887FE00A-7D42-4E84-88F3-ABC49DBF1E9F}" presName="Name13" presStyleLbl="parChTrans1D2" presStyleIdx="0" presStyleCnt="11"/>
      <dgm:spPr/>
    </dgm:pt>
    <dgm:pt modelId="{B76A652E-E40F-4CE7-A0E6-7E225E9EBE45}" type="pres">
      <dgm:prSet presAssocID="{5FC4C79C-629B-4024-B3F8-B22E6748376A}" presName="childText" presStyleLbl="bgAcc1" presStyleIdx="0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3749E4E8-AC38-4211-BAFB-30B99EDA119E}" type="pres">
      <dgm:prSet presAssocID="{DD48D75E-09B5-4890-B372-5194507A25FD}" presName="Name13" presStyleLbl="parChTrans1D2" presStyleIdx="1" presStyleCnt="11"/>
      <dgm:spPr/>
    </dgm:pt>
    <dgm:pt modelId="{1F91FA3C-876E-4C39-9C5B-3ADBB1C6F206}" type="pres">
      <dgm:prSet presAssocID="{116E2701-BAA1-4773-9B70-3D8C9EE29078}" presName="childText" presStyleLbl="bgAcc1" presStyleIdx="1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48430AA8-6DB6-4CAB-A95C-B1CB7F6A4CFA}" type="pres">
      <dgm:prSet presAssocID="{4F00C094-C983-4755-83EF-8174411FA3D3}" presName="Name13" presStyleLbl="parChTrans1D2" presStyleIdx="2" presStyleCnt="11"/>
      <dgm:spPr/>
    </dgm:pt>
    <dgm:pt modelId="{70508775-F007-40A3-AAE7-EAC9CD6B1F64}" type="pres">
      <dgm:prSet presAssocID="{06D4A2CD-68A6-424B-85B8-0A46DCD45F82}" presName="childText" presStyleLbl="bgAcc1" presStyleIdx="2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B81243C3-2355-447E-B86D-A476F0F9BEA7}" type="pres">
      <dgm:prSet presAssocID="{39BDF7F7-8C2D-4D96-A2F8-D8D0FD5F005C}" presName="Name13" presStyleLbl="parChTrans1D2" presStyleIdx="3" presStyleCnt="11"/>
      <dgm:spPr/>
    </dgm:pt>
    <dgm:pt modelId="{FD9F2B9D-42CE-4B44-8D29-23C996307518}" type="pres">
      <dgm:prSet presAssocID="{FEE29EFB-8B61-4E4C-9202-8DC633F8DFC7}" presName="childText" presStyleLbl="bgAcc1" presStyleIdx="3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CD9163F5-12D1-4C79-BB1E-E2A323623614}" type="pres">
      <dgm:prSet presAssocID="{F2082694-A5EF-4DE7-8DC5-72830CBEC624}" presName="Name13" presStyleLbl="parChTrans1D2" presStyleIdx="4" presStyleCnt="11"/>
      <dgm:spPr/>
    </dgm:pt>
    <dgm:pt modelId="{7823029D-24F6-41D6-BEFD-24031D346382}" type="pres">
      <dgm:prSet presAssocID="{A8AFB6E0-D804-4F16-B740-1289401CE3AE}" presName="childText" presStyleLbl="bgAcc1" presStyleIdx="4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97377611-0F1B-495B-800C-25FCC3049FCD}" type="pres">
      <dgm:prSet presAssocID="{144333C5-8112-45E5-A53F-427347613F04}" presName="root" presStyleCnt="0"/>
      <dgm:spPr/>
    </dgm:pt>
    <dgm:pt modelId="{27BB95B3-8B9D-4736-8765-48920AA7A04B}" type="pres">
      <dgm:prSet presAssocID="{144333C5-8112-45E5-A53F-427347613F04}" presName="rootComposite" presStyleCnt="0"/>
      <dgm:spPr/>
    </dgm:pt>
    <dgm:pt modelId="{EC7D247F-690A-43CC-8F1E-A8548CEC70B7}" type="pres">
      <dgm:prSet presAssocID="{144333C5-8112-45E5-A53F-427347613F04}" presName="rootText" presStyleLbl="node1" presStyleIdx="1" presStyleCnt="2" custScaleX="345413" custLinFactX="-16789" custLinFactNeighborX="-100000" custLinFactNeighborY="-211"/>
      <dgm:spPr/>
    </dgm:pt>
    <dgm:pt modelId="{AF31B36C-DF8E-46A0-B4CA-155F34DC0371}" type="pres">
      <dgm:prSet presAssocID="{144333C5-8112-45E5-A53F-427347613F04}" presName="rootConnector" presStyleLbl="node1" presStyleIdx="1" presStyleCnt="2"/>
      <dgm:spPr/>
    </dgm:pt>
    <dgm:pt modelId="{936AB28A-4204-42C6-B7E7-28457B386707}" type="pres">
      <dgm:prSet presAssocID="{144333C5-8112-45E5-A53F-427347613F04}" presName="childShape" presStyleCnt="0"/>
      <dgm:spPr/>
    </dgm:pt>
    <dgm:pt modelId="{D41BBAB7-6096-40F6-95D9-14624A9B0FC6}" type="pres">
      <dgm:prSet presAssocID="{FC68B5D2-E39E-4ED9-9736-3C4DB5F70A58}" presName="Name13" presStyleLbl="parChTrans1D2" presStyleIdx="5" presStyleCnt="11"/>
      <dgm:spPr/>
    </dgm:pt>
    <dgm:pt modelId="{49FF4BF1-3F20-4D9F-9C42-024DC576218D}" type="pres">
      <dgm:prSet presAssocID="{2FA30455-E9E7-4FA5-A3C9-06B6A51556AD}" presName="childText" presStyleLbl="bgAcc1" presStyleIdx="5" presStyleCnt="11" custScaleX="581283" custScaleY="132873" custLinFactX="-52749" custLinFactNeighborX="-100000" custLinFactNeighborY="-211">
        <dgm:presLayoutVars>
          <dgm:bulletEnabled val="1"/>
        </dgm:presLayoutVars>
      </dgm:prSet>
      <dgm:spPr/>
    </dgm:pt>
    <dgm:pt modelId="{D264CDA2-959C-4332-83D0-29F23DC13F89}" type="pres">
      <dgm:prSet presAssocID="{91D41D9F-C6EC-494B-83E9-56B06C86CFA1}" presName="Name13" presStyleLbl="parChTrans1D2" presStyleIdx="6" presStyleCnt="11"/>
      <dgm:spPr/>
    </dgm:pt>
    <dgm:pt modelId="{0EA50098-44D4-49D6-BA4F-F8F0602CAB97}" type="pres">
      <dgm:prSet presAssocID="{D59C7C82-331C-4A7A-A171-BECE0C95AEC5}" presName="childText" presStyleLbl="bgAcc1" presStyleIdx="6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93A50A6D-C96B-4FBD-9017-877882150183}" type="pres">
      <dgm:prSet presAssocID="{3EDA6DAC-A971-4DE6-BF23-9F5DCF416284}" presName="Name13" presStyleLbl="parChTrans1D2" presStyleIdx="7" presStyleCnt="11"/>
      <dgm:spPr/>
    </dgm:pt>
    <dgm:pt modelId="{CBC1A523-D165-4D06-A252-CB406E710E61}" type="pres">
      <dgm:prSet presAssocID="{DAD6F6C7-5981-45AB-89B9-1F9A1BE68847}" presName="childText" presStyleLbl="bgAcc1" presStyleIdx="7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FC544EDE-1920-4EF6-BBC4-9A9B6C0A7D47}" type="pres">
      <dgm:prSet presAssocID="{7AB8D73E-7857-452F-9487-6953BA9B4782}" presName="Name13" presStyleLbl="parChTrans1D2" presStyleIdx="8" presStyleCnt="11"/>
      <dgm:spPr/>
    </dgm:pt>
    <dgm:pt modelId="{6D17A06B-4AB5-490A-BE50-8F7C04EF6171}" type="pres">
      <dgm:prSet presAssocID="{45431AED-D49D-42B7-B11C-F92E64D904A0}" presName="childText" presStyleLbl="bgAcc1" presStyleIdx="8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F84B7CBF-10FD-4BCD-9113-EEB22E607B3E}" type="pres">
      <dgm:prSet presAssocID="{633FEC5A-9233-4DFB-B7AB-846EF1FE5131}" presName="Name13" presStyleLbl="parChTrans1D2" presStyleIdx="9" presStyleCnt="11"/>
      <dgm:spPr/>
    </dgm:pt>
    <dgm:pt modelId="{2DCC2682-82D8-4132-9F41-16F25ED7272B}" type="pres">
      <dgm:prSet presAssocID="{6FFB3ADF-5A12-4E0A-843A-C6B4289115EF}" presName="childText" presStyleLbl="bgAcc1" presStyleIdx="9" presStyleCnt="11" custScaleX="581283" custLinFactX="-52749" custLinFactNeighborX="-100000" custLinFactNeighborY="-211">
        <dgm:presLayoutVars>
          <dgm:bulletEnabled val="1"/>
        </dgm:presLayoutVars>
      </dgm:prSet>
      <dgm:spPr/>
    </dgm:pt>
    <dgm:pt modelId="{12FA91CB-0F4D-44BE-819F-9233F6F5434C}" type="pres">
      <dgm:prSet presAssocID="{28451DF9-10FE-4E31-B05E-587BAD8AD6FD}" presName="Name13" presStyleLbl="parChTrans1D2" presStyleIdx="10" presStyleCnt="11"/>
      <dgm:spPr/>
    </dgm:pt>
    <dgm:pt modelId="{79DDD4C1-462B-4119-8CBF-CF44941C33E1}" type="pres">
      <dgm:prSet presAssocID="{AB77F64E-E5A7-4DED-B78F-A3FB8E8570E0}" presName="childText" presStyleLbl="bgAcc1" presStyleIdx="10" presStyleCnt="11" custScaleX="568797" custScaleY="144834" custLinFactX="-45969" custLinFactNeighborX="-100000" custLinFactNeighborY="-211">
        <dgm:presLayoutVars>
          <dgm:bulletEnabled val="1"/>
        </dgm:presLayoutVars>
      </dgm:prSet>
      <dgm:spPr/>
    </dgm:pt>
  </dgm:ptLst>
  <dgm:cxnLst>
    <dgm:cxn modelId="{00416703-8E87-487B-AA3E-37ED8D5CF785}" srcId="{144333C5-8112-45E5-A53F-427347613F04}" destId="{2FA30455-E9E7-4FA5-A3C9-06B6A51556AD}" srcOrd="0" destOrd="0" parTransId="{FC68B5D2-E39E-4ED9-9736-3C4DB5F70A58}" sibTransId="{3E97955A-FBAE-4E58-BCE0-799ED0970FCF}"/>
    <dgm:cxn modelId="{51EF6708-1F3A-4AD2-BD53-4197926C803B}" srcId="{FDBE2B4B-880D-44A5-BA1E-738A471907D8}" destId="{06D4A2CD-68A6-424B-85B8-0A46DCD45F82}" srcOrd="2" destOrd="0" parTransId="{4F00C094-C983-4755-83EF-8174411FA3D3}" sibTransId="{8003FF38-C1EB-4D72-A55C-B956E10C8EE5}"/>
    <dgm:cxn modelId="{5800F212-0FB6-4B9A-9905-F29FECB708A1}" srcId="{FDBE2B4B-880D-44A5-BA1E-738A471907D8}" destId="{A8AFB6E0-D804-4F16-B740-1289401CE3AE}" srcOrd="4" destOrd="0" parTransId="{F2082694-A5EF-4DE7-8DC5-72830CBEC624}" sibTransId="{797ADA35-8375-42A0-AEE2-A275BC9C35EA}"/>
    <dgm:cxn modelId="{EF3C4015-10BD-42E7-B0DA-0F8D362FD979}" type="presOf" srcId="{A8AFB6E0-D804-4F16-B740-1289401CE3AE}" destId="{7823029D-24F6-41D6-BEFD-24031D346382}" srcOrd="0" destOrd="0" presId="urn:microsoft.com/office/officeart/2005/8/layout/hierarchy3"/>
    <dgm:cxn modelId="{684D5C15-9AFC-470A-A4B8-812CB7FCEE4A}" type="presOf" srcId="{6FFB3ADF-5A12-4E0A-843A-C6B4289115EF}" destId="{2DCC2682-82D8-4132-9F41-16F25ED7272B}" srcOrd="0" destOrd="0" presId="urn:microsoft.com/office/officeart/2005/8/layout/hierarchy3"/>
    <dgm:cxn modelId="{DBA26916-DA74-4D9E-9A2B-8983661A5019}" srcId="{144333C5-8112-45E5-A53F-427347613F04}" destId="{DAD6F6C7-5981-45AB-89B9-1F9A1BE68847}" srcOrd="2" destOrd="0" parTransId="{3EDA6DAC-A971-4DE6-BF23-9F5DCF416284}" sibTransId="{36B97F3C-A105-40F4-BF7D-2732CFCB9E51}"/>
    <dgm:cxn modelId="{BCB75817-1F90-4849-AC28-5E3B6F4FB675}" type="presOf" srcId="{FC68B5D2-E39E-4ED9-9736-3C4DB5F70A58}" destId="{D41BBAB7-6096-40F6-95D9-14624A9B0FC6}" srcOrd="0" destOrd="0" presId="urn:microsoft.com/office/officeart/2005/8/layout/hierarchy3"/>
    <dgm:cxn modelId="{0592DA1D-135F-41C5-9050-492BEB233F38}" type="presOf" srcId="{7AB8D73E-7857-452F-9487-6953BA9B4782}" destId="{FC544EDE-1920-4EF6-BBC4-9A9B6C0A7D47}" srcOrd="0" destOrd="0" presId="urn:microsoft.com/office/officeart/2005/8/layout/hierarchy3"/>
    <dgm:cxn modelId="{2CFA2C2E-E2FA-4307-A089-D0FB8F84D858}" srcId="{6A007B24-054A-41C8-8479-F532ED99647A}" destId="{144333C5-8112-45E5-A53F-427347613F04}" srcOrd="1" destOrd="0" parTransId="{36AD300E-7471-4A6A-9B2F-0F13AF342794}" sibTransId="{1319A9FF-8C23-4571-B277-C9CF68CCA29E}"/>
    <dgm:cxn modelId="{593D292F-0284-4A15-BA02-B5F5C7F4BC50}" type="presOf" srcId="{F2082694-A5EF-4DE7-8DC5-72830CBEC624}" destId="{CD9163F5-12D1-4C79-BB1E-E2A323623614}" srcOrd="0" destOrd="0" presId="urn:microsoft.com/office/officeart/2005/8/layout/hierarchy3"/>
    <dgm:cxn modelId="{74F6C632-3BF3-4862-B9C9-0F4F014B5360}" type="presOf" srcId="{FEE29EFB-8B61-4E4C-9202-8DC633F8DFC7}" destId="{FD9F2B9D-42CE-4B44-8D29-23C996307518}" srcOrd="0" destOrd="0" presId="urn:microsoft.com/office/officeart/2005/8/layout/hierarchy3"/>
    <dgm:cxn modelId="{51DE7C40-058A-42DD-8B6C-0B82B931AFE5}" type="presOf" srcId="{AB77F64E-E5A7-4DED-B78F-A3FB8E8570E0}" destId="{79DDD4C1-462B-4119-8CBF-CF44941C33E1}" srcOrd="0" destOrd="0" presId="urn:microsoft.com/office/officeart/2005/8/layout/hierarchy3"/>
    <dgm:cxn modelId="{96E4985D-339B-4F8E-8448-C793AC5839B1}" type="presOf" srcId="{FDBE2B4B-880D-44A5-BA1E-738A471907D8}" destId="{91026478-1CA7-4BAD-B9D0-CC535E43C7D2}" srcOrd="1" destOrd="0" presId="urn:microsoft.com/office/officeart/2005/8/layout/hierarchy3"/>
    <dgm:cxn modelId="{C996E262-4C36-4A4C-A762-87F0B84EE9C8}" type="presOf" srcId="{FDBE2B4B-880D-44A5-BA1E-738A471907D8}" destId="{D2BD0434-E91C-4713-8F0C-CE80D6A71EFF}" srcOrd="0" destOrd="0" presId="urn:microsoft.com/office/officeart/2005/8/layout/hierarchy3"/>
    <dgm:cxn modelId="{96EC6767-4408-4888-B9EF-701F44C35288}" srcId="{FDBE2B4B-880D-44A5-BA1E-738A471907D8}" destId="{5FC4C79C-629B-4024-B3F8-B22E6748376A}" srcOrd="0" destOrd="0" parTransId="{887FE00A-7D42-4E84-88F3-ABC49DBF1E9F}" sibTransId="{3B41628A-09E8-4FD6-9454-B5B5FE6167A8}"/>
    <dgm:cxn modelId="{68CCD948-5587-4C4A-BE3D-0D59FD0BED68}" type="presOf" srcId="{D59C7C82-331C-4A7A-A171-BECE0C95AEC5}" destId="{0EA50098-44D4-49D6-BA4F-F8F0602CAB97}" srcOrd="0" destOrd="0" presId="urn:microsoft.com/office/officeart/2005/8/layout/hierarchy3"/>
    <dgm:cxn modelId="{E6F4F668-35C8-4C91-A121-91585D70E3BA}" srcId="{144333C5-8112-45E5-A53F-427347613F04}" destId="{6FFB3ADF-5A12-4E0A-843A-C6B4289115EF}" srcOrd="4" destOrd="0" parTransId="{633FEC5A-9233-4DFB-B7AB-846EF1FE5131}" sibTransId="{72CE8F59-099E-47E6-86DF-4D735966C3A3}"/>
    <dgm:cxn modelId="{B3025B4F-E356-4711-A100-F6B23024C1A1}" type="presOf" srcId="{5FC4C79C-629B-4024-B3F8-B22E6748376A}" destId="{B76A652E-E40F-4CE7-A0E6-7E225E9EBE45}" srcOrd="0" destOrd="0" presId="urn:microsoft.com/office/officeart/2005/8/layout/hierarchy3"/>
    <dgm:cxn modelId="{A5414586-435C-4023-815C-F9E142E348EB}" srcId="{144333C5-8112-45E5-A53F-427347613F04}" destId="{45431AED-D49D-42B7-B11C-F92E64D904A0}" srcOrd="3" destOrd="0" parTransId="{7AB8D73E-7857-452F-9487-6953BA9B4782}" sibTransId="{A2DA2BB2-6B85-4F5E-838D-AE632F4F8DE3}"/>
    <dgm:cxn modelId="{9B1E0388-7142-466A-81CD-87A0A24CC1AA}" type="presOf" srcId="{144333C5-8112-45E5-A53F-427347613F04}" destId="{EC7D247F-690A-43CC-8F1E-A8548CEC70B7}" srcOrd="0" destOrd="0" presId="urn:microsoft.com/office/officeart/2005/8/layout/hierarchy3"/>
    <dgm:cxn modelId="{AE033496-EE84-4024-805B-821806C9343F}" type="presOf" srcId="{4F00C094-C983-4755-83EF-8174411FA3D3}" destId="{48430AA8-6DB6-4CAB-A95C-B1CB7F6A4CFA}" srcOrd="0" destOrd="0" presId="urn:microsoft.com/office/officeart/2005/8/layout/hierarchy3"/>
    <dgm:cxn modelId="{D93FAD9E-2068-48E2-9934-CE4D2EEEC980}" srcId="{6A007B24-054A-41C8-8479-F532ED99647A}" destId="{FDBE2B4B-880D-44A5-BA1E-738A471907D8}" srcOrd="0" destOrd="0" parTransId="{6519F864-260D-4F9E-8E3E-8980920C13DA}" sibTransId="{C99BA550-74AA-45EF-8944-EFF6D3B79A46}"/>
    <dgm:cxn modelId="{018BF3B4-9E76-4813-9707-D1C38423AB1F}" type="presOf" srcId="{6A007B24-054A-41C8-8479-F532ED99647A}" destId="{BD0F7B0C-9B38-4CF6-96BE-DBC1CB353F4F}" srcOrd="0" destOrd="0" presId="urn:microsoft.com/office/officeart/2005/8/layout/hierarchy3"/>
    <dgm:cxn modelId="{797DF1B5-E60D-472B-BCC9-5793179F5706}" srcId="{FDBE2B4B-880D-44A5-BA1E-738A471907D8}" destId="{116E2701-BAA1-4773-9B70-3D8C9EE29078}" srcOrd="1" destOrd="0" parTransId="{DD48D75E-09B5-4890-B372-5194507A25FD}" sibTransId="{E1313B1E-FB5D-4988-828C-E3FEB6DCA4C5}"/>
    <dgm:cxn modelId="{F9A13CB6-3A95-4381-9A6C-CED184AAFF85}" type="presOf" srcId="{2FA30455-E9E7-4FA5-A3C9-06B6A51556AD}" destId="{49FF4BF1-3F20-4D9F-9C42-024DC576218D}" srcOrd="0" destOrd="0" presId="urn:microsoft.com/office/officeart/2005/8/layout/hierarchy3"/>
    <dgm:cxn modelId="{ECD9C9BA-1E63-4563-AC78-BDAF824505EF}" srcId="{144333C5-8112-45E5-A53F-427347613F04}" destId="{D59C7C82-331C-4A7A-A171-BECE0C95AEC5}" srcOrd="1" destOrd="0" parTransId="{91D41D9F-C6EC-494B-83E9-56B06C86CFA1}" sibTransId="{6AC756C3-5214-4395-A3B8-00FF2E1A7A20}"/>
    <dgm:cxn modelId="{AFB317C0-FF3E-4C65-9059-3E3A4DA21F08}" type="presOf" srcId="{91D41D9F-C6EC-494B-83E9-56B06C86CFA1}" destId="{D264CDA2-959C-4332-83D0-29F23DC13F89}" srcOrd="0" destOrd="0" presId="urn:microsoft.com/office/officeart/2005/8/layout/hierarchy3"/>
    <dgm:cxn modelId="{CE406FC0-4701-4B2F-9E1B-F51C1B90B95A}" srcId="{144333C5-8112-45E5-A53F-427347613F04}" destId="{AB77F64E-E5A7-4DED-B78F-A3FB8E8570E0}" srcOrd="5" destOrd="0" parTransId="{28451DF9-10FE-4E31-B05E-587BAD8AD6FD}" sibTransId="{B7F086DF-BC5A-4758-A94E-D2E3F5E965E6}"/>
    <dgm:cxn modelId="{F5DB16C2-677D-4785-B142-673D960C96E6}" type="presOf" srcId="{DAD6F6C7-5981-45AB-89B9-1F9A1BE68847}" destId="{CBC1A523-D165-4D06-A252-CB406E710E61}" srcOrd="0" destOrd="0" presId="urn:microsoft.com/office/officeart/2005/8/layout/hierarchy3"/>
    <dgm:cxn modelId="{37F43BC3-E767-49A4-A3E6-0178DC189D69}" type="presOf" srcId="{144333C5-8112-45E5-A53F-427347613F04}" destId="{AF31B36C-DF8E-46A0-B4CA-155F34DC0371}" srcOrd="1" destOrd="0" presId="urn:microsoft.com/office/officeart/2005/8/layout/hierarchy3"/>
    <dgm:cxn modelId="{B31EB2C8-5C8C-4B85-9A3E-951384D1DEFB}" type="presOf" srcId="{3EDA6DAC-A971-4DE6-BF23-9F5DCF416284}" destId="{93A50A6D-C96B-4FBD-9017-877882150183}" srcOrd="0" destOrd="0" presId="urn:microsoft.com/office/officeart/2005/8/layout/hierarchy3"/>
    <dgm:cxn modelId="{B76F31C9-23F9-42F8-A1FC-1CB3E52E4FB1}" srcId="{FDBE2B4B-880D-44A5-BA1E-738A471907D8}" destId="{FEE29EFB-8B61-4E4C-9202-8DC633F8DFC7}" srcOrd="3" destOrd="0" parTransId="{39BDF7F7-8C2D-4D96-A2F8-D8D0FD5F005C}" sibTransId="{6AD4273C-02B1-4B75-BB16-2E8E5A83E428}"/>
    <dgm:cxn modelId="{BB0EEFD4-16A7-4AFF-9744-EDC6F351B455}" type="presOf" srcId="{887FE00A-7D42-4E84-88F3-ABC49DBF1E9F}" destId="{08F6AAAA-D8E6-4B28-A525-73E230E248FD}" srcOrd="0" destOrd="0" presId="urn:microsoft.com/office/officeart/2005/8/layout/hierarchy3"/>
    <dgm:cxn modelId="{2E8912DB-9AE8-4114-9ED4-95CE4FB72F94}" type="presOf" srcId="{45431AED-D49D-42B7-B11C-F92E64D904A0}" destId="{6D17A06B-4AB5-490A-BE50-8F7C04EF6171}" srcOrd="0" destOrd="0" presId="urn:microsoft.com/office/officeart/2005/8/layout/hierarchy3"/>
    <dgm:cxn modelId="{679787DB-8F83-446F-B3D9-6E54D9C76D7C}" type="presOf" srcId="{DD48D75E-09B5-4890-B372-5194507A25FD}" destId="{3749E4E8-AC38-4211-BAFB-30B99EDA119E}" srcOrd="0" destOrd="0" presId="urn:microsoft.com/office/officeart/2005/8/layout/hierarchy3"/>
    <dgm:cxn modelId="{194959E9-3DBC-4377-B136-233243FCD7A7}" type="presOf" srcId="{06D4A2CD-68A6-424B-85B8-0A46DCD45F82}" destId="{70508775-F007-40A3-AAE7-EAC9CD6B1F64}" srcOrd="0" destOrd="0" presId="urn:microsoft.com/office/officeart/2005/8/layout/hierarchy3"/>
    <dgm:cxn modelId="{276F47ED-65D8-4912-A558-FEDAFB9B3436}" type="presOf" srcId="{39BDF7F7-8C2D-4D96-A2F8-D8D0FD5F005C}" destId="{B81243C3-2355-447E-B86D-A476F0F9BEA7}" srcOrd="0" destOrd="0" presId="urn:microsoft.com/office/officeart/2005/8/layout/hierarchy3"/>
    <dgm:cxn modelId="{26DF04F6-4E3F-48E4-901C-EB0DE6F346F7}" type="presOf" srcId="{116E2701-BAA1-4773-9B70-3D8C9EE29078}" destId="{1F91FA3C-876E-4C39-9C5B-3ADBB1C6F206}" srcOrd="0" destOrd="0" presId="urn:microsoft.com/office/officeart/2005/8/layout/hierarchy3"/>
    <dgm:cxn modelId="{51E657F6-2D78-4FB1-9D75-CF5C08B65464}" type="presOf" srcId="{633FEC5A-9233-4DFB-B7AB-846EF1FE5131}" destId="{F84B7CBF-10FD-4BCD-9113-EEB22E607B3E}" srcOrd="0" destOrd="0" presId="urn:microsoft.com/office/officeart/2005/8/layout/hierarchy3"/>
    <dgm:cxn modelId="{AE52A6F8-9AE8-4C17-93EC-2C560E20118D}" type="presOf" srcId="{28451DF9-10FE-4E31-B05E-587BAD8AD6FD}" destId="{12FA91CB-0F4D-44BE-819F-9233F6F5434C}" srcOrd="0" destOrd="0" presId="urn:microsoft.com/office/officeart/2005/8/layout/hierarchy3"/>
    <dgm:cxn modelId="{EDCB87A9-B6C4-405B-A7C3-0793FCEBEE70}" type="presParOf" srcId="{BD0F7B0C-9B38-4CF6-96BE-DBC1CB353F4F}" destId="{1B539E63-7BD6-431C-92E7-19487E1E585A}" srcOrd="0" destOrd="0" presId="urn:microsoft.com/office/officeart/2005/8/layout/hierarchy3"/>
    <dgm:cxn modelId="{092DF1A7-116B-40BE-A9EF-5968E5290E1A}" type="presParOf" srcId="{1B539E63-7BD6-431C-92E7-19487E1E585A}" destId="{AB213338-C813-4077-9EBF-5E67351CBAA6}" srcOrd="0" destOrd="0" presId="urn:microsoft.com/office/officeart/2005/8/layout/hierarchy3"/>
    <dgm:cxn modelId="{F232C100-6F82-4D08-88C4-1E35F10A7AB0}" type="presParOf" srcId="{AB213338-C813-4077-9EBF-5E67351CBAA6}" destId="{D2BD0434-E91C-4713-8F0C-CE80D6A71EFF}" srcOrd="0" destOrd="0" presId="urn:microsoft.com/office/officeart/2005/8/layout/hierarchy3"/>
    <dgm:cxn modelId="{51043A3E-8794-4505-938A-8068E8CE3819}" type="presParOf" srcId="{AB213338-C813-4077-9EBF-5E67351CBAA6}" destId="{91026478-1CA7-4BAD-B9D0-CC535E43C7D2}" srcOrd="1" destOrd="0" presId="urn:microsoft.com/office/officeart/2005/8/layout/hierarchy3"/>
    <dgm:cxn modelId="{1A2DF3A3-B604-4FC1-9990-A1EDB0C8A0EE}" type="presParOf" srcId="{1B539E63-7BD6-431C-92E7-19487E1E585A}" destId="{D8FFFB8F-5383-4284-8E38-A9932A73BB7E}" srcOrd="1" destOrd="0" presId="urn:microsoft.com/office/officeart/2005/8/layout/hierarchy3"/>
    <dgm:cxn modelId="{2134D93B-448A-4B0D-87DF-7E3D3C6FD4D3}" type="presParOf" srcId="{D8FFFB8F-5383-4284-8E38-A9932A73BB7E}" destId="{08F6AAAA-D8E6-4B28-A525-73E230E248FD}" srcOrd="0" destOrd="0" presId="urn:microsoft.com/office/officeart/2005/8/layout/hierarchy3"/>
    <dgm:cxn modelId="{19C16444-9DE3-467A-9BD6-1B1DA399DE60}" type="presParOf" srcId="{D8FFFB8F-5383-4284-8E38-A9932A73BB7E}" destId="{B76A652E-E40F-4CE7-A0E6-7E225E9EBE45}" srcOrd="1" destOrd="0" presId="urn:microsoft.com/office/officeart/2005/8/layout/hierarchy3"/>
    <dgm:cxn modelId="{9A3F5F8B-E02E-47F9-BA1E-9E863651354B}" type="presParOf" srcId="{D8FFFB8F-5383-4284-8E38-A9932A73BB7E}" destId="{3749E4E8-AC38-4211-BAFB-30B99EDA119E}" srcOrd="2" destOrd="0" presId="urn:microsoft.com/office/officeart/2005/8/layout/hierarchy3"/>
    <dgm:cxn modelId="{698F5E48-14E5-4305-81E7-C6C07BFB8290}" type="presParOf" srcId="{D8FFFB8F-5383-4284-8E38-A9932A73BB7E}" destId="{1F91FA3C-876E-4C39-9C5B-3ADBB1C6F206}" srcOrd="3" destOrd="0" presId="urn:microsoft.com/office/officeart/2005/8/layout/hierarchy3"/>
    <dgm:cxn modelId="{2224FEEF-222C-4482-B0AA-C731BA317A00}" type="presParOf" srcId="{D8FFFB8F-5383-4284-8E38-A9932A73BB7E}" destId="{48430AA8-6DB6-4CAB-A95C-B1CB7F6A4CFA}" srcOrd="4" destOrd="0" presId="urn:microsoft.com/office/officeart/2005/8/layout/hierarchy3"/>
    <dgm:cxn modelId="{3D05073F-DB7C-4549-9F8C-689B2521765A}" type="presParOf" srcId="{D8FFFB8F-5383-4284-8E38-A9932A73BB7E}" destId="{70508775-F007-40A3-AAE7-EAC9CD6B1F64}" srcOrd="5" destOrd="0" presId="urn:microsoft.com/office/officeart/2005/8/layout/hierarchy3"/>
    <dgm:cxn modelId="{C27328A2-F663-4214-9AEB-BCD68BFCFE1B}" type="presParOf" srcId="{D8FFFB8F-5383-4284-8E38-A9932A73BB7E}" destId="{B81243C3-2355-447E-B86D-A476F0F9BEA7}" srcOrd="6" destOrd="0" presId="urn:microsoft.com/office/officeart/2005/8/layout/hierarchy3"/>
    <dgm:cxn modelId="{19826C66-06CC-498B-81E5-2C30E64B1B65}" type="presParOf" srcId="{D8FFFB8F-5383-4284-8E38-A9932A73BB7E}" destId="{FD9F2B9D-42CE-4B44-8D29-23C996307518}" srcOrd="7" destOrd="0" presId="urn:microsoft.com/office/officeart/2005/8/layout/hierarchy3"/>
    <dgm:cxn modelId="{9621C69F-ABFB-4D10-9B68-24D79F87C333}" type="presParOf" srcId="{D8FFFB8F-5383-4284-8E38-A9932A73BB7E}" destId="{CD9163F5-12D1-4C79-BB1E-E2A323623614}" srcOrd="8" destOrd="0" presId="urn:microsoft.com/office/officeart/2005/8/layout/hierarchy3"/>
    <dgm:cxn modelId="{DD1D1E03-EE63-48CA-9B98-1E63F0C3DBF1}" type="presParOf" srcId="{D8FFFB8F-5383-4284-8E38-A9932A73BB7E}" destId="{7823029D-24F6-41D6-BEFD-24031D346382}" srcOrd="9" destOrd="0" presId="urn:microsoft.com/office/officeart/2005/8/layout/hierarchy3"/>
    <dgm:cxn modelId="{6EF07ECA-E85E-4ED2-9C67-AFE199B43E89}" type="presParOf" srcId="{BD0F7B0C-9B38-4CF6-96BE-DBC1CB353F4F}" destId="{97377611-0F1B-495B-800C-25FCC3049FCD}" srcOrd="1" destOrd="0" presId="urn:microsoft.com/office/officeart/2005/8/layout/hierarchy3"/>
    <dgm:cxn modelId="{89F9FD7A-E436-4FCD-A0FB-1FEE1F138B60}" type="presParOf" srcId="{97377611-0F1B-495B-800C-25FCC3049FCD}" destId="{27BB95B3-8B9D-4736-8765-48920AA7A04B}" srcOrd="0" destOrd="0" presId="urn:microsoft.com/office/officeart/2005/8/layout/hierarchy3"/>
    <dgm:cxn modelId="{0BA36634-11EF-4D2D-B651-35DC3D897D09}" type="presParOf" srcId="{27BB95B3-8B9D-4736-8765-48920AA7A04B}" destId="{EC7D247F-690A-43CC-8F1E-A8548CEC70B7}" srcOrd="0" destOrd="0" presId="urn:microsoft.com/office/officeart/2005/8/layout/hierarchy3"/>
    <dgm:cxn modelId="{5BE034AE-BED3-4FC9-BD57-9E1AA7CF56A0}" type="presParOf" srcId="{27BB95B3-8B9D-4736-8765-48920AA7A04B}" destId="{AF31B36C-DF8E-46A0-B4CA-155F34DC0371}" srcOrd="1" destOrd="0" presId="urn:microsoft.com/office/officeart/2005/8/layout/hierarchy3"/>
    <dgm:cxn modelId="{14745B2A-BFF1-4B91-AD7E-024D584EC59E}" type="presParOf" srcId="{97377611-0F1B-495B-800C-25FCC3049FCD}" destId="{936AB28A-4204-42C6-B7E7-28457B386707}" srcOrd="1" destOrd="0" presId="urn:microsoft.com/office/officeart/2005/8/layout/hierarchy3"/>
    <dgm:cxn modelId="{848CEF5D-3466-4268-B983-FAE42A940957}" type="presParOf" srcId="{936AB28A-4204-42C6-B7E7-28457B386707}" destId="{D41BBAB7-6096-40F6-95D9-14624A9B0FC6}" srcOrd="0" destOrd="0" presId="urn:microsoft.com/office/officeart/2005/8/layout/hierarchy3"/>
    <dgm:cxn modelId="{9A386D92-43C8-4748-88DB-9EE0AC3B2A22}" type="presParOf" srcId="{936AB28A-4204-42C6-B7E7-28457B386707}" destId="{49FF4BF1-3F20-4D9F-9C42-024DC576218D}" srcOrd="1" destOrd="0" presId="urn:microsoft.com/office/officeart/2005/8/layout/hierarchy3"/>
    <dgm:cxn modelId="{9C102AF8-E7C9-4139-85E2-F1111F4179D5}" type="presParOf" srcId="{936AB28A-4204-42C6-B7E7-28457B386707}" destId="{D264CDA2-959C-4332-83D0-29F23DC13F89}" srcOrd="2" destOrd="0" presId="urn:microsoft.com/office/officeart/2005/8/layout/hierarchy3"/>
    <dgm:cxn modelId="{9A2CBA4F-F8C1-44B2-8759-A3D683C473EF}" type="presParOf" srcId="{936AB28A-4204-42C6-B7E7-28457B386707}" destId="{0EA50098-44D4-49D6-BA4F-F8F0602CAB97}" srcOrd="3" destOrd="0" presId="urn:microsoft.com/office/officeart/2005/8/layout/hierarchy3"/>
    <dgm:cxn modelId="{6EAB3674-8769-479B-B5B8-1820FE89869D}" type="presParOf" srcId="{936AB28A-4204-42C6-B7E7-28457B386707}" destId="{93A50A6D-C96B-4FBD-9017-877882150183}" srcOrd="4" destOrd="0" presId="urn:microsoft.com/office/officeart/2005/8/layout/hierarchy3"/>
    <dgm:cxn modelId="{5EF694B0-4763-46A2-AEF4-F452CD91455D}" type="presParOf" srcId="{936AB28A-4204-42C6-B7E7-28457B386707}" destId="{CBC1A523-D165-4D06-A252-CB406E710E61}" srcOrd="5" destOrd="0" presId="urn:microsoft.com/office/officeart/2005/8/layout/hierarchy3"/>
    <dgm:cxn modelId="{EA9D62BF-8604-42E5-AE2E-144F49A4DF25}" type="presParOf" srcId="{936AB28A-4204-42C6-B7E7-28457B386707}" destId="{FC544EDE-1920-4EF6-BBC4-9A9B6C0A7D47}" srcOrd="6" destOrd="0" presId="urn:microsoft.com/office/officeart/2005/8/layout/hierarchy3"/>
    <dgm:cxn modelId="{A0A77B3D-5E1C-45A4-B224-54ABD97EE190}" type="presParOf" srcId="{936AB28A-4204-42C6-B7E7-28457B386707}" destId="{6D17A06B-4AB5-490A-BE50-8F7C04EF6171}" srcOrd="7" destOrd="0" presId="urn:microsoft.com/office/officeart/2005/8/layout/hierarchy3"/>
    <dgm:cxn modelId="{B53333AA-939A-4E02-AF92-15CFC6F2B7A0}" type="presParOf" srcId="{936AB28A-4204-42C6-B7E7-28457B386707}" destId="{F84B7CBF-10FD-4BCD-9113-EEB22E607B3E}" srcOrd="8" destOrd="0" presId="urn:microsoft.com/office/officeart/2005/8/layout/hierarchy3"/>
    <dgm:cxn modelId="{77DC44A9-6ADE-4940-8440-6395CFF738AB}" type="presParOf" srcId="{936AB28A-4204-42C6-B7E7-28457B386707}" destId="{2DCC2682-82D8-4132-9F41-16F25ED7272B}" srcOrd="9" destOrd="0" presId="urn:microsoft.com/office/officeart/2005/8/layout/hierarchy3"/>
    <dgm:cxn modelId="{EC51EC59-8E39-4D9A-BE26-F014807F8C58}" type="presParOf" srcId="{936AB28A-4204-42C6-B7E7-28457B386707}" destId="{12FA91CB-0F4D-44BE-819F-9233F6F5434C}" srcOrd="10" destOrd="0" presId="urn:microsoft.com/office/officeart/2005/8/layout/hierarchy3"/>
    <dgm:cxn modelId="{D2ECCB63-9F1F-4DA5-8FD4-BB1094F022BE}" type="presParOf" srcId="{936AB28A-4204-42C6-B7E7-28457B386707}" destId="{79DDD4C1-462B-4119-8CBF-CF44941C33E1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D0434-E91C-4713-8F0C-CE80D6A71EFF}">
      <dsp:nvSpPr>
        <dsp:cNvPr id="0" name=""/>
        <dsp:cNvSpPr/>
      </dsp:nvSpPr>
      <dsp:spPr>
        <a:xfrm>
          <a:off x="0" y="798"/>
          <a:ext cx="3034214" cy="37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Izay</a:t>
          </a:r>
          <a:r>
            <a:rPr lang="fr-F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efa</a:t>
          </a:r>
          <a:r>
            <a:rPr lang="fr-F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nataoko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79" y="11877"/>
        <a:ext cx="3012056" cy="356093"/>
      </dsp:txXfrm>
    </dsp:sp>
    <dsp:sp modelId="{08F6AAAA-D8E6-4B28-A525-73E230E248FD}">
      <dsp:nvSpPr>
        <dsp:cNvPr id="0" name=""/>
        <dsp:cNvSpPr/>
      </dsp:nvSpPr>
      <dsp:spPr>
        <a:xfrm>
          <a:off x="303421" y="379049"/>
          <a:ext cx="107378" cy="387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225"/>
              </a:lnTo>
              <a:lnTo>
                <a:pt x="107378" y="387225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A652E-E40F-4CE7-A0E6-7E225E9EBE45}">
      <dsp:nvSpPr>
        <dsp:cNvPr id="0" name=""/>
        <dsp:cNvSpPr/>
      </dsp:nvSpPr>
      <dsp:spPr>
        <a:xfrm>
          <a:off x="410799" y="473612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Niseho</a:t>
          </a:r>
          <a:r>
            <a:rPr lang="fr-FR" sz="2000" b="1" kern="1200" dirty="0"/>
            <a:t> </a:t>
          </a:r>
          <a:r>
            <a:rPr lang="fr-FR" sz="2000" b="1" kern="1200" dirty="0" err="1"/>
            <a:t>tamin’ny</a:t>
          </a:r>
          <a:r>
            <a:rPr lang="fr-FR" sz="2000" b="1" kern="1200" dirty="0"/>
            <a:t> </a:t>
          </a:r>
          <a:r>
            <a:rPr lang="fr-FR" sz="2000" b="1" kern="1200" dirty="0" err="1"/>
            <a:t>mpaminany</a:t>
          </a:r>
          <a:r>
            <a:rPr lang="fr-FR" sz="2000" b="1" kern="1200" dirty="0"/>
            <a:t> Aho</a:t>
          </a:r>
          <a:endParaRPr lang="en" sz="2000" b="1" kern="1200" dirty="0"/>
        </a:p>
      </dsp:txBody>
      <dsp:txXfrm>
        <a:off x="427943" y="490756"/>
        <a:ext cx="2949827" cy="551037"/>
      </dsp:txXfrm>
    </dsp:sp>
    <dsp:sp modelId="{3749E4E8-AC38-4211-BAFB-30B99EDA119E}">
      <dsp:nvSpPr>
        <dsp:cNvPr id="0" name=""/>
        <dsp:cNvSpPr/>
      </dsp:nvSpPr>
      <dsp:spPr>
        <a:xfrm>
          <a:off x="303421" y="379049"/>
          <a:ext cx="107378" cy="1067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114"/>
              </a:lnTo>
              <a:lnTo>
                <a:pt x="107378" y="1067114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1FA3C-876E-4C39-9C5B-3ADBB1C6F206}">
      <dsp:nvSpPr>
        <dsp:cNvPr id="0" name=""/>
        <dsp:cNvSpPr/>
      </dsp:nvSpPr>
      <dsp:spPr>
        <a:xfrm>
          <a:off x="410799" y="1153501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4705"/>
              <a:satOff val="-5820"/>
              <a:lumOff val="17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Nanorina ny fanekeko taminy Aho</a:t>
          </a:r>
          <a:endParaRPr lang="en" sz="2000" b="1" kern="1200" dirty="0"/>
        </a:p>
      </dsp:txBody>
      <dsp:txXfrm>
        <a:off x="427943" y="1170645"/>
        <a:ext cx="2949827" cy="551037"/>
      </dsp:txXfrm>
    </dsp:sp>
    <dsp:sp modelId="{48430AA8-6DB6-4CAB-A95C-B1CB7F6A4CFA}">
      <dsp:nvSpPr>
        <dsp:cNvPr id="0" name=""/>
        <dsp:cNvSpPr/>
      </dsp:nvSpPr>
      <dsp:spPr>
        <a:xfrm>
          <a:off x="303421" y="379049"/>
          <a:ext cx="107378" cy="1747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7002"/>
              </a:lnTo>
              <a:lnTo>
                <a:pt x="107378" y="1747002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08775-F007-40A3-AAE7-EAC9CD6B1F64}">
      <dsp:nvSpPr>
        <dsp:cNvPr id="0" name=""/>
        <dsp:cNvSpPr/>
      </dsp:nvSpPr>
      <dsp:spPr>
        <a:xfrm>
          <a:off x="410799" y="1833390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49411"/>
              <a:satOff val="-11639"/>
              <a:lumOff val="35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Nampanantena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tany</a:t>
          </a:r>
          <a:r>
            <a:rPr lang="fr-FR" sz="2000" b="1" kern="1200" dirty="0"/>
            <a:t> </a:t>
          </a:r>
          <a:r>
            <a:rPr lang="fr-FR" sz="2000" b="1" kern="1200" dirty="0" err="1"/>
            <a:t>Kanana</a:t>
          </a:r>
          <a:r>
            <a:rPr lang="fr-FR" sz="2000" b="1" kern="1200" dirty="0"/>
            <a:t> ho </a:t>
          </a:r>
          <a:r>
            <a:rPr lang="fr-FR" sz="2000" b="1" kern="1200" dirty="0" err="1"/>
            <a:t>azy</a:t>
          </a:r>
          <a:r>
            <a:rPr lang="fr-FR" sz="2000" b="1" kern="1200" dirty="0"/>
            <a:t> Aho</a:t>
          </a:r>
          <a:endParaRPr lang="en" sz="2000" b="1" kern="1200" dirty="0"/>
        </a:p>
      </dsp:txBody>
      <dsp:txXfrm>
        <a:off x="427943" y="1850534"/>
        <a:ext cx="2949827" cy="551037"/>
      </dsp:txXfrm>
    </dsp:sp>
    <dsp:sp modelId="{B81243C3-2355-447E-B86D-A476F0F9BEA7}">
      <dsp:nvSpPr>
        <dsp:cNvPr id="0" name=""/>
        <dsp:cNvSpPr/>
      </dsp:nvSpPr>
      <dsp:spPr>
        <a:xfrm>
          <a:off x="303421" y="379049"/>
          <a:ext cx="107378" cy="2426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6891"/>
              </a:lnTo>
              <a:lnTo>
                <a:pt x="107378" y="2426891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F2B9D-42CE-4B44-8D29-23C996307518}">
      <dsp:nvSpPr>
        <dsp:cNvPr id="0" name=""/>
        <dsp:cNvSpPr/>
      </dsp:nvSpPr>
      <dsp:spPr>
        <a:xfrm>
          <a:off x="410799" y="2513278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4116"/>
              <a:satOff val="-17459"/>
              <a:lumOff val="5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Efa</a:t>
          </a:r>
          <a:r>
            <a:rPr lang="fr-FR" sz="2000" b="1" kern="1200" dirty="0"/>
            <a:t> </a:t>
          </a:r>
          <a:r>
            <a:rPr lang="fr-FR" sz="2000" b="1" kern="1200" dirty="0" err="1"/>
            <a:t>nandre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fitarainan’ny</a:t>
          </a:r>
          <a:r>
            <a:rPr lang="fr-FR" sz="2000" b="1" kern="1200" dirty="0"/>
            <a:t> </a:t>
          </a:r>
          <a:r>
            <a:rPr lang="fr-FR" sz="2000" b="1" kern="1200" dirty="0" err="1"/>
            <a:t>olona</a:t>
          </a:r>
          <a:r>
            <a:rPr lang="fr-FR" sz="2000" b="1" kern="1200" dirty="0"/>
            <a:t> Aho</a:t>
          </a:r>
          <a:endParaRPr lang="en" sz="2000" b="1" kern="1200" dirty="0"/>
        </a:p>
      </dsp:txBody>
      <dsp:txXfrm>
        <a:off x="427943" y="2530422"/>
        <a:ext cx="2949827" cy="551037"/>
      </dsp:txXfrm>
    </dsp:sp>
    <dsp:sp modelId="{CD9163F5-12D1-4C79-BB1E-E2A323623614}">
      <dsp:nvSpPr>
        <dsp:cNvPr id="0" name=""/>
        <dsp:cNvSpPr/>
      </dsp:nvSpPr>
      <dsp:spPr>
        <a:xfrm>
          <a:off x="303421" y="379049"/>
          <a:ext cx="107378" cy="310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780"/>
              </a:lnTo>
              <a:lnTo>
                <a:pt x="107378" y="3106780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3029D-24F6-41D6-BEFD-24031D346382}">
      <dsp:nvSpPr>
        <dsp:cNvPr id="0" name=""/>
        <dsp:cNvSpPr/>
      </dsp:nvSpPr>
      <dsp:spPr>
        <a:xfrm>
          <a:off x="410799" y="3193167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898822"/>
              <a:satOff val="-23278"/>
              <a:lumOff val="713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Tsaroako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fanekeko</a:t>
          </a:r>
          <a:endParaRPr lang="en" sz="2000" b="1" kern="1200" dirty="0"/>
        </a:p>
      </dsp:txBody>
      <dsp:txXfrm>
        <a:off x="427943" y="3210311"/>
        <a:ext cx="2949827" cy="551037"/>
      </dsp:txXfrm>
    </dsp:sp>
    <dsp:sp modelId="{EC7D247F-690A-43CC-8F1E-A8548CEC70B7}">
      <dsp:nvSpPr>
        <dsp:cNvPr id="0" name=""/>
        <dsp:cNvSpPr/>
      </dsp:nvSpPr>
      <dsp:spPr>
        <a:xfrm>
          <a:off x="3275076" y="0"/>
          <a:ext cx="2613061" cy="37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247053"/>
                <a:satOff val="-58196"/>
                <a:lumOff val="1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47053"/>
                <a:satOff val="-58196"/>
                <a:lumOff val="1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47053"/>
                <a:satOff val="-58196"/>
                <a:lumOff val="1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Izay</a:t>
          </a:r>
          <a:r>
            <a:rPr lang="fr-F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hataoko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86155" y="11079"/>
        <a:ext cx="2590903" cy="356093"/>
      </dsp:txXfrm>
    </dsp:sp>
    <dsp:sp modelId="{D41BBAB7-6096-40F6-95D9-14624A9B0FC6}">
      <dsp:nvSpPr>
        <dsp:cNvPr id="0" name=""/>
        <dsp:cNvSpPr/>
      </dsp:nvSpPr>
      <dsp:spPr>
        <a:xfrm>
          <a:off x="3536382" y="378251"/>
          <a:ext cx="220377" cy="345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60"/>
              </a:lnTo>
              <a:lnTo>
                <a:pt x="220377" y="34586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F4BF1-3F20-4D9F-9C42-024DC576218D}">
      <dsp:nvSpPr>
        <dsp:cNvPr id="0" name=""/>
        <dsp:cNvSpPr/>
      </dsp:nvSpPr>
      <dsp:spPr>
        <a:xfrm>
          <a:off x="3756760" y="472814"/>
          <a:ext cx="3517940" cy="502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23527"/>
              <a:satOff val="-29098"/>
              <a:lumOff val="892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baseline="0" dirty="0" err="1"/>
            <a:t>Hanafaka</a:t>
          </a:r>
          <a:r>
            <a:rPr lang="fr-FR" sz="1800" b="1" kern="1200" baseline="0" dirty="0"/>
            <a:t> </a:t>
          </a:r>
          <a:r>
            <a:rPr lang="fr-FR" sz="1800" b="1" kern="1200" baseline="0" dirty="0" err="1"/>
            <a:t>azy</a:t>
          </a:r>
          <a:r>
            <a:rPr lang="fr-FR" sz="1800" b="1" kern="1200" baseline="0" dirty="0"/>
            <a:t> </a:t>
          </a:r>
          <a:r>
            <a:rPr lang="fr-FR" sz="1800" b="1" kern="1200" baseline="0" dirty="0" err="1"/>
            <a:t>amin'ny</a:t>
          </a:r>
          <a:r>
            <a:rPr lang="fr-FR" sz="1800" b="1" kern="1200" baseline="0" dirty="0"/>
            <a:t> </a:t>
          </a:r>
          <a:r>
            <a:rPr lang="fr-FR" sz="1800" b="1" kern="1200" baseline="0" dirty="0" err="1"/>
            <a:t>fampahoriana</a:t>
          </a:r>
          <a:r>
            <a:rPr lang="fr-FR" sz="1800" b="1" kern="1200" baseline="0" dirty="0"/>
            <a:t> Aho</a:t>
          </a:r>
          <a:endParaRPr lang="en" sz="1800" b="1" kern="1200" baseline="0" dirty="0"/>
        </a:p>
      </dsp:txBody>
      <dsp:txXfrm>
        <a:off x="3771480" y="487534"/>
        <a:ext cx="3488500" cy="473154"/>
      </dsp:txXfrm>
    </dsp:sp>
    <dsp:sp modelId="{D264CDA2-959C-4332-83D0-29F23DC13F89}">
      <dsp:nvSpPr>
        <dsp:cNvPr id="0" name=""/>
        <dsp:cNvSpPr/>
      </dsp:nvSpPr>
      <dsp:spPr>
        <a:xfrm>
          <a:off x="3536382" y="378251"/>
          <a:ext cx="220377" cy="945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186"/>
              </a:lnTo>
              <a:lnTo>
                <a:pt x="220377" y="9451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50098-44D4-49D6-BA4F-F8F0602CAB97}">
      <dsp:nvSpPr>
        <dsp:cNvPr id="0" name=""/>
        <dsp:cNvSpPr/>
      </dsp:nvSpPr>
      <dsp:spPr>
        <a:xfrm>
          <a:off x="3756760" y="1069972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48232"/>
              <a:satOff val="-34918"/>
              <a:lumOff val="10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baseline="0" dirty="0" err="1"/>
            <a:t>Hanafaka</a:t>
          </a:r>
          <a:r>
            <a:rPr lang="fr-FR" sz="1900" b="1" kern="1200" baseline="0" dirty="0"/>
            <a:t> </a:t>
          </a:r>
          <a:r>
            <a:rPr lang="fr-FR" sz="1900" b="1" kern="1200" baseline="0" dirty="0" err="1"/>
            <a:t>azy</a:t>
          </a:r>
          <a:r>
            <a:rPr lang="fr-FR" sz="1900" b="1" kern="1200" baseline="0" dirty="0"/>
            <a:t> </a:t>
          </a:r>
          <a:r>
            <a:rPr lang="fr-FR" sz="1900" b="1" kern="1200" baseline="0" dirty="0" err="1"/>
            <a:t>amin'ny</a:t>
          </a:r>
          <a:r>
            <a:rPr lang="fr-FR" sz="1900" b="1" kern="1200" baseline="0" dirty="0"/>
            <a:t> </a:t>
          </a:r>
          <a:r>
            <a:rPr lang="fr-FR" sz="1900" b="1" kern="1200" baseline="0" dirty="0" err="1"/>
            <a:t>fanandevozana</a:t>
          </a:r>
          <a:r>
            <a:rPr lang="fr-FR" sz="1900" b="1" kern="1200" baseline="0" dirty="0"/>
            <a:t> Aho</a:t>
          </a:r>
          <a:endParaRPr lang="en" sz="1900" b="1" kern="1200" baseline="0" dirty="0"/>
        </a:p>
      </dsp:txBody>
      <dsp:txXfrm>
        <a:off x="3771608" y="1084820"/>
        <a:ext cx="3488244" cy="477236"/>
      </dsp:txXfrm>
    </dsp:sp>
    <dsp:sp modelId="{93A50A6D-C96B-4FBD-9017-877882150183}">
      <dsp:nvSpPr>
        <dsp:cNvPr id="0" name=""/>
        <dsp:cNvSpPr/>
      </dsp:nvSpPr>
      <dsp:spPr>
        <a:xfrm>
          <a:off x="3536382" y="378251"/>
          <a:ext cx="220377" cy="1546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6682"/>
              </a:lnTo>
              <a:lnTo>
                <a:pt x="220377" y="154668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1A523-D165-4D06-A252-CB406E710E61}">
      <dsp:nvSpPr>
        <dsp:cNvPr id="0" name=""/>
        <dsp:cNvSpPr/>
      </dsp:nvSpPr>
      <dsp:spPr>
        <a:xfrm>
          <a:off x="3756760" y="1671468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8572937"/>
              <a:satOff val="-40737"/>
              <a:lumOff val="12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baseline="0" dirty="0" err="1"/>
            <a:t>Haneho</a:t>
          </a:r>
          <a:r>
            <a:rPr lang="fr-FR" sz="1900" b="1" kern="1200" baseline="0" dirty="0"/>
            <a:t> </a:t>
          </a:r>
          <a:r>
            <a:rPr lang="fr-FR" sz="1900" b="1" kern="1200" baseline="0" dirty="0" err="1"/>
            <a:t>ny</a:t>
          </a:r>
          <a:r>
            <a:rPr lang="fr-FR" sz="1900" b="1" kern="1200" baseline="0" dirty="0"/>
            <a:t> </a:t>
          </a:r>
          <a:r>
            <a:rPr lang="fr-FR" sz="1900" b="1" kern="1200" baseline="0" dirty="0" err="1"/>
            <a:t>heriko</a:t>
          </a:r>
          <a:r>
            <a:rPr lang="fr-FR" sz="1900" b="1" kern="1200" baseline="0" dirty="0"/>
            <a:t> Aho</a:t>
          </a:r>
          <a:endParaRPr lang="en" sz="1900" b="1" kern="1200" baseline="0" dirty="0"/>
        </a:p>
      </dsp:txBody>
      <dsp:txXfrm>
        <a:off x="3771608" y="1686316"/>
        <a:ext cx="3488244" cy="477236"/>
      </dsp:txXfrm>
    </dsp:sp>
    <dsp:sp modelId="{FC544EDE-1920-4EF6-BBC4-9A9B6C0A7D47}">
      <dsp:nvSpPr>
        <dsp:cNvPr id="0" name=""/>
        <dsp:cNvSpPr/>
      </dsp:nvSpPr>
      <dsp:spPr>
        <a:xfrm>
          <a:off x="3536382" y="378251"/>
          <a:ext cx="220377" cy="2148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8178"/>
              </a:lnTo>
              <a:lnTo>
                <a:pt x="220377" y="214817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7A06B-4AB5-490A-BE50-8F7C04EF6171}">
      <dsp:nvSpPr>
        <dsp:cNvPr id="0" name=""/>
        <dsp:cNvSpPr/>
      </dsp:nvSpPr>
      <dsp:spPr>
        <a:xfrm>
          <a:off x="3756760" y="2272963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797643"/>
              <a:satOff val="-46557"/>
              <a:lumOff val="142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baseline="0" dirty="0" err="1"/>
            <a:t>Halaiko</a:t>
          </a:r>
          <a:r>
            <a:rPr lang="fr-FR" sz="1900" b="1" kern="1200" baseline="0" dirty="0"/>
            <a:t> ho </a:t>
          </a:r>
          <a:r>
            <a:rPr lang="fr-FR" sz="1900" b="1" kern="1200" baseline="0" dirty="0" err="1"/>
            <a:t>oloko</a:t>
          </a:r>
          <a:r>
            <a:rPr lang="fr-FR" sz="1900" b="1" kern="1200" baseline="0" dirty="0"/>
            <a:t> </a:t>
          </a:r>
          <a:r>
            <a:rPr lang="fr-FR" sz="1900" b="1" kern="1200" baseline="0" dirty="0" err="1"/>
            <a:t>izy</a:t>
          </a:r>
          <a:endParaRPr lang="en" sz="1900" b="1" kern="1200" baseline="0" dirty="0"/>
        </a:p>
      </dsp:txBody>
      <dsp:txXfrm>
        <a:off x="3771608" y="2287811"/>
        <a:ext cx="3488244" cy="477236"/>
      </dsp:txXfrm>
    </dsp:sp>
    <dsp:sp modelId="{F84B7CBF-10FD-4BCD-9113-EEB22E607B3E}">
      <dsp:nvSpPr>
        <dsp:cNvPr id="0" name=""/>
        <dsp:cNvSpPr/>
      </dsp:nvSpPr>
      <dsp:spPr>
        <a:xfrm>
          <a:off x="3536382" y="378251"/>
          <a:ext cx="220377" cy="2685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5333"/>
              </a:lnTo>
              <a:lnTo>
                <a:pt x="220377" y="268533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C2682-82D8-4132-9F41-16F25ED7272B}">
      <dsp:nvSpPr>
        <dsp:cNvPr id="0" name=""/>
        <dsp:cNvSpPr/>
      </dsp:nvSpPr>
      <dsp:spPr>
        <a:xfrm>
          <a:off x="3756760" y="2874459"/>
          <a:ext cx="3517940" cy="378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022348"/>
              <a:satOff val="-52376"/>
              <a:lumOff val="16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baseline="0" dirty="0"/>
            <a:t>Ho </a:t>
          </a:r>
          <a:r>
            <a:rPr lang="fr-FR" sz="1900" b="1" kern="1200" baseline="0" dirty="0" err="1"/>
            <a:t>Andriamaniny</a:t>
          </a:r>
          <a:r>
            <a:rPr lang="fr-FR" sz="1900" b="1" kern="1200" baseline="0" dirty="0"/>
            <a:t> Aho</a:t>
          </a:r>
          <a:endParaRPr lang="en" sz="1900" b="1" kern="1200" baseline="0" dirty="0"/>
        </a:p>
      </dsp:txBody>
      <dsp:txXfrm>
        <a:off x="3767839" y="2885538"/>
        <a:ext cx="3495782" cy="356093"/>
      </dsp:txXfrm>
    </dsp:sp>
    <dsp:sp modelId="{12FA91CB-0F4D-44BE-819F-9233F6F5434C}">
      <dsp:nvSpPr>
        <dsp:cNvPr id="0" name=""/>
        <dsp:cNvSpPr/>
      </dsp:nvSpPr>
      <dsp:spPr>
        <a:xfrm>
          <a:off x="3536382" y="378251"/>
          <a:ext cx="261410" cy="3242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2941"/>
              </a:lnTo>
              <a:lnTo>
                <a:pt x="261410" y="324294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DD4C1-462B-4119-8CBF-CF44941C33E1}">
      <dsp:nvSpPr>
        <dsp:cNvPr id="0" name=""/>
        <dsp:cNvSpPr/>
      </dsp:nvSpPr>
      <dsp:spPr>
        <a:xfrm>
          <a:off x="3797792" y="3347274"/>
          <a:ext cx="3442375" cy="547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47053"/>
              <a:satOff val="-58196"/>
              <a:lumOff val="1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baseline="0" dirty="0"/>
            <a:t>Homeko azy ny tany Kanana</a:t>
          </a:r>
          <a:endParaRPr lang="en" sz="1900" b="1" kern="1200" baseline="0" dirty="0"/>
        </a:p>
      </dsp:txBody>
      <dsp:txXfrm>
        <a:off x="3813838" y="3363320"/>
        <a:ext cx="3410283" cy="515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60602-97D3-F60D-3B13-4F1F8B24F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ADF225-EBFE-774F-6E53-F94B46D0E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A94906-225E-90EF-F090-5BE77272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D4A666-BC54-D461-44A4-6A3D69DF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8821EE-92C5-6440-61F4-2A196021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7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7A9C0F-CC4F-677D-B785-8D413B8E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4BD23D-714C-3442-B757-E6956B6E1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F93D2F-31A2-5252-C274-D59C2066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5245DF-B80B-8553-7092-B73A402B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1EB607-FE89-61E9-E710-1F1A9798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2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00C92C-F045-B634-15B3-8F04C1756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EA8C3D-51A3-CC1C-10CD-0D083520C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F2AB6B-EEB1-FE24-2E14-B5F5A4B65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122AB2-CC54-CF9E-AF76-89EC99486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4915FC-86A3-B596-4C3E-27131B4C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19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800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08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60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1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1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A1B27-FC3C-3AEC-05CD-FA56F31C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E566F0-F05B-E598-FB30-04B9C9D77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3E596B-ED86-6254-02D2-FD039FFC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CCB07F-8A37-EA58-D8FD-F2C84163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2D0F54-6595-FB34-2BE5-521E8BA7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14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97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61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20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F7F4E-4BC4-286D-84C5-5C41D758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1AE956-09FB-1B25-A927-D5F1EECF6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B5C682-E514-5921-EFF4-AEE7E33C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AE38CD-85DD-2A1E-5945-D26E5E49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CD7FAA-1BC9-C053-3C6A-902F8BF4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ED5B3-A4C0-F59F-5242-6342F5CE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1859F9-F04E-8821-367A-F8571A073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2A979C-2111-56CB-865A-D8F983DD1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BAEC0E-2234-94B6-237E-7F616444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A1E27B-8BCB-142E-794C-4F31BDF17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A26134-909B-2C75-70AF-64895379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0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303BF-9CBB-6021-26BF-F5782717E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CC40E8-9580-F477-E07F-B659947B3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1CCA82-C04D-6B4A-30E8-750674FDF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62D573B-6744-B12A-D2DD-1E26A54C0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85C6E6-3268-0277-4F3D-0BCF99726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3783EF-586C-2B98-A087-094A6ABA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2D94B75-69C0-4D78-96DD-8DC12E30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9FD73FC-DA16-2DFE-A6AF-10610C48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57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FED48-7FEE-0CF2-E6E2-9025AFD6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40A8D5-B2F9-DC19-299F-49622CD46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03E0EC-B201-CDD3-4C82-BC41C856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59EEDD2-8898-6E2B-968F-A20C02F9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475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9ECBEF-9C37-207B-46BB-30B8126C0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136175-DF3A-2405-0BAD-8D61B2CD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A7C12E-5840-6356-3B95-94049AA1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02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3D711-EEF2-4F58-6D93-5D616336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AF1F3D-70F8-E1EF-9A63-C9F965434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52176D-0C23-1457-B303-C4E9E37B9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E36857-B8D9-BCE0-F62B-3410B2388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A3FD85-12DD-52C0-968E-F8A09CA6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C035D9-2554-ADA7-E64A-A0CA4B3D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62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CC285-93DE-A83C-D60B-8A2D52F6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E70855-B921-113A-2AE6-3F3135632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570106-D25E-58AB-7AB7-2452A01AE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0D9FF-5424-DDC9-5D34-F9D4FD94C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AB78FF-350A-343C-C5A1-E19C9B34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CF2374-19AE-AD97-0551-E7FF192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11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E6EC45B-0606-D7DE-573A-6536827BA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A3CA5C-A4E6-503D-61CD-40C7085CD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D027EE-9EA4-02C8-DEA5-09B8F9A37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C0A70E-3492-40B1-A42F-990C99091365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E641C0-6A86-B522-41F7-A967D3219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86CA0D-33D5-7063-E6EF-5F8E95F38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00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13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9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diagramData" Target="../diagrams/data1.xml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85CFB6-1C13-B88E-1DA6-EB3DA5029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761619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interior, vivo, cuarto, tabla&#10;&#10;El contenido generado por IA puede ser incorrecto.">
            <a:extLst>
              <a:ext uri="{FF2B5EF4-FFF2-40B4-BE49-F238E27FC236}">
                <a16:creationId xmlns:a16="http://schemas.microsoft.com/office/drawing/2014/main" id="{66614F14-4340-865E-9327-D1EDAA9C86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1000040"/>
            <a:ext cx="10628376" cy="54400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AE90315-47CB-55FF-7E10-AC3E7C82FD78}"/>
              </a:ext>
            </a:extLst>
          </p:cNvPr>
          <p:cNvSpPr txBox="1"/>
          <p:nvPr/>
        </p:nvSpPr>
        <p:spPr>
          <a:xfrm>
            <a:off x="2403607" y="23225"/>
            <a:ext cx="928765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dirty="0">
                <a:ln/>
                <a:solidFill>
                  <a:srgbClr val="9E7428"/>
                </a:solidFill>
                <a:effectLst>
                  <a:outerShdw blurRad="38100" dist="38100" dir="2700000" algn="tl">
                    <a:srgbClr val="FFC000"/>
                  </a:outerShdw>
                  <a:reflection blurRad="76200" stA="55000" endA="300" endPos="34000" dir="5400000" sy="-100000" algn="bl" rotWithShape="0"/>
                </a:effectLst>
              </a:rPr>
              <a:t>FANOMBOHANA MANANO SAROTRA</a:t>
            </a:r>
            <a:endParaRPr lang="en" sz="4000" b="1" dirty="0">
              <a:ln/>
              <a:solidFill>
                <a:srgbClr val="9E7428"/>
              </a:solidFill>
              <a:effectLst>
                <a:outerShdw blurRad="38100" dist="38100" dir="2700000" algn="tl">
                  <a:srgbClr val="FFC000"/>
                </a:outerShdw>
                <a:reflection blurRad="76200" stA="55000" endA="300" endPos="340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C29692-8C98-5EC2-CD54-AA6072EC1183}"/>
              </a:ext>
            </a:extLst>
          </p:cNvPr>
          <p:cNvSpPr txBox="1"/>
          <p:nvPr/>
        </p:nvSpPr>
        <p:spPr>
          <a:xfrm>
            <a:off x="8500241" y="6390468"/>
            <a:ext cx="3040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n-NO" sz="1600" b="1" dirty="0">
                <a:solidFill>
                  <a:srgbClr val="491201"/>
                </a:solidFill>
              </a:rPr>
              <a:t>Lesona 3 hatao ny 19 Jolay</a:t>
            </a:r>
            <a:r>
              <a:rPr lang="en" sz="1600" b="1" dirty="0">
                <a:solidFill>
                  <a:srgbClr val="491201"/>
                </a:solidFill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9010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FC32AA-FACB-6205-3B70-19B2F5DB65DA}"/>
              </a:ext>
            </a:extLst>
          </p:cNvPr>
          <p:cNvSpPr txBox="1"/>
          <p:nvPr/>
        </p:nvSpPr>
        <p:spPr>
          <a:xfrm>
            <a:off x="1" y="76885"/>
            <a:ext cx="12192000" cy="646331"/>
          </a:xfrm>
          <a:prstGeom prst="rect">
            <a:avLst/>
          </a:prstGeom>
          <a:solidFill>
            <a:srgbClr val="F0C43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952B38"/>
                </a:solidFill>
                <a:latin typeface="Comic Sans MS" panose="030F0702030302020204" pitchFamily="66" charset="0"/>
              </a:rPr>
              <a:t>“</a:t>
            </a:r>
            <a:r>
              <a:rPr lang="fr-FR" b="1" dirty="0">
                <a:solidFill>
                  <a:srgbClr val="952B38"/>
                </a:solidFill>
                <a:latin typeface="Comic Sans MS" panose="030F0702030302020204" pitchFamily="66" charset="0"/>
              </a:rPr>
              <a:t>Ary </a:t>
            </a:r>
            <a:r>
              <a:rPr lang="fr-FR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hoy</a:t>
            </a:r>
            <a:r>
              <a:rPr lang="fr-FR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Jehovah</a:t>
            </a:r>
            <a:r>
              <a:rPr lang="fr-FR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tamin'i</a:t>
            </a:r>
            <a:r>
              <a:rPr lang="fr-FR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Mosesy</a:t>
            </a:r>
            <a:r>
              <a:rPr lang="fr-FR" b="1" dirty="0">
                <a:solidFill>
                  <a:srgbClr val="952B38"/>
                </a:solidFill>
                <a:latin typeface="Comic Sans MS" panose="030F0702030302020204" pitchFamily="66" charset="0"/>
              </a:rPr>
              <a:t>: ‘</a:t>
            </a:r>
            <a:r>
              <a:rPr lang="fr-FR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Indro</a:t>
            </a:r>
            <a:r>
              <a:rPr lang="fr-FR" b="1" dirty="0">
                <a:solidFill>
                  <a:srgbClr val="952B38"/>
                </a:solidFill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efa</a:t>
            </a:r>
            <a:r>
              <a:rPr lang="fr-FR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nataoko</a:t>
            </a:r>
            <a:r>
              <a:rPr lang="fr-FR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andriamanitra</a:t>
            </a:r>
            <a:r>
              <a:rPr lang="fr-FR" b="1" dirty="0">
                <a:solidFill>
                  <a:srgbClr val="952B38"/>
                </a:solidFill>
                <a:latin typeface="Comic Sans MS" panose="030F0702030302020204" pitchFamily="66" charset="0"/>
              </a:rPr>
              <a:t> ho </a:t>
            </a:r>
            <a:r>
              <a:rPr lang="fr-FR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an'i</a:t>
            </a:r>
            <a:r>
              <a:rPr lang="fr-FR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Farao</a:t>
            </a:r>
            <a:r>
              <a:rPr lang="fr-FR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ianao</a:t>
            </a:r>
            <a:r>
              <a:rPr lang="fr-FR" b="1" dirty="0">
                <a:solidFill>
                  <a:srgbClr val="952B38"/>
                </a:solidFill>
                <a:latin typeface="Comic Sans MS" panose="030F0702030302020204" pitchFamily="66" charset="0"/>
              </a:rPr>
              <a:t>; </a:t>
            </a:r>
            <a:r>
              <a:rPr lang="fr-FR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ary</a:t>
            </a:r>
            <a:r>
              <a:rPr lang="fr-FR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Arona</a:t>
            </a:r>
            <a:r>
              <a:rPr lang="fr-FR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rahalahinao</a:t>
            </a:r>
            <a:r>
              <a:rPr lang="fr-FR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kosa</a:t>
            </a:r>
            <a:r>
              <a:rPr lang="fr-FR" b="1" dirty="0">
                <a:solidFill>
                  <a:srgbClr val="952B38"/>
                </a:solidFill>
                <a:latin typeface="Comic Sans MS" panose="030F0702030302020204" pitchFamily="66" charset="0"/>
              </a:rPr>
              <a:t> ho </a:t>
            </a:r>
            <a:r>
              <a:rPr lang="fr-FR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mpaminaninao</a:t>
            </a:r>
            <a:r>
              <a:rPr lang="en" b="1" dirty="0">
                <a:solidFill>
                  <a:srgbClr val="952B38"/>
                </a:solidFill>
                <a:latin typeface="Comic Sans MS" panose="030F0702030302020204" pitchFamily="66" charset="0"/>
              </a:rPr>
              <a:t>.’” </a:t>
            </a:r>
            <a:r>
              <a:rPr lang="en" sz="1400" b="1" dirty="0">
                <a:solidFill>
                  <a:srgbClr val="952B38"/>
                </a:solidFill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Eksodosy</a:t>
            </a:r>
            <a:r>
              <a:rPr lang="en" sz="1400" b="1" dirty="0">
                <a:solidFill>
                  <a:srgbClr val="952B38"/>
                </a:solidFill>
                <a:latin typeface="Comic Sans MS" panose="030F0702030302020204" pitchFamily="66" charset="0"/>
              </a:rPr>
              <a:t> 7:1)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7280B1-8D0B-8FAF-D2F5-DECF4A483B38}"/>
              </a:ext>
            </a:extLst>
          </p:cNvPr>
          <p:cNvSpPr txBox="1"/>
          <p:nvPr/>
        </p:nvSpPr>
        <p:spPr>
          <a:xfrm>
            <a:off x="3752122" y="706158"/>
            <a:ext cx="833561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Toa</a:t>
            </a:r>
            <a:r>
              <a:rPr lang="fr-FR" sz="1900" b="1" dirty="0"/>
              <a:t> </a:t>
            </a:r>
            <a:r>
              <a:rPr lang="fr-FR" sz="1900" b="1" dirty="0" err="1"/>
              <a:t>ilay</a:t>
            </a:r>
            <a:r>
              <a:rPr lang="fr-FR" sz="1900" b="1" dirty="0"/>
              <a:t> </a:t>
            </a:r>
            <a:r>
              <a:rPr lang="fr-FR" sz="1900" b="1" dirty="0" err="1"/>
              <a:t>hoe</a:t>
            </a:r>
            <a:r>
              <a:rPr lang="fr-FR" sz="1900" b="1" dirty="0"/>
              <a:t> “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mahay</a:t>
            </a:r>
            <a:r>
              <a:rPr lang="fr-FR" sz="1900" b="1" dirty="0"/>
              <a:t> </a:t>
            </a:r>
            <a:r>
              <a:rPr lang="fr-FR" sz="1900" b="1" dirty="0" err="1"/>
              <a:t>miteny</a:t>
            </a:r>
            <a:r>
              <a:rPr lang="fr-FR" sz="1900" b="1" dirty="0"/>
              <a:t> aho” no </a:t>
            </a:r>
            <a:r>
              <a:rPr lang="fr-FR" sz="1900" b="1" dirty="0" err="1"/>
              <a:t>fialan-tsiny</a:t>
            </a:r>
            <a:r>
              <a:rPr lang="fr-FR" sz="1900" b="1" dirty="0"/>
              <a:t> </a:t>
            </a:r>
            <a:r>
              <a:rPr lang="fr-FR" sz="1900" b="1" dirty="0" err="1"/>
              <a:t>fanaon’i</a:t>
            </a:r>
            <a:r>
              <a:rPr lang="fr-FR" sz="1900" b="1" dirty="0"/>
              <a:t> </a:t>
            </a:r>
            <a:r>
              <a:rPr lang="fr-FR" sz="1900" b="1" dirty="0" err="1"/>
              <a:t>Mosesy</a:t>
            </a:r>
            <a:r>
              <a:rPr lang="fr-FR" sz="1900" b="1" dirty="0"/>
              <a:t>. </a:t>
            </a:r>
            <a:r>
              <a:rPr lang="fr-FR" sz="1900" b="1" dirty="0" err="1"/>
              <a:t>Nampahatezitra</a:t>
            </a:r>
            <a:r>
              <a:rPr lang="fr-FR" sz="1900" b="1" dirty="0"/>
              <a:t> </a:t>
            </a:r>
            <a:r>
              <a:rPr lang="fr-FR" sz="1900" b="1" dirty="0" err="1"/>
              <a:t>an’Andriamanitra</a:t>
            </a:r>
            <a:r>
              <a:rPr lang="fr-FR" sz="1900" b="1" dirty="0"/>
              <a:t> </a:t>
            </a:r>
            <a:r>
              <a:rPr lang="fr-FR" sz="1900" b="1" dirty="0" err="1"/>
              <a:t>mihitsy</a:t>
            </a:r>
            <a:r>
              <a:rPr lang="fr-FR" sz="1900" b="1" dirty="0"/>
              <a:t> </a:t>
            </a:r>
            <a:r>
              <a:rPr lang="fr-FR" sz="1900" b="1" dirty="0" err="1"/>
              <a:t>aza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 </a:t>
            </a:r>
            <a:r>
              <a:rPr lang="fr-FR" sz="1900" b="1" dirty="0" err="1"/>
              <a:t>tamin’izany</a:t>
            </a:r>
            <a:r>
              <a:rPr lang="fr-FR" sz="1900" b="1" dirty="0"/>
              <a:t> </a:t>
            </a:r>
            <a:r>
              <a:rPr lang="fr-FR" sz="1900" b="1" dirty="0" err="1"/>
              <a:t>fialan-tsiny</a:t>
            </a:r>
            <a:r>
              <a:rPr lang="fr-FR" sz="1900" b="1" dirty="0"/>
              <a:t> </a:t>
            </a:r>
            <a:r>
              <a:rPr lang="fr-FR" sz="1900" b="1" dirty="0" err="1"/>
              <a:t>izany</a:t>
            </a:r>
            <a:r>
              <a:rPr lang="fr-FR" sz="1900" b="1" dirty="0"/>
              <a:t>! </a:t>
            </a:r>
            <a:r>
              <a:rPr lang="fr-FR" sz="1900" b="1" dirty="0" err="1"/>
              <a:t>Saingy</a:t>
            </a:r>
            <a:r>
              <a:rPr lang="fr-FR" sz="1900" b="1" dirty="0"/>
              <a:t> </a:t>
            </a:r>
            <a:r>
              <a:rPr lang="fr-FR" sz="1900" b="1" dirty="0" err="1"/>
              <a:t>manana</a:t>
            </a:r>
            <a:r>
              <a:rPr lang="fr-FR" sz="1900" b="1" dirty="0"/>
              <a:t> </a:t>
            </a:r>
            <a:r>
              <a:rPr lang="fr-FR" sz="1900" b="1" dirty="0" err="1"/>
              <a:t>vahaolana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zava-drehetra</a:t>
            </a:r>
            <a:r>
              <a:rPr lang="fr-FR" sz="1900" b="1" dirty="0"/>
              <a:t> </a:t>
            </a:r>
            <a:r>
              <a:rPr lang="fr-FR" sz="1900" b="1" dirty="0" err="1"/>
              <a:t>Andriamanitra</a:t>
            </a:r>
            <a:r>
              <a:rPr lang="fr-FR" sz="1900" b="1" dirty="0"/>
              <a:t>: i </a:t>
            </a:r>
            <a:r>
              <a:rPr lang="fr-FR" sz="1900" b="1" dirty="0" err="1"/>
              <a:t>Arona</a:t>
            </a:r>
            <a:r>
              <a:rPr lang="fr-FR" sz="1900" b="1" dirty="0"/>
              <a:t>, </a:t>
            </a:r>
            <a:r>
              <a:rPr lang="fr-FR" sz="1900" b="1" dirty="0" err="1"/>
              <a:t>ilay</a:t>
            </a:r>
            <a:r>
              <a:rPr lang="fr-FR" sz="1900" b="1" dirty="0"/>
              <a:t> </a:t>
            </a:r>
            <a:r>
              <a:rPr lang="fr-FR" sz="1900" b="1" dirty="0" err="1"/>
              <a:t>rahalahiny</a:t>
            </a:r>
            <a:r>
              <a:rPr lang="fr-FR" sz="1900" b="1" dirty="0"/>
              <a:t> </a:t>
            </a:r>
            <a:r>
              <a:rPr lang="fr-FR" sz="1900" b="1" dirty="0" err="1"/>
              <a:t>be</a:t>
            </a:r>
            <a:r>
              <a:rPr lang="fr-FR" sz="1900" b="1" dirty="0"/>
              <a:t> </a:t>
            </a:r>
            <a:r>
              <a:rPr lang="fr-FR" sz="1900" b="1" dirty="0" err="1"/>
              <a:t>resaka</a:t>
            </a:r>
            <a:r>
              <a:rPr lang="fr-FR" sz="1900" b="1" dirty="0"/>
              <a:t>, no ho “</a:t>
            </a:r>
            <a:r>
              <a:rPr lang="fr-FR" sz="1900" b="1" dirty="0" err="1"/>
              <a:t>vava</a:t>
            </a:r>
            <a:r>
              <a:rPr lang="fr-FR" sz="1900" b="1" dirty="0"/>
              <a:t>” ho </a:t>
            </a:r>
            <a:r>
              <a:rPr lang="fr-FR" sz="1900" b="1" dirty="0" err="1"/>
              <a:t>an’i</a:t>
            </a:r>
            <a:r>
              <a:rPr lang="fr-FR" sz="1900" b="1" dirty="0"/>
              <a:t> </a:t>
            </a:r>
            <a:r>
              <a:rPr lang="fr-FR" sz="1900" b="1" dirty="0" err="1"/>
              <a:t>Mosesy</a:t>
            </a:r>
            <a:r>
              <a:rPr lang="fr-FR" sz="1900" b="1" dirty="0"/>
              <a:t>. </a:t>
            </a:r>
            <a:r>
              <a:rPr lang="fr-FR" sz="1900" b="1" dirty="0" err="1"/>
              <a:t>Miteny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rahalahiny</a:t>
            </a:r>
            <a:r>
              <a:rPr lang="fr-FR" sz="1900" b="1" dirty="0"/>
              <a:t> i </a:t>
            </a:r>
            <a:r>
              <a:rPr lang="fr-FR" sz="1900" b="1" dirty="0" err="1"/>
              <a:t>Mosesy</a:t>
            </a:r>
            <a:r>
              <a:rPr lang="fr-FR" sz="1900" b="1" dirty="0"/>
              <a:t>, </a:t>
            </a:r>
            <a:r>
              <a:rPr lang="fr-FR" sz="1900" b="1" dirty="0" err="1"/>
              <a:t>ary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 </a:t>
            </a:r>
            <a:r>
              <a:rPr lang="fr-FR" sz="1900" b="1" dirty="0" err="1"/>
              <a:t>kosa</a:t>
            </a:r>
            <a:r>
              <a:rPr lang="fr-FR" sz="1900" b="1" dirty="0"/>
              <a:t> </a:t>
            </a:r>
            <a:r>
              <a:rPr lang="fr-FR" sz="1900" b="1" dirty="0" err="1"/>
              <a:t>miteny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hafa</a:t>
            </a:r>
            <a:r>
              <a:rPr lang="fr-FR" sz="1900" b="1" dirty="0"/>
              <a:t> (</a:t>
            </a:r>
            <a:r>
              <a:rPr lang="fr-FR" sz="1900" b="1" dirty="0" err="1"/>
              <a:t>Eks</a:t>
            </a:r>
            <a:r>
              <a:rPr lang="en" sz="1900" b="1" dirty="0"/>
              <a:t>. 4:10-16).</a:t>
            </a:r>
          </a:p>
        </p:txBody>
      </p:sp>
      <p:pic>
        <p:nvPicPr>
          <p:cNvPr id="5" name="Imagen 4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0FCCDA61-CDF8-F631-A58A-269C64E3C1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01" y="875346"/>
            <a:ext cx="3372177" cy="2582944"/>
          </a:xfrm>
          <a:prstGeom prst="rect">
            <a:avLst/>
          </a:prstGeom>
          <a:ln w="88900" cap="sq" cmpd="thickThin">
            <a:solidFill>
              <a:srgbClr val="952B3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403F1A65-D0B1-E1B0-8D97-25B8E6425A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78685" y="2840378"/>
            <a:ext cx="2938641" cy="3855788"/>
          </a:xfrm>
          <a:prstGeom prst="rect">
            <a:avLst/>
          </a:prstGeom>
          <a:ln w="88900" cap="sq" cmpd="thickThin">
            <a:solidFill>
              <a:srgbClr val="CFA1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46C0A3E-A14C-61BC-5637-52D0276AE139}"/>
              </a:ext>
            </a:extLst>
          </p:cNvPr>
          <p:cNvSpPr txBox="1"/>
          <p:nvPr/>
        </p:nvSpPr>
        <p:spPr>
          <a:xfrm>
            <a:off x="98471" y="3730664"/>
            <a:ext cx="905485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Tamin’io</a:t>
            </a:r>
            <a:r>
              <a:rPr lang="fr-FR" sz="1900" b="1" dirty="0"/>
              <a:t> </a:t>
            </a:r>
            <a:r>
              <a:rPr lang="fr-FR" sz="1900" b="1" dirty="0" err="1"/>
              <a:t>fotoana</a:t>
            </a:r>
            <a:r>
              <a:rPr lang="fr-FR" sz="1900" b="1" dirty="0"/>
              <a:t> </a:t>
            </a:r>
            <a:r>
              <a:rPr lang="fr-FR" sz="1900" b="1" dirty="0" err="1"/>
              <a:t>io</a:t>
            </a:r>
            <a:r>
              <a:rPr lang="fr-FR" sz="1900" b="1" dirty="0"/>
              <a:t>, dia </a:t>
            </a:r>
            <a:r>
              <a:rPr lang="fr-FR" sz="1900" b="1" dirty="0" err="1"/>
              <a:t>nanao</a:t>
            </a:r>
            <a:r>
              <a:rPr lang="fr-FR" sz="1900" b="1" dirty="0"/>
              <a:t> </a:t>
            </a:r>
            <a:r>
              <a:rPr lang="fr-FR" sz="1900" b="1" dirty="0" err="1"/>
              <a:t>fampitahana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anjara</a:t>
            </a:r>
            <a:r>
              <a:rPr lang="fr-FR" sz="1900" b="1" dirty="0"/>
              <a:t> </a:t>
            </a:r>
            <a:r>
              <a:rPr lang="fr-FR" sz="1900" b="1" dirty="0" err="1"/>
              <a:t>asan'ny</a:t>
            </a:r>
            <a:r>
              <a:rPr lang="fr-FR" sz="1900" b="1" dirty="0"/>
              <a:t> </a:t>
            </a:r>
            <a:r>
              <a:rPr lang="fr-FR" sz="1900" b="1" dirty="0" err="1"/>
              <a:t>mpaminany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. Mandray </a:t>
            </a:r>
            <a:r>
              <a:rPr lang="fr-FR" sz="1900" b="1" dirty="0" err="1"/>
              <a:t>hafatra</a:t>
            </a:r>
            <a:r>
              <a:rPr lang="fr-FR" sz="1900" b="1" dirty="0"/>
              <a:t> </a:t>
            </a:r>
            <a:r>
              <a:rPr lang="fr-FR" sz="1900" b="1" dirty="0" err="1"/>
              <a:t>avy</a:t>
            </a:r>
            <a:r>
              <a:rPr lang="fr-FR" sz="1900" b="1" dirty="0"/>
              <a:t> </a:t>
            </a:r>
            <a:r>
              <a:rPr lang="fr-FR" sz="1900" b="1" dirty="0" err="1"/>
              <a:t>amin’Andriamanitra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 </a:t>
            </a:r>
            <a:r>
              <a:rPr lang="fr-FR" sz="1900" b="1" dirty="0" err="1"/>
              <a:t>ireny</a:t>
            </a:r>
            <a:r>
              <a:rPr lang="fr-FR" sz="1900" b="1" dirty="0"/>
              <a:t> </a:t>
            </a:r>
            <a:r>
              <a:rPr lang="fr-FR" sz="1900" b="1" dirty="0" err="1"/>
              <a:t>ary</a:t>
            </a:r>
            <a:r>
              <a:rPr lang="fr-FR" sz="1900" b="1" dirty="0"/>
              <a:t> </a:t>
            </a:r>
            <a:r>
              <a:rPr lang="fr-FR" sz="1900" b="1" dirty="0" err="1"/>
              <a:t>mampita</a:t>
            </a:r>
            <a:r>
              <a:rPr lang="fr-FR" sz="1900" b="1" dirty="0"/>
              <a:t> </a:t>
            </a:r>
            <a:r>
              <a:rPr lang="fr-FR" sz="1900" b="1" dirty="0" err="1"/>
              <a:t>izany</a:t>
            </a:r>
            <a:r>
              <a:rPr lang="fr-FR" sz="1900" b="1" dirty="0"/>
              <a:t> </a:t>
            </a:r>
            <a:r>
              <a:rPr lang="fr-FR" sz="1900" b="1" dirty="0" err="1"/>
              <a:t>amintsika</a:t>
            </a:r>
            <a:r>
              <a:rPr lang="fr-FR" sz="1900" b="1" dirty="0"/>
              <a:t>. </a:t>
            </a:r>
            <a:r>
              <a:rPr lang="fr-FR" sz="1900" b="1" dirty="0" err="1"/>
              <a:t>Amin’izany</a:t>
            </a:r>
            <a:r>
              <a:rPr lang="fr-FR" sz="1900" b="1" dirty="0"/>
              <a:t> </a:t>
            </a:r>
            <a:r>
              <a:rPr lang="fr-FR" sz="1900" b="1" dirty="0" err="1"/>
              <a:t>heviny</a:t>
            </a:r>
            <a:r>
              <a:rPr lang="fr-FR" sz="1900" b="1" dirty="0"/>
              <a:t> </a:t>
            </a:r>
            <a:r>
              <a:rPr lang="fr-FR" sz="1900" b="1" dirty="0" err="1"/>
              <a:t>izany</a:t>
            </a:r>
            <a:r>
              <a:rPr lang="fr-FR" sz="1900" b="1" dirty="0"/>
              <a:t>, dia i </a:t>
            </a:r>
            <a:r>
              <a:rPr lang="fr-FR" sz="1900" b="1" dirty="0" err="1"/>
              <a:t>Mosesy</a:t>
            </a:r>
            <a:r>
              <a:rPr lang="fr-FR" sz="1900" b="1" dirty="0"/>
              <a:t> no </a:t>
            </a:r>
            <a:r>
              <a:rPr lang="fr-FR" sz="1900" b="1" dirty="0" err="1"/>
              <a:t>mitana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toeran’Andriamanitra</a:t>
            </a:r>
            <a:r>
              <a:rPr lang="fr-FR" sz="1900" b="1" dirty="0"/>
              <a:t>, </a:t>
            </a:r>
            <a:r>
              <a:rPr lang="fr-FR" sz="1900" b="1" dirty="0" err="1"/>
              <a:t>ary</a:t>
            </a:r>
            <a:r>
              <a:rPr lang="fr-FR" sz="1900" b="1" dirty="0"/>
              <a:t> i </a:t>
            </a:r>
            <a:r>
              <a:rPr lang="fr-FR" sz="1900" b="1" dirty="0" err="1"/>
              <a:t>Arona</a:t>
            </a:r>
            <a:r>
              <a:rPr lang="fr-FR" sz="1900" b="1" dirty="0"/>
              <a:t> </a:t>
            </a:r>
            <a:r>
              <a:rPr lang="fr-FR" sz="1900" b="1" dirty="0" err="1"/>
              <a:t>kosa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an’ny</a:t>
            </a:r>
            <a:r>
              <a:rPr lang="fr-FR" sz="1900" b="1" dirty="0"/>
              <a:t> </a:t>
            </a:r>
            <a:r>
              <a:rPr lang="fr-FR" sz="1900" b="1" dirty="0" err="1"/>
              <a:t>mpaminany</a:t>
            </a:r>
            <a:r>
              <a:rPr lang="en" sz="19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57009B-182B-88C0-DDB2-13566A9D8F62}"/>
              </a:ext>
            </a:extLst>
          </p:cNvPr>
          <p:cNvSpPr txBox="1"/>
          <p:nvPr/>
        </p:nvSpPr>
        <p:spPr>
          <a:xfrm>
            <a:off x="3752122" y="2243371"/>
            <a:ext cx="5138055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Taorian’ny</a:t>
            </a:r>
            <a:r>
              <a:rPr lang="fr-FR" sz="1900" b="1" dirty="0"/>
              <a:t>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fahombiazana</a:t>
            </a:r>
            <a:r>
              <a:rPr lang="fr-FR" sz="1900" b="1" dirty="0"/>
              <a:t> </a:t>
            </a:r>
            <a:r>
              <a:rPr lang="fr-FR" sz="1900" b="1" dirty="0" err="1"/>
              <a:t>voalohany</a:t>
            </a:r>
            <a:r>
              <a:rPr lang="fr-FR" sz="1900" b="1" dirty="0"/>
              <a:t> </a:t>
            </a:r>
            <a:r>
              <a:rPr lang="fr-FR" sz="1900" b="1" dirty="0" err="1"/>
              <a:t>tany</a:t>
            </a:r>
            <a:r>
              <a:rPr lang="fr-FR" sz="1900" b="1" dirty="0"/>
              <a:t> </a:t>
            </a:r>
            <a:r>
              <a:rPr lang="fr-FR" sz="1900" b="1" dirty="0" err="1"/>
              <a:t>Egypta</a:t>
            </a:r>
            <a:r>
              <a:rPr lang="fr-FR" sz="1900" b="1" dirty="0"/>
              <a:t>, dia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maintsy</a:t>
            </a:r>
            <a:r>
              <a:rPr lang="fr-FR" sz="1900" b="1" dirty="0"/>
              <a:t> </a:t>
            </a:r>
            <a:r>
              <a:rPr lang="fr-FR" sz="1900" b="1" dirty="0" err="1"/>
              <a:t>nampahatsiahivin'Andriamanitra</a:t>
            </a:r>
            <a:r>
              <a:rPr lang="fr-FR" sz="1900" b="1" dirty="0"/>
              <a:t> </a:t>
            </a:r>
            <a:r>
              <a:rPr lang="fr-FR" sz="1900" b="1" dirty="0" err="1"/>
              <a:t>an’i</a:t>
            </a:r>
            <a:r>
              <a:rPr lang="fr-FR" sz="1900" b="1" dirty="0"/>
              <a:t> </a:t>
            </a:r>
            <a:r>
              <a:rPr lang="fr-FR" sz="1900" b="1" dirty="0" err="1"/>
              <a:t>Mosesy</a:t>
            </a:r>
            <a:r>
              <a:rPr lang="fr-FR" sz="1900" b="1" dirty="0"/>
              <a:t> </a:t>
            </a:r>
            <a:r>
              <a:rPr lang="fr-FR" sz="1900" b="1" dirty="0" err="1"/>
              <a:t>indray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anjara</a:t>
            </a:r>
            <a:r>
              <a:rPr lang="fr-FR" sz="1900" b="1" dirty="0"/>
              <a:t> </a:t>
            </a:r>
            <a:r>
              <a:rPr lang="fr-FR" sz="1900" b="1" dirty="0" err="1"/>
              <a:t>asan’i</a:t>
            </a:r>
            <a:r>
              <a:rPr lang="fr-FR" sz="1900" b="1" dirty="0"/>
              <a:t> </a:t>
            </a:r>
            <a:r>
              <a:rPr lang="fr-FR" sz="1900" b="1" dirty="0" err="1"/>
              <a:t>Arona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naha-mpanampy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mpitondra</a:t>
            </a:r>
            <a:r>
              <a:rPr lang="fr-FR" sz="1900" b="1" dirty="0"/>
              <a:t> </a:t>
            </a:r>
            <a:r>
              <a:rPr lang="fr-FR" sz="1900" b="1" dirty="0" err="1"/>
              <a:t>teniny</a:t>
            </a:r>
            <a:r>
              <a:rPr lang="fr-FR" sz="1900" b="1" dirty="0"/>
              <a:t> </a:t>
            </a:r>
            <a:r>
              <a:rPr lang="fr-FR" sz="1900" b="1" dirty="0" err="1"/>
              <a:t>azy</a:t>
            </a:r>
            <a:r>
              <a:rPr lang="fr-FR" sz="1900" b="1" dirty="0"/>
              <a:t> (</a:t>
            </a:r>
            <a:r>
              <a:rPr lang="fr-FR" sz="1900" b="1" dirty="0" err="1"/>
              <a:t>Eks</a:t>
            </a:r>
            <a:r>
              <a:rPr lang="en" sz="1900" b="1" dirty="0"/>
              <a:t>. 7:1-2).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965858-A8B5-E54B-8120-A7E3A3C5FF15}"/>
              </a:ext>
            </a:extLst>
          </p:cNvPr>
          <p:cNvSpPr txBox="1"/>
          <p:nvPr/>
        </p:nvSpPr>
        <p:spPr>
          <a:xfrm>
            <a:off x="62042" y="5888504"/>
            <a:ext cx="8987757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/>
              <a:t>Toy </a:t>
            </a:r>
            <a:r>
              <a:rPr lang="fr-FR" sz="1900" b="1" dirty="0" err="1"/>
              <a:t>ireo</a:t>
            </a:r>
            <a:r>
              <a:rPr lang="fr-FR" sz="1900" b="1" dirty="0"/>
              <a:t> </a:t>
            </a:r>
            <a:r>
              <a:rPr lang="fr-FR" sz="1900" b="1" dirty="0" err="1"/>
              <a:t>mpaminany</a:t>
            </a:r>
            <a:r>
              <a:rPr lang="fr-FR" sz="1900" b="1" dirty="0"/>
              <a:t> </a:t>
            </a:r>
            <a:r>
              <a:rPr lang="fr-FR" sz="1900" b="1" dirty="0" err="1"/>
              <a:t>tatỳ</a:t>
            </a:r>
            <a:r>
              <a:rPr lang="fr-FR" sz="1900" b="1" dirty="0"/>
              <a:t> </a:t>
            </a:r>
            <a:r>
              <a:rPr lang="fr-FR" sz="1900" b="1" dirty="0" err="1"/>
              <a:t>aoriana</a:t>
            </a:r>
            <a:r>
              <a:rPr lang="fr-FR" sz="1900" b="1" dirty="0"/>
              <a:t>, dia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maintsy</a:t>
            </a:r>
            <a:r>
              <a:rPr lang="fr-FR" sz="1900" b="1" dirty="0"/>
              <a:t> </a:t>
            </a:r>
            <a:r>
              <a:rPr lang="fr-FR" sz="1900" b="1" dirty="0" err="1"/>
              <a:t>niteny</a:t>
            </a:r>
            <a:r>
              <a:rPr lang="fr-FR" sz="1900" b="1" dirty="0"/>
              <a:t> </a:t>
            </a:r>
            <a:r>
              <a:rPr lang="fr-FR" sz="1900" b="1" dirty="0" err="1"/>
              <a:t>tamin’ny</a:t>
            </a:r>
            <a:r>
              <a:rPr lang="fr-FR" sz="1900" b="1" dirty="0"/>
              <a:t> </a:t>
            </a:r>
            <a:r>
              <a:rPr lang="fr-FR" sz="1900" b="1" dirty="0" err="1"/>
              <a:t>vahoaka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Farao</a:t>
            </a:r>
            <a:r>
              <a:rPr lang="fr-FR" sz="1900" b="1" dirty="0"/>
              <a:t> i </a:t>
            </a:r>
            <a:r>
              <a:rPr lang="fr-FR" sz="1900" b="1" dirty="0" err="1"/>
              <a:t>Mosesy</a:t>
            </a:r>
            <a:r>
              <a:rPr lang="fr-FR" sz="1900" b="1" dirty="0"/>
              <a:t>, “na </a:t>
            </a:r>
            <a:r>
              <a:rPr lang="fr-FR" sz="1900" b="1" dirty="0" err="1"/>
              <a:t>hihaino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, na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hihaino</a:t>
            </a:r>
            <a:r>
              <a:rPr lang="fr-FR" sz="1900" b="1" dirty="0"/>
              <a:t>, fa </a:t>
            </a:r>
            <a:r>
              <a:rPr lang="fr-FR" sz="1900" b="1" dirty="0" err="1"/>
              <a:t>tena</a:t>
            </a:r>
            <a:r>
              <a:rPr lang="fr-FR" sz="1900" b="1" dirty="0"/>
              <a:t> </a:t>
            </a:r>
            <a:r>
              <a:rPr lang="fr-FR" sz="1900" b="1" dirty="0" err="1"/>
              <a:t>naditra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” (</a:t>
            </a:r>
            <a:r>
              <a:rPr lang="fr-FR" sz="1900" b="1" dirty="0" err="1"/>
              <a:t>Ezek</a:t>
            </a:r>
            <a:r>
              <a:rPr lang="fr-FR" sz="1900" b="1" dirty="0"/>
              <a:t>. 2:7). Marina </a:t>
            </a:r>
            <a:r>
              <a:rPr lang="fr-FR" sz="1900" b="1" dirty="0" err="1"/>
              <a:t>koa</a:t>
            </a:r>
            <a:r>
              <a:rPr lang="fr-FR" sz="1900" b="1" dirty="0"/>
              <a:t> </a:t>
            </a:r>
            <a:r>
              <a:rPr lang="fr-FR" sz="1900" b="1" dirty="0" err="1"/>
              <a:t>izany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amintsika</a:t>
            </a:r>
            <a:r>
              <a:rPr lang="fr-FR" sz="1900" b="1" dirty="0"/>
              <a:t>, </a:t>
            </a:r>
            <a:r>
              <a:rPr lang="fr-FR" sz="1900" b="1" dirty="0" err="1"/>
              <a:t>satria</a:t>
            </a:r>
            <a:r>
              <a:rPr lang="fr-FR" sz="1900" b="1" dirty="0"/>
              <a:t> </a:t>
            </a:r>
            <a:r>
              <a:rPr lang="fr-FR" sz="1900" b="1" dirty="0" err="1"/>
              <a:t>isika</a:t>
            </a:r>
            <a:r>
              <a:rPr lang="fr-FR" sz="1900" b="1" dirty="0"/>
              <a:t> no </a:t>
            </a:r>
            <a:r>
              <a:rPr lang="fr-FR" sz="1900" b="1" dirty="0" err="1"/>
              <a:t>feon’Andriamanitra</a:t>
            </a:r>
            <a:r>
              <a:rPr lang="fr-FR" sz="1900" b="1" dirty="0"/>
              <a:t> re </a:t>
            </a:r>
            <a:r>
              <a:rPr lang="fr-FR" sz="1900" b="1" dirty="0" err="1"/>
              <a:t>eto</a:t>
            </a:r>
            <a:r>
              <a:rPr lang="fr-FR" sz="1900" b="1" dirty="0"/>
              <a:t> an-</a:t>
            </a:r>
            <a:r>
              <a:rPr lang="fr-FR" sz="1900" b="1" dirty="0" err="1"/>
              <a:t>tany</a:t>
            </a:r>
            <a:r>
              <a:rPr lang="en" sz="19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F3C5DC-5323-0E9F-0974-E394833ED6FF}"/>
              </a:ext>
            </a:extLst>
          </p:cNvPr>
          <p:cNvSpPr txBox="1"/>
          <p:nvPr/>
        </p:nvSpPr>
        <p:spPr>
          <a:xfrm>
            <a:off x="62042" y="4913338"/>
            <a:ext cx="8951328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/>
              <a:t>Toy </a:t>
            </a:r>
            <a:r>
              <a:rPr lang="fr-FR" sz="1900" b="1" dirty="0" err="1"/>
              <a:t>izay</a:t>
            </a:r>
            <a:r>
              <a:rPr lang="fr-FR" sz="1900" b="1" dirty="0"/>
              <a:t> </a:t>
            </a:r>
            <a:r>
              <a:rPr lang="fr-FR" sz="1900" b="1" dirty="0" err="1"/>
              <a:t>hitranga</a:t>
            </a:r>
            <a:r>
              <a:rPr lang="fr-FR" sz="1900" b="1" dirty="0"/>
              <a:t> </a:t>
            </a:r>
            <a:r>
              <a:rPr lang="fr-FR" sz="1900" b="1" dirty="0" err="1"/>
              <a:t>tamin’ny</a:t>
            </a:r>
            <a:r>
              <a:rPr lang="fr-FR" sz="1900" b="1" dirty="0"/>
              <a:t> </a:t>
            </a:r>
            <a:r>
              <a:rPr lang="fr-FR" sz="1900" b="1" dirty="0" err="1"/>
              <a:t>mpaminany</a:t>
            </a:r>
            <a:r>
              <a:rPr lang="fr-FR" sz="1900" b="1" dirty="0"/>
              <a:t> </a:t>
            </a:r>
            <a:r>
              <a:rPr lang="fr-FR" sz="1900" b="1" dirty="0" err="1"/>
              <a:t>maro</a:t>
            </a:r>
            <a:r>
              <a:rPr lang="fr-FR" sz="1900" b="1" dirty="0"/>
              <a:t> </a:t>
            </a:r>
            <a:r>
              <a:rPr lang="fr-FR" sz="1900" b="1" dirty="0" err="1"/>
              <a:t>tatỳ</a:t>
            </a:r>
            <a:r>
              <a:rPr lang="fr-FR" sz="1900" b="1" dirty="0"/>
              <a:t> </a:t>
            </a:r>
            <a:r>
              <a:rPr lang="fr-FR" sz="1900" b="1" dirty="0" err="1"/>
              <a:t>aoriana</a:t>
            </a:r>
            <a:r>
              <a:rPr lang="fr-FR" sz="1900" b="1" dirty="0"/>
              <a:t>, dia </a:t>
            </a:r>
            <a:r>
              <a:rPr lang="fr-FR" sz="1900" b="1" dirty="0" err="1"/>
              <a:t>nampitandrina</a:t>
            </a:r>
            <a:r>
              <a:rPr lang="fr-FR" sz="1900" b="1" dirty="0"/>
              <a:t> </a:t>
            </a:r>
            <a:r>
              <a:rPr lang="fr-FR" sz="1900" b="1" dirty="0" err="1"/>
              <a:t>Andriamanitra</a:t>
            </a:r>
            <a:r>
              <a:rPr lang="fr-FR" sz="1900" b="1" dirty="0"/>
              <a:t> fa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hohenoina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hafatra</a:t>
            </a:r>
            <a:r>
              <a:rPr lang="fr-FR" sz="1900" b="1" dirty="0"/>
              <a:t> </a:t>
            </a:r>
            <a:r>
              <a:rPr lang="fr-FR" sz="1900" b="1" dirty="0" err="1"/>
              <a:t>avy</a:t>
            </a:r>
            <a:r>
              <a:rPr lang="fr-FR" sz="1900" b="1" dirty="0"/>
              <a:t> </a:t>
            </a:r>
            <a:r>
              <a:rPr lang="fr-FR" sz="1900" b="1" dirty="0" err="1"/>
              <a:t>Aminy</a:t>
            </a:r>
            <a:r>
              <a:rPr lang="fr-FR" sz="1900" b="1" dirty="0"/>
              <a:t>, </a:t>
            </a:r>
            <a:r>
              <a:rPr lang="fr-FR" sz="1900" b="1" dirty="0" err="1"/>
              <a:t>ary</a:t>
            </a:r>
            <a:r>
              <a:rPr lang="fr-FR" sz="1900" b="1" dirty="0"/>
              <a:t>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maintsy</a:t>
            </a:r>
            <a:r>
              <a:rPr lang="fr-FR" sz="1900" b="1" dirty="0"/>
              <a:t> </a:t>
            </a:r>
            <a:r>
              <a:rPr lang="fr-FR" sz="1900" b="1" dirty="0" err="1"/>
              <a:t>haneho</a:t>
            </a:r>
            <a:r>
              <a:rPr lang="fr-FR" sz="1900" b="1" dirty="0"/>
              <a:t> </a:t>
            </a:r>
            <a:r>
              <a:rPr lang="fr-FR" sz="1900" b="1" dirty="0" err="1"/>
              <a:t>hery</a:t>
            </a:r>
            <a:r>
              <a:rPr lang="fr-FR" sz="1900" b="1" dirty="0"/>
              <a:t> </a:t>
            </a:r>
            <a:r>
              <a:rPr lang="fr-FR" sz="1900" b="1" dirty="0" err="1"/>
              <a:t>lehibe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 (</a:t>
            </a:r>
            <a:r>
              <a:rPr lang="fr-FR" sz="1900" b="1" dirty="0" err="1"/>
              <a:t>Eks</a:t>
            </a:r>
            <a:r>
              <a:rPr lang="en" sz="1900" b="1" dirty="0"/>
              <a:t>. 7:3).</a:t>
            </a:r>
          </a:p>
        </p:txBody>
      </p:sp>
    </p:spTree>
    <p:extLst>
      <p:ext uri="{BB962C8B-B14F-4D97-AF65-F5344CB8AC3E}">
        <p14:creationId xmlns:p14="http://schemas.microsoft.com/office/powerpoint/2010/main" val="261572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1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97A5F4-3497-5A24-BC36-945A47862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B73961B-C416-A5D8-67E3-5B283863A9E2}"/>
              </a:ext>
            </a:extLst>
          </p:cNvPr>
          <p:cNvSpPr txBox="1"/>
          <p:nvPr/>
        </p:nvSpPr>
        <p:spPr>
          <a:xfrm>
            <a:off x="1306552" y="312113"/>
            <a:ext cx="9578896" cy="5832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300" b="1" dirty="0">
                <a:latin typeface="Constantia" panose="02030602050306030303" pitchFamily="18" charset="0"/>
              </a:rPr>
              <a:t>“</a:t>
            </a:r>
            <a:r>
              <a:rPr lang="fr-FR" sz="2300" b="1" dirty="0">
                <a:latin typeface="Constantia" panose="02030602050306030303" pitchFamily="18" charset="0"/>
              </a:rPr>
              <a:t>Dia </a:t>
            </a:r>
            <a:r>
              <a:rPr lang="fr-FR" sz="2300" b="1" dirty="0" err="1">
                <a:latin typeface="Constantia" panose="02030602050306030303" pitchFamily="18" charset="0"/>
              </a:rPr>
              <a:t>nanantena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hahazo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hamerina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fahaleovan-tenany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nefa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tsy</a:t>
            </a:r>
            <a:r>
              <a:rPr lang="fr-FR" sz="2300" b="1" dirty="0">
                <a:latin typeface="Constantia" panose="02030602050306030303" pitchFamily="18" charset="0"/>
              </a:rPr>
              <a:t> ho </a:t>
            </a:r>
            <a:r>
              <a:rPr lang="fr-FR" sz="2300" b="1" dirty="0" err="1">
                <a:latin typeface="Constantia" panose="02030602050306030303" pitchFamily="18" charset="0"/>
              </a:rPr>
              <a:t>voakasi-piderana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finoana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ananany</a:t>
            </a:r>
            <a:r>
              <a:rPr lang="fr-FR" sz="2300" b="1" dirty="0">
                <a:latin typeface="Constantia" panose="02030602050306030303" pitchFamily="18" charset="0"/>
              </a:rPr>
              <a:t> na </a:t>
            </a:r>
            <a:r>
              <a:rPr lang="fr-FR" sz="2300" b="1" dirty="0" err="1">
                <a:latin typeface="Constantia" panose="02030602050306030303" pitchFamily="18" charset="0"/>
              </a:rPr>
              <a:t>iharam-pahoriana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sy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fihafiana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vahoaka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Hebreo</a:t>
            </a:r>
            <a:r>
              <a:rPr lang="fr-FR" sz="2300" b="1" dirty="0">
                <a:latin typeface="Constantia" panose="02030602050306030303" pitchFamily="18" charset="0"/>
              </a:rPr>
              <a:t>. </a:t>
            </a:r>
            <a:r>
              <a:rPr lang="fr-FR" sz="2300" b="1" dirty="0" err="1">
                <a:latin typeface="Constantia" panose="02030602050306030303" pitchFamily="18" charset="0"/>
              </a:rPr>
              <a:t>Tsy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mbola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masaka</a:t>
            </a:r>
            <a:r>
              <a:rPr lang="fr-FR" sz="2300" b="1" dirty="0">
                <a:latin typeface="Constantia" panose="02030602050306030303" pitchFamily="18" charset="0"/>
              </a:rPr>
              <a:t> ho </a:t>
            </a:r>
            <a:r>
              <a:rPr lang="fr-FR" sz="2300" b="1" dirty="0" err="1">
                <a:latin typeface="Constantia" panose="02030602050306030303" pitchFamily="18" charset="0"/>
              </a:rPr>
              <a:t>amin'ny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fahafahana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izy</a:t>
            </a:r>
            <a:r>
              <a:rPr lang="fr-FR" sz="2300" b="1" dirty="0">
                <a:latin typeface="Constantia" panose="02030602050306030303" pitchFamily="18" charset="0"/>
              </a:rPr>
              <a:t>. </a:t>
            </a:r>
            <a:r>
              <a:rPr lang="fr-FR" sz="2300" b="1" dirty="0" err="1">
                <a:latin typeface="Constantia" panose="02030602050306030303" pitchFamily="18" charset="0"/>
              </a:rPr>
              <a:t>Tsy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mbola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vonona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hisetra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fahoriana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mandra-pisehon'Andriamanitra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hanampy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finoana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mangozohozo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ananany</a:t>
            </a:r>
            <a:r>
              <a:rPr lang="fr-FR" sz="2300" b="1" dirty="0">
                <a:latin typeface="Constantia" panose="02030602050306030303" pitchFamily="18" charset="0"/>
              </a:rPr>
              <a:t>. </a:t>
            </a:r>
            <a:r>
              <a:rPr lang="fr-FR" sz="2300" b="1" dirty="0" err="1">
                <a:latin typeface="Constantia" panose="02030602050306030303" pitchFamily="18" charset="0"/>
              </a:rPr>
              <a:t>Naleon'ny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maro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tamin'izy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ireo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niaritra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fanandevozana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toy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izay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hisetra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sorisory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tsy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misaraka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amin'ny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fifindra-monina</a:t>
            </a:r>
            <a:r>
              <a:rPr lang="fr-FR" sz="2300" b="1" dirty="0">
                <a:latin typeface="Constantia" panose="02030602050306030303" pitchFamily="18" charset="0"/>
              </a:rPr>
              <a:t>. Ao </a:t>
            </a:r>
            <a:r>
              <a:rPr lang="fr-FR" sz="2300" b="1" dirty="0" err="1">
                <a:latin typeface="Constantia" panose="02030602050306030303" pitchFamily="18" charset="0"/>
              </a:rPr>
              <a:t>koa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hafa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efa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zatra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loatra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fomba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fanaon'ny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Egyptiana</a:t>
            </a:r>
            <a:r>
              <a:rPr lang="fr-FR" sz="2300" b="1" dirty="0">
                <a:latin typeface="Constantia" panose="02030602050306030303" pitchFamily="18" charset="0"/>
              </a:rPr>
              <a:t> ka </a:t>
            </a:r>
            <a:r>
              <a:rPr lang="fr-FR" sz="2300" b="1" dirty="0" err="1">
                <a:latin typeface="Constantia" panose="02030602050306030303" pitchFamily="18" charset="0"/>
              </a:rPr>
              <a:t>naleony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nijanona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teo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amin'ny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tany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nisy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azy</a:t>
            </a:r>
            <a:r>
              <a:rPr lang="fr-FR" sz="2300" b="1" dirty="0">
                <a:latin typeface="Constantia" panose="02030602050306030303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fr-FR" sz="2300" b="1" dirty="0" err="1">
                <a:latin typeface="Constantia" panose="02030602050306030303" pitchFamily="18" charset="0"/>
              </a:rPr>
              <a:t>Tsy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azon'Andriamanitra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natao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nanafaka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azy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noho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izany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antony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izany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raha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vao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niandoha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naneho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heriny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teo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anatrehan'i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Farao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Izy</a:t>
            </a:r>
            <a:r>
              <a:rPr lang="fr-FR" sz="2300" b="1" dirty="0">
                <a:latin typeface="Constantia" panose="02030602050306030303" pitchFamily="18" charset="0"/>
              </a:rPr>
              <a:t>. Nomeny </a:t>
            </a:r>
            <a:r>
              <a:rPr lang="fr-FR" sz="2300" b="1" dirty="0" err="1">
                <a:latin typeface="Constantia" panose="02030602050306030303" pitchFamily="18" charset="0"/>
              </a:rPr>
              <a:t>fotoana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mpanjakan'i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Egypta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mba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hampibaribary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tsara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toetra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lozabe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ananany</a:t>
            </a:r>
            <a:r>
              <a:rPr lang="fr-FR" sz="2300" b="1" dirty="0">
                <a:latin typeface="Constantia" panose="02030602050306030303" pitchFamily="18" charset="0"/>
              </a:rPr>
              <a:t>, fa </a:t>
            </a:r>
            <a:r>
              <a:rPr lang="fr-FR" sz="2300" b="1" dirty="0" err="1">
                <a:latin typeface="Constantia" panose="02030602050306030303" pitchFamily="18" charset="0"/>
              </a:rPr>
              <a:t>Izy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kosa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haneho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tenany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amin'ny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olona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mba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hahatonga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olony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haniry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handao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an'i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Egypta</a:t>
            </a:r>
            <a:r>
              <a:rPr lang="fr-FR" sz="2300" b="1" dirty="0">
                <a:latin typeface="Constantia" panose="02030602050306030303" pitchFamily="18" charset="0"/>
              </a:rPr>
              <a:t> ka </a:t>
            </a:r>
            <a:r>
              <a:rPr lang="fr-FR" sz="2300" b="1" dirty="0" err="1">
                <a:latin typeface="Constantia" panose="02030602050306030303" pitchFamily="18" charset="0"/>
              </a:rPr>
              <a:t>honolon-tena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hanompo</a:t>
            </a:r>
            <a:r>
              <a:rPr lang="fr-FR" sz="2300" b="1" dirty="0">
                <a:latin typeface="Constantia" panose="02030602050306030303" pitchFamily="18" charset="0"/>
              </a:rPr>
              <a:t> Azy </a:t>
            </a:r>
            <a:r>
              <a:rPr lang="fr-FR" sz="2300" b="1" dirty="0" err="1">
                <a:latin typeface="Constantia" panose="02030602050306030303" pitchFamily="18" charset="0"/>
              </a:rPr>
              <a:t>rehefa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mahita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heriny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sy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fahamarinany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ary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fitiavany</a:t>
            </a:r>
            <a:r>
              <a:rPr lang="en" sz="23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857C9C-66B3-E1B3-0397-2C763B801FFB}"/>
              </a:ext>
            </a:extLst>
          </p:cNvPr>
          <p:cNvSpPr txBox="1"/>
          <p:nvPr/>
        </p:nvSpPr>
        <p:spPr>
          <a:xfrm>
            <a:off x="7374487" y="6057231"/>
            <a:ext cx="3510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pl-PL" sz="1600" b="1" dirty="0"/>
              <a:t>Patriarka sy Mpaminany, p. 247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592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n 1" descr="Un grupo de personas en una boda&#10;&#10;El contenido generado por IA puede ser incorrecto.">
            <a:extLst>
              <a:ext uri="{FF2B5EF4-FFF2-40B4-BE49-F238E27FC236}">
                <a16:creationId xmlns:a16="http://schemas.microsoft.com/office/drawing/2014/main" id="{A5396E47-21EA-44A9-1CEF-188075BE7A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" t="7455" r="146" b="6569"/>
          <a:stretch>
            <a:fillRect/>
          </a:stretch>
        </p:blipFill>
        <p:spPr>
          <a:xfrm>
            <a:off x="-305" y="560"/>
            <a:ext cx="12192000" cy="52411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452732"/>
            <a:ext cx="12228128" cy="1311974"/>
            <a:chOff x="-305" y="2987478"/>
            <a:chExt cx="12188952" cy="18288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6A4A69CB-0B7C-40CE-254C-E081F7A389D9}"/>
              </a:ext>
            </a:extLst>
          </p:cNvPr>
          <p:cNvSpPr txBox="1"/>
          <p:nvPr/>
        </p:nvSpPr>
        <p:spPr>
          <a:xfrm>
            <a:off x="39609" y="5061662"/>
            <a:ext cx="12112171" cy="178510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Ary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rehefa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afaka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izany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Mosesy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sy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Arona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dia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nankao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amin'i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Farao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niteny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taminy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hoe: ‘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Izao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lazain'i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Jehovah,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Andriamanitry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Isiraely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‘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Alefaso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oloko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mba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hanao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andro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firavoravoana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ho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Ahy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any an-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efitra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.’ Fa hoy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Farao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‘Iza moa Jehovah, no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hekeko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teny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handefasako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Isiraely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?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tsy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fantatro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izay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Jehovah, ka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tsy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halefako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Isiraely</a:t>
            </a:r>
            <a:r>
              <a:rPr kumimoji="0" lang="en-U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</a:t>
            </a:r>
            <a:r>
              <a:rPr kumimoji="0" lang="es-ES" sz="2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Eksodosy</a:t>
            </a:r>
            <a:r>
              <a:rPr kumimoji="0" lang="es-ES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5:1, 2</a:t>
            </a:r>
          </a:p>
        </p:txBody>
      </p:sp>
    </p:spTree>
    <p:extLst>
      <p:ext uri="{BB962C8B-B14F-4D97-AF65-F5344CB8AC3E}">
        <p14:creationId xmlns:p14="http://schemas.microsoft.com/office/powerpoint/2010/main" val="203242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42920C9-8E97-1EEA-2A2D-67065471249C}"/>
              </a:ext>
            </a:extLst>
          </p:cNvPr>
          <p:cNvSpPr txBox="1"/>
          <p:nvPr/>
        </p:nvSpPr>
        <p:spPr>
          <a:xfrm>
            <a:off x="5943600" y="4200525"/>
            <a:ext cx="6156876" cy="24776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fr-FR" sz="2000" b="1" dirty="0">
                <a:solidFill>
                  <a:srgbClr val="7A21A4"/>
                </a:solidFill>
              </a:rPr>
              <a:t>Ny </a:t>
            </a:r>
            <a:r>
              <a:rPr lang="fr-FR" sz="2000" b="1" dirty="0" err="1">
                <a:solidFill>
                  <a:srgbClr val="7A21A4"/>
                </a:solidFill>
              </a:rPr>
              <a:t>fangatahana</a:t>
            </a:r>
            <a:r>
              <a:rPr lang="fr-FR" sz="2000" b="1" dirty="0">
                <a:solidFill>
                  <a:srgbClr val="7A21A4"/>
                </a:solidFill>
              </a:rPr>
              <a:t>: “</a:t>
            </a:r>
            <a:r>
              <a:rPr lang="fr-FR" sz="2000" b="1" dirty="0" err="1">
                <a:solidFill>
                  <a:srgbClr val="7A21A4"/>
                </a:solidFill>
              </a:rPr>
              <a:t>Alefaso</a:t>
            </a:r>
            <a:r>
              <a:rPr lang="fr-FR" sz="2000" b="1" dirty="0">
                <a:solidFill>
                  <a:srgbClr val="7A21A4"/>
                </a:solidFill>
              </a:rPr>
              <a:t> </a:t>
            </a:r>
            <a:r>
              <a:rPr lang="fr-FR" sz="2000" b="1" dirty="0" err="1">
                <a:solidFill>
                  <a:srgbClr val="7A21A4"/>
                </a:solidFill>
              </a:rPr>
              <a:t>ny</a:t>
            </a:r>
            <a:r>
              <a:rPr lang="fr-FR" sz="2000" b="1" dirty="0">
                <a:solidFill>
                  <a:srgbClr val="7A21A4"/>
                </a:solidFill>
              </a:rPr>
              <a:t> </a:t>
            </a:r>
            <a:r>
              <a:rPr lang="fr-FR" sz="2000" b="1" dirty="0" err="1">
                <a:solidFill>
                  <a:srgbClr val="7A21A4"/>
                </a:solidFill>
              </a:rPr>
              <a:t>oloko</a:t>
            </a:r>
            <a:r>
              <a:rPr lang="en" sz="2000" b="1" dirty="0">
                <a:solidFill>
                  <a:srgbClr val="7A21A4"/>
                </a:solidFill>
              </a:rPr>
              <a:t>.”</a:t>
            </a:r>
          </a:p>
          <a:p>
            <a:pPr lvl="1"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navalin’i</a:t>
            </a:r>
            <a:r>
              <a:rPr lang="fr-FR" sz="2000" b="1" dirty="0"/>
              <a:t> </a:t>
            </a:r>
            <a:r>
              <a:rPr lang="fr-FR" sz="2000" b="1" dirty="0" err="1"/>
              <a:t>Farao</a:t>
            </a:r>
            <a:r>
              <a:rPr lang="fr-FR" sz="2000" b="1" dirty="0"/>
              <a:t> </a:t>
            </a:r>
            <a:r>
              <a:rPr lang="en" sz="2000" b="1" dirty="0"/>
              <a:t>(</a:t>
            </a:r>
            <a:r>
              <a:rPr lang="fr-FR" sz="2000" b="1" dirty="0" err="1"/>
              <a:t>Eksodosy</a:t>
            </a:r>
            <a:r>
              <a:rPr lang="en" sz="2000" b="1" dirty="0"/>
              <a:t> 5:1-2)</a:t>
            </a:r>
          </a:p>
          <a:p>
            <a:pPr lvl="1"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navalin’ny</a:t>
            </a:r>
            <a:r>
              <a:rPr lang="fr-FR" sz="2000" b="1" dirty="0"/>
              <a:t> </a:t>
            </a:r>
            <a:r>
              <a:rPr lang="fr-FR" sz="2000" b="1" dirty="0" err="1"/>
              <a:t>olona</a:t>
            </a:r>
            <a:r>
              <a:rPr lang="fr-FR" sz="2000" b="1" dirty="0"/>
              <a:t> </a:t>
            </a:r>
            <a:r>
              <a:rPr lang="en" sz="2000" b="1" dirty="0"/>
              <a:t>(</a:t>
            </a:r>
            <a:r>
              <a:rPr lang="fr-FR" sz="2000" b="1" dirty="0" err="1"/>
              <a:t>Eksodosy</a:t>
            </a:r>
            <a:r>
              <a:rPr lang="en" sz="2000" b="1" dirty="0"/>
              <a:t> 5:3-21)</a:t>
            </a:r>
          </a:p>
          <a:p>
            <a:pPr lvl="1"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navalin’Andriamanitra</a:t>
            </a:r>
            <a:r>
              <a:rPr lang="fr-FR" sz="2000" b="1" dirty="0"/>
              <a:t> </a:t>
            </a:r>
            <a:r>
              <a:rPr lang="en" sz="2000" b="1" dirty="0"/>
              <a:t>(</a:t>
            </a:r>
            <a:r>
              <a:rPr lang="fr-FR" sz="2000" b="1" dirty="0" err="1"/>
              <a:t>Eksodosy</a:t>
            </a:r>
            <a:r>
              <a:rPr lang="en" sz="2000" b="1" dirty="0"/>
              <a:t> 5:22-6:8)</a:t>
            </a:r>
          </a:p>
          <a:p>
            <a:pPr lvl="1"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navalin’i</a:t>
            </a:r>
            <a:r>
              <a:rPr lang="fr-FR" sz="2000" b="1" dirty="0"/>
              <a:t> </a:t>
            </a:r>
            <a:r>
              <a:rPr lang="fr-FR" sz="2000" b="1" dirty="0" err="1"/>
              <a:t>Mosesy</a:t>
            </a:r>
            <a:r>
              <a:rPr lang="fr-FR" sz="2000" b="1" dirty="0"/>
              <a:t> </a:t>
            </a:r>
            <a:r>
              <a:rPr lang="en" sz="2000" b="1" dirty="0"/>
              <a:t>(</a:t>
            </a:r>
            <a:r>
              <a:rPr lang="fr-FR" sz="2000" b="1" dirty="0" err="1"/>
              <a:t>Eksodosy</a:t>
            </a:r>
            <a:r>
              <a:rPr lang="en" sz="2000" b="1" dirty="0"/>
              <a:t> 6:9-13)</a:t>
            </a:r>
          </a:p>
          <a:p>
            <a:pPr>
              <a:spcBef>
                <a:spcPts val="1800"/>
              </a:spcBef>
            </a:pPr>
            <a:r>
              <a:rPr lang="fr-FR" sz="2000" b="1" dirty="0">
                <a:solidFill>
                  <a:srgbClr val="A01965"/>
                </a:solidFill>
              </a:rPr>
              <a:t>Ny </a:t>
            </a:r>
            <a:r>
              <a:rPr lang="fr-FR" sz="2000" b="1" dirty="0" err="1">
                <a:solidFill>
                  <a:srgbClr val="A01965"/>
                </a:solidFill>
              </a:rPr>
              <a:t>andraikitr'i</a:t>
            </a:r>
            <a:r>
              <a:rPr lang="fr-FR" sz="2000" b="1" dirty="0">
                <a:solidFill>
                  <a:srgbClr val="A01965"/>
                </a:solidFill>
              </a:rPr>
              <a:t> </a:t>
            </a:r>
            <a:r>
              <a:rPr lang="fr-FR" sz="2000" b="1" dirty="0" err="1">
                <a:solidFill>
                  <a:srgbClr val="A01965"/>
                </a:solidFill>
              </a:rPr>
              <a:t>Mosesy</a:t>
            </a:r>
            <a:r>
              <a:rPr lang="fr-FR" sz="2000" b="1" dirty="0">
                <a:solidFill>
                  <a:srgbClr val="A01965"/>
                </a:solidFill>
              </a:rPr>
              <a:t> </a:t>
            </a:r>
            <a:r>
              <a:rPr lang="fr-FR" sz="2000" b="1" dirty="0" err="1">
                <a:solidFill>
                  <a:srgbClr val="A01965"/>
                </a:solidFill>
              </a:rPr>
              <a:t>sy</a:t>
            </a:r>
            <a:r>
              <a:rPr lang="fr-FR" sz="2000" b="1" dirty="0">
                <a:solidFill>
                  <a:srgbClr val="A01965"/>
                </a:solidFill>
              </a:rPr>
              <a:t> i </a:t>
            </a:r>
            <a:r>
              <a:rPr lang="fr-FR" sz="2000" b="1" dirty="0" err="1">
                <a:solidFill>
                  <a:srgbClr val="A01965"/>
                </a:solidFill>
              </a:rPr>
              <a:t>Arona</a:t>
            </a:r>
            <a:r>
              <a:rPr lang="fr-FR" sz="2000" b="1" dirty="0">
                <a:solidFill>
                  <a:srgbClr val="A01965"/>
                </a:solidFill>
              </a:rPr>
              <a:t> </a:t>
            </a:r>
            <a:r>
              <a:rPr lang="en" sz="2000" b="1" dirty="0">
                <a:solidFill>
                  <a:srgbClr val="A01965"/>
                </a:solidFill>
              </a:rPr>
              <a:t>(</a:t>
            </a:r>
            <a:r>
              <a:rPr lang="fr-FR" sz="2000" b="1" dirty="0" err="1">
                <a:solidFill>
                  <a:srgbClr val="A01965"/>
                </a:solidFill>
              </a:rPr>
              <a:t>Eksodosy</a:t>
            </a:r>
            <a:r>
              <a:rPr lang="en" sz="2000" b="1" dirty="0">
                <a:solidFill>
                  <a:srgbClr val="A01965"/>
                </a:solidFill>
              </a:rPr>
              <a:t> 6:28-7:7)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A576F8-2BB4-78B1-7CAB-2B799A1BA797}"/>
              </a:ext>
            </a:extLst>
          </p:cNvPr>
          <p:cNvSpPr txBox="1"/>
          <p:nvPr/>
        </p:nvSpPr>
        <p:spPr>
          <a:xfrm>
            <a:off x="101049" y="126891"/>
            <a:ext cx="6156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napoizin’i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amin’i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hamela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Isiraely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hiala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an'i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Egypta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" name="Imagen 6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9B642608-2A8E-8DC1-BA99-9B31E086D8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085" y="208449"/>
            <a:ext cx="2799612" cy="3566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D2AD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E1F443F-4220-C968-5CBC-D12FE37A12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6" y="4298706"/>
            <a:ext cx="4552949" cy="2310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 descr="Manzana de color rojo&#10;&#10;El contenido generado por IA puede ser incorrecto.">
            <a:extLst>
              <a:ext uri="{FF2B5EF4-FFF2-40B4-BE49-F238E27FC236}">
                <a16:creationId xmlns:a16="http://schemas.microsoft.com/office/drawing/2014/main" id="{E9ED125A-4CCB-D4AD-D9DD-C7150C57C8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4633354"/>
            <a:ext cx="308050" cy="3013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Huevo dentro de una taza&#10;&#10;El contenido generado por IA puede ser incorrecto.">
            <a:extLst>
              <a:ext uri="{FF2B5EF4-FFF2-40B4-BE49-F238E27FC236}">
                <a16:creationId xmlns:a16="http://schemas.microsoft.com/office/drawing/2014/main" id="{42B6CFB6-F6C4-2334-5B3C-5B38ECFEA0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5001198"/>
            <a:ext cx="314722" cy="3102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Huevo dentro de un tazón&#10;&#10;El contenido generado por IA puede ser incorrecto.">
            <a:extLst>
              <a:ext uri="{FF2B5EF4-FFF2-40B4-BE49-F238E27FC236}">
                <a16:creationId xmlns:a16="http://schemas.microsoft.com/office/drawing/2014/main" id="{934257A4-985D-BD46-EB84-AD82AFDACB0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5770248"/>
            <a:ext cx="309162" cy="311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verde, alimentos, tabla, tazón&#10;&#10;El contenido generado por IA puede ser incorrecto.">
            <a:extLst>
              <a:ext uri="{FF2B5EF4-FFF2-40B4-BE49-F238E27FC236}">
                <a16:creationId xmlns:a16="http://schemas.microsoft.com/office/drawing/2014/main" id="{1E9C75F7-EF4D-8D81-9402-098D7DD3E6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5377939"/>
            <a:ext cx="314722" cy="3258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8DE583C9-C385-128D-1A45-619EEE369F4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78532" y="4086579"/>
            <a:ext cx="287659" cy="6338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Forma&#10;&#10;El contenido generado por IA puede ser incorrecto.">
            <a:extLst>
              <a:ext uri="{FF2B5EF4-FFF2-40B4-BE49-F238E27FC236}">
                <a16:creationId xmlns:a16="http://schemas.microsoft.com/office/drawing/2014/main" id="{B642248E-5F63-0168-ACB2-748CA8A59C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78532" y="6128421"/>
            <a:ext cx="287659" cy="63386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2F9681B-F0AB-259B-84AB-D8ADFEFCA87C}"/>
              </a:ext>
            </a:extLst>
          </p:cNvPr>
          <p:cNvSpPr txBox="1"/>
          <p:nvPr/>
        </p:nvSpPr>
        <p:spPr>
          <a:xfrm>
            <a:off x="101049" y="2901791"/>
            <a:ext cx="6156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fangatahana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nolavina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valifaty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fahagagana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nataon'i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…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fahadisoam-panantenana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46BE25D-91E0-4803-EE8F-1B4BDEE16497}"/>
              </a:ext>
            </a:extLst>
          </p:cNvPr>
          <p:cNvSpPr txBox="1"/>
          <p:nvPr/>
        </p:nvSpPr>
        <p:spPr>
          <a:xfrm>
            <a:off x="101049" y="1874232"/>
            <a:ext cx="6156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Noho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fanantenan’ny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vahoaka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tamin’ny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fahagagana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hanery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an’i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hanaiky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fangatahany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47DCA53-3BC7-8C4D-04E1-00D6C259A057}"/>
              </a:ext>
            </a:extLst>
          </p:cNvPr>
          <p:cNvSpPr txBox="1"/>
          <p:nvPr/>
        </p:nvSpPr>
        <p:spPr>
          <a:xfrm>
            <a:off x="101049" y="846673"/>
            <a:ext cx="6156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n-NO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 tsy hande ho azy koa ny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hamela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olona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ampiasaina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maimaipoana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handeha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malalaka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olona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tian’ny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Egyptiana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hatao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DC73FD3-E1E8-F155-FDD5-8136B3A5255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81814" y="208449"/>
            <a:ext cx="2799612" cy="3566527"/>
          </a:xfrm>
          <a:prstGeom prst="snip2DiagRect">
            <a:avLst>
              <a:gd name="adj1" fmla="val 1565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265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97BD3-BF87-4C4A-F3EC-D9C7EADF2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7B5EF73D-6028-4A34-F9F2-514CE6BF819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943100"/>
            <a:ext cx="5314950" cy="4914899"/>
            <a:chOff x="0" y="1943100"/>
            <a:chExt cx="5314950" cy="4914899"/>
          </a:xfrm>
        </p:grpSpPr>
        <p:pic>
          <p:nvPicPr>
            <p:cNvPr id="4" name="Imagen 3" descr="Un grupo de personas en un escenario&#10;&#10;El contenido generado por IA puede ser incorrecto.">
              <a:extLst>
                <a:ext uri="{FF2B5EF4-FFF2-40B4-BE49-F238E27FC236}">
                  <a16:creationId xmlns:a16="http://schemas.microsoft.com/office/drawing/2014/main" id="{220C6728-6485-9873-4470-BFF2031F5B8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943" b="3943"/>
            <a:stretch>
              <a:fillRect/>
            </a:stretch>
          </p:blipFill>
          <p:spPr>
            <a:xfrm>
              <a:off x="0" y="1962150"/>
              <a:ext cx="5314950" cy="4895849"/>
            </a:xfrm>
            <a:prstGeom prst="rect">
              <a:avLst/>
            </a:prstGeom>
          </p:spPr>
        </p:pic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B15C8E82-B23E-540A-28D8-6CB8EBC570B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305425" y="1943100"/>
              <a:ext cx="0" cy="4914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279D5E0E-2F28-B80C-1458-E6F7C7D04DF1}"/>
              </a:ext>
            </a:extLst>
          </p:cNvPr>
          <p:cNvSpPr txBox="1"/>
          <p:nvPr/>
        </p:nvSpPr>
        <p:spPr>
          <a:xfrm>
            <a:off x="5632468" y="1640921"/>
            <a:ext cx="6559527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w="38100" h="38100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fr-FR" sz="6600" b="1" spc="300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rgbClr val="FF4343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NY FANGATAHANA: “ALEFASO NY OLOKO</a:t>
            </a:r>
            <a:r>
              <a:rPr lang="en" sz="6600" b="1" spc="300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rgbClr val="FF4343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30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A5EA9-FDF8-C46B-2BEA-B1513F6B8E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535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D76134-881B-966D-C83F-357885F3F6B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300" dirty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66"/>
                    </a:gs>
                    <a:gs pos="87000">
                      <a:srgbClr val="FFFFCC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 NAVALIN’I FARAO </a:t>
            </a:r>
            <a:endParaRPr lang="en" sz="4400" b="1" spc="300" dirty="0">
              <a:ln w="12700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rgbClr val="FFFF00"/>
                  </a:gs>
                  <a:gs pos="4000">
                    <a:srgbClr val="FFFF66"/>
                  </a:gs>
                  <a:gs pos="87000">
                    <a:srgbClr val="FFFFCC"/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F5978C-C796-A3B3-A7EF-B8B1FAD40C11}"/>
              </a:ext>
            </a:extLst>
          </p:cNvPr>
          <p:cNvSpPr txBox="1"/>
          <p:nvPr/>
        </p:nvSpPr>
        <p:spPr>
          <a:xfrm>
            <a:off x="1195387" y="607516"/>
            <a:ext cx="9801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fr-FR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 </a:t>
            </a:r>
            <a:r>
              <a:rPr lang="fr-FR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hoy</a:t>
            </a:r>
            <a:r>
              <a:rPr lang="fr-FR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Farao</a:t>
            </a:r>
            <a:r>
              <a:rPr lang="fr-FR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‘</a:t>
            </a:r>
            <a:r>
              <a:rPr lang="fr-FR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</a:t>
            </a:r>
            <a:r>
              <a:rPr lang="fr-FR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moa</a:t>
            </a:r>
            <a:r>
              <a:rPr lang="fr-FR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Jehovah</a:t>
            </a:r>
            <a:r>
              <a:rPr lang="fr-FR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no </a:t>
            </a:r>
            <a:r>
              <a:rPr lang="fr-FR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hekeko</a:t>
            </a:r>
            <a:r>
              <a:rPr lang="fr-FR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teny</a:t>
            </a:r>
            <a:r>
              <a:rPr lang="fr-FR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handefasako</a:t>
            </a:r>
            <a:r>
              <a:rPr lang="fr-FR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Isiraely</a:t>
            </a:r>
            <a:r>
              <a:rPr lang="fr-FR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</a:t>
            </a:r>
            <a:r>
              <a:rPr lang="fr-FR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fr-FR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fantatro</a:t>
            </a:r>
            <a:r>
              <a:rPr lang="fr-FR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fr-FR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Jehovah</a:t>
            </a:r>
            <a:r>
              <a:rPr lang="fr-FR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ka </a:t>
            </a:r>
            <a:r>
              <a:rPr lang="fr-FR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fr-FR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halefako</a:t>
            </a:r>
            <a:r>
              <a:rPr lang="fr-FR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Isiraely</a:t>
            </a:r>
            <a:r>
              <a:rPr lang="en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Eksodosy</a:t>
            </a:r>
            <a:r>
              <a:rPr lang="en" sz="1400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5:2)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348288-D948-E068-378F-D33A25B3E43D}"/>
              </a:ext>
            </a:extLst>
          </p:cNvPr>
          <p:cNvSpPr txBox="1"/>
          <p:nvPr/>
        </p:nvSpPr>
        <p:spPr>
          <a:xfrm>
            <a:off x="3227398" y="1379977"/>
            <a:ext cx="595329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Mbola</a:t>
            </a:r>
            <a:r>
              <a:rPr lang="fr-FR" sz="1900" b="1" dirty="0"/>
              <a:t> zaza i </a:t>
            </a:r>
            <a:r>
              <a:rPr lang="fr-FR" sz="1900" b="1" dirty="0" err="1"/>
              <a:t>Thutmose</a:t>
            </a:r>
            <a:r>
              <a:rPr lang="fr-FR" sz="1900" b="1" dirty="0"/>
              <a:t> III </a:t>
            </a:r>
            <a:r>
              <a:rPr lang="fr-FR" sz="1900" b="1" dirty="0" err="1"/>
              <a:t>rehefa</a:t>
            </a:r>
            <a:r>
              <a:rPr lang="fr-FR" sz="1900" b="1" dirty="0"/>
              <a:t> </a:t>
            </a:r>
            <a:r>
              <a:rPr lang="fr-FR" sz="1900" b="1" dirty="0" err="1"/>
              <a:t>napetraka</a:t>
            </a:r>
            <a:r>
              <a:rPr lang="fr-FR" sz="1900" b="1" dirty="0"/>
              <a:t> </a:t>
            </a:r>
            <a:r>
              <a:rPr lang="fr-FR" sz="1900" b="1" dirty="0" err="1"/>
              <a:t>teo</a:t>
            </a:r>
            <a:r>
              <a:rPr lang="fr-FR" sz="1900" b="1" dirty="0"/>
              <a:t> </a:t>
            </a:r>
            <a:r>
              <a:rPr lang="fr-FR" sz="1900" b="1" dirty="0" err="1"/>
              <a:t>amin'ny</a:t>
            </a:r>
            <a:r>
              <a:rPr lang="fr-FR" sz="1900" b="1" dirty="0"/>
              <a:t> </a:t>
            </a:r>
            <a:r>
              <a:rPr lang="fr-FR" sz="1900" b="1" dirty="0" err="1"/>
              <a:t>seza</a:t>
            </a:r>
            <a:r>
              <a:rPr lang="fr-FR" sz="1900" b="1" dirty="0"/>
              <a:t> </a:t>
            </a:r>
            <a:r>
              <a:rPr lang="fr-FR" sz="1900" b="1" dirty="0" err="1"/>
              <a:t>fiandrianana</a:t>
            </a:r>
            <a:r>
              <a:rPr lang="fr-FR" sz="1900" b="1" dirty="0"/>
              <a:t> </a:t>
            </a:r>
            <a:r>
              <a:rPr lang="fr-FR" sz="1900" b="1" dirty="0" err="1"/>
              <a:t>teo</a:t>
            </a:r>
            <a:r>
              <a:rPr lang="fr-FR" sz="1900" b="1" dirty="0"/>
              <a:t> </a:t>
            </a:r>
            <a:r>
              <a:rPr lang="fr-FR" sz="1900" b="1" dirty="0" err="1"/>
              <a:t>ambany</a:t>
            </a:r>
            <a:r>
              <a:rPr lang="fr-FR" sz="1900" b="1" dirty="0"/>
              <a:t> </a:t>
            </a:r>
            <a:r>
              <a:rPr lang="fr-FR" sz="1900" b="1" dirty="0" err="1"/>
              <a:t>fitondran'i</a:t>
            </a:r>
            <a:r>
              <a:rPr lang="fr-FR" sz="1900" b="1" dirty="0"/>
              <a:t> </a:t>
            </a:r>
            <a:r>
              <a:rPr lang="fr-FR" sz="1900" b="1" dirty="0" err="1"/>
              <a:t>Hatshepsut</a:t>
            </a:r>
            <a:r>
              <a:rPr lang="fr-FR" sz="1900" b="1" dirty="0"/>
              <a:t> </a:t>
            </a:r>
            <a:r>
              <a:rPr lang="fr-FR" sz="1900" b="1" dirty="0" err="1"/>
              <a:t>mba</a:t>
            </a:r>
            <a:r>
              <a:rPr lang="fr-FR" sz="1900" b="1" dirty="0"/>
              <a:t> </a:t>
            </a:r>
            <a:r>
              <a:rPr lang="fr-FR" sz="1900" b="1" dirty="0" err="1"/>
              <a:t>hanakanana</a:t>
            </a:r>
            <a:r>
              <a:rPr lang="fr-FR" sz="1900" b="1" dirty="0"/>
              <a:t> </a:t>
            </a:r>
            <a:r>
              <a:rPr lang="fr-FR" sz="1900" b="1" dirty="0" err="1"/>
              <a:t>an'i</a:t>
            </a:r>
            <a:r>
              <a:rPr lang="fr-FR" sz="1900" b="1" dirty="0"/>
              <a:t> </a:t>
            </a:r>
            <a:r>
              <a:rPr lang="fr-FR" sz="1900" b="1" dirty="0" err="1"/>
              <a:t>Mosesy</a:t>
            </a:r>
            <a:r>
              <a:rPr lang="fr-FR" sz="1900" b="1" dirty="0"/>
              <a:t>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hasandratra</a:t>
            </a:r>
            <a:r>
              <a:rPr lang="fr-FR" sz="1900" b="1" dirty="0"/>
              <a:t> ho </a:t>
            </a:r>
            <a:r>
              <a:rPr lang="fr-FR" sz="1900" b="1" dirty="0" err="1"/>
              <a:t>Farao</a:t>
            </a:r>
            <a:r>
              <a:rPr lang="fr-FR" sz="1900" b="1" dirty="0"/>
              <a:t>. </a:t>
            </a:r>
            <a:r>
              <a:rPr lang="fr-FR" sz="1900" b="1" dirty="0" err="1"/>
              <a:t>Tamin'i</a:t>
            </a:r>
            <a:r>
              <a:rPr lang="fr-FR" sz="1900" b="1" dirty="0"/>
              <a:t> </a:t>
            </a:r>
            <a:r>
              <a:rPr lang="fr-FR" sz="1900" b="1" dirty="0" err="1"/>
              <a:t>Thutmose</a:t>
            </a:r>
            <a:r>
              <a:rPr lang="fr-FR" sz="1900" b="1" dirty="0"/>
              <a:t> </a:t>
            </a:r>
            <a:r>
              <a:rPr lang="fr-FR" sz="1900" b="1" dirty="0" err="1"/>
              <a:t>zatovo</a:t>
            </a:r>
            <a:r>
              <a:rPr lang="fr-FR" sz="1900" b="1" dirty="0"/>
              <a:t> no </a:t>
            </a:r>
            <a:r>
              <a:rPr lang="fr-FR" sz="1900" b="1" dirty="0" err="1"/>
              <a:t>nandosiran'i</a:t>
            </a:r>
            <a:r>
              <a:rPr lang="fr-FR" sz="1900" b="1" dirty="0"/>
              <a:t> </a:t>
            </a:r>
            <a:r>
              <a:rPr lang="fr-FR" sz="1900" b="1" dirty="0" err="1"/>
              <a:t>Mosesy</a:t>
            </a:r>
            <a:r>
              <a:rPr lang="fr-FR" sz="1900" b="1" dirty="0"/>
              <a:t> </a:t>
            </a:r>
            <a:r>
              <a:rPr lang="fr-FR" sz="1900" b="1" dirty="0" err="1"/>
              <a:t>niala</a:t>
            </a:r>
            <a:r>
              <a:rPr lang="fr-FR" sz="1900" b="1" dirty="0"/>
              <a:t> </a:t>
            </a:r>
            <a:r>
              <a:rPr lang="fr-FR" sz="1900" b="1" dirty="0" err="1"/>
              <a:t>an’i</a:t>
            </a:r>
            <a:r>
              <a:rPr lang="fr-FR" sz="1900" b="1" dirty="0"/>
              <a:t> </a:t>
            </a:r>
            <a:r>
              <a:rPr lang="fr-FR" sz="1900" b="1" dirty="0" err="1"/>
              <a:t>Egypta</a:t>
            </a:r>
            <a:r>
              <a:rPr lang="en" sz="1900" b="1" dirty="0"/>
              <a:t>.</a:t>
            </a:r>
          </a:p>
        </p:txBody>
      </p:sp>
      <p:pic>
        <p:nvPicPr>
          <p:cNvPr id="4" name="Imagen 3" descr="Imagen que contiene persona, parado, mujer, hombre&#10;&#10;El contenido generado por IA puede ser incorrecto.">
            <a:extLst>
              <a:ext uri="{FF2B5EF4-FFF2-40B4-BE49-F238E27FC236}">
                <a16:creationId xmlns:a16="http://schemas.microsoft.com/office/drawing/2014/main" id="{311D097E-7D14-7544-7DE5-08DDAC419B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81" y="1512391"/>
            <a:ext cx="2919382" cy="2189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agrama&#10;&#10;El contenido generado por IA puede ser incorrecto.">
            <a:extLst>
              <a:ext uri="{FF2B5EF4-FFF2-40B4-BE49-F238E27FC236}">
                <a16:creationId xmlns:a16="http://schemas.microsoft.com/office/drawing/2014/main" id="{A0FFFAC5-C60F-E9B2-57F1-2A8C554327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628" y="4356405"/>
            <a:ext cx="2713418" cy="203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Grupo de personas con instrumentos musicales&#10;&#10;El contenido generado por IA puede ser incorrecto.">
            <a:extLst>
              <a:ext uri="{FF2B5EF4-FFF2-40B4-BE49-F238E27FC236}">
                <a16:creationId xmlns:a16="http://schemas.microsoft.com/office/drawing/2014/main" id="{CB493894-F19E-9B63-3CFA-60200AA7E0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644" y="3584124"/>
            <a:ext cx="2307728" cy="3077933"/>
          </a:xfrm>
          <a:prstGeom prst="rect">
            <a:avLst/>
          </a:prstGeom>
          <a:ln w="38100" cap="sq">
            <a:gradFill>
              <a:gsLst>
                <a:gs pos="0">
                  <a:srgbClr val="46308A"/>
                </a:gs>
                <a:gs pos="32000">
                  <a:srgbClr val="46308A"/>
                </a:gs>
                <a:gs pos="36000">
                  <a:srgbClr val="FDFDFE"/>
                </a:gs>
                <a:gs pos="69000">
                  <a:schemeClr val="bg1"/>
                </a:gs>
                <a:gs pos="73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B568844-9866-E032-DDAE-582998A4B25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52009" y="1291947"/>
            <a:ext cx="2437363" cy="1769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266E1B5-0D5B-895D-EE24-A3DEF233BF17}"/>
              </a:ext>
            </a:extLst>
          </p:cNvPr>
          <p:cNvSpPr txBox="1"/>
          <p:nvPr/>
        </p:nvSpPr>
        <p:spPr>
          <a:xfrm>
            <a:off x="2917597" y="5006292"/>
            <a:ext cx="6864047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/>
              <a:t>Io </a:t>
            </a:r>
            <a:r>
              <a:rPr lang="fr-FR" sz="1900" b="1" dirty="0" err="1"/>
              <a:t>toe-tsainy</a:t>
            </a:r>
            <a:r>
              <a:rPr lang="fr-FR" sz="1900" b="1" dirty="0"/>
              <a:t> </a:t>
            </a:r>
            <a:r>
              <a:rPr lang="fr-FR" sz="1900" b="1" dirty="0" err="1"/>
              <a:t>io</a:t>
            </a:r>
            <a:r>
              <a:rPr lang="fr-FR" sz="1900" b="1" dirty="0"/>
              <a:t> no </a:t>
            </a:r>
            <a:r>
              <a:rPr lang="fr-FR" sz="1900" b="1" dirty="0" err="1"/>
              <a:t>ampiasaina</a:t>
            </a:r>
            <a:r>
              <a:rPr lang="fr-FR" sz="1900" b="1" dirty="0"/>
              <a:t> ao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Apokalypsy</a:t>
            </a:r>
            <a:r>
              <a:rPr lang="fr-FR" sz="1900" b="1" dirty="0"/>
              <a:t> </a:t>
            </a:r>
            <a:r>
              <a:rPr lang="fr-FR" sz="1900" b="1" dirty="0" err="1"/>
              <a:t>hanehoana</a:t>
            </a:r>
            <a:r>
              <a:rPr lang="fr-FR" sz="1900" b="1" dirty="0"/>
              <a:t> ara-</a:t>
            </a:r>
            <a:r>
              <a:rPr lang="fr-FR" sz="1900" b="1" dirty="0" err="1"/>
              <a:t>tandindona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firenena</a:t>
            </a:r>
            <a:r>
              <a:rPr lang="fr-FR" sz="1900" b="1" dirty="0"/>
              <a:t> </a:t>
            </a:r>
            <a:r>
              <a:rPr lang="fr-FR" sz="1900" b="1" dirty="0" err="1"/>
              <a:t>Frantsay</a:t>
            </a:r>
            <a:r>
              <a:rPr lang="fr-FR" sz="1900" b="1" dirty="0"/>
              <a:t> </a:t>
            </a:r>
            <a:r>
              <a:rPr lang="fr-FR" sz="1900" b="1" dirty="0" err="1"/>
              <a:t>nandritra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revolisiona</a:t>
            </a:r>
            <a:r>
              <a:rPr lang="fr-FR" sz="1900" b="1" dirty="0"/>
              <a:t> </a:t>
            </a:r>
            <a:r>
              <a:rPr lang="fr-FR" sz="1900" b="1" dirty="0" err="1"/>
              <a:t>tamin’ny</a:t>
            </a:r>
            <a:r>
              <a:rPr lang="fr-FR" sz="1900" b="1" dirty="0"/>
              <a:t> </a:t>
            </a:r>
            <a:r>
              <a:rPr lang="fr-FR" sz="1900" b="1" dirty="0" err="1"/>
              <a:t>taonjato</a:t>
            </a:r>
            <a:r>
              <a:rPr lang="fr-FR" sz="1900" b="1" dirty="0"/>
              <a:t> faha-18 (</a:t>
            </a:r>
            <a:r>
              <a:rPr lang="fr-FR" sz="1900" b="1" dirty="0" err="1"/>
              <a:t>Apok</a:t>
            </a:r>
            <a:r>
              <a:rPr lang="fr-FR" sz="1900" b="1" dirty="0"/>
              <a:t>. 11:8). </a:t>
            </a:r>
            <a:r>
              <a:rPr lang="fr-FR" sz="1900" b="1" dirty="0" err="1"/>
              <a:t>Toa</a:t>
            </a:r>
            <a:r>
              <a:rPr lang="fr-FR" sz="1900" b="1" dirty="0"/>
              <a:t> </a:t>
            </a:r>
            <a:r>
              <a:rPr lang="fr-FR" sz="1900" b="1" dirty="0" err="1"/>
              <a:t>an’i</a:t>
            </a:r>
            <a:r>
              <a:rPr lang="fr-FR" sz="1900" b="1" dirty="0"/>
              <a:t> </a:t>
            </a:r>
            <a:r>
              <a:rPr lang="fr-FR" sz="1900" b="1" dirty="0" err="1"/>
              <a:t>Farao</a:t>
            </a:r>
            <a:r>
              <a:rPr lang="fr-FR" sz="1900" b="1" dirty="0"/>
              <a:t>, dia </a:t>
            </a:r>
            <a:r>
              <a:rPr lang="fr-FR" sz="1900" b="1" dirty="0" err="1"/>
              <a:t>nanambara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fanafoanana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fivavahana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maha </a:t>
            </a:r>
            <a:r>
              <a:rPr lang="fr-FR" sz="1900" b="1" dirty="0" err="1"/>
              <a:t>firenena</a:t>
            </a:r>
            <a:r>
              <a:rPr lang="fr-FR" sz="1900" b="1" dirty="0"/>
              <a:t>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mino</a:t>
            </a:r>
            <a:r>
              <a:rPr lang="fr-FR" sz="1900" b="1" dirty="0"/>
              <a:t> </a:t>
            </a:r>
            <a:r>
              <a:rPr lang="fr-FR" sz="1900" b="1" dirty="0" err="1"/>
              <a:t>an’Andriamanitra</a:t>
            </a:r>
            <a:r>
              <a:rPr lang="fr-FR" sz="1900" b="1" dirty="0"/>
              <a:t> </a:t>
            </a:r>
            <a:r>
              <a:rPr lang="fr-FR" sz="1900" b="1" dirty="0" err="1"/>
              <a:t>azy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Repoblika</a:t>
            </a:r>
            <a:r>
              <a:rPr lang="fr-FR" sz="1900" b="1" dirty="0"/>
              <a:t> </a:t>
            </a:r>
            <a:r>
              <a:rPr lang="fr-FR" sz="1900" b="1" dirty="0" err="1"/>
              <a:t>Frantsay</a:t>
            </a:r>
            <a:r>
              <a:rPr lang="en" sz="19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3F1F48-6291-CF97-BE10-CB68491281C9}"/>
              </a:ext>
            </a:extLst>
          </p:cNvPr>
          <p:cNvSpPr txBox="1"/>
          <p:nvPr/>
        </p:nvSpPr>
        <p:spPr>
          <a:xfrm>
            <a:off x="2931639" y="4075641"/>
            <a:ext cx="6734412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Fihantsiana</a:t>
            </a:r>
            <a:r>
              <a:rPr lang="fr-FR" sz="1900" b="1" dirty="0"/>
              <a:t> no </a:t>
            </a:r>
            <a:r>
              <a:rPr lang="fr-FR" sz="1900" b="1" dirty="0" err="1"/>
              <a:t>navalin’i</a:t>
            </a:r>
            <a:r>
              <a:rPr lang="fr-FR" sz="1900" b="1" dirty="0"/>
              <a:t> </a:t>
            </a:r>
            <a:r>
              <a:rPr lang="fr-FR" sz="1900" b="1" dirty="0" err="1"/>
              <a:t>Thutmose</a:t>
            </a:r>
            <a:r>
              <a:rPr lang="fr-FR" sz="1900" b="1" dirty="0"/>
              <a:t>,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amin’i</a:t>
            </a:r>
            <a:r>
              <a:rPr lang="fr-FR" sz="1900" b="1" dirty="0"/>
              <a:t> </a:t>
            </a:r>
            <a:r>
              <a:rPr lang="fr-FR" sz="1900" b="1" dirty="0" err="1"/>
              <a:t>Mosesy</a:t>
            </a:r>
            <a:r>
              <a:rPr lang="fr-FR" sz="1900" b="1" dirty="0"/>
              <a:t>, fa </a:t>
            </a:r>
            <a:r>
              <a:rPr lang="fr-FR" sz="1900" b="1" dirty="0" err="1"/>
              <a:t>amin’Andriamanitra</a:t>
            </a:r>
            <a:r>
              <a:rPr lang="fr-FR" sz="1900" b="1" dirty="0"/>
              <a:t> </a:t>
            </a:r>
            <a:r>
              <a:rPr lang="fr-FR" sz="1900" b="1" dirty="0" err="1"/>
              <a:t>mihitsy</a:t>
            </a:r>
            <a:r>
              <a:rPr lang="fr-FR" sz="1900" b="1" dirty="0"/>
              <a:t>. </a:t>
            </a:r>
            <a:r>
              <a:rPr lang="fr-FR" sz="1900" b="1" dirty="0" err="1"/>
              <a:t>Raha</a:t>
            </a:r>
            <a:r>
              <a:rPr lang="fr-FR" sz="1900" b="1" dirty="0"/>
              <a:t> </a:t>
            </a:r>
            <a:r>
              <a:rPr lang="fr-FR" sz="1900" b="1" dirty="0" err="1"/>
              <a:t>tsorina</a:t>
            </a:r>
            <a:r>
              <a:rPr lang="fr-FR" sz="1900" b="1" dirty="0"/>
              <a:t> dia </a:t>
            </a:r>
            <a:r>
              <a:rPr lang="fr-FR" sz="1900" b="1" dirty="0" err="1"/>
              <a:t>nihantsy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fisian’Andriamanitra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 (</a:t>
            </a:r>
            <a:r>
              <a:rPr lang="fr-FR" sz="1900" b="1" dirty="0" err="1"/>
              <a:t>Eks</a:t>
            </a:r>
            <a:r>
              <a:rPr lang="en" sz="1900" b="1" dirty="0"/>
              <a:t>. 5:2).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31ADAF6-8D8F-5BC8-6ED4-D90DC790E263}"/>
              </a:ext>
            </a:extLst>
          </p:cNvPr>
          <p:cNvSpPr txBox="1"/>
          <p:nvPr/>
        </p:nvSpPr>
        <p:spPr>
          <a:xfrm>
            <a:off x="3248991" y="2867319"/>
            <a:ext cx="635866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Efapolo</a:t>
            </a:r>
            <a:r>
              <a:rPr lang="fr-FR" sz="1900" b="1" dirty="0"/>
              <a:t> </a:t>
            </a:r>
            <a:r>
              <a:rPr lang="fr-FR" sz="1900" b="1" dirty="0" err="1"/>
              <a:t>taona</a:t>
            </a:r>
            <a:r>
              <a:rPr lang="fr-FR" sz="1900" b="1" dirty="0"/>
              <a:t> </a:t>
            </a:r>
            <a:r>
              <a:rPr lang="fr-FR" sz="1900" b="1" dirty="0" err="1"/>
              <a:t>tatỳ</a:t>
            </a:r>
            <a:r>
              <a:rPr lang="fr-FR" sz="1900" b="1" dirty="0"/>
              <a:t> </a:t>
            </a:r>
            <a:r>
              <a:rPr lang="fr-FR" sz="1900" b="1" dirty="0" err="1"/>
              <a:t>aoriana</a:t>
            </a:r>
            <a:r>
              <a:rPr lang="fr-FR" sz="1900" b="1" dirty="0"/>
              <a:t>, </a:t>
            </a:r>
            <a:r>
              <a:rPr lang="fr-FR" sz="1900" b="1" dirty="0" err="1"/>
              <a:t>tafaverina</a:t>
            </a:r>
            <a:r>
              <a:rPr lang="fr-FR" sz="1900" b="1" dirty="0"/>
              <a:t> tao an-</a:t>
            </a:r>
            <a:r>
              <a:rPr lang="fr-FR" sz="1900" b="1" dirty="0" err="1"/>
              <a:t>dapa</a:t>
            </a:r>
            <a:r>
              <a:rPr lang="fr-FR" sz="1900" b="1" dirty="0"/>
              <a:t> i </a:t>
            </a:r>
            <a:r>
              <a:rPr lang="fr-FR" sz="1900" b="1" dirty="0" err="1"/>
              <a:t>Mosesy</a:t>
            </a:r>
            <a:r>
              <a:rPr lang="fr-FR" sz="1900" b="1" dirty="0"/>
              <a:t>. Tonga </a:t>
            </a:r>
            <a:r>
              <a:rPr lang="fr-FR" sz="1900" b="1" dirty="0" err="1"/>
              <a:t>hitaky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zony</a:t>
            </a:r>
            <a:r>
              <a:rPr lang="fr-FR" sz="1900" b="1" dirty="0"/>
              <a:t> ho </a:t>
            </a:r>
            <a:r>
              <a:rPr lang="fr-FR" sz="1900" b="1" dirty="0" err="1"/>
              <a:t>eo</a:t>
            </a:r>
            <a:r>
              <a:rPr lang="fr-FR" sz="1900" b="1" dirty="0"/>
              <a:t> </a:t>
            </a:r>
            <a:r>
              <a:rPr lang="fr-FR" sz="1900" b="1" dirty="0" err="1"/>
              <a:t>amin'ny</a:t>
            </a:r>
            <a:r>
              <a:rPr lang="fr-FR" sz="1900" b="1" dirty="0"/>
              <a:t> </a:t>
            </a:r>
            <a:r>
              <a:rPr lang="fr-FR" sz="1900" b="1" dirty="0" err="1"/>
              <a:t>seza</a:t>
            </a:r>
            <a:r>
              <a:rPr lang="fr-FR" sz="1900" b="1" dirty="0"/>
              <a:t> </a:t>
            </a:r>
            <a:r>
              <a:rPr lang="fr-FR" sz="1900" b="1" dirty="0" err="1"/>
              <a:t>fiandrianana</a:t>
            </a:r>
            <a:r>
              <a:rPr lang="fr-FR" sz="1900" b="1" dirty="0"/>
              <a:t> </a:t>
            </a:r>
            <a:r>
              <a:rPr lang="fr-FR" sz="1900" b="1" dirty="0" err="1"/>
              <a:t>ve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? </a:t>
            </a:r>
            <a:r>
              <a:rPr lang="fr-FR" sz="1900" b="1" dirty="0" err="1"/>
              <a:t>Tsia</a:t>
            </a:r>
            <a:r>
              <a:rPr lang="fr-FR" sz="1900" b="1" dirty="0"/>
              <a:t> </a:t>
            </a:r>
            <a:r>
              <a:rPr lang="fr-FR" sz="1900" b="1" dirty="0" err="1"/>
              <a:t>velively</a:t>
            </a:r>
            <a:r>
              <a:rPr lang="fr-FR" sz="1900" b="1" dirty="0"/>
              <a:t>. </a:t>
            </a:r>
            <a:r>
              <a:rPr lang="fr-FR" sz="1900" b="1" dirty="0" err="1"/>
              <a:t>Tsotra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fangatahana</a:t>
            </a:r>
            <a:r>
              <a:rPr lang="fr-FR" sz="1900" b="1" dirty="0"/>
              <a:t>: “</a:t>
            </a:r>
            <a:r>
              <a:rPr lang="fr-FR" sz="1900" b="1" dirty="0" err="1"/>
              <a:t>Alefaso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oloko</a:t>
            </a:r>
            <a:r>
              <a:rPr lang="fr-FR" sz="1900" b="1" dirty="0"/>
              <a:t>” (</a:t>
            </a:r>
            <a:r>
              <a:rPr lang="fr-FR" sz="1900" b="1" dirty="0" err="1"/>
              <a:t>Eks</a:t>
            </a:r>
            <a:r>
              <a:rPr lang="en" sz="1900" b="1" dirty="0"/>
              <a:t>. 5:1).</a:t>
            </a:r>
          </a:p>
        </p:txBody>
      </p:sp>
    </p:spTree>
    <p:extLst>
      <p:ext uri="{BB962C8B-B14F-4D97-AF65-F5344CB8AC3E}">
        <p14:creationId xmlns:p14="http://schemas.microsoft.com/office/powerpoint/2010/main" val="399950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18D7DAE7-E6BD-1955-4861-FFE9F527E2CC}"/>
              </a:ext>
            </a:extLst>
          </p:cNvPr>
          <p:cNvSpPr/>
          <p:nvPr/>
        </p:nvSpPr>
        <p:spPr>
          <a:xfrm>
            <a:off x="3884251" y="9939"/>
            <a:ext cx="8032765" cy="15734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0FC145-9A65-684D-1080-A7712D2C4424}"/>
              </a:ext>
            </a:extLst>
          </p:cNvPr>
          <p:cNvSpPr txBox="1"/>
          <p:nvPr/>
        </p:nvSpPr>
        <p:spPr>
          <a:xfrm>
            <a:off x="3884251" y="-91082"/>
            <a:ext cx="803276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fr-FR" sz="4400" b="1" dirty="0">
                <a:ln w="22225">
                  <a:solidFill>
                    <a:srgbClr val="FF381D"/>
                  </a:solidFill>
                  <a:prstDash val="solid"/>
                </a:ln>
                <a:solidFill>
                  <a:srgbClr val="FFBC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 NAVALIN’NY OLONA </a:t>
            </a:r>
            <a:endParaRPr lang="en" sz="4400" b="1" dirty="0">
              <a:ln w="22225">
                <a:solidFill>
                  <a:srgbClr val="FF381D"/>
                </a:solidFill>
                <a:prstDash val="solid"/>
              </a:ln>
              <a:solidFill>
                <a:srgbClr val="FFBC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6812A5-EE95-4111-0605-BCBA7CD3314C}"/>
              </a:ext>
            </a:extLst>
          </p:cNvPr>
          <p:cNvSpPr txBox="1"/>
          <p:nvPr/>
        </p:nvSpPr>
        <p:spPr>
          <a:xfrm>
            <a:off x="3884251" y="436652"/>
            <a:ext cx="80327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 </a:t>
            </a:r>
            <a:r>
              <a:rPr 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hoy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tamin'izy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roa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lahy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‘</a:t>
            </a:r>
            <a:r>
              <a:rPr 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Jehovah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anie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hijery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hitsara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anareo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satria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efa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nataonareo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mangidy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hoditra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eo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anatrehan'i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Farao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eo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anatrehan'ny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mpanompony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izahay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ka </a:t>
            </a:r>
            <a:r>
              <a:rPr 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nasianareo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sabatra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eo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an-</a:t>
            </a:r>
            <a:r>
              <a:rPr 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tànany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hamonoany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anay</a:t>
            </a: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.’”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Eksodosy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5:21)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F6E8B3-5E99-D016-4F4F-B7FE0C774732}"/>
              </a:ext>
            </a:extLst>
          </p:cNvPr>
          <p:cNvSpPr txBox="1"/>
          <p:nvPr/>
        </p:nvSpPr>
        <p:spPr>
          <a:xfrm>
            <a:off x="3687417" y="1554784"/>
            <a:ext cx="8511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nanao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famantarana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nomen’Andriamanitra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teo</a:t>
            </a:r>
            <a:r>
              <a:rPr lang="fr-FR" sz="2000" b="1" dirty="0"/>
              <a:t> </a:t>
            </a:r>
            <a:r>
              <a:rPr lang="fr-FR" sz="2000" b="1" dirty="0" err="1"/>
              <a:t>anatrehan’ny</a:t>
            </a:r>
            <a:r>
              <a:rPr lang="fr-FR" sz="2000" b="1" dirty="0"/>
              <a:t> </a:t>
            </a:r>
            <a:r>
              <a:rPr lang="fr-FR" sz="2000" b="1" dirty="0" err="1"/>
              <a:t>olona</a:t>
            </a:r>
            <a:r>
              <a:rPr lang="fr-FR" sz="2000" b="1" dirty="0"/>
              <a:t> i </a:t>
            </a:r>
            <a:r>
              <a:rPr lang="fr-FR" sz="2000" b="1" dirty="0" err="1"/>
              <a:t>Mosesy</a:t>
            </a:r>
            <a:r>
              <a:rPr lang="fr-FR" sz="2000" b="1" dirty="0"/>
              <a:t>, dia </a:t>
            </a:r>
            <a:r>
              <a:rPr lang="fr-FR" sz="2000" b="1" dirty="0" err="1"/>
              <a:t>nino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niankohoka</a:t>
            </a:r>
            <a:r>
              <a:rPr lang="fr-FR" sz="2000" b="1" dirty="0"/>
              <a:t> </a:t>
            </a:r>
            <a:r>
              <a:rPr lang="fr-FR" sz="2000" b="1" dirty="0" err="1"/>
              <a:t>teo</a:t>
            </a:r>
            <a:r>
              <a:rPr lang="fr-FR" sz="2000" b="1" dirty="0"/>
              <a:t> </a:t>
            </a:r>
            <a:r>
              <a:rPr lang="fr-FR" sz="2000" b="1" dirty="0" err="1"/>
              <a:t>anatrehany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(</a:t>
            </a:r>
            <a:r>
              <a:rPr lang="fr-FR" sz="2000" b="1" dirty="0" err="1"/>
              <a:t>Eks</a:t>
            </a:r>
            <a:r>
              <a:rPr lang="fr-FR" sz="2000" b="1" dirty="0"/>
              <a:t>. 4:29-31). </a:t>
            </a:r>
            <a:r>
              <a:rPr lang="fr-FR" sz="2000" b="1" dirty="0" err="1"/>
              <a:t>Azontsika</a:t>
            </a:r>
            <a:r>
              <a:rPr lang="fr-FR" sz="2000" b="1" dirty="0"/>
              <a:t> an-</a:t>
            </a:r>
            <a:r>
              <a:rPr lang="fr-FR" sz="2000" b="1" dirty="0" err="1"/>
              <a:t>tsaina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fiandrasany</a:t>
            </a:r>
            <a:r>
              <a:rPr lang="fr-FR" sz="2000" b="1" dirty="0"/>
              <a:t> </a:t>
            </a:r>
            <a:r>
              <a:rPr lang="fr-FR" sz="2000" b="1" dirty="0" err="1"/>
              <a:t>fatratra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ho </a:t>
            </a:r>
            <a:r>
              <a:rPr lang="fr-FR" sz="2000" b="1" dirty="0" err="1"/>
              <a:t>avalin’i</a:t>
            </a:r>
            <a:r>
              <a:rPr lang="fr-FR" sz="2000" b="1" dirty="0"/>
              <a:t> </a:t>
            </a:r>
            <a:r>
              <a:rPr lang="fr-FR" sz="2000" b="1" dirty="0" err="1"/>
              <a:t>Farao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fangatahany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E886AF16-379A-0E0E-EAB2-6EB34F8BC0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35" y="216759"/>
            <a:ext cx="3412433" cy="234032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9694C55-EEE9-7C0D-245D-98C1D817EA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3"/>
          <a:stretch>
            <a:fillRect/>
          </a:stretch>
        </p:blipFill>
        <p:spPr>
          <a:xfrm>
            <a:off x="7335327" y="2773775"/>
            <a:ext cx="4748708" cy="3945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9975556-BC43-C005-4561-C7D55B5FB2B9}"/>
              </a:ext>
            </a:extLst>
          </p:cNvPr>
          <p:cNvSpPr txBox="1"/>
          <p:nvPr/>
        </p:nvSpPr>
        <p:spPr>
          <a:xfrm>
            <a:off x="109048" y="2744337"/>
            <a:ext cx="72530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nampoizina</a:t>
            </a:r>
            <a:r>
              <a:rPr lang="fr-FR" sz="2000" b="1" dirty="0"/>
              <a:t> </a:t>
            </a:r>
            <a:r>
              <a:rPr lang="fr-FR" sz="2000" b="1" dirty="0" err="1"/>
              <a:t>anefa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valiny</a:t>
            </a:r>
            <a:r>
              <a:rPr lang="fr-FR" sz="2000" b="1" dirty="0"/>
              <a:t>.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nandà</a:t>
            </a:r>
            <a:r>
              <a:rPr lang="fr-FR" sz="2000" b="1" dirty="0"/>
              <a:t> </a:t>
            </a:r>
            <a:r>
              <a:rPr lang="fr-FR" sz="2000" b="1" dirty="0" err="1"/>
              <a:t>fotsiny</a:t>
            </a:r>
            <a:r>
              <a:rPr lang="fr-FR" sz="2000" b="1" dirty="0"/>
              <a:t> i </a:t>
            </a:r>
            <a:r>
              <a:rPr lang="fr-FR" sz="2000" b="1" dirty="0" err="1"/>
              <a:t>Farao</a:t>
            </a:r>
            <a:r>
              <a:rPr lang="fr-FR" sz="2000" b="1" dirty="0"/>
              <a:t>, fa </a:t>
            </a:r>
            <a:r>
              <a:rPr lang="fr-FR" sz="2000" b="1" dirty="0" err="1"/>
              <a:t>nanery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hiasa</a:t>
            </a:r>
            <a:r>
              <a:rPr lang="fr-FR" sz="2000" b="1" dirty="0"/>
              <a:t> </a:t>
            </a:r>
            <a:r>
              <a:rPr lang="fr-FR" sz="2000" b="1" dirty="0" err="1"/>
              <a:t>nefa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nanome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fitaovana</a:t>
            </a:r>
            <a:r>
              <a:rPr lang="fr-FR" sz="2000" b="1" dirty="0"/>
              <a:t> </a:t>
            </a:r>
            <a:r>
              <a:rPr lang="fr-FR" sz="2000" b="1" dirty="0" err="1"/>
              <a:t>ilaina</a:t>
            </a:r>
            <a:r>
              <a:rPr lang="fr-FR" sz="2000" b="1" dirty="0"/>
              <a:t>, </a:t>
            </a:r>
            <a:r>
              <a:rPr lang="fr-FR" sz="2000" b="1" dirty="0" err="1"/>
              <a:t>sady</a:t>
            </a:r>
            <a:r>
              <a:rPr lang="fr-FR" sz="2000" b="1" dirty="0"/>
              <a:t> </a:t>
            </a:r>
            <a:r>
              <a:rPr lang="fr-FR" sz="2000" b="1" dirty="0" err="1"/>
              <a:t>nitaky</a:t>
            </a:r>
            <a:r>
              <a:rPr lang="fr-FR" sz="2000" b="1" dirty="0"/>
              <a:t> </a:t>
            </a:r>
            <a:r>
              <a:rPr lang="fr-FR" sz="2000" b="1" dirty="0" err="1"/>
              <a:t>vokatra</a:t>
            </a:r>
            <a:r>
              <a:rPr lang="fr-FR" sz="2000" b="1" dirty="0"/>
              <a:t> </a:t>
            </a: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teo</a:t>
            </a:r>
            <a:r>
              <a:rPr lang="fr-FR" sz="2000" b="1" dirty="0"/>
              <a:t> </a:t>
            </a:r>
            <a:r>
              <a:rPr lang="fr-FR" sz="2000" b="1" dirty="0" err="1"/>
              <a:t>aloha</a:t>
            </a:r>
            <a:r>
              <a:rPr lang="fr-FR" sz="2000" b="1" dirty="0"/>
              <a:t> </a:t>
            </a:r>
            <a:r>
              <a:rPr lang="fr-FR" sz="2000" b="1" dirty="0" err="1"/>
              <a:t>ihany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 (</a:t>
            </a:r>
            <a:r>
              <a:rPr lang="fr-FR" sz="2000" b="1" dirty="0" err="1"/>
              <a:t>Eks</a:t>
            </a:r>
            <a:r>
              <a:rPr lang="fr-FR" sz="2000" b="1" dirty="0"/>
              <a:t>. 5:6-8). </a:t>
            </a:r>
            <a:r>
              <a:rPr lang="fr-FR" sz="2000" b="1" dirty="0" err="1"/>
              <a:t>Inona</a:t>
            </a:r>
            <a:r>
              <a:rPr lang="fr-FR" sz="2000" b="1" dirty="0"/>
              <a:t> no </a:t>
            </a:r>
            <a:r>
              <a:rPr lang="fr-FR" sz="2000" b="1" dirty="0" err="1"/>
              <a:t>antony</a:t>
            </a:r>
            <a:r>
              <a:rPr lang="fr-FR" sz="2000" b="1" dirty="0"/>
              <a:t> </a:t>
            </a:r>
            <a:r>
              <a:rPr lang="fr-FR" sz="2000" b="1" dirty="0" err="1"/>
              <a:t>nanomezana</a:t>
            </a:r>
            <a:r>
              <a:rPr lang="fr-FR" sz="2000" b="1" dirty="0"/>
              <a:t> </a:t>
            </a:r>
            <a:r>
              <a:rPr lang="fr-FR" sz="2000" b="1" dirty="0" err="1"/>
              <a:t>baiko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ara-</a:t>
            </a:r>
            <a:r>
              <a:rPr lang="fr-FR" sz="2000" b="1" dirty="0" err="1"/>
              <a:t>drariny</a:t>
            </a:r>
            <a:r>
              <a:rPr lang="fr-FR" sz="2000" b="1" dirty="0"/>
              <a:t> </a:t>
            </a: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en" sz="20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3812028-E8F8-991E-C050-5C627D833489}"/>
              </a:ext>
            </a:extLst>
          </p:cNvPr>
          <p:cNvSpPr txBox="1"/>
          <p:nvPr/>
        </p:nvSpPr>
        <p:spPr>
          <a:xfrm>
            <a:off x="40022" y="5593072"/>
            <a:ext cx="71384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nampahoriana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, dia </a:t>
            </a:r>
            <a:r>
              <a:rPr lang="fr-FR" sz="2000" b="1" dirty="0" err="1"/>
              <a:t>nitaraina</a:t>
            </a:r>
            <a:r>
              <a:rPr lang="fr-FR" sz="2000" b="1" dirty="0"/>
              <a:t> </a:t>
            </a:r>
            <a:r>
              <a:rPr lang="fr-FR" sz="2000" b="1" dirty="0" err="1"/>
              <a:t>tamin’i</a:t>
            </a:r>
            <a:r>
              <a:rPr lang="fr-FR" sz="2000" b="1" dirty="0"/>
              <a:t> </a:t>
            </a:r>
            <a:r>
              <a:rPr lang="fr-FR" sz="2000" b="1" dirty="0" err="1"/>
              <a:t>Farao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mpifehy</a:t>
            </a:r>
            <a:r>
              <a:rPr lang="fr-FR" sz="2000" b="1" dirty="0"/>
              <a:t>, </a:t>
            </a:r>
            <a:r>
              <a:rPr lang="fr-FR" sz="2000" b="1" dirty="0" err="1"/>
              <a:t>nefa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noraharahiana</a:t>
            </a:r>
            <a:r>
              <a:rPr lang="fr-FR" sz="2000" b="1" dirty="0"/>
              <a:t>. </a:t>
            </a:r>
            <a:r>
              <a:rPr lang="fr-FR" sz="2000" b="1" dirty="0" err="1"/>
              <a:t>Koa</a:t>
            </a:r>
            <a:r>
              <a:rPr lang="fr-FR" sz="2000" b="1" dirty="0"/>
              <a:t> dia </a:t>
            </a:r>
            <a:r>
              <a:rPr lang="fr-FR" sz="2000" b="1" dirty="0" err="1"/>
              <a:t>nanohitra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Mosesy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Arona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niampanga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ho </a:t>
            </a:r>
            <a:r>
              <a:rPr lang="fr-FR" sz="2000" b="1" dirty="0" err="1"/>
              <a:t>nanaratsy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toe-javatra</a:t>
            </a:r>
            <a:r>
              <a:rPr lang="fr-FR" sz="2000" b="1" dirty="0"/>
              <a:t> (</a:t>
            </a:r>
            <a:r>
              <a:rPr lang="fr-FR" sz="2000" b="1" dirty="0" err="1"/>
              <a:t>Eks</a:t>
            </a:r>
            <a:r>
              <a:rPr lang="en" sz="2000" b="1" dirty="0"/>
              <a:t>. 5:20-21).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764C5C-C502-E95E-68D3-00572CA3BEC8}"/>
              </a:ext>
            </a:extLst>
          </p:cNvPr>
          <p:cNvSpPr txBox="1"/>
          <p:nvPr/>
        </p:nvSpPr>
        <p:spPr>
          <a:xfrm>
            <a:off x="66841" y="4024708"/>
            <a:ext cx="713849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Araka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nolazain'i</a:t>
            </a:r>
            <a:r>
              <a:rPr lang="fr-FR" sz="2000" b="1" dirty="0"/>
              <a:t> </a:t>
            </a:r>
            <a:r>
              <a:rPr lang="fr-FR" sz="2000" b="1" dirty="0" err="1"/>
              <a:t>Thutmose</a:t>
            </a:r>
            <a:r>
              <a:rPr lang="fr-FR" sz="2000" b="1" dirty="0"/>
              <a:t>, fa “[</a:t>
            </a:r>
            <a:r>
              <a:rPr lang="fr-FR" sz="2000" b="1" i="1" dirty="0"/>
              <a:t>shabbat</a:t>
            </a:r>
            <a:r>
              <a:rPr lang="fr-FR" sz="2000" b="1" dirty="0"/>
              <a:t>] </a:t>
            </a:r>
            <a:r>
              <a:rPr lang="fr-FR" sz="2000" b="1" dirty="0" err="1"/>
              <a:t>hampitsahatra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fanompoany</a:t>
            </a:r>
            <a:r>
              <a:rPr lang="fr-FR" sz="2000" b="1" dirty="0"/>
              <a:t>” i </a:t>
            </a:r>
            <a:r>
              <a:rPr lang="fr-FR" sz="2000" b="1" dirty="0" err="1"/>
              <a:t>Mosesy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Arona</a:t>
            </a:r>
            <a:r>
              <a:rPr lang="fr-FR" sz="2000" b="1" dirty="0"/>
              <a:t> (</a:t>
            </a:r>
            <a:r>
              <a:rPr lang="fr-FR" sz="2000" b="1" dirty="0" err="1"/>
              <a:t>Eks</a:t>
            </a:r>
            <a:r>
              <a:rPr lang="fr-FR" sz="2000" b="1" dirty="0"/>
              <a:t>. 5:5). </a:t>
            </a:r>
            <a:r>
              <a:rPr lang="fr-FR" sz="2000" b="1" dirty="0" err="1"/>
              <a:t>Koa</a:t>
            </a:r>
            <a:r>
              <a:rPr lang="fr-FR" sz="2000" b="1" dirty="0"/>
              <a:t> </a:t>
            </a: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manam-potoana</a:t>
            </a:r>
            <a:r>
              <a:rPr lang="fr-FR" sz="2000" b="1" dirty="0"/>
              <a:t> </a:t>
            </a:r>
            <a:r>
              <a:rPr lang="fr-FR" sz="2000" b="1" dirty="0" err="1"/>
              <a:t>hiresahana</a:t>
            </a:r>
            <a:r>
              <a:rPr lang="fr-FR" sz="2000" b="1" dirty="0"/>
              <a:t> </a:t>
            </a:r>
            <a:r>
              <a:rPr lang="fr-FR" sz="2000" b="1" dirty="0" err="1"/>
              <a:t>momba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fivavahana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fahafahana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, dia </a:t>
            </a:r>
            <a:r>
              <a:rPr lang="fr-FR" sz="2000" b="1" dirty="0" err="1"/>
              <a:t>manam-potoana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 </a:t>
            </a:r>
            <a:r>
              <a:rPr lang="fr-FR" sz="2000" b="1" dirty="0" err="1"/>
              <a:t>hitadiavana</a:t>
            </a:r>
            <a:r>
              <a:rPr lang="fr-FR" sz="2000" b="1" dirty="0"/>
              <a:t> </a:t>
            </a:r>
            <a:r>
              <a:rPr lang="fr-FR" sz="2000" b="1" dirty="0" err="1"/>
              <a:t>mololo</a:t>
            </a:r>
            <a:r>
              <a:rPr lang="fr-FR" sz="2000" b="1" dirty="0"/>
              <a:t> (</a:t>
            </a:r>
            <a:r>
              <a:rPr lang="fr-FR" sz="2000" b="1" dirty="0" err="1"/>
              <a:t>Eks</a:t>
            </a:r>
            <a:r>
              <a:rPr lang="en" sz="2000" b="1" dirty="0"/>
              <a:t>. 5:9, 17).</a:t>
            </a:r>
          </a:p>
        </p:txBody>
      </p:sp>
    </p:spTree>
    <p:extLst>
      <p:ext uri="{BB962C8B-B14F-4D97-AF65-F5344CB8AC3E}">
        <p14:creationId xmlns:p14="http://schemas.microsoft.com/office/powerpoint/2010/main" val="214853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44109440-B62B-87C7-4FBB-F59BCFE8D9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488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CB3A76-85F9-5BA8-2556-45329AD36680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19050" prstMaterial="matte">
              <a:bevelT w="63500" h="12700" prst="angle"/>
              <a:contourClr>
                <a:schemeClr val="tx1"/>
              </a:contourClr>
            </a:sp3d>
          </a:bodyPr>
          <a:lstStyle/>
          <a:p>
            <a:pPr algn="ctr"/>
            <a:r>
              <a:rPr lang="fr-FR" sz="4800" b="1" spc="300" dirty="0">
                <a:ln/>
                <a:gradFill>
                  <a:gsLst>
                    <a:gs pos="0">
                      <a:schemeClr val="accent5">
                        <a:hueOff val="0"/>
                        <a:satOff val="0"/>
                        <a:lumOff val="0"/>
                        <a:alphaOff val="0"/>
                        <a:satMod val="103000"/>
                        <a:lumMod val="102000"/>
                        <a:tint val="94000"/>
                      </a:schemeClr>
                    </a:gs>
                    <a:gs pos="45000">
                      <a:schemeClr val="accent5">
                        <a:hueOff val="0"/>
                        <a:satOff val="0"/>
                        <a:lumOff val="0"/>
                        <a:alphaOff val="0"/>
                        <a:satMod val="110000"/>
                        <a:lumMod val="100000"/>
                        <a:shade val="100000"/>
                      </a:schemeClr>
                    </a:gs>
                    <a:gs pos="53000">
                      <a:schemeClr val="accent6"/>
                    </a:gs>
                    <a:gs pos="100000">
                      <a:schemeClr val="accent6"/>
                    </a:gs>
                  </a:gsLst>
                  <a:lin ang="5400000" scaled="0"/>
                </a:gradFill>
              </a:rPr>
              <a:t>NY NAVALIN’ANDRIAMANITRA </a:t>
            </a:r>
            <a:endParaRPr lang="en" sz="4800" b="1" spc="300" dirty="0">
              <a:ln/>
              <a:gradFill>
                <a:gsLst>
                  <a:gs pos="0">
                    <a:schemeClr val="accent5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chemeClr>
                  </a:gs>
                  <a:gs pos="45000">
                    <a:schemeClr val="accent5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chemeClr>
                  </a:gs>
                  <a:gs pos="53000">
                    <a:schemeClr val="accent6"/>
                  </a:gs>
                  <a:gs pos="100000">
                    <a:schemeClr val="accent6"/>
                  </a:gs>
                </a:gsLst>
                <a:lin ang="5400000" scaled="0"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58A65F-D461-76AC-ECE3-43E9063D0CB1}"/>
              </a:ext>
            </a:extLst>
          </p:cNvPr>
          <p:cNvSpPr txBox="1"/>
          <p:nvPr/>
        </p:nvSpPr>
        <p:spPr>
          <a:xfrm>
            <a:off x="95250" y="674191"/>
            <a:ext cx="120015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Ary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hoy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Jehovah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tamin'i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Mosesy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: ‘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Ankehitriny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ho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hitanao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izay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hataoko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amin'i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Farao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; fa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tanako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mahery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handefasany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azy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tanako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mahery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handroahany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azy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taniny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.’”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Eksodosy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6:1)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94771E-6904-26A4-2607-19A6BF477908}"/>
              </a:ext>
            </a:extLst>
          </p:cNvPr>
          <p:cNvSpPr txBox="1"/>
          <p:nvPr/>
        </p:nvSpPr>
        <p:spPr>
          <a:xfrm>
            <a:off x="41210" y="1285051"/>
            <a:ext cx="93966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Tezitra</a:t>
            </a:r>
            <a:r>
              <a:rPr lang="fr-FR" sz="1900" b="1" dirty="0"/>
              <a:t> </a:t>
            </a:r>
            <a:r>
              <a:rPr lang="fr-FR" sz="1900" b="1" dirty="0" err="1"/>
              <a:t>tamin’i</a:t>
            </a:r>
            <a:r>
              <a:rPr lang="fr-FR" sz="1900" b="1" dirty="0"/>
              <a:t> </a:t>
            </a:r>
            <a:r>
              <a:rPr lang="fr-FR" sz="1900" b="1" dirty="0" err="1"/>
              <a:t>Mosesy</a:t>
            </a:r>
            <a:r>
              <a:rPr lang="fr-FR" sz="1900" b="1" dirty="0"/>
              <a:t> i </a:t>
            </a:r>
            <a:r>
              <a:rPr lang="fr-FR" sz="1900" b="1" dirty="0" err="1"/>
              <a:t>Farao</a:t>
            </a:r>
            <a:r>
              <a:rPr lang="fr-FR" sz="1900" b="1" dirty="0"/>
              <a:t>. </a:t>
            </a:r>
            <a:r>
              <a:rPr lang="fr-FR" sz="1900" b="1" dirty="0" err="1"/>
              <a:t>Tezitra</a:t>
            </a:r>
            <a:r>
              <a:rPr lang="fr-FR" sz="1900" b="1" dirty="0"/>
              <a:t> </a:t>
            </a:r>
            <a:r>
              <a:rPr lang="fr-FR" sz="1900" b="1" dirty="0" err="1"/>
              <a:t>tamin’i</a:t>
            </a:r>
            <a:r>
              <a:rPr lang="fr-FR" sz="1900" b="1" dirty="0"/>
              <a:t> </a:t>
            </a:r>
            <a:r>
              <a:rPr lang="fr-FR" sz="1900" b="1" dirty="0" err="1"/>
              <a:t>Mosesy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olona</a:t>
            </a:r>
            <a:r>
              <a:rPr lang="fr-FR" sz="1900" b="1" dirty="0"/>
              <a:t>. </a:t>
            </a:r>
            <a:r>
              <a:rPr lang="fr-FR" sz="1900" b="1" dirty="0" err="1"/>
              <a:t>Mosesy</a:t>
            </a:r>
            <a:r>
              <a:rPr lang="fr-FR" sz="1900" b="1" dirty="0"/>
              <a:t>...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tezitra</a:t>
            </a:r>
            <a:r>
              <a:rPr lang="fr-FR" sz="1900" b="1" dirty="0"/>
              <a:t>, fa </a:t>
            </a:r>
            <a:r>
              <a:rPr lang="fr-FR" sz="1900" b="1" dirty="0" err="1"/>
              <a:t>raiki-tahotra</a:t>
            </a:r>
            <a:r>
              <a:rPr lang="fr-FR" sz="1900" b="1" dirty="0"/>
              <a:t>, ka </a:t>
            </a:r>
            <a:r>
              <a:rPr lang="fr-FR" sz="1900" b="1" dirty="0" err="1"/>
              <a:t>nitodika</a:t>
            </a:r>
            <a:r>
              <a:rPr lang="fr-FR" sz="1900" b="1" dirty="0"/>
              <a:t> </a:t>
            </a:r>
            <a:r>
              <a:rPr lang="fr-FR" sz="1900" b="1" dirty="0" err="1"/>
              <a:t>tamin'Andriamanitra</a:t>
            </a:r>
            <a:r>
              <a:rPr lang="fr-FR" sz="1900" b="1" dirty="0"/>
              <a:t> </a:t>
            </a:r>
            <a:r>
              <a:rPr lang="fr-FR" sz="1900" b="1" dirty="0" err="1"/>
              <a:t>nitondra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fisalasalany</a:t>
            </a:r>
            <a:r>
              <a:rPr lang="fr-FR" sz="1900" b="1" dirty="0"/>
              <a:t> </a:t>
            </a:r>
            <a:r>
              <a:rPr lang="fr-FR" sz="1900" b="1" dirty="0" err="1"/>
              <a:t>hoe</a:t>
            </a:r>
            <a:r>
              <a:rPr lang="fr-FR" sz="1900" b="1" dirty="0"/>
              <a:t>: “</a:t>
            </a:r>
            <a:r>
              <a:rPr lang="fr-FR" sz="1900" b="1" dirty="0" err="1"/>
              <a:t>nahoana</a:t>
            </a:r>
            <a:r>
              <a:rPr lang="fr-FR" sz="1900" b="1" dirty="0"/>
              <a:t> no </a:t>
            </a:r>
            <a:r>
              <a:rPr lang="fr-FR" sz="1900" b="1" dirty="0" err="1"/>
              <a:t>nahatonga</a:t>
            </a:r>
            <a:r>
              <a:rPr lang="fr-FR" sz="1900" b="1" dirty="0"/>
              <a:t> </a:t>
            </a:r>
            <a:r>
              <a:rPr lang="fr-FR" sz="1900" b="1" dirty="0" err="1"/>
              <a:t>loza</a:t>
            </a:r>
            <a:r>
              <a:rPr lang="fr-FR" sz="1900" b="1" dirty="0"/>
              <a:t> </a:t>
            </a:r>
            <a:r>
              <a:rPr lang="fr-FR" sz="1900" b="1" dirty="0" err="1"/>
              <a:t>tamin'ity</a:t>
            </a:r>
            <a:r>
              <a:rPr lang="fr-FR" sz="1900" b="1" dirty="0"/>
              <a:t> </a:t>
            </a:r>
            <a:r>
              <a:rPr lang="fr-FR" sz="1900" b="1" dirty="0" err="1"/>
              <a:t>firenena</a:t>
            </a:r>
            <a:r>
              <a:rPr lang="fr-FR" sz="1900" b="1" dirty="0"/>
              <a:t> </a:t>
            </a:r>
            <a:r>
              <a:rPr lang="fr-FR" sz="1900" b="1" dirty="0" err="1"/>
              <a:t>ity</a:t>
            </a:r>
            <a:r>
              <a:rPr lang="fr-FR" sz="1900" b="1" dirty="0"/>
              <a:t> </a:t>
            </a:r>
            <a:r>
              <a:rPr lang="fr-FR" sz="1900" b="1" dirty="0" err="1"/>
              <a:t>Hianao</a:t>
            </a:r>
            <a:r>
              <a:rPr lang="fr-FR" sz="1900" b="1" dirty="0"/>
              <a:t>? </a:t>
            </a:r>
            <a:r>
              <a:rPr lang="fr-FR" sz="1900" b="1" dirty="0" err="1"/>
              <a:t>nahoana</a:t>
            </a:r>
            <a:r>
              <a:rPr lang="fr-FR" sz="1900" b="1" dirty="0"/>
              <a:t> re no </a:t>
            </a:r>
            <a:r>
              <a:rPr lang="fr-FR" sz="1900" b="1" dirty="0" err="1"/>
              <a:t>naniraka</a:t>
            </a:r>
            <a:r>
              <a:rPr lang="fr-FR" sz="1900" b="1" dirty="0"/>
              <a:t> </a:t>
            </a:r>
            <a:r>
              <a:rPr lang="fr-FR" sz="1900" b="1" dirty="0" err="1"/>
              <a:t>ahy</a:t>
            </a:r>
            <a:r>
              <a:rPr lang="fr-FR" sz="1900" b="1" dirty="0"/>
              <a:t> </a:t>
            </a:r>
            <a:r>
              <a:rPr lang="fr-FR" sz="1900" b="1" dirty="0" err="1"/>
              <a:t>Hianao</a:t>
            </a:r>
            <a:r>
              <a:rPr lang="fr-FR" sz="1900" b="1" dirty="0"/>
              <a:t>?” (</a:t>
            </a:r>
            <a:r>
              <a:rPr lang="fr-FR" sz="1900" b="1" dirty="0" err="1"/>
              <a:t>Eks</a:t>
            </a:r>
            <a:r>
              <a:rPr lang="en" sz="1900" b="1" dirty="0"/>
              <a:t>. 5:22).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B1B92C7-3481-CE1C-FE13-7111AE7CE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1538465"/>
              </p:ext>
            </p:extLst>
          </p:nvPr>
        </p:nvGraphicFramePr>
        <p:xfrm>
          <a:off x="4851856" y="2850759"/>
          <a:ext cx="9100259" cy="3896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a persona acostado en una cama&#10;&#10;El contenido generado por IA puede ser incorrecto.">
            <a:extLst>
              <a:ext uri="{FF2B5EF4-FFF2-40B4-BE49-F238E27FC236}">
                <a16:creationId xmlns:a16="http://schemas.microsoft.com/office/drawing/2014/main" id="{6D9384D8-0BCE-DCE2-C393-B1CDA5DE48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3086" y="1438171"/>
            <a:ext cx="1980488" cy="131784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a persona con un florero con flores&#10;&#10;El contenido generado por IA puede ser incorrecto.">
            <a:extLst>
              <a:ext uri="{FF2B5EF4-FFF2-40B4-BE49-F238E27FC236}">
                <a16:creationId xmlns:a16="http://schemas.microsoft.com/office/drawing/2014/main" id="{11573F18-810E-AA77-CDF1-8AA9D067B66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6683" y="2770198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Un grupo de personas junto a un caballo&#10;&#10;El contenido generado por IA puede ser incorrecto.">
            <a:extLst>
              <a:ext uri="{FF2B5EF4-FFF2-40B4-BE49-F238E27FC236}">
                <a16:creationId xmlns:a16="http://schemas.microsoft.com/office/drawing/2014/main" id="{E7800163-E3F9-9303-2168-82AD1CD4A90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43" y="4802223"/>
            <a:ext cx="1444792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EA9928FD-4137-0D11-38C1-3509FD7C31E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5835" y="4802223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pasto, pastel, tabla, comida&#10;&#10;El contenido generado por IA puede ser incorrecto.">
            <a:extLst>
              <a:ext uri="{FF2B5EF4-FFF2-40B4-BE49-F238E27FC236}">
                <a16:creationId xmlns:a16="http://schemas.microsoft.com/office/drawing/2014/main" id="{D351F22C-DDF4-71E4-9484-04375E895A6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6683" y="4802223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 descr="Imagen que contiene persona, tabla, comida, hombre&#10;&#10;El contenido generado por IA puede ser incorrecto.">
            <a:extLst>
              <a:ext uri="{FF2B5EF4-FFF2-40B4-BE49-F238E27FC236}">
                <a16:creationId xmlns:a16="http://schemas.microsoft.com/office/drawing/2014/main" id="{5943077D-249A-D156-276E-CE24AC01BB1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7171" y="2770198"/>
            <a:ext cx="1442815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 descr="Imagen que contiene agu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F17F8D69-5488-7D6D-F46D-EA4DE748BE9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264" y="2785832"/>
            <a:ext cx="1444792" cy="1910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AC00AC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8C398A5-2245-05A1-E035-78A947D88594}"/>
              </a:ext>
            </a:extLst>
          </p:cNvPr>
          <p:cNvSpPr txBox="1"/>
          <p:nvPr/>
        </p:nvSpPr>
        <p:spPr>
          <a:xfrm>
            <a:off x="41210" y="2376868"/>
            <a:ext cx="7267072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Andeha</a:t>
            </a:r>
            <a:r>
              <a:rPr lang="fr-FR" sz="1900" b="1" dirty="0"/>
              <a:t> </a:t>
            </a:r>
            <a:r>
              <a:rPr lang="fr-FR" sz="1900" b="1" dirty="0" err="1"/>
              <a:t>hodinihintsika</a:t>
            </a:r>
            <a:r>
              <a:rPr lang="fr-FR" sz="1900" b="1" dirty="0"/>
              <a:t> </a:t>
            </a:r>
            <a:r>
              <a:rPr lang="fr-FR" sz="1900" b="1" dirty="0" err="1"/>
              <a:t>izay</a:t>
            </a:r>
            <a:r>
              <a:rPr lang="fr-FR" sz="1900" b="1" dirty="0"/>
              <a:t> </a:t>
            </a:r>
            <a:r>
              <a:rPr lang="fr-FR" sz="1900" b="1" dirty="0" err="1"/>
              <a:t>navalin’Andriamanitra</a:t>
            </a:r>
            <a:r>
              <a:rPr lang="fr-FR" sz="1900" b="1" dirty="0"/>
              <a:t> (</a:t>
            </a:r>
            <a:r>
              <a:rPr lang="fr-FR" sz="1900" b="1" dirty="0" err="1"/>
              <a:t>Eks</a:t>
            </a:r>
            <a:r>
              <a:rPr lang="en" sz="1900" b="1" dirty="0"/>
              <a:t>. 6:1-8):</a:t>
            </a:r>
          </a:p>
        </p:txBody>
      </p:sp>
    </p:spTree>
    <p:extLst>
      <p:ext uri="{BB962C8B-B14F-4D97-AF65-F5344CB8AC3E}">
        <p14:creationId xmlns:p14="http://schemas.microsoft.com/office/powerpoint/2010/main" val="268650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7E58279-8E7F-C61D-7C07-EBB8AACA86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67181"/>
          </a:xfrm>
          <a:prstGeom prst="rect">
            <a:avLst/>
          </a:prstGeom>
          <a:blipFill dpi="0" rotWithShape="1">
            <a:blip r:embed="rId4" cstate="email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DAE721-E75C-1B7F-100B-35E93B3B2E9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3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NY NAVALIN’I MOSESY </a:t>
            </a:r>
            <a:endParaRPr lang="en" sz="4400" b="1" spc="3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ED36F3-E1F5-210D-A71B-B9E596F25E86}"/>
              </a:ext>
            </a:extLst>
          </p:cNvPr>
          <p:cNvSpPr txBox="1"/>
          <p:nvPr/>
        </p:nvSpPr>
        <p:spPr>
          <a:xfrm>
            <a:off x="0" y="687339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 </a:t>
            </a:r>
            <a:r>
              <a:rPr lang="fr-FR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Mosesy</a:t>
            </a: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niteny</a:t>
            </a: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teo</a:t>
            </a: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anatrehan'i</a:t>
            </a: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Jehovah</a:t>
            </a: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fr-FR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nanao</a:t>
            </a: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hoe</a:t>
            </a: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fr-FR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Indro</a:t>
            </a: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Zanak'Isiraely</a:t>
            </a: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aza</a:t>
            </a: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nihaino</a:t>
            </a: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ahy</a:t>
            </a: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ka </a:t>
            </a:r>
            <a:r>
              <a:rPr lang="fr-FR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ahoana</a:t>
            </a: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fr-FR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hihainoan'i</a:t>
            </a: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Farao</a:t>
            </a: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ahy</a:t>
            </a: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fa </a:t>
            </a:r>
            <a:r>
              <a:rPr lang="fr-FR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izaho</a:t>
            </a: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voafora</a:t>
            </a: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molotra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?” 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Eksodosy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6:12)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71CB0E-9178-9368-699D-7A66C0BFE5B2}"/>
              </a:ext>
            </a:extLst>
          </p:cNvPr>
          <p:cNvSpPr txBox="1"/>
          <p:nvPr/>
        </p:nvSpPr>
        <p:spPr>
          <a:xfrm>
            <a:off x="152397" y="1426963"/>
            <a:ext cx="8916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Niteny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vahoaka</a:t>
            </a:r>
            <a:r>
              <a:rPr lang="fr-FR" sz="2000" b="1" dirty="0"/>
              <a:t> </a:t>
            </a:r>
            <a:r>
              <a:rPr lang="fr-FR" sz="2000" b="1" dirty="0" err="1"/>
              <a:t>indray</a:t>
            </a:r>
            <a:r>
              <a:rPr lang="fr-FR" sz="2000" b="1" dirty="0"/>
              <a:t> i </a:t>
            </a:r>
            <a:r>
              <a:rPr lang="fr-FR" sz="2000" b="1" dirty="0" err="1"/>
              <a:t>Mosesy</a:t>
            </a:r>
            <a:r>
              <a:rPr lang="fr-FR" sz="2000" b="1" dirty="0"/>
              <a:t> </a:t>
            </a: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nahazo</a:t>
            </a:r>
            <a:r>
              <a:rPr lang="fr-FR" sz="2000" b="1" dirty="0"/>
              <a:t> </a:t>
            </a:r>
            <a:r>
              <a:rPr lang="fr-FR" sz="2000" b="1" dirty="0" err="1"/>
              <a:t>teny</a:t>
            </a:r>
            <a:r>
              <a:rPr lang="fr-FR" sz="2000" b="1" dirty="0"/>
              <a:t> </a:t>
            </a:r>
            <a:r>
              <a:rPr lang="fr-FR" sz="2000" b="1" dirty="0" err="1"/>
              <a:t>mampahery</a:t>
            </a:r>
            <a:r>
              <a:rPr lang="fr-FR" sz="2000" b="1" dirty="0"/>
              <a:t> </a:t>
            </a:r>
            <a:r>
              <a:rPr lang="fr-FR" sz="2000" b="1" dirty="0" err="1"/>
              <a:t>avy</a:t>
            </a:r>
            <a:r>
              <a:rPr lang="fr-FR" sz="2000" b="1" dirty="0"/>
              <a:t> </a:t>
            </a:r>
            <a:r>
              <a:rPr lang="fr-FR" sz="2000" b="1" dirty="0" err="1"/>
              <a:t>tamin’Andriamanitra</a:t>
            </a:r>
            <a:r>
              <a:rPr lang="fr-FR" sz="2000" b="1" dirty="0"/>
              <a:t>, </a:t>
            </a:r>
            <a:r>
              <a:rPr lang="fr-FR" sz="2000" b="1" dirty="0" err="1"/>
              <a:t>nefa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nihaino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(</a:t>
            </a:r>
            <a:r>
              <a:rPr lang="fr-FR" sz="2000" b="1" dirty="0" err="1"/>
              <a:t>Eks</a:t>
            </a:r>
            <a:r>
              <a:rPr lang="fr-FR" sz="2000" b="1" dirty="0"/>
              <a:t>. 6:9). </a:t>
            </a:r>
            <a:r>
              <a:rPr lang="fr-FR" sz="2000" b="1" dirty="0" err="1"/>
              <a:t>Taty</a:t>
            </a:r>
            <a:r>
              <a:rPr lang="fr-FR" sz="2000" b="1" dirty="0"/>
              <a:t> </a:t>
            </a:r>
            <a:r>
              <a:rPr lang="fr-FR" sz="2000" b="1" dirty="0" err="1"/>
              <a:t>aoriana</a:t>
            </a:r>
            <a:r>
              <a:rPr lang="fr-FR" sz="2000" b="1" dirty="0"/>
              <a:t> dia </a:t>
            </a:r>
            <a:r>
              <a:rPr lang="fr-FR" sz="2000" b="1" dirty="0" err="1"/>
              <a:t>nasain’Andriamanitra</a:t>
            </a:r>
            <a:r>
              <a:rPr lang="fr-FR" sz="2000" b="1" dirty="0"/>
              <a:t> </a:t>
            </a:r>
            <a:r>
              <a:rPr lang="fr-FR" sz="2000" b="1" dirty="0" err="1"/>
              <a:t>niresaka</a:t>
            </a:r>
            <a:r>
              <a:rPr lang="fr-FR" sz="2000" b="1" dirty="0"/>
              <a:t> </a:t>
            </a:r>
            <a:r>
              <a:rPr lang="fr-FR" sz="2000" b="1" dirty="0" err="1"/>
              <a:t>tamin’i</a:t>
            </a:r>
            <a:r>
              <a:rPr lang="fr-FR" sz="2000" b="1" dirty="0"/>
              <a:t> </a:t>
            </a:r>
            <a:r>
              <a:rPr lang="fr-FR" sz="2000" b="1" dirty="0" err="1"/>
              <a:t>Farao</a:t>
            </a:r>
            <a:r>
              <a:rPr lang="fr-FR" sz="2000" b="1" dirty="0"/>
              <a:t> </a:t>
            </a:r>
            <a:r>
              <a:rPr lang="fr-FR" sz="2000" b="1" dirty="0" err="1"/>
              <a:t>indray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hangataka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fanafahana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Isiraely</a:t>
            </a:r>
            <a:r>
              <a:rPr lang="fr-FR" sz="2000" b="1" dirty="0"/>
              <a:t> (</a:t>
            </a:r>
            <a:r>
              <a:rPr lang="fr-FR" sz="2000" b="1" dirty="0" err="1"/>
              <a:t>Eks</a:t>
            </a:r>
            <a:r>
              <a:rPr lang="en" sz="2000" b="1" dirty="0"/>
              <a:t>. 6:10-11).</a:t>
            </a:r>
          </a:p>
        </p:txBody>
      </p:sp>
      <p:pic>
        <p:nvPicPr>
          <p:cNvPr id="4" name="Imagen 3" descr="Imagen que contiene naturaleza, fuego, comida, sostener&#10;&#10;El contenido generado por IA puede ser incorrecto.">
            <a:extLst>
              <a:ext uri="{FF2B5EF4-FFF2-40B4-BE49-F238E27FC236}">
                <a16:creationId xmlns:a16="http://schemas.microsoft.com/office/drawing/2014/main" id="{117B3D61-0E6E-54DB-2DC8-B7E11D5DFC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69355" y="1550504"/>
            <a:ext cx="2970248" cy="2687330"/>
          </a:xfrm>
          <a:prstGeom prst="roundRect">
            <a:avLst>
              <a:gd name="adj" fmla="val 3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75000"/>
              </a:schemeClr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CD0DB59-C57A-7424-1B7E-71713C8FA47C}"/>
              </a:ext>
            </a:extLst>
          </p:cNvPr>
          <p:cNvSpPr txBox="1"/>
          <p:nvPr/>
        </p:nvSpPr>
        <p:spPr>
          <a:xfrm>
            <a:off x="4429543" y="4330414"/>
            <a:ext cx="76100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tojo</a:t>
            </a:r>
            <a:r>
              <a:rPr lang="fr-FR" sz="2000" b="1" dirty="0"/>
              <a:t> </a:t>
            </a:r>
            <a:r>
              <a:rPr lang="fr-FR" sz="2000" b="1" dirty="0" err="1"/>
              <a:t>fahakiviana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, dia </a:t>
            </a:r>
            <a:r>
              <a:rPr lang="fr-FR" sz="2000" b="1" dirty="0" err="1"/>
              <a:t>aoka</a:t>
            </a:r>
            <a:r>
              <a:rPr lang="fr-FR" sz="2000" b="1" dirty="0"/>
              <a:t> </a:t>
            </a:r>
            <a:r>
              <a:rPr lang="fr-FR" sz="2000" b="1" dirty="0" err="1"/>
              <a:t>handray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tenin’i</a:t>
            </a:r>
            <a:r>
              <a:rPr lang="fr-FR" sz="2000" b="1" dirty="0"/>
              <a:t> Asafa ho </a:t>
            </a:r>
            <a:r>
              <a:rPr lang="fr-FR" sz="2000" b="1" dirty="0" err="1"/>
              <a:t>antsika</a:t>
            </a:r>
            <a:r>
              <a:rPr lang="fr-FR" sz="2000" b="1" dirty="0"/>
              <a:t>: “</a:t>
            </a:r>
            <a:r>
              <a:rPr lang="fr-FR" sz="2000" b="1" dirty="0" err="1"/>
              <a:t>Nefa</a:t>
            </a:r>
            <a:r>
              <a:rPr lang="fr-FR" sz="2000" b="1" dirty="0"/>
              <a:t> </a:t>
            </a:r>
            <a:r>
              <a:rPr lang="fr-FR" sz="2000" b="1" dirty="0" err="1"/>
              <a:t>izaho</a:t>
            </a:r>
            <a:r>
              <a:rPr lang="fr-FR" sz="2000" b="1" dirty="0"/>
              <a:t> dia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Aminao</a:t>
            </a:r>
            <a:r>
              <a:rPr lang="fr-FR" sz="2000" b="1" dirty="0"/>
              <a:t> </a:t>
            </a:r>
            <a:r>
              <a:rPr lang="fr-FR" sz="2000" b="1" dirty="0" err="1"/>
              <a:t>ihany</a:t>
            </a:r>
            <a:r>
              <a:rPr lang="fr-FR" sz="2000" b="1" dirty="0"/>
              <a:t> </a:t>
            </a:r>
            <a:r>
              <a:rPr lang="fr-FR" sz="2000" b="1" dirty="0" err="1"/>
              <a:t>mandrakariva</a:t>
            </a:r>
            <a:r>
              <a:rPr lang="fr-FR" sz="2000" b="1" dirty="0"/>
              <a:t>, </a:t>
            </a:r>
            <a:r>
              <a:rPr lang="fr-FR" sz="2000" b="1" dirty="0" err="1"/>
              <a:t>mihazona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tanako</a:t>
            </a:r>
            <a:r>
              <a:rPr lang="fr-FR" sz="2000" b="1" dirty="0"/>
              <a:t> </a:t>
            </a:r>
            <a:r>
              <a:rPr lang="fr-FR" sz="2000" b="1" dirty="0" err="1"/>
              <a:t>ankavanana</a:t>
            </a:r>
            <a:r>
              <a:rPr lang="fr-FR" sz="2000" b="1" dirty="0"/>
              <a:t> </a:t>
            </a:r>
            <a:r>
              <a:rPr lang="fr-FR" sz="2000" b="1" dirty="0" err="1"/>
              <a:t>Hianao</a:t>
            </a:r>
            <a:r>
              <a:rPr lang="fr-FR" sz="2000" b="1" dirty="0"/>
              <a:t>. Ny </a:t>
            </a:r>
            <a:r>
              <a:rPr lang="fr-FR" sz="2000" b="1" dirty="0" err="1"/>
              <a:t>saina</a:t>
            </a:r>
            <a:r>
              <a:rPr lang="fr-FR" sz="2000" b="1" dirty="0"/>
              <a:t> </a:t>
            </a:r>
            <a:r>
              <a:rPr lang="fr-FR" sz="2000" b="1" dirty="0" err="1"/>
              <a:t>omenao</a:t>
            </a:r>
            <a:r>
              <a:rPr lang="fr-FR" sz="2000" b="1" dirty="0"/>
              <a:t> no </a:t>
            </a:r>
            <a:r>
              <a:rPr lang="fr-FR" sz="2000" b="1" dirty="0" err="1"/>
              <a:t>hitondranao</a:t>
            </a:r>
            <a:r>
              <a:rPr lang="fr-FR" sz="2000" b="1" dirty="0"/>
              <a:t> </a:t>
            </a:r>
            <a:r>
              <a:rPr lang="fr-FR" sz="2000" b="1" dirty="0" err="1"/>
              <a:t>ahy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afaka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, dia </a:t>
            </a:r>
            <a:r>
              <a:rPr lang="fr-FR" sz="2000" b="1" dirty="0" err="1"/>
              <a:t>horaisinao</a:t>
            </a:r>
            <a:r>
              <a:rPr lang="fr-FR" sz="2000" b="1" dirty="0"/>
              <a:t> ho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voninahitra</a:t>
            </a:r>
            <a:r>
              <a:rPr lang="fr-FR" sz="2000" b="1" dirty="0"/>
              <a:t> aho. </a:t>
            </a:r>
            <a:r>
              <a:rPr lang="fr-FR" sz="2000" b="1" dirty="0" err="1"/>
              <a:t>Iza</a:t>
            </a:r>
            <a:r>
              <a:rPr lang="fr-FR" sz="2000" b="1" dirty="0"/>
              <a:t> no ho </a:t>
            </a:r>
            <a:r>
              <a:rPr lang="fr-FR" sz="2000" b="1" dirty="0" err="1"/>
              <a:t>ahy</a:t>
            </a:r>
            <a:r>
              <a:rPr lang="fr-FR" sz="2000" b="1" dirty="0"/>
              <a:t> </a:t>
            </a:r>
            <a:r>
              <a:rPr lang="fr-FR" sz="2000" b="1" dirty="0" err="1"/>
              <a:t>any</a:t>
            </a:r>
            <a:r>
              <a:rPr lang="fr-FR" sz="2000" b="1" dirty="0"/>
              <a:t> an-</a:t>
            </a:r>
            <a:r>
              <a:rPr lang="fr-FR" sz="2000" b="1" dirty="0" err="1"/>
              <a:t>danitra</a:t>
            </a:r>
            <a:r>
              <a:rPr lang="fr-FR" sz="2000" b="1" dirty="0"/>
              <a:t>? Ary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ety</a:t>
            </a:r>
            <a:r>
              <a:rPr lang="fr-FR" sz="2000" b="1" dirty="0"/>
              <a:t> </a:t>
            </a:r>
            <a:r>
              <a:rPr lang="fr-FR" sz="2000" b="1" dirty="0" err="1"/>
              <a:t>ambonin'ny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iriko</a:t>
            </a:r>
            <a:r>
              <a:rPr lang="fr-FR" sz="2000" b="1" dirty="0"/>
              <a:t> </a:t>
            </a:r>
            <a:r>
              <a:rPr lang="fr-FR" sz="2000" b="1" dirty="0" err="1"/>
              <a:t>tahaka</a:t>
            </a:r>
            <a:r>
              <a:rPr lang="fr-FR" sz="2000" b="1" dirty="0"/>
              <a:t> </a:t>
            </a:r>
            <a:r>
              <a:rPr lang="fr-FR" sz="2000" b="1" dirty="0" err="1"/>
              <a:t>Anao</a:t>
            </a:r>
            <a:r>
              <a:rPr lang="fr-FR" sz="2000" b="1" dirty="0"/>
              <a:t>. Na dia </a:t>
            </a:r>
            <a:r>
              <a:rPr lang="fr-FR" sz="2000" b="1" dirty="0" err="1"/>
              <a:t>levona</a:t>
            </a:r>
            <a:r>
              <a:rPr lang="fr-FR" sz="2000" b="1" dirty="0"/>
              <a:t> </a:t>
            </a:r>
            <a:r>
              <a:rPr lang="fr-FR" sz="2000" b="1" dirty="0" err="1"/>
              <a:t>aza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nofoko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foko</a:t>
            </a:r>
            <a:r>
              <a:rPr lang="fr-FR" sz="2000" b="1" dirty="0"/>
              <a:t>, dia </a:t>
            </a:r>
            <a:r>
              <a:rPr lang="fr-FR" sz="2000" b="1" dirty="0" err="1"/>
              <a:t>mbola</a:t>
            </a:r>
            <a:r>
              <a:rPr lang="fr-FR" sz="2000" b="1" dirty="0"/>
              <a:t> </a:t>
            </a:r>
            <a:r>
              <a:rPr lang="fr-FR" sz="2000" b="1" dirty="0" err="1"/>
              <a:t>vatolampin'ny</a:t>
            </a:r>
            <a:r>
              <a:rPr lang="fr-FR" sz="2000" b="1" dirty="0"/>
              <a:t> </a:t>
            </a:r>
            <a:r>
              <a:rPr lang="fr-FR" sz="2000" b="1" dirty="0" err="1"/>
              <a:t>foko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anjarako</a:t>
            </a:r>
            <a:r>
              <a:rPr lang="fr-FR" sz="2000" b="1" dirty="0"/>
              <a:t> </a:t>
            </a:r>
            <a:r>
              <a:rPr lang="fr-FR" sz="2000" b="1" dirty="0" err="1"/>
              <a:t>mandrakizay</a:t>
            </a:r>
            <a:r>
              <a:rPr lang="fr-FR" sz="2000" b="1" dirty="0"/>
              <a:t> </a:t>
            </a:r>
            <a:r>
              <a:rPr lang="fr-FR" sz="2000" b="1" dirty="0" err="1"/>
              <a:t>Andriamanitra</a:t>
            </a:r>
            <a:r>
              <a:rPr lang="fr-FR" sz="2000" b="1" dirty="0"/>
              <a:t>” (Sal</a:t>
            </a:r>
            <a:r>
              <a:rPr lang="en" sz="2000" b="1" dirty="0"/>
              <a:t>. 73:23-26).</a:t>
            </a:r>
          </a:p>
        </p:txBody>
      </p:sp>
      <p:pic>
        <p:nvPicPr>
          <p:cNvPr id="10" name="Imagen 9" descr="Mujer sentada en el pasto&#10;&#10;El contenido generado por IA puede ser incorrecto.">
            <a:extLst>
              <a:ext uri="{FF2B5EF4-FFF2-40B4-BE49-F238E27FC236}">
                <a16:creationId xmlns:a16="http://schemas.microsoft.com/office/drawing/2014/main" id="{0CCB82E2-B9BF-126D-91E5-F3044ED0BC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32" t="26161" r="1610" b="13757"/>
          <a:stretch>
            <a:fillRect/>
          </a:stretch>
        </p:blipFill>
        <p:spPr>
          <a:xfrm>
            <a:off x="252784" y="4810585"/>
            <a:ext cx="3983314" cy="1718794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9E7709-DBAB-3E82-7DF9-BA2CDA9748B2}"/>
              </a:ext>
            </a:extLst>
          </p:cNvPr>
          <p:cNvSpPr txBox="1"/>
          <p:nvPr/>
        </p:nvSpPr>
        <p:spPr>
          <a:xfrm>
            <a:off x="152396" y="3386520"/>
            <a:ext cx="90195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Kivy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ketraka</a:t>
            </a:r>
            <a:r>
              <a:rPr lang="fr-FR" sz="2000" b="1" dirty="0"/>
              <a:t> i </a:t>
            </a:r>
            <a:r>
              <a:rPr lang="fr-FR" sz="2000" b="1" dirty="0" err="1"/>
              <a:t>Mosesy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diso</a:t>
            </a:r>
            <a:r>
              <a:rPr lang="fr-FR" sz="2000" b="1" dirty="0"/>
              <a:t> </a:t>
            </a:r>
            <a:r>
              <a:rPr lang="fr-FR" sz="2000" b="1" dirty="0" err="1"/>
              <a:t>fanantenana</a:t>
            </a:r>
            <a:r>
              <a:rPr lang="fr-FR" sz="2000" b="1" dirty="0"/>
              <a:t>. Fa </a:t>
            </a: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fr-FR" sz="2000" b="1" dirty="0"/>
              <a:t> </a:t>
            </a:r>
            <a:r>
              <a:rPr lang="fr-FR" sz="2000" b="1" dirty="0" err="1"/>
              <a:t>lehibe</a:t>
            </a:r>
            <a:r>
              <a:rPr lang="fr-FR" sz="2000" b="1" dirty="0"/>
              <a:t> </a:t>
            </a:r>
            <a:r>
              <a:rPr lang="fr-FR" sz="2000" b="1" dirty="0" err="1"/>
              <a:t>toa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Asafa </a:t>
            </a:r>
            <a:r>
              <a:rPr lang="fr-FR" sz="2000" b="1" dirty="0" err="1"/>
              <a:t>sy</a:t>
            </a:r>
            <a:r>
              <a:rPr lang="fr-FR" sz="2000" b="1" dirty="0"/>
              <a:t> Joba,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latsaka</a:t>
            </a:r>
            <a:r>
              <a:rPr lang="fr-FR" sz="2000" b="1" dirty="0"/>
              <a:t> tao </a:t>
            </a:r>
            <a:r>
              <a:rPr lang="fr-FR" sz="2000" b="1" dirty="0" err="1"/>
              <a:t>anatin'ny</a:t>
            </a:r>
            <a:r>
              <a:rPr lang="fr-FR" sz="2000" b="1" dirty="0"/>
              <a:t> </a:t>
            </a:r>
            <a:r>
              <a:rPr lang="fr-FR" sz="2000" b="1" dirty="0" err="1"/>
              <a:t>famoizam</a:t>
            </a:r>
            <a:r>
              <a:rPr lang="fr-FR" sz="2000" b="1" dirty="0"/>
              <a:t>-po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akory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. </a:t>
            </a:r>
            <a:r>
              <a:rPr lang="fr-FR" sz="2000" b="1" dirty="0" err="1"/>
              <a:t>Lehibe</a:t>
            </a:r>
            <a:r>
              <a:rPr lang="fr-FR" sz="2000" b="1" dirty="0"/>
              <a:t> </a:t>
            </a:r>
            <a:r>
              <a:rPr lang="fr-FR" sz="2000" b="1" dirty="0" err="1"/>
              <a:t>kokoa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fihetseham-pony</a:t>
            </a:r>
            <a:r>
              <a:rPr lang="fr-FR" sz="2000" b="1" dirty="0"/>
              <a:t> </a:t>
            </a:r>
            <a:r>
              <a:rPr lang="fr-FR" sz="2000" b="1" dirty="0" err="1"/>
              <a:t>ankehitriny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fitokisany</a:t>
            </a:r>
            <a:r>
              <a:rPr lang="fr-FR" sz="2000" b="1" dirty="0"/>
              <a:t> </a:t>
            </a:r>
            <a:r>
              <a:rPr lang="fr-FR" sz="2000" b="1" dirty="0" err="1"/>
              <a:t>an’Andriamanitra</a:t>
            </a:r>
            <a:r>
              <a:rPr lang="en" sz="20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EA0415E-58ED-1736-5500-04AD870993FB}"/>
              </a:ext>
            </a:extLst>
          </p:cNvPr>
          <p:cNvSpPr txBox="1"/>
          <p:nvPr/>
        </p:nvSpPr>
        <p:spPr>
          <a:xfrm>
            <a:off x="152396" y="2704520"/>
            <a:ext cx="89169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Nandà</a:t>
            </a:r>
            <a:r>
              <a:rPr lang="fr-FR" sz="2000" b="1" dirty="0"/>
              <a:t> </a:t>
            </a:r>
            <a:r>
              <a:rPr lang="fr-FR" sz="2000" b="1" dirty="0" err="1"/>
              <a:t>Mosesy</a:t>
            </a:r>
            <a:r>
              <a:rPr lang="fr-FR" sz="2000" b="1" dirty="0"/>
              <a:t>, ka </a:t>
            </a:r>
            <a:r>
              <a:rPr lang="fr-FR" sz="2000" b="1" dirty="0" err="1"/>
              <a:t>nanao</a:t>
            </a:r>
            <a:r>
              <a:rPr lang="fr-FR" sz="2000" b="1" dirty="0"/>
              <a:t> </a:t>
            </a:r>
            <a:r>
              <a:rPr lang="fr-FR" sz="2000" b="1" dirty="0" err="1"/>
              <a:t>fialan-tsiny</a:t>
            </a:r>
            <a:r>
              <a:rPr lang="fr-FR" sz="2000" b="1" dirty="0"/>
              <a:t> </a:t>
            </a:r>
            <a:r>
              <a:rPr lang="fr-FR" sz="2000" b="1" dirty="0" err="1"/>
              <a:t>indray</a:t>
            </a:r>
            <a:r>
              <a:rPr lang="fr-FR" sz="2000" b="1" dirty="0"/>
              <a:t> </a:t>
            </a:r>
            <a:r>
              <a:rPr lang="fr-FR" sz="2000" b="1" dirty="0" err="1"/>
              <a:t>hoe</a:t>
            </a:r>
            <a:r>
              <a:rPr lang="fr-FR" sz="2000" b="1" dirty="0"/>
              <a:t>: </a:t>
            </a: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oloko</a:t>
            </a:r>
            <a:r>
              <a:rPr lang="fr-FR" sz="2000" b="1" dirty="0"/>
              <a:t> </a:t>
            </a:r>
            <a:r>
              <a:rPr lang="fr-FR" sz="2000" b="1" dirty="0" err="1"/>
              <a:t>aza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mihaino</a:t>
            </a:r>
            <a:r>
              <a:rPr lang="fr-FR" sz="2000" b="1" dirty="0"/>
              <a:t> </a:t>
            </a:r>
            <a:r>
              <a:rPr lang="fr-FR" sz="2000" b="1" dirty="0" err="1"/>
              <a:t>ahy</a:t>
            </a:r>
            <a:r>
              <a:rPr lang="fr-FR" sz="2000" b="1" dirty="0"/>
              <a:t>, </a:t>
            </a:r>
            <a:r>
              <a:rPr lang="fr-FR" sz="2000" b="1" dirty="0" err="1"/>
              <a:t>ahoana</a:t>
            </a:r>
            <a:r>
              <a:rPr lang="fr-FR" sz="2000" b="1" dirty="0"/>
              <a:t> no </a:t>
            </a:r>
            <a:r>
              <a:rPr lang="fr-FR" sz="2000" b="1" dirty="0" err="1"/>
              <a:t>hihanoan'i</a:t>
            </a:r>
            <a:r>
              <a:rPr lang="fr-FR" sz="2000" b="1" dirty="0"/>
              <a:t> </a:t>
            </a:r>
            <a:r>
              <a:rPr lang="fr-FR" sz="2000" b="1" dirty="0" err="1"/>
              <a:t>Farao</a:t>
            </a:r>
            <a:r>
              <a:rPr lang="fr-FR" sz="2000" b="1" dirty="0"/>
              <a:t> </a:t>
            </a:r>
            <a:r>
              <a:rPr lang="fr-FR" sz="2000" b="1" dirty="0" err="1"/>
              <a:t>ahy</a:t>
            </a:r>
            <a:r>
              <a:rPr lang="fr-FR" sz="2000" b="1" dirty="0"/>
              <a:t>, fa </a:t>
            </a:r>
            <a:r>
              <a:rPr lang="fr-FR" sz="2000" b="1" dirty="0" err="1"/>
              <a:t>izaho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voafora</a:t>
            </a:r>
            <a:r>
              <a:rPr lang="fr-FR" sz="2000" b="1" dirty="0"/>
              <a:t> </a:t>
            </a:r>
            <a:r>
              <a:rPr lang="fr-FR" sz="2000" b="1" dirty="0" err="1"/>
              <a:t>molotra</a:t>
            </a:r>
            <a:r>
              <a:rPr lang="fr-FR" sz="2000" b="1" dirty="0"/>
              <a:t>? (</a:t>
            </a:r>
            <a:r>
              <a:rPr lang="fr-FR" sz="2000" b="1" dirty="0" err="1"/>
              <a:t>Eks</a:t>
            </a:r>
            <a:r>
              <a:rPr lang="fr-FR" sz="2000" b="1" dirty="0"/>
              <a:t> </a:t>
            </a:r>
            <a:r>
              <a:rPr lang="fr-FR" dirty="0"/>
              <a:t>6:12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5780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326282-B3DF-D5CC-E4B0-BB06CE803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AB1D294E-895A-A0AD-25B6-C173012939E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943100"/>
            <a:ext cx="5314950" cy="4914899"/>
            <a:chOff x="0" y="1943100"/>
            <a:chExt cx="5314950" cy="491489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3CE281F-AAEB-E8C7-9DB7-4005F6118A0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962150"/>
              <a:ext cx="5314950" cy="4895849"/>
            </a:xfrm>
            <a:prstGeom prst="rect">
              <a:avLst/>
            </a:prstGeom>
          </p:spPr>
        </p:pic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C6AF52CF-6965-36C4-ABC4-F0841932A33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305425" y="1943100"/>
              <a:ext cx="0" cy="4914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B9A908E3-A977-AC79-DB45-C9F5D96457DE}"/>
              </a:ext>
            </a:extLst>
          </p:cNvPr>
          <p:cNvSpPr txBox="1"/>
          <p:nvPr/>
        </p:nvSpPr>
        <p:spPr>
          <a:xfrm>
            <a:off x="5641800" y="1724896"/>
            <a:ext cx="6343648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>
              <a:spcBef>
                <a:spcPts val="2400"/>
              </a:spcBef>
            </a:pPr>
            <a:r>
              <a:rPr lang="en-US" sz="6600" b="1" spc="300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NY ANDRAIKITR'I MOSESY SY I ARONA </a:t>
            </a:r>
            <a:endParaRPr lang="en" sz="6600" b="1" spc="300" dirty="0">
              <a:ln w="0"/>
              <a:gradFill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1427</Words>
  <Application>Microsoft Office PowerPoint</Application>
  <PresentationFormat>Panorámica</PresentationFormat>
  <Paragraphs>59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Comic Sans MS</vt:lpstr>
      <vt:lpstr>Constantia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72</cp:revision>
  <dcterms:created xsi:type="dcterms:W3CDTF">2025-06-22T14:18:26Z</dcterms:created>
  <dcterms:modified xsi:type="dcterms:W3CDTF">2025-07-17T04:27:30Z</dcterms:modified>
</cp:coreProperties>
</file>