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Neily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masoandro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X="113207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Héqet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sahona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tany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andriamanibavin'ny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honahona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LinFactNeighborX="1144" custLinFactNeighborY="0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mpamorona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X="118967" custScaleY="126223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andriamanibavin'ny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fanasitranana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X="119152" custScaleY="124508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Nout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andriamanibavin'ny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lanitra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tafiotra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X="127546" custLinFactNeighborX="7994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Néper,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X="122696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Neily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485250" y="1048207"/>
          <a:ext cx="2023933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masoandro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29979" y="1192936"/>
        <a:ext cx="1734475" cy="938575"/>
      </dsp:txXfrm>
    </dsp:sp>
    <dsp:sp modelId="{4003989A-EAE1-47D4-B0F1-272D4DE7EFDC}">
      <dsp:nvSpPr>
        <dsp:cNvPr id="0" name=""/>
        <dsp:cNvSpPr/>
      </dsp:nvSpPr>
      <dsp:spPr>
        <a:xfrm>
          <a:off x="1991289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12570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64365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Héqet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sahona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tany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37008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andriamanibavin'ny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honahona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6501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601291" y="585365"/>
          <a:ext cx="2432951" cy="2222958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mpamorona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7588" y="910910"/>
        <a:ext cx="1720357" cy="1571868"/>
      </dsp:txXfrm>
    </dsp:sp>
    <dsp:sp modelId="{4003989A-EAE1-47D4-B0F1-272D4DE7EFDC}">
      <dsp:nvSpPr>
        <dsp:cNvPr id="0" name=""/>
        <dsp:cNvSpPr/>
      </dsp:nvSpPr>
      <dsp:spPr>
        <a:xfrm>
          <a:off x="2564568" y="863229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105022" y="-115455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853581" y="698792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803241" y="608017"/>
          <a:ext cx="2436734" cy="2192754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andriamanibavin'ny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fanasitranana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60092" y="929138"/>
        <a:ext cx="1723032" cy="1550512"/>
      </dsp:txXfrm>
    </dsp:sp>
    <dsp:sp modelId="{4003989A-EAE1-47D4-B0F1-272D4DE7EFDC}">
      <dsp:nvSpPr>
        <dsp:cNvPr id="0" name=""/>
        <dsp:cNvSpPr/>
      </dsp:nvSpPr>
      <dsp:spPr>
        <a:xfrm>
          <a:off x="2768410" y="870780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308863" y="-107904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2057423" y="706343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Nout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andriamanibavin'ny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lanitra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97475" y="814530"/>
          <a:ext cx="2280288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tafiotra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78923" y="995978"/>
        <a:ext cx="1917392" cy="1176706"/>
      </dsp:txXfrm>
    </dsp:sp>
    <dsp:sp modelId="{4003989A-EAE1-47D4-B0F1-272D4DE7EFDC}">
      <dsp:nvSpPr>
        <dsp:cNvPr id="0" name=""/>
        <dsp:cNvSpPr/>
      </dsp:nvSpPr>
      <dsp:spPr>
        <a:xfrm>
          <a:off x="2079147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23191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40058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499989" y="814530"/>
          <a:ext cx="2193579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Néper,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andriamanitry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81437" y="995978"/>
        <a:ext cx="1830683" cy="1176706"/>
      </dsp:txXfrm>
    </dsp:sp>
    <dsp:sp modelId="{4003989A-EAE1-47D4-B0F1-272D4DE7EFDC}">
      <dsp:nvSpPr>
        <dsp:cNvPr id="0" name=""/>
        <dsp:cNvSpPr/>
      </dsp:nvSpPr>
      <dsp:spPr>
        <a:xfrm>
          <a:off x="2081225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25268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44037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217428" y="-238126"/>
            <a:ext cx="3143361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fr-FR" sz="54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IREO LOZA TANY EGYPTA</a:t>
            </a:r>
            <a:endParaRPr lang="en" sz="5400" b="1" kern="0" spc="-3000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254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600" b="1" dirty="0">
                <a:solidFill>
                  <a:schemeClr val="accent5">
                    <a:lumMod val="50000"/>
                  </a:schemeClr>
                </a:solidFill>
              </a:rPr>
              <a:t>Lesona 4 hatao ny 26 Jolay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590764"/>
            <a:ext cx="108108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hoy Jehovah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tamin'i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: “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Lazao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amin'i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Arona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hoe: ‘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Ahinjiro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tananao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mitana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tehinao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ambonin'ny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sampan-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drano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ambonin'ny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lahin-drano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heniheny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mampiakara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sahona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Egypta</a:t>
            </a:r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8:5)</a:t>
            </a:r>
            <a:endParaRPr lang="es-ES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LOZA FAHAROA (ANTONINTONINY): SAHONA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E8F4E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286040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Dia </a:t>
            </a:r>
            <a:r>
              <a:rPr lang="fr-FR" sz="2000" b="1" dirty="0" err="1">
                <a:solidFill>
                  <a:prstClr val="black"/>
                </a:solidFill>
              </a:rPr>
              <a:t>nanao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toy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indray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ombiasy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saingy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nahavita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nampiala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sahona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hoy Jehovah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tamin'i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: “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Lazao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amin'i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Arona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hoe: ‘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Ahinjiro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tehinao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kapohy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vovo-tany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ho tonga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moka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eran'ny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Egypta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izany</a:t>
            </a:r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 8:16)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LOZA FAHATELO (ANTONINTONINY): MOKA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26675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435766"/>
            <a:ext cx="36814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Manome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avy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vovoky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Gen</a:t>
            </a:r>
            <a:r>
              <a:rPr lang="fr-FR" sz="2000" b="1" dirty="0">
                <a:solidFill>
                  <a:prstClr val="black"/>
                </a:solidFill>
              </a:rPr>
              <a:t>. 1:24)?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fisalasalana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intsony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amin'ny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nahatonga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loza</a:t>
            </a:r>
            <a:r>
              <a:rPr lang="fr-FR" sz="2000" b="1" dirty="0">
                <a:solidFill>
                  <a:prstClr val="black"/>
                </a:solidFill>
              </a:rPr>
              <a:t>: “</a:t>
            </a:r>
            <a:r>
              <a:rPr lang="fr-FR" sz="2000" b="1" dirty="0" err="1">
                <a:solidFill>
                  <a:prstClr val="black"/>
                </a:solidFill>
              </a:rPr>
              <a:t>Rantsatànan’Andriamanitra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ity</a:t>
            </a:r>
            <a:r>
              <a:rPr lang="fr-FR" sz="2000" b="1" dirty="0">
                <a:solidFill>
                  <a:prstClr val="black"/>
                </a:solidFill>
              </a:rPr>
              <a:t>”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lang="fr-FR" sz="2000" b="1" dirty="0">
                <a:solidFill>
                  <a:prstClr val="black"/>
                </a:solidFill>
              </a:rPr>
              <a:t>. 8:15). Ary dia </a:t>
            </a:r>
            <a:r>
              <a:rPr lang="fr-FR" sz="2000" b="1" dirty="0" err="1">
                <a:solidFill>
                  <a:prstClr val="black"/>
                </a:solidFill>
              </a:rPr>
              <a:t>nangina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ombiasy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nataon'i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ka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nisy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lalitra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tranon'i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tranon'ny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mpanompony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Egypta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simba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noho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lalitra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8:24)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LOZA FAHEFATRA (TENA MAFY): LALITRA</a:t>
            </a:r>
            <a:endParaRPr lang="e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567713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689116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1" y="4967823"/>
            <a:ext cx="52236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Voalohany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indrindra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izao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niarovana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Israelita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tamin'ny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loza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nahatonga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an'i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Farao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hifampiraharaha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saingy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nahavita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nihazona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hatramin'ny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farany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teny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nomeny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612788"/>
            <a:ext cx="1081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tànan'i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 ho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bibinao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any an-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tsaha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soavaly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boriky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rameva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omby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ondry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aman'osy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hisy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areti-mandringana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mafy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indrindra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9525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LOZA FAHADIMY (TENA MAFY</a:t>
            </a:r>
            <a:r>
              <a:rPr lang="en" sz="3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): </a:t>
            </a:r>
            <a:r>
              <a:rPr lang="fr-FR" sz="3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FAHAFATESAN'NY BIBY</a:t>
            </a:r>
            <a:endParaRPr lang="en" sz="36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4938814"/>
              </p:ext>
            </p:extLst>
          </p:nvPr>
        </p:nvGraphicFramePr>
        <p:xfrm>
          <a:off x="7719360" y="2074900"/>
          <a:ext cx="4139265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456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Maro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loham-biby</a:t>
            </a:r>
            <a:r>
              <a:rPr lang="fr-FR" sz="2000" b="1" dirty="0">
                <a:solidFill>
                  <a:prstClr val="black"/>
                </a:solidFill>
              </a:rPr>
              <a:t>, ka </a:t>
            </a:r>
            <a:r>
              <a:rPr lang="fr-FR" sz="2000" b="1" dirty="0" err="1">
                <a:solidFill>
                  <a:prstClr val="black"/>
                </a:solidFill>
              </a:rPr>
              <a:t>nampietry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ankamaroan’izy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loza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614473"/>
            <a:ext cx="11331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lavenona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lafaoro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lehibe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lahy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nitsangana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anatrehan'i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natopin'i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niakatra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nanandrify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lanitra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tonga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nipoipoitra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biby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fiompy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LOZA FAHENINA (TENA MAFY): VAY</a:t>
            </a:r>
            <a:endParaRPr lang="e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367658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 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8-12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8921415"/>
              </p:ext>
            </p:extLst>
          </p:nvPr>
        </p:nvGraphicFramePr>
        <p:xfrm>
          <a:off x="6995460" y="1893925"/>
          <a:ext cx="4548840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391275" y="4666707"/>
            <a:ext cx="58007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Na dia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ombiasy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aza</a:t>
            </a:r>
            <a:r>
              <a:rPr lang="fr-FR" sz="2000" b="1" dirty="0">
                <a:solidFill>
                  <a:prstClr val="black"/>
                </a:solidFill>
              </a:rPr>
              <a:t> dia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nahasitrana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tenany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lang="fr-FR" sz="2000" b="1" dirty="0">
                <a:solidFill>
                  <a:prstClr val="black"/>
                </a:solidFill>
              </a:rPr>
              <a:t>. 9:11).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fisalasalana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niavian’ny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loza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Farao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Saingy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nanaiky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hiankohoka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anatrehan’Andriamanitra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, ka </a:t>
            </a:r>
            <a:r>
              <a:rPr lang="fr-FR" sz="2000" b="1" dirty="0" err="1">
                <a:solidFill>
                  <a:prstClr val="black"/>
                </a:solidFill>
              </a:rPr>
              <a:t>navelan’Andriamanitra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hijinja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vokatry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fikomiany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9:12).</a:t>
            </a: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Indro,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rahampitso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toy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hampilatsaka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havandra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mbola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nisy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toy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teto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Egypta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hatramin'ny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andro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nisiany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mponina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mandraka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ankehitriny</a:t>
            </a:r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4400" b="1" dirty="0">
                <a:ln/>
                <a:solidFill>
                  <a:schemeClr val="accent4"/>
                </a:solidFill>
              </a:rPr>
              <a:t>LOZA FAHAFITO (MANDRIPAKA): HAVANDRA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424377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90120"/>
              </p:ext>
            </p:extLst>
          </p:nvPr>
        </p:nvGraphicFramePr>
        <p:xfrm>
          <a:off x="-52788" y="4189395"/>
          <a:ext cx="3958037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Nosedraina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finoan’ny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Egyptiana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nino</a:t>
            </a:r>
            <a:r>
              <a:rPr lang="fr-FR" sz="2000" b="1" dirty="0">
                <a:solidFill>
                  <a:prstClr val="black"/>
                </a:solidFill>
              </a:rPr>
              <a:t> dia </a:t>
            </a:r>
            <a:r>
              <a:rPr lang="fr-FR" sz="2000" b="1" dirty="0" err="1">
                <a:solidFill>
                  <a:prstClr val="black"/>
                </a:solidFill>
              </a:rPr>
              <a:t>nahavonjy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mpanompony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biby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fiompiny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lang="fr-FR" sz="2000" b="1" dirty="0">
                <a:solidFill>
                  <a:prstClr val="black"/>
                </a:solidFill>
              </a:rPr>
              <a:t>. 9:20).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nino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Farao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ary</a:t>
            </a:r>
            <a:r>
              <a:rPr lang="fr-FR" sz="2000" b="1" dirty="0">
                <a:solidFill>
                  <a:prstClr val="black"/>
                </a:solidFill>
              </a:rPr>
              <a:t> na dia </a:t>
            </a:r>
            <a:r>
              <a:rPr lang="fr-FR" sz="2000" b="1" dirty="0" err="1">
                <a:solidFill>
                  <a:prstClr val="black"/>
                </a:solidFill>
              </a:rPr>
              <a:t>niaiky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fahotany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tena</a:t>
            </a:r>
            <a:r>
              <a:rPr lang="fr-FR" sz="2000" b="1" dirty="0">
                <a:solidFill>
                  <a:prstClr val="black"/>
                </a:solidFill>
              </a:rPr>
              <a:t> marina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fiekeny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9:27-30).</a:t>
            </a: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mandà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mandefa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oloko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ianao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indro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hahatonga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valala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taninao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rahampitso</a:t>
            </a:r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fr-F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LOZA FAHAVALO (MANDRIPAKA): VALALA</a:t>
            </a:r>
            <a:endParaRPr lang="en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3546134"/>
              </p:ext>
            </p:extLst>
          </p:nvPr>
        </p:nvGraphicFramePr>
        <p:xfrm>
          <a:off x="119762" y="1609259"/>
          <a:ext cx="3918837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Simba i </a:t>
            </a:r>
            <a:r>
              <a:rPr lang="fr-FR" sz="2000" b="1" dirty="0" err="1">
                <a:solidFill>
                  <a:prstClr val="black"/>
                </a:solidFill>
              </a:rPr>
              <a:t>Egypta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Egyptiana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mihitsy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nitalaho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Farao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mba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handefa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Isiraely</a:t>
            </a:r>
            <a:r>
              <a:rPr lang="fr-FR" sz="2000" b="1" dirty="0">
                <a:solidFill>
                  <a:prstClr val="black"/>
                </a:solidFill>
              </a:rPr>
              <a:t>. (</a:t>
            </a:r>
            <a:r>
              <a:rPr lang="fr-FR" sz="2000" b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10:7).</a:t>
            </a: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hoy Jehovah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“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Ahinjiro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manandrify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lanitra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tananao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hisy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haizina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Egypta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haizina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azo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tsapaina</a:t>
            </a:r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fr-FR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LOZA FAHASIVY (MANDRIPAKA): HAIZINA</a:t>
            </a:r>
            <a:endParaRPr lang="en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8203947"/>
              </p:ext>
            </p:extLst>
          </p:nvPr>
        </p:nvGraphicFramePr>
        <p:xfrm>
          <a:off x="156058" y="1503968"/>
          <a:ext cx="3634891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Nihato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fiainana</a:t>
            </a:r>
            <a:r>
              <a:rPr lang="fr-FR" sz="2000" b="1" dirty="0">
                <a:solidFill>
                  <a:prstClr val="black"/>
                </a:solidFill>
              </a:rPr>
              <a:t> tao </a:t>
            </a:r>
            <a:r>
              <a:rPr lang="fr-FR" sz="2000" b="1" dirty="0" err="1">
                <a:solidFill>
                  <a:prstClr val="black"/>
                </a:solidFill>
              </a:rPr>
              <a:t>Egypta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nandritra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telo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andro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afa-tsy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Gosena</a:t>
            </a:r>
            <a:r>
              <a:rPr lang="fr-FR" sz="2000" b="1" dirty="0">
                <a:solidFill>
                  <a:prstClr val="black"/>
                </a:solidFill>
              </a:rPr>
              <a:t>). </a:t>
            </a:r>
            <a:r>
              <a:rPr lang="fr-FR" sz="2000" b="1" dirty="0" err="1">
                <a:solidFill>
                  <a:prstClr val="black"/>
                </a:solidFill>
              </a:rPr>
              <a:t>Nomen’Andriamanitra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fotoana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hieritreretana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tsara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Farao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saingy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nohararaotiny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612085"/>
            <a:ext cx="1159870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Tsy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maintsy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nitantara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mivantana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tamin'ny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mpanjaka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toetoetran'ny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loza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mety</a:t>
            </a:r>
            <a:r>
              <a:rPr lang="en-US" sz="2400" b="1" dirty="0">
                <a:latin typeface="Constantia" panose="02030602050306030303" pitchFamily="18" charset="0"/>
              </a:rPr>
              <a:t> ho </a:t>
            </a:r>
            <a:r>
              <a:rPr lang="en-US" sz="2400" b="1" dirty="0" err="1">
                <a:latin typeface="Constantia" panose="02030602050306030303" pitchFamily="18" charset="0"/>
              </a:rPr>
              <a:t>vokatr'izany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Mosesy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hahazoany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miala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amin'izany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tiany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alohan'ny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hianjeran'ny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fitsaran'Andriamanitra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Hodimbiasan'ny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loza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mafimafy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kokoa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loza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tsirairay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avy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mandra-pahatongan'ny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andro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hanetreny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fony</a:t>
            </a:r>
            <a:r>
              <a:rPr lang="en-US" sz="2400" b="1" dirty="0">
                <a:latin typeface="Constantia" panose="02030602050306030303" pitchFamily="18" charset="0"/>
              </a:rPr>
              <a:t>, ka </a:t>
            </a:r>
            <a:r>
              <a:rPr lang="en-US" sz="2400" b="1" dirty="0" err="1">
                <a:latin typeface="Constantia" panose="02030602050306030303" pitchFamily="18" charset="0"/>
              </a:rPr>
              <a:t>hahalalany</a:t>
            </a:r>
            <a:r>
              <a:rPr lang="en-US" sz="2400" b="1" dirty="0">
                <a:latin typeface="Constantia" panose="02030602050306030303" pitchFamily="18" charset="0"/>
              </a:rPr>
              <a:t> fa </a:t>
            </a:r>
            <a:r>
              <a:rPr lang="en-US" sz="2400" b="1" dirty="0" err="1">
                <a:latin typeface="Constantia" panose="02030602050306030303" pitchFamily="18" charset="0"/>
              </a:rPr>
              <a:t>Andriamanitra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velona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marina </a:t>
            </a:r>
            <a:r>
              <a:rPr lang="en-US" sz="2400" b="1" dirty="0" err="1">
                <a:latin typeface="Constantia" panose="02030602050306030303" pitchFamily="18" charset="0"/>
              </a:rPr>
              <a:t>Ilay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Mpahary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lanitra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tany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Omen'i</a:t>
            </a:r>
            <a:r>
              <a:rPr lang="en-US" sz="2400" b="1" dirty="0">
                <a:latin typeface="Constantia" panose="02030602050306030303" pitchFamily="18" charset="0"/>
              </a:rPr>
              <a:t> Jehovah </a:t>
            </a:r>
            <a:r>
              <a:rPr lang="en-US" sz="2400" b="1" dirty="0" err="1">
                <a:latin typeface="Constantia" panose="02030602050306030303" pitchFamily="18" charset="0"/>
              </a:rPr>
              <a:t>fotoana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hahitany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maha-zava-poana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fahendren'ireo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olo-malaza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aminy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maha-tsinontsinona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ireo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andriamanitra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tompoiny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Egyptiana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hampitahainy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tenin'i</a:t>
            </a:r>
            <a:r>
              <a:rPr lang="en-US" sz="2400" b="1" dirty="0">
                <a:latin typeface="Constantia" panose="02030602050306030303" pitchFamily="18" charset="0"/>
              </a:rPr>
              <a:t> Jehovah. </a:t>
            </a:r>
            <a:r>
              <a:rPr lang="en-US" sz="2400" b="1" dirty="0" err="1">
                <a:latin typeface="Constantia" panose="02030602050306030303" pitchFamily="18" charset="0"/>
              </a:rPr>
              <a:t>Nofaizin'i</a:t>
            </a:r>
            <a:r>
              <a:rPr lang="en-US" sz="2400" b="1" dirty="0">
                <a:latin typeface="Constantia" panose="02030602050306030303" pitchFamily="18" charset="0"/>
              </a:rPr>
              <a:t> Jehovah </a:t>
            </a:r>
            <a:r>
              <a:rPr lang="en-US" sz="2400" b="1" dirty="0" err="1">
                <a:latin typeface="Constantia" panose="02030602050306030303" pitchFamily="18" charset="0"/>
              </a:rPr>
              <a:t>tamin'ny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fanompoan-tsampy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nataony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olona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ary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izany</a:t>
            </a:r>
            <a:r>
              <a:rPr lang="en-US" sz="2400" b="1" dirty="0">
                <a:latin typeface="Constantia" panose="02030602050306030303" pitchFamily="18" charset="0"/>
              </a:rPr>
              <a:t> no </a:t>
            </a:r>
            <a:r>
              <a:rPr lang="en-US" sz="2400" b="1" dirty="0" err="1">
                <a:latin typeface="Constantia" panose="02030602050306030303" pitchFamily="18" charset="0"/>
              </a:rPr>
              <a:t>nampangina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fiderana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nanompoany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ireo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andriamani-tsy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iziny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Tamin'izany</a:t>
            </a:r>
            <a:r>
              <a:rPr lang="en-US" sz="2400" b="1" dirty="0">
                <a:latin typeface="Constantia" panose="02030602050306030303" pitchFamily="18" charset="0"/>
              </a:rPr>
              <a:t> no </a:t>
            </a:r>
            <a:r>
              <a:rPr lang="en-US" sz="2400" b="1" dirty="0" err="1">
                <a:latin typeface="Constantia" panose="02030602050306030303" pitchFamily="18" charset="0"/>
              </a:rPr>
              <a:t>nisandratan'ny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anarany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hangovitan'ireo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firenena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nandre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izany</a:t>
            </a:r>
            <a:r>
              <a:rPr lang="en-US" sz="2400" b="1" dirty="0">
                <a:latin typeface="Constantia" panose="02030602050306030303" pitchFamily="18" charset="0"/>
              </a:rPr>
              <a:t> ka </a:t>
            </a:r>
            <a:r>
              <a:rPr lang="en-US" sz="2400" b="1" dirty="0" err="1">
                <a:latin typeface="Constantia" panose="02030602050306030303" pitchFamily="18" charset="0"/>
              </a:rPr>
              <a:t>hahafaka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olony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amin'ny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fanompoan-tsampy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hitarika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azy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hanao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fanompoam-pivavahana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mendrika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Azy</a:t>
            </a:r>
            <a:r>
              <a:rPr lang="en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</a:t>
            </a:r>
            <a:r>
              <a:rPr lang="pl-PL" b="1" dirty="0"/>
              <a:t>Patriarka sy Mpaminany, p. 263</a:t>
            </a:r>
            <a:r>
              <a:rPr lang="en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0"/>
            <a:ext cx="6591299" cy="29238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nihamafy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fon'i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Farao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tsy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mba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nandefa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Zanak'Isiraely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araka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nampilazain'i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Jehovah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an'i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Mosesy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9:35</a:t>
            </a: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4F7F0D"/>
                </a:solidFill>
              </a:rPr>
              <a:t>Sava </a:t>
            </a:r>
            <a:r>
              <a:rPr lang="fr-FR" sz="2000" b="1" dirty="0" err="1">
                <a:solidFill>
                  <a:srgbClr val="4F7F0D"/>
                </a:solidFill>
              </a:rPr>
              <a:t>lalana</a:t>
            </a:r>
            <a:r>
              <a:rPr lang="en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/>
              <a:t>Adina-menarana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7:8-12)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/>
              <a:t>Mafy</a:t>
            </a:r>
            <a:r>
              <a:rPr lang="fr-FR" sz="2000" b="1" dirty="0"/>
              <a:t> </a:t>
            </a:r>
            <a:r>
              <a:rPr lang="fr-FR" sz="2000" b="1" dirty="0" err="1"/>
              <a:t>fo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7:13)</a:t>
            </a:r>
          </a:p>
          <a:p>
            <a:pPr>
              <a:spcBef>
                <a:spcPts val="1800"/>
              </a:spcBef>
            </a:pPr>
            <a:r>
              <a:rPr lang="fr-FR" sz="2000" b="1" dirty="0">
                <a:solidFill>
                  <a:srgbClr val="263DCA"/>
                </a:solidFill>
              </a:rPr>
              <a:t>Ny </a:t>
            </a:r>
            <a:r>
              <a:rPr lang="fr-FR" sz="2000" b="1" dirty="0" err="1">
                <a:solidFill>
                  <a:srgbClr val="263DCA"/>
                </a:solidFill>
              </a:rPr>
              <a:t>loza</a:t>
            </a:r>
            <a:r>
              <a:rPr lang="en" sz="2000" b="1" dirty="0">
                <a:solidFill>
                  <a:srgbClr val="263DC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/>
              <a:t>Loza</a:t>
            </a:r>
            <a:r>
              <a:rPr lang="fr-FR" sz="2000" b="1" dirty="0"/>
              <a:t> </a:t>
            </a:r>
            <a:r>
              <a:rPr lang="fr-FR" sz="2000" b="1" dirty="0" err="1"/>
              <a:t>telo</a:t>
            </a:r>
            <a:r>
              <a:rPr lang="fr-FR" sz="2000" b="1" dirty="0"/>
              <a:t> </a:t>
            </a:r>
            <a:r>
              <a:rPr lang="fr-FR" sz="2000" b="1" dirty="0" err="1"/>
              <a:t>antonintoniny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7:14-8:19)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/>
              <a:t>Loza</a:t>
            </a:r>
            <a:r>
              <a:rPr lang="fr-FR" sz="2000" b="1" dirty="0"/>
              <a:t> </a:t>
            </a:r>
            <a:r>
              <a:rPr lang="fr-FR" sz="2000" b="1" dirty="0" err="1"/>
              <a:t>telo</a:t>
            </a:r>
            <a:r>
              <a:rPr lang="fr-FR" sz="2000" b="1" dirty="0"/>
              <a:t> </a:t>
            </a:r>
            <a:r>
              <a:rPr lang="fr-FR" sz="2000" b="1" dirty="0" err="1"/>
              <a:t>tena</a:t>
            </a:r>
            <a:r>
              <a:rPr lang="fr-FR" sz="2000" b="1" dirty="0"/>
              <a:t> </a:t>
            </a:r>
            <a:r>
              <a:rPr lang="fr-FR" sz="2000" b="1" dirty="0" err="1"/>
              <a:t>mafy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8:20-9:12)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/>
              <a:t>Loza</a:t>
            </a:r>
            <a:r>
              <a:rPr lang="fr-FR" sz="2000" b="1" dirty="0"/>
              <a:t> </a:t>
            </a:r>
            <a:r>
              <a:rPr lang="fr-FR" sz="2000" b="1" dirty="0" err="1"/>
              <a:t>telo</a:t>
            </a:r>
            <a:r>
              <a:rPr lang="fr-FR" sz="2000" b="1" dirty="0"/>
              <a:t> </a:t>
            </a:r>
            <a:r>
              <a:rPr lang="fr-FR" sz="2000" b="1" dirty="0" err="1"/>
              <a:t>mandripaka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9:13-10:29)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3" y="63845"/>
            <a:ext cx="654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Rehefa</a:t>
            </a:r>
            <a:r>
              <a:rPr lang="fr-FR" sz="2000" b="1" dirty="0"/>
              <a:t> </a:t>
            </a:r>
            <a:r>
              <a:rPr lang="fr-FR" sz="2000" b="1" dirty="0" err="1"/>
              <a:t>hiatrika</a:t>
            </a:r>
            <a:r>
              <a:rPr lang="fr-FR" sz="2000" b="1" dirty="0"/>
              <a:t> </a:t>
            </a:r>
            <a:r>
              <a:rPr lang="fr-FR" sz="2000" b="1" dirty="0" err="1"/>
              <a:t>ady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vahoakan’Andriamanitra</a:t>
            </a:r>
            <a:r>
              <a:rPr lang="fr-FR" sz="2000" b="1" dirty="0"/>
              <a:t>, dia </a:t>
            </a:r>
            <a:r>
              <a:rPr lang="fr-FR" sz="2000" b="1" dirty="0" err="1"/>
              <a:t>nasain'Andriamanitra</a:t>
            </a:r>
            <a:r>
              <a:rPr lang="fr-FR" sz="2000" b="1" dirty="0"/>
              <a:t> </a:t>
            </a:r>
            <a:r>
              <a:rPr lang="fr-FR" sz="2000" b="1" dirty="0" err="1"/>
              <a:t>hifampiraharaha</a:t>
            </a:r>
            <a:r>
              <a:rPr lang="fr-FR" sz="2000" b="1" dirty="0"/>
              <a:t> </a:t>
            </a:r>
            <a:r>
              <a:rPr lang="fr-FR" sz="2000" b="1" dirty="0" err="1"/>
              <a:t>fihavanana</a:t>
            </a:r>
            <a:r>
              <a:rPr lang="fr-FR" sz="2000" b="1" dirty="0"/>
              <a:t> </a:t>
            </a:r>
            <a:r>
              <a:rPr lang="fr-FR" sz="2000" b="1" dirty="0" err="1"/>
              <a:t>aloha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. </a:t>
            </a: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fifanarahana</a:t>
            </a:r>
            <a:r>
              <a:rPr lang="fr-FR" sz="2000" b="1" dirty="0"/>
              <a:t> </a:t>
            </a:r>
            <a:r>
              <a:rPr lang="fr-FR" sz="2000" b="1" dirty="0" err="1"/>
              <a:t>azo</a:t>
            </a:r>
            <a:r>
              <a:rPr lang="fr-FR" sz="2000" b="1" dirty="0"/>
              <a:t> </a:t>
            </a:r>
            <a:r>
              <a:rPr lang="fr-FR" sz="2000" b="1" dirty="0" err="1"/>
              <a:t>atao</a:t>
            </a:r>
            <a:r>
              <a:rPr lang="fr-FR" sz="2000" b="1" dirty="0"/>
              <a:t>,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maintsy</a:t>
            </a:r>
            <a:r>
              <a:rPr lang="fr-FR" sz="2000" b="1" dirty="0"/>
              <a:t> </a:t>
            </a:r>
            <a:r>
              <a:rPr lang="fr-FR" sz="2000" b="1" dirty="0" err="1"/>
              <a:t>mandray</a:t>
            </a:r>
            <a:r>
              <a:rPr lang="fr-FR" sz="2000" b="1" dirty="0"/>
              <a:t> </a:t>
            </a:r>
            <a:r>
              <a:rPr lang="fr-FR" sz="2000" b="1" dirty="0" err="1"/>
              <a:t>fepetra</a:t>
            </a:r>
            <a:r>
              <a:rPr lang="fr-FR" sz="2000" b="1" dirty="0"/>
              <a:t> (</a:t>
            </a:r>
            <a:r>
              <a:rPr lang="fr-FR" sz="2000" b="1" dirty="0" err="1"/>
              <a:t>Deot</a:t>
            </a:r>
            <a:r>
              <a:rPr lang="en" sz="2000" b="1" dirty="0"/>
              <a:t>. 20:10-12).</a:t>
            </a: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21729" y="2516931"/>
            <a:ext cx="6543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Rehefa</a:t>
            </a:r>
            <a:r>
              <a:rPr lang="fr-FR" sz="2000" b="1" dirty="0"/>
              <a:t> tonga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loza</a:t>
            </a:r>
            <a:r>
              <a:rPr lang="fr-FR" sz="2000" b="1" dirty="0"/>
              <a:t>,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nisy</a:t>
            </a:r>
            <a:r>
              <a:rPr lang="fr-FR" sz="2000" b="1" dirty="0"/>
              <a:t> na dia </a:t>
            </a:r>
            <a:r>
              <a:rPr lang="fr-FR" sz="2000" b="1" dirty="0" err="1"/>
              <a:t>iray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tamin’ireo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marobe</a:t>
            </a:r>
            <a:r>
              <a:rPr lang="fr-FR" sz="2000" b="1" dirty="0"/>
              <a:t> </a:t>
            </a:r>
            <a:r>
              <a:rPr lang="fr-FR" sz="2000" b="1" dirty="0" err="1"/>
              <a:t>nivavahan'i</a:t>
            </a:r>
            <a:r>
              <a:rPr lang="fr-FR" sz="2000" b="1" dirty="0"/>
              <a:t> </a:t>
            </a:r>
            <a:r>
              <a:rPr lang="fr-FR" sz="2000" b="1" dirty="0" err="1"/>
              <a:t>Egyptiana</a:t>
            </a:r>
            <a:r>
              <a:rPr lang="fr-FR" sz="2000" b="1" dirty="0"/>
              <a:t> </a:t>
            </a:r>
            <a:r>
              <a:rPr lang="fr-FR" sz="2000" b="1" dirty="0" err="1"/>
              <a:t>afaka</a:t>
            </a:r>
            <a:r>
              <a:rPr lang="fr-FR" sz="2000" b="1" dirty="0"/>
              <a:t> </a:t>
            </a:r>
            <a:r>
              <a:rPr lang="fr-FR" sz="2000" b="1" dirty="0" err="1"/>
              <a:t>niaro</a:t>
            </a:r>
            <a:r>
              <a:rPr lang="fr-FR" sz="2000" b="1" dirty="0"/>
              <a:t> </a:t>
            </a:r>
            <a:r>
              <a:rPr lang="fr-FR" sz="2000" b="1" dirty="0" err="1"/>
              <a:t>an'i</a:t>
            </a:r>
            <a:r>
              <a:rPr lang="fr-FR" sz="2000" b="1" dirty="0"/>
              <a:t> </a:t>
            </a:r>
            <a:r>
              <a:rPr lang="fr-FR" sz="2000" b="1" dirty="0" err="1"/>
              <a:t>Egypta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herin’ilay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tokana</a:t>
            </a:r>
            <a:r>
              <a:rPr lang="fr-FR" sz="2000" b="1" dirty="0"/>
              <a:t> </a:t>
            </a:r>
            <a:r>
              <a:rPr lang="fr-FR" sz="2000" b="1" dirty="0" err="1"/>
              <a:t>sady</a:t>
            </a:r>
            <a:r>
              <a:rPr lang="fr-FR" sz="2000" b="1" dirty="0"/>
              <a:t> marina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21729" y="1295988"/>
            <a:ext cx="6543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Toy </a:t>
            </a:r>
            <a:r>
              <a:rPr lang="fr-FR" sz="2000" b="1" dirty="0" err="1"/>
              <a:t>izany</a:t>
            </a:r>
            <a:r>
              <a:rPr lang="fr-FR" sz="2000" b="1" dirty="0"/>
              <a:t> no </a:t>
            </a:r>
            <a:r>
              <a:rPr lang="fr-FR" sz="2000" b="1" dirty="0" err="1"/>
              <a:t>nataon’Andriamanitra</a:t>
            </a:r>
            <a:r>
              <a:rPr lang="fr-FR" sz="2000" b="1" dirty="0"/>
              <a:t> </a:t>
            </a:r>
            <a:r>
              <a:rPr lang="fr-FR" sz="2000" b="1" dirty="0" err="1"/>
              <a:t>tamin’i</a:t>
            </a:r>
            <a:r>
              <a:rPr lang="fr-FR" sz="2000" b="1" dirty="0"/>
              <a:t> </a:t>
            </a:r>
            <a:r>
              <a:rPr lang="fr-FR" sz="2000" b="1" dirty="0" err="1"/>
              <a:t>Egypta</a:t>
            </a:r>
            <a:r>
              <a:rPr lang="fr-FR" sz="2000" b="1" dirty="0"/>
              <a:t>. </a:t>
            </a:r>
            <a:r>
              <a:rPr lang="fr-FR" sz="2000" b="1" dirty="0" err="1"/>
              <a:t>Vahaolana</a:t>
            </a:r>
            <a:r>
              <a:rPr lang="fr-FR" sz="2000" b="1" dirty="0"/>
              <a:t> </a:t>
            </a:r>
            <a:r>
              <a:rPr lang="fr-FR" sz="2000" b="1" dirty="0" err="1"/>
              <a:t>mitondra</a:t>
            </a:r>
            <a:r>
              <a:rPr lang="fr-FR" sz="2000" b="1" dirty="0"/>
              <a:t> </a:t>
            </a:r>
            <a:r>
              <a:rPr lang="fr-FR" sz="2000" b="1" dirty="0" err="1"/>
              <a:t>fihavanana</a:t>
            </a:r>
            <a:r>
              <a:rPr lang="fr-FR" sz="2000" b="1" dirty="0"/>
              <a:t> no </a:t>
            </a:r>
            <a:r>
              <a:rPr lang="fr-FR" sz="2000" b="1" dirty="0" err="1"/>
              <a:t>naroso</a:t>
            </a:r>
            <a:r>
              <a:rPr lang="fr-FR" sz="2000" b="1" dirty="0"/>
              <a:t>, </a:t>
            </a:r>
            <a:r>
              <a:rPr lang="fr-FR" sz="2000" b="1" dirty="0" err="1"/>
              <a:t>saingy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nanaiky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i </a:t>
            </a:r>
            <a:r>
              <a:rPr lang="fr-FR" sz="2000" b="1" dirty="0" err="1"/>
              <a:t>Thutmose</a:t>
            </a:r>
            <a:r>
              <a:rPr lang="fr-FR" sz="2000" b="1" dirty="0"/>
              <a:t>. Tonga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fotoana</a:t>
            </a:r>
            <a:r>
              <a:rPr lang="fr-FR" sz="2000" b="1" dirty="0"/>
              <a:t> </a:t>
            </a:r>
            <a:r>
              <a:rPr lang="fr-FR" sz="2000" b="1" dirty="0" err="1"/>
              <a:t>handraisana</a:t>
            </a:r>
            <a:r>
              <a:rPr lang="fr-FR" sz="2000" b="1" dirty="0"/>
              <a:t> </a:t>
            </a:r>
            <a:r>
              <a:rPr lang="fr-FR" sz="2000" b="1" dirty="0" err="1"/>
              <a:t>fepetra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466975"/>
            <a:ext cx="4833746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fr-FR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SAVA LALANA </a:t>
            </a:r>
            <a:endParaRPr lang="en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fr-FR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ADINA-MENARANA 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BB4F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Fa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samy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nanipy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tehiny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avy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ireo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, ka tonga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menarana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ireny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nefa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tehin'i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Arona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nitelina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tehin'ireo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 7:12)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-22427" y="1299676"/>
            <a:ext cx="6776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Nambaran'Andriamanitra</a:t>
            </a:r>
            <a:r>
              <a:rPr lang="fr-FR" sz="2000" b="1" dirty="0"/>
              <a:t> fa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fanafahana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dia </a:t>
            </a:r>
            <a:r>
              <a:rPr lang="fr-FR" sz="2000" b="1" dirty="0" err="1"/>
              <a:t>ady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tenany</a:t>
            </a:r>
            <a:r>
              <a:rPr lang="fr-FR" sz="2000" b="1" dirty="0"/>
              <a:t> </a:t>
            </a:r>
            <a:r>
              <a:rPr lang="fr-FR" sz="2000" b="1" dirty="0" err="1"/>
              <a:t>mihitsy</a:t>
            </a:r>
            <a:r>
              <a:rPr lang="fr-FR" sz="2000" b="1" dirty="0"/>
              <a:t> no </a:t>
            </a:r>
            <a:r>
              <a:rPr lang="fr-FR" sz="2000" b="1" dirty="0" err="1"/>
              <a:t>hiady</a:t>
            </a:r>
            <a:r>
              <a:rPr lang="fr-FR" sz="2000" b="1" dirty="0"/>
              <a:t> </a:t>
            </a:r>
            <a:r>
              <a:rPr lang="fr-FR" sz="2000" b="1" dirty="0" err="1"/>
              <a:t>amin’ireo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Egyptiana</a:t>
            </a:r>
            <a:r>
              <a:rPr lang="fr-FR" sz="2000" b="1" dirty="0"/>
              <a:t>. (</a:t>
            </a:r>
            <a:r>
              <a:rPr lang="fr-FR" sz="2000" b="1" dirty="0" err="1"/>
              <a:t>Eks</a:t>
            </a:r>
            <a:r>
              <a:rPr lang="en" sz="2000" b="1" dirty="0"/>
              <a:t>. 12:12; Nom. 33:4).</a:t>
            </a: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324486"/>
            <a:ext cx="4932527" cy="3382591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190274" y="3522983"/>
            <a:ext cx="70017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nanovana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tehina</a:t>
            </a:r>
            <a:r>
              <a:rPr lang="fr-FR" sz="2000" b="1" dirty="0"/>
              <a:t> ho </a:t>
            </a:r>
            <a:r>
              <a:rPr lang="fr-FR" sz="2000" b="1" dirty="0" err="1"/>
              <a:t>menarana</a:t>
            </a:r>
            <a:r>
              <a:rPr lang="fr-FR" sz="2000" b="1" dirty="0"/>
              <a:t>, no </a:t>
            </a:r>
            <a:r>
              <a:rPr lang="fr-FR" sz="2000" b="1" dirty="0" err="1"/>
              <a:t>nihantsian'Andriamanitra</a:t>
            </a:r>
            <a:r>
              <a:rPr lang="fr-FR" sz="2000" b="1" dirty="0"/>
              <a:t> </a:t>
            </a:r>
            <a:r>
              <a:rPr lang="fr-FR" sz="2000" b="1" dirty="0" err="1"/>
              <a:t>mivantana</a:t>
            </a:r>
            <a:r>
              <a:rPr lang="fr-FR" sz="2000" b="1" dirty="0"/>
              <a:t> </a:t>
            </a:r>
            <a:r>
              <a:rPr lang="fr-FR" sz="2000" b="1" dirty="0" err="1"/>
              <a:t>an’io</a:t>
            </a:r>
            <a:r>
              <a:rPr lang="fr-FR" sz="2000" b="1" dirty="0"/>
              <a:t> </a:t>
            </a:r>
            <a:r>
              <a:rPr lang="fr-FR" sz="2000" b="1" dirty="0" err="1"/>
              <a:t>andriamanibavy</a:t>
            </a:r>
            <a:r>
              <a:rPr lang="fr-FR" sz="2000" b="1" dirty="0"/>
              <a:t> </a:t>
            </a:r>
            <a:r>
              <a:rPr lang="fr-FR" sz="2000" b="1" dirty="0" err="1"/>
              <a:t>io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7:10). </a:t>
            </a:r>
            <a:r>
              <a:rPr lang="fr-FR" sz="2000" b="1" dirty="0" err="1"/>
              <a:t>Mahavita</a:t>
            </a:r>
            <a:r>
              <a:rPr lang="fr-FR" sz="2000" b="1" dirty="0"/>
              <a:t> </a:t>
            </a:r>
            <a:r>
              <a:rPr lang="fr-FR" sz="2000" b="1" dirty="0" err="1"/>
              <a:t>miaro</a:t>
            </a:r>
            <a:r>
              <a:rPr lang="fr-FR" sz="2000" b="1" dirty="0"/>
              <a:t> </a:t>
            </a:r>
            <a:r>
              <a:rPr lang="fr-FR" sz="2000" b="1" dirty="0" err="1"/>
              <a:t>an’i</a:t>
            </a:r>
            <a:r>
              <a:rPr lang="fr-FR" sz="2000" b="1" dirty="0"/>
              <a:t> </a:t>
            </a:r>
            <a:r>
              <a:rPr lang="fr-FR" sz="2000" b="1" dirty="0" err="1"/>
              <a:t>Farao</a:t>
            </a:r>
            <a:r>
              <a:rPr lang="fr-FR" sz="2000" b="1" dirty="0"/>
              <a:t> </a:t>
            </a:r>
            <a:r>
              <a:rPr lang="fr-FR" sz="2000" b="1" dirty="0" err="1"/>
              <a:t>ve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en" sz="2000" b="1" dirty="0"/>
              <a:t>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-22427" y="2250775"/>
            <a:ext cx="70017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Teo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satroboninahiny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maneho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fahefany</a:t>
            </a:r>
            <a:r>
              <a:rPr lang="fr-FR" sz="2000" b="1" dirty="0"/>
              <a:t>, no </a:t>
            </a:r>
            <a:r>
              <a:rPr lang="fr-FR" sz="2000" b="1" dirty="0" err="1"/>
              <a:t>nitondran'i</a:t>
            </a:r>
            <a:r>
              <a:rPr lang="fr-FR" sz="2000" b="1" dirty="0"/>
              <a:t> </a:t>
            </a:r>
            <a:r>
              <a:rPr lang="fr-FR" sz="2000" b="1" dirty="0" err="1"/>
              <a:t>Farao</a:t>
            </a:r>
            <a:r>
              <a:rPr lang="fr-FR" sz="2000" b="1" dirty="0"/>
              <a:t> </a:t>
            </a:r>
            <a:r>
              <a:rPr lang="fr-FR" sz="2000" b="1" dirty="0" err="1"/>
              <a:t>bibilava</a:t>
            </a:r>
            <a:r>
              <a:rPr lang="fr-FR" sz="2000" b="1" dirty="0"/>
              <a:t> cobra </a:t>
            </a:r>
            <a:r>
              <a:rPr lang="fr-FR" sz="2000" b="1" dirty="0" err="1"/>
              <a:t>tsara</a:t>
            </a:r>
            <a:r>
              <a:rPr lang="fr-FR" sz="2000" b="1" dirty="0"/>
              <a:t> </a:t>
            </a:r>
            <a:r>
              <a:rPr lang="fr-FR" sz="2000" b="1" dirty="0" err="1"/>
              <a:t>tarehy</a:t>
            </a:r>
            <a:r>
              <a:rPr lang="fr-FR" sz="2000" b="1" dirty="0"/>
              <a:t> </a:t>
            </a:r>
            <a:r>
              <a:rPr lang="fr-FR" sz="2000" b="1" dirty="0" err="1"/>
              <a:t>iray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maneho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andriamanibavy</a:t>
            </a:r>
            <a:r>
              <a:rPr lang="fr-FR" sz="2000" b="1" dirty="0"/>
              <a:t> </a:t>
            </a:r>
            <a:r>
              <a:rPr lang="fr-FR" sz="2000" b="1" dirty="0" err="1"/>
              <a:t>Ouadjet</a:t>
            </a:r>
            <a:r>
              <a:rPr lang="en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190274" y="6111624"/>
            <a:ext cx="7019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Nasehon’Andriamanitra</a:t>
            </a:r>
            <a:r>
              <a:rPr lang="fr-FR" sz="2000" b="1" dirty="0"/>
              <a:t> </a:t>
            </a:r>
            <a:r>
              <a:rPr lang="fr-FR" sz="2000" b="1" dirty="0" err="1"/>
              <a:t>teo</a:t>
            </a:r>
            <a:r>
              <a:rPr lang="fr-FR" sz="2000" b="1" dirty="0"/>
              <a:t> fa </a:t>
            </a:r>
            <a:r>
              <a:rPr lang="fr-FR" sz="2000" b="1" dirty="0" err="1"/>
              <a:t>Izy</a:t>
            </a:r>
            <a:r>
              <a:rPr lang="fr-FR" sz="2000" b="1" dirty="0"/>
              <a:t>, fa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Egyptiana</a:t>
            </a:r>
            <a:r>
              <a:rPr lang="fr-FR" sz="2000" b="1" dirty="0"/>
              <a:t>, no </a:t>
            </a:r>
            <a:r>
              <a:rPr lang="fr-FR" sz="2000" b="1" dirty="0" err="1"/>
              <a:t>manana</a:t>
            </a:r>
            <a:r>
              <a:rPr lang="fr-FR" sz="2000" b="1" dirty="0"/>
              <a:t> </a:t>
            </a:r>
            <a:r>
              <a:rPr lang="fr-FR" sz="2000" b="1" dirty="0" err="1"/>
              <a:t>hery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fahefana</a:t>
            </a:r>
            <a:r>
              <a:rPr lang="fr-FR" sz="2000" b="1" dirty="0"/>
              <a:t>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fiandrianana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190274" y="4523257"/>
            <a:ext cx="70191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Naka</a:t>
            </a:r>
            <a:r>
              <a:rPr lang="fr-FR" sz="2000" b="1" dirty="0"/>
              <a:t> </a:t>
            </a:r>
            <a:r>
              <a:rPr lang="fr-FR" sz="2000" b="1" dirty="0" err="1"/>
              <a:t>tahaka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fahagagana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alalan’ny</a:t>
            </a:r>
            <a:r>
              <a:rPr lang="fr-FR" sz="2000" b="1" dirty="0"/>
              <a:t> </a:t>
            </a:r>
            <a:r>
              <a:rPr lang="fr-FR" sz="2000" b="1" dirty="0" err="1"/>
              <a:t>ombiasy</a:t>
            </a:r>
            <a:r>
              <a:rPr lang="fr-FR" sz="2000" b="1" dirty="0"/>
              <a:t> i Satana (</a:t>
            </a:r>
            <a:r>
              <a:rPr lang="fr-FR" sz="2000" b="1" dirty="0" err="1"/>
              <a:t>Eks</a:t>
            </a:r>
            <a:r>
              <a:rPr lang="fr-FR" sz="2000" b="1" dirty="0"/>
              <a:t>. 7:11). </a:t>
            </a:r>
            <a:r>
              <a:rPr lang="fr-FR" sz="2000" b="1" dirty="0" err="1"/>
              <a:t>Saingy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mahay</a:t>
            </a:r>
            <a:r>
              <a:rPr lang="fr-FR" sz="2000" b="1" dirty="0"/>
              <a:t> </a:t>
            </a:r>
            <a:r>
              <a:rPr lang="fr-FR" sz="2000" b="1" dirty="0" err="1"/>
              <a:t>manome</a:t>
            </a:r>
            <a:r>
              <a:rPr lang="fr-FR" sz="2000" b="1" dirty="0"/>
              <a:t> </a:t>
            </a:r>
            <a:r>
              <a:rPr lang="fr-FR" sz="2000" b="1" dirty="0" err="1"/>
              <a:t>aina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: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bibilavany</a:t>
            </a:r>
            <a:r>
              <a:rPr lang="fr-FR" sz="2000" b="1" dirty="0"/>
              <a:t> dia </a:t>
            </a:r>
            <a:r>
              <a:rPr lang="fr-FR" sz="2000" b="1" dirty="0" err="1"/>
              <a:t>endrika</a:t>
            </a:r>
            <a:r>
              <a:rPr lang="fr-FR" sz="2000" b="1" dirty="0"/>
              <a:t> </a:t>
            </a:r>
            <a:r>
              <a:rPr lang="fr-FR" sz="2000" b="1" dirty="0" err="1"/>
              <a:t>bibilava</a:t>
            </a:r>
            <a:r>
              <a:rPr lang="fr-FR" sz="2000" b="1" dirty="0"/>
              <a:t> </a:t>
            </a:r>
            <a:r>
              <a:rPr lang="fr-FR" sz="2000" b="1" dirty="0" err="1"/>
              <a:t>ihany</a:t>
            </a:r>
            <a:r>
              <a:rPr lang="fr-FR" sz="2000" b="1" dirty="0"/>
              <a:t>. Fa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kosa</a:t>
            </a:r>
            <a:r>
              <a:rPr lang="fr-FR" sz="2000" b="1" dirty="0"/>
              <a:t> dia </a:t>
            </a:r>
            <a:r>
              <a:rPr lang="fr-FR" sz="2000" b="1" dirty="0" err="1"/>
              <a:t>namorona</a:t>
            </a:r>
            <a:r>
              <a:rPr lang="fr-FR" sz="2000" b="1" dirty="0"/>
              <a:t> </a:t>
            </a:r>
            <a:r>
              <a:rPr lang="fr-FR" sz="2000" b="1" dirty="0" err="1"/>
              <a:t>bibilava</a:t>
            </a:r>
            <a:r>
              <a:rPr lang="fr-FR" sz="2000" b="1" dirty="0"/>
              <a:t> </a:t>
            </a:r>
            <a:r>
              <a:rPr lang="fr-FR" sz="2000" b="1" dirty="0" err="1"/>
              <a:t>velona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afaka</a:t>
            </a:r>
            <a:r>
              <a:rPr lang="fr-FR" sz="2000" b="1" dirty="0"/>
              <a:t> </a:t>
            </a:r>
            <a:r>
              <a:rPr lang="fr-FR" sz="2000" b="1" dirty="0" err="1"/>
              <a:t>nihinana</a:t>
            </a:r>
            <a:r>
              <a:rPr lang="fr-FR" sz="2000" b="1" dirty="0"/>
              <a:t> </a:t>
            </a:r>
            <a:r>
              <a:rPr lang="fr-FR" sz="2000" b="1" dirty="0" err="1"/>
              <a:t>ireto</a:t>
            </a:r>
            <a:r>
              <a:rPr lang="fr-FR" sz="2000" b="1" dirty="0"/>
              <a:t> </a:t>
            </a:r>
            <a:r>
              <a:rPr lang="fr-FR" sz="2000" b="1" dirty="0" err="1"/>
              <a:t>noforonina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aina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en" sz="2000" b="1" dirty="0"/>
              <a:t>. 7:12).</a:t>
            </a: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13212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fr-FR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MAFY FO </a:t>
            </a:r>
            <a:endParaRPr lang="en" sz="4400" b="1" spc="600" dirty="0">
              <a:ln w="9525">
                <a:noFill/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blurRad="12700" dist="63500" dir="2700000" algn="tl" rotWithShape="0">
                  <a:srgbClr val="FFB09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45561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nihamafy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fon'i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Farao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nihaino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mirahalahy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araka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efa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nolazain'i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Jehovah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7:13)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Intsivy</a:t>
            </a:r>
            <a:r>
              <a:rPr lang="fr-FR" sz="2000" b="1" dirty="0"/>
              <a:t> no </a:t>
            </a:r>
            <a:r>
              <a:rPr lang="fr-FR" sz="2000" b="1" dirty="0" err="1"/>
              <a:t>anambaran'ny</a:t>
            </a:r>
            <a:r>
              <a:rPr lang="fr-FR" sz="2000" b="1" dirty="0"/>
              <a:t> </a:t>
            </a:r>
            <a:r>
              <a:rPr lang="fr-FR" sz="2000" b="1" dirty="0" err="1"/>
              <a:t>bokin’ny</a:t>
            </a:r>
            <a:r>
              <a:rPr lang="fr-FR" sz="2000" b="1" dirty="0"/>
              <a:t> </a:t>
            </a:r>
            <a:r>
              <a:rPr lang="fr-FR" sz="2000" b="1" dirty="0" err="1"/>
              <a:t>Eksodosy</a:t>
            </a:r>
            <a:r>
              <a:rPr lang="fr-FR" sz="2000" b="1" dirty="0"/>
              <a:t> fa </a:t>
            </a:r>
            <a:r>
              <a:rPr lang="fr-FR" sz="2000" b="1" dirty="0" err="1"/>
              <a:t>Andriamanitra</a:t>
            </a:r>
            <a:r>
              <a:rPr lang="fr-FR" sz="2000" b="1" dirty="0"/>
              <a:t> no </a:t>
            </a:r>
            <a:r>
              <a:rPr lang="fr-FR" sz="2000" b="1" dirty="0" err="1"/>
              <a:t>manamafy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fon’i</a:t>
            </a:r>
            <a:r>
              <a:rPr lang="fr-FR" sz="2000" b="1" dirty="0"/>
              <a:t> </a:t>
            </a:r>
            <a:r>
              <a:rPr lang="fr-FR" sz="2000" b="1" dirty="0" err="1"/>
              <a:t>Farao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4:21; 7:3; 9:12; 10:1; 10:20; 10:27; 11:10; 14:4; 14:8),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intsivy</a:t>
            </a:r>
            <a:r>
              <a:rPr lang="fr-FR" sz="2000" b="1" dirty="0"/>
              <a:t> </a:t>
            </a:r>
            <a:r>
              <a:rPr lang="fr-FR" sz="2000" b="1" dirty="0" err="1"/>
              <a:t>koa</a:t>
            </a:r>
            <a:r>
              <a:rPr lang="fr-FR" sz="2000" b="1" dirty="0"/>
              <a:t> </a:t>
            </a:r>
            <a:r>
              <a:rPr lang="fr-FR" sz="2000" b="1" dirty="0" err="1"/>
              <a:t>anefa</a:t>
            </a:r>
            <a:r>
              <a:rPr lang="fr-FR" sz="2000" b="1" dirty="0"/>
              <a:t> i </a:t>
            </a:r>
            <a:r>
              <a:rPr lang="fr-FR" sz="2000" b="1" dirty="0" err="1"/>
              <a:t>Farao</a:t>
            </a:r>
            <a:r>
              <a:rPr lang="fr-FR" sz="2000" b="1" dirty="0"/>
              <a:t> no </a:t>
            </a:r>
            <a:r>
              <a:rPr lang="fr-FR" sz="2000" b="1" dirty="0" err="1"/>
              <a:t>voalaza</a:t>
            </a:r>
            <a:r>
              <a:rPr lang="fr-FR" sz="2000" b="1" dirty="0"/>
              <a:t> fa </a:t>
            </a:r>
            <a:r>
              <a:rPr lang="fr-FR" sz="2000" b="1" dirty="0" err="1"/>
              <a:t>nanamafy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fony</a:t>
            </a:r>
            <a:r>
              <a:rPr lang="fr-FR" sz="2000" b="1" dirty="0"/>
              <a:t>.  (</a:t>
            </a:r>
            <a:r>
              <a:rPr lang="fr-FR" sz="2000" b="1" dirty="0" err="1"/>
              <a:t>Eks</a:t>
            </a:r>
            <a:r>
              <a:rPr lang="fr-FR" sz="2000" b="1" dirty="0"/>
              <a:t>. 7:13; 7:14; 7:22; 8:15; 8:19; 8:32; 9:7; 9:34; 9:35). </a:t>
            </a:r>
            <a:r>
              <a:rPr lang="fr-FR" sz="2000" b="1" dirty="0" err="1"/>
              <a:t>Iza</a:t>
            </a:r>
            <a:r>
              <a:rPr lang="fr-FR" sz="2000" b="1" dirty="0"/>
              <a:t> </a:t>
            </a:r>
            <a:r>
              <a:rPr lang="fr-FR" sz="2000" b="1" dirty="0" err="1"/>
              <a:t>ary</a:t>
            </a:r>
            <a:r>
              <a:rPr lang="fr-FR" sz="2000" b="1" dirty="0"/>
              <a:t> no </a:t>
            </a:r>
            <a:r>
              <a:rPr lang="fr-FR" sz="2000" b="1" dirty="0" err="1"/>
              <a:t>tena</a:t>
            </a:r>
            <a:r>
              <a:rPr lang="fr-FR" sz="2000" b="1" dirty="0"/>
              <a:t> </a:t>
            </a:r>
            <a:r>
              <a:rPr lang="fr-FR" sz="2000" b="1" dirty="0" err="1"/>
              <a:t>nanamafy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fon’i</a:t>
            </a:r>
            <a:r>
              <a:rPr lang="fr-FR" sz="2000" b="1" dirty="0"/>
              <a:t> </a:t>
            </a:r>
            <a:r>
              <a:rPr lang="fr-FR" sz="2000" b="1" dirty="0" err="1"/>
              <a:t>Farao</a:t>
            </a:r>
            <a:r>
              <a:rPr lang="en" sz="2000" b="1" dirty="0"/>
              <a:t>?</a:t>
            </a:r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04265" y="4493880"/>
            <a:ext cx="7528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Taorian'ny</a:t>
            </a:r>
            <a:r>
              <a:rPr lang="fr-FR" sz="2000" b="1" dirty="0"/>
              <a:t> </a:t>
            </a:r>
            <a:r>
              <a:rPr lang="fr-FR" sz="2000" b="1" dirty="0" err="1"/>
              <a:t>loza</a:t>
            </a:r>
            <a:r>
              <a:rPr lang="fr-FR" sz="2000" b="1" dirty="0"/>
              <a:t> </a:t>
            </a:r>
            <a:r>
              <a:rPr lang="fr-FR" sz="2000" b="1" dirty="0" err="1"/>
              <a:t>fahenina</a:t>
            </a:r>
            <a:r>
              <a:rPr lang="fr-FR" sz="2000" b="1" dirty="0"/>
              <a:t>, dia </a:t>
            </a:r>
            <a:r>
              <a:rPr lang="fr-FR" sz="2000" b="1" dirty="0" err="1"/>
              <a:t>Andriamanitra</a:t>
            </a:r>
            <a:r>
              <a:rPr lang="fr-FR" sz="2000" b="1" dirty="0"/>
              <a:t> no </a:t>
            </a:r>
            <a:r>
              <a:rPr lang="fr-FR" sz="2000" b="1" dirty="0" err="1"/>
              <a:t>nanamafy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fony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9:12). </a:t>
            </a:r>
            <a:r>
              <a:rPr lang="fr-FR" sz="2000" b="1" dirty="0" err="1"/>
              <a:t>Toa</a:t>
            </a:r>
            <a:r>
              <a:rPr lang="fr-FR" sz="2000" b="1" dirty="0"/>
              <a:t> </a:t>
            </a:r>
            <a:r>
              <a:rPr lang="fr-FR" sz="2000" b="1" dirty="0" err="1"/>
              <a:t>nandalo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varavaran’ny</a:t>
            </a:r>
            <a:r>
              <a:rPr lang="fr-FR" sz="2000" b="1" dirty="0"/>
              <a:t> </a:t>
            </a:r>
            <a:r>
              <a:rPr lang="fr-FR" sz="2000" b="1" dirty="0" err="1"/>
              <a:t>fibebahana</a:t>
            </a:r>
            <a:r>
              <a:rPr lang="fr-FR" sz="2000" b="1" dirty="0"/>
              <a:t> i </a:t>
            </a:r>
            <a:r>
              <a:rPr lang="fr-FR" sz="2000" b="1" dirty="0" err="1"/>
              <a:t>Farao</a:t>
            </a:r>
            <a:r>
              <a:rPr lang="fr-FR" sz="2000" b="1" dirty="0"/>
              <a:t>. Na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, </a:t>
            </a:r>
            <a:r>
              <a:rPr lang="fr-FR" sz="2000" b="1" dirty="0" err="1"/>
              <a:t>nomena</a:t>
            </a:r>
            <a:r>
              <a:rPr lang="fr-FR" sz="2000" b="1" dirty="0"/>
              <a:t> </a:t>
            </a:r>
            <a:r>
              <a:rPr lang="fr-FR" sz="2000" b="1" dirty="0" err="1"/>
              <a:t>fotoana</a:t>
            </a:r>
            <a:r>
              <a:rPr lang="fr-FR" sz="2000" b="1" dirty="0"/>
              <a:t> </a:t>
            </a:r>
            <a:r>
              <a:rPr lang="fr-FR" sz="2000" b="1" dirty="0" err="1"/>
              <a:t>fanararaotra</a:t>
            </a:r>
            <a:r>
              <a:rPr lang="fr-FR" sz="2000" b="1" dirty="0"/>
              <a:t> </a:t>
            </a:r>
            <a:r>
              <a:rPr lang="fr-FR" sz="2000" b="1" dirty="0" err="1"/>
              <a:t>indray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loza</a:t>
            </a:r>
            <a:r>
              <a:rPr lang="fr-FR" sz="2000" b="1" dirty="0"/>
              <a:t> </a:t>
            </a:r>
            <a:r>
              <a:rPr lang="fr-FR" sz="2000" b="1" dirty="0" err="1"/>
              <a:t>fahafito</a:t>
            </a:r>
            <a:r>
              <a:rPr lang="fr-FR" sz="2000" b="1" dirty="0"/>
              <a:t>, </a:t>
            </a:r>
            <a:r>
              <a:rPr lang="fr-FR" sz="2000" b="1" dirty="0" err="1"/>
              <a:t>saingy</a:t>
            </a:r>
            <a:r>
              <a:rPr lang="fr-FR" sz="2000" b="1" dirty="0"/>
              <a:t> </a:t>
            </a:r>
            <a:r>
              <a:rPr lang="fr-FR" sz="2000" b="1" dirty="0" err="1"/>
              <a:t>nohamafisiny</a:t>
            </a:r>
            <a:r>
              <a:rPr lang="fr-FR" sz="2000" b="1" dirty="0"/>
              <a:t> </a:t>
            </a:r>
            <a:r>
              <a:rPr lang="fr-FR" sz="2000" b="1" dirty="0" err="1"/>
              <a:t>indray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fony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en" sz="2000" b="1" dirty="0"/>
              <a:t>. 9:34-35 ).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23931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Tamin’ireo</a:t>
            </a:r>
            <a:r>
              <a:rPr lang="fr-FR" sz="2000" b="1" dirty="0"/>
              <a:t> </a:t>
            </a:r>
            <a:r>
              <a:rPr lang="fr-FR" sz="2000" b="1" dirty="0" err="1"/>
              <a:t>loza</a:t>
            </a:r>
            <a:r>
              <a:rPr lang="fr-FR" sz="2000" b="1" dirty="0"/>
              <a:t> </a:t>
            </a:r>
            <a:r>
              <a:rPr lang="fr-FR" sz="2000" b="1" dirty="0" err="1"/>
              <a:t>dimy</a:t>
            </a:r>
            <a:r>
              <a:rPr lang="fr-FR" sz="2000" b="1" dirty="0"/>
              <a:t> </a:t>
            </a:r>
            <a:r>
              <a:rPr lang="fr-FR" sz="2000" b="1" dirty="0" err="1"/>
              <a:t>voalohany</a:t>
            </a:r>
            <a:r>
              <a:rPr lang="fr-FR" sz="2000" b="1" dirty="0"/>
              <a:t>, dia </a:t>
            </a:r>
            <a:r>
              <a:rPr lang="fr-FR" sz="2000" b="1" dirty="0" err="1"/>
              <a:t>voalaza</a:t>
            </a:r>
            <a:r>
              <a:rPr lang="fr-FR" sz="2000" b="1" dirty="0"/>
              <a:t> </a:t>
            </a:r>
            <a:r>
              <a:rPr lang="fr-FR" sz="2000" b="1" dirty="0" err="1"/>
              <a:t>mazava</a:t>
            </a:r>
            <a:r>
              <a:rPr lang="fr-FR" sz="2000" b="1" dirty="0"/>
              <a:t> fa </a:t>
            </a:r>
            <a:r>
              <a:rPr lang="fr-FR" sz="2000" b="1" dirty="0" err="1"/>
              <a:t>nanamafy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fony</a:t>
            </a:r>
            <a:r>
              <a:rPr lang="fr-FR" sz="2000" b="1" dirty="0"/>
              <a:t> i </a:t>
            </a:r>
            <a:r>
              <a:rPr lang="fr-FR" sz="2000" b="1" dirty="0" err="1"/>
              <a:t>Farao</a:t>
            </a:r>
            <a:r>
              <a:rPr lang="fr-FR" sz="2000" b="1" dirty="0"/>
              <a:t>.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</a:t>
            </a:r>
            <a:r>
              <a:rPr lang="fr-FR" sz="2000" b="1" dirty="0" err="1"/>
              <a:t>nandà</a:t>
            </a:r>
            <a:r>
              <a:rPr lang="fr-FR" sz="2000" b="1" dirty="0"/>
              <a:t>,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nanaiky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antson’ny</a:t>
            </a:r>
            <a:r>
              <a:rPr lang="fr-FR" sz="2000" b="1" dirty="0"/>
              <a:t> </a:t>
            </a:r>
            <a:r>
              <a:rPr lang="fr-FR" sz="2000" b="1" dirty="0" err="1"/>
              <a:t>Fanahy</a:t>
            </a:r>
            <a:r>
              <a:rPr lang="fr-FR" sz="2000" b="1" dirty="0"/>
              <a:t> </a:t>
            </a:r>
            <a:r>
              <a:rPr lang="fr-FR" sz="2000" b="1" dirty="0" err="1"/>
              <a:t>Masina</a:t>
            </a:r>
            <a:r>
              <a:rPr lang="fr-FR" sz="2000" b="1" dirty="0"/>
              <a:t> </a:t>
            </a: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handefa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en" sz="2000" b="1" dirty="0"/>
              <a:t>.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41674" y="5789601"/>
            <a:ext cx="7528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Nanomboka</a:t>
            </a:r>
            <a:r>
              <a:rPr lang="fr-FR" sz="2000" b="1" dirty="0"/>
              <a:t> </a:t>
            </a:r>
            <a:r>
              <a:rPr lang="fr-FR" sz="2000" b="1" dirty="0" err="1"/>
              <a:t>teo</a:t>
            </a:r>
            <a:r>
              <a:rPr lang="fr-FR" sz="2000" b="1" dirty="0"/>
              <a:t> dia </a:t>
            </a:r>
            <a:r>
              <a:rPr lang="fr-FR" sz="2000" b="1" dirty="0" err="1"/>
              <a:t>voaisy</a:t>
            </a:r>
            <a:r>
              <a:rPr lang="fr-FR" sz="2000" b="1" dirty="0"/>
              <a:t> </a:t>
            </a:r>
            <a:r>
              <a:rPr lang="fr-FR" sz="2000" b="1" dirty="0" err="1"/>
              <a:t>tombo-kase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anjarany</a:t>
            </a:r>
            <a:r>
              <a:rPr lang="fr-FR" sz="2000" b="1" dirty="0"/>
              <a:t>. </a:t>
            </a:r>
            <a:r>
              <a:rPr lang="fr-FR" sz="2000" b="1" dirty="0" err="1"/>
              <a:t>Nanamafy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fon’i</a:t>
            </a:r>
            <a:r>
              <a:rPr lang="fr-FR" sz="2000" b="1" dirty="0"/>
              <a:t> </a:t>
            </a:r>
            <a:r>
              <a:rPr lang="fr-FR" sz="2000" b="1" dirty="0" err="1"/>
              <a:t>Farao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</a:t>
            </a:r>
            <a:r>
              <a:rPr lang="fr-FR" sz="2000" b="1" dirty="0" err="1"/>
              <a:t>satria</a:t>
            </a:r>
            <a:r>
              <a:rPr lang="fr-FR" sz="2000" b="1" dirty="0"/>
              <a:t> </a:t>
            </a:r>
            <a:r>
              <a:rPr lang="fr-FR" sz="2000" b="1" dirty="0" err="1"/>
              <a:t>efa</a:t>
            </a:r>
            <a:r>
              <a:rPr lang="fr-FR" sz="2000" b="1" dirty="0"/>
              <a:t> </a:t>
            </a:r>
            <a:r>
              <a:rPr lang="fr-FR" sz="2000" b="1" dirty="0" err="1"/>
              <a:t>nanapa-kevitra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hibebaka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617163" y="1536119"/>
            <a:ext cx="1095767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latin typeface="Constantia" panose="02030602050306030303" pitchFamily="18" charset="0"/>
              </a:rPr>
              <a:t>Isaky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fandavana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fahazavana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dia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naneho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tamin'ny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fomba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miavaka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kokoa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hatrany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heriny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Tompo</a:t>
            </a:r>
            <a:r>
              <a:rPr lang="en-US" sz="2600" b="1" dirty="0">
                <a:latin typeface="Constantia" panose="02030602050306030303" pitchFamily="18" charset="0"/>
              </a:rPr>
              <a:t>; </a:t>
            </a:r>
            <a:r>
              <a:rPr lang="en-US" sz="2600" b="1" dirty="0" err="1">
                <a:latin typeface="Constantia" panose="02030602050306030303" pitchFamily="18" charset="0"/>
              </a:rPr>
              <a:t>saingy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nitombo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hatrany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hamafin’ny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fon'ny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mpanjaka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isaky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porofo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vaovao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aseho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hanehoana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hery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fahalehibiazan’Andriamanitry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lanitra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mandra-pahatapitry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zana-tsipìka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farany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mitondra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famindram</a:t>
            </a:r>
            <a:r>
              <a:rPr lang="en-US" sz="2600" b="1" dirty="0">
                <a:latin typeface="Constantia" panose="02030602050306030303" pitchFamily="18" charset="0"/>
              </a:rPr>
              <a:t>-po </a:t>
            </a:r>
            <a:r>
              <a:rPr lang="en-US" sz="2600" b="1" dirty="0" err="1">
                <a:latin typeface="Constantia" panose="02030602050306030303" pitchFamily="18" charset="0"/>
              </a:rPr>
              <a:t>avy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amin’ny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tranon-jana-tsipìka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masina</a:t>
            </a:r>
            <a:r>
              <a:rPr lang="en-US" sz="2600" b="1" dirty="0">
                <a:latin typeface="Constantia" panose="02030602050306030303" pitchFamily="18" charset="0"/>
              </a:rPr>
              <a:t>. Koa </a:t>
            </a:r>
            <a:r>
              <a:rPr lang="en-US" sz="2600" b="1" dirty="0" err="1">
                <a:latin typeface="Constantia" panose="02030602050306030303" pitchFamily="18" charset="0"/>
              </a:rPr>
              <a:t>dia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mafy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tanteraka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ilay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lehilahy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noho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fanoherany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tsy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tapaka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Namafy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ditra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tao</a:t>
            </a:r>
            <a:r>
              <a:rPr lang="en-US" sz="2600" b="1" dirty="0">
                <a:latin typeface="Constantia" panose="02030602050306030303" pitchFamily="18" charset="0"/>
              </a:rPr>
              <a:t> am-pony </a:t>
            </a:r>
            <a:r>
              <a:rPr lang="en-US" sz="2600" b="1" dirty="0" err="1">
                <a:latin typeface="Constantia" panose="02030602050306030303" pitchFamily="18" charset="0"/>
              </a:rPr>
              <a:t>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Farao</a:t>
            </a:r>
            <a:r>
              <a:rPr lang="en-US" sz="2600" b="1" dirty="0">
                <a:latin typeface="Constantia" panose="02030602050306030303" pitchFamily="18" charset="0"/>
              </a:rPr>
              <a:t>, ka </a:t>
            </a:r>
            <a:r>
              <a:rPr lang="en-US" sz="2600" b="1" dirty="0" err="1">
                <a:latin typeface="Constantia" panose="02030602050306030303" pitchFamily="18" charset="0"/>
              </a:rPr>
              <a:t>nijinja</a:t>
            </a:r>
            <a:r>
              <a:rPr lang="en-US" sz="2600" b="1" dirty="0">
                <a:latin typeface="Constantia" panose="02030602050306030303" pitchFamily="18" charset="0"/>
              </a:rPr>
              <a:t> toy </a:t>
            </a:r>
            <a:r>
              <a:rPr lang="en-US" sz="2600" b="1" dirty="0" err="1">
                <a:latin typeface="Constantia" panose="02030602050306030303" pitchFamily="18" charset="0"/>
              </a:rPr>
              <a:t>izany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amin’ny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toetrany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Tsy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misy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azon'ny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Tompo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atao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intsony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handresen-dahatra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azy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satria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nofefeny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anatin’ny</a:t>
            </a:r>
            <a:r>
              <a:rPr lang="en-US" sz="2600" b="1" dirty="0">
                <a:latin typeface="Constantia" panose="02030602050306030303" pitchFamily="18" charset="0"/>
              </a:rPr>
              <a:t> di-</a:t>
            </a:r>
            <a:r>
              <a:rPr lang="en-US" sz="2600" b="1" dirty="0" err="1">
                <a:latin typeface="Constantia" panose="02030602050306030303" pitchFamily="18" charset="0"/>
              </a:rPr>
              <a:t>dohany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fitsarana</a:t>
            </a:r>
            <a:r>
              <a:rPr lang="en-US" sz="2600" b="1" dirty="0">
                <a:latin typeface="Constantia" panose="02030602050306030303" pitchFamily="18" charset="0"/>
              </a:rPr>
              <a:t> an-</a:t>
            </a:r>
            <a:r>
              <a:rPr lang="en-US" sz="2600" b="1" dirty="0" err="1">
                <a:latin typeface="Constantia" panose="02030602050306030303" pitchFamily="18" charset="0"/>
              </a:rPr>
              <a:t>tendrony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tenany</a:t>
            </a:r>
            <a:r>
              <a:rPr lang="en-US" sz="2600" b="1" dirty="0">
                <a:latin typeface="Constantia" panose="02030602050306030303" pitchFamily="18" charset="0"/>
              </a:rPr>
              <a:t>, ka </a:t>
            </a:r>
            <a:r>
              <a:rPr lang="en-US" sz="2600" b="1" dirty="0" err="1">
                <a:latin typeface="Constantia" panose="02030602050306030303" pitchFamily="18" charset="0"/>
              </a:rPr>
              <a:t>tsy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nahazoan’ny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Fanahy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Masina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niditra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tao</a:t>
            </a:r>
            <a:r>
              <a:rPr lang="en-US" sz="2600" b="1" dirty="0">
                <a:latin typeface="Constantia" panose="02030602050306030303" pitchFamily="18" charset="0"/>
              </a:rPr>
              <a:t> am-pony. </a:t>
            </a:r>
            <a:r>
              <a:rPr lang="en-US" sz="2600" b="1" dirty="0" err="1">
                <a:latin typeface="Constantia" panose="02030602050306030303" pitchFamily="18" charset="0"/>
              </a:rPr>
              <a:t>Namoy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tenany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tamin’ny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tsy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finoany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hamafin’ny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fony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Farao</a:t>
            </a:r>
            <a:r>
              <a:rPr lang="en" sz="26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944609" y="530180"/>
            <a:ext cx="508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EGW ( </a:t>
            </a:r>
            <a:r>
              <a:rPr lang="en" b="1" noProof="0" dirty="0"/>
              <a:t>The Review and Herald </a:t>
            </a:r>
            <a:r>
              <a:rPr lang="en" b="1" dirty="0"/>
              <a:t>, </a:t>
            </a:r>
            <a:r>
              <a:rPr lang="fr-FR" b="1" dirty="0"/>
              <a:t>17 </a:t>
            </a:r>
            <a:r>
              <a:rPr lang="fr-FR" b="1" dirty="0" err="1"/>
              <a:t>Febroary</a:t>
            </a:r>
            <a:r>
              <a:rPr lang="en" b="1" dirty="0"/>
              <a:t>, 1891)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fr-FR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LOZA</a:t>
            </a:r>
            <a:endParaRPr lang="en" sz="6000" b="1" dirty="0">
              <a:ln/>
              <a:solidFill>
                <a:srgbClr val="006699"/>
              </a:solidFill>
              <a:effectLst>
                <a:outerShdw blurRad="50800" dist="76200" dir="13500000" algn="br" rotWithShape="0">
                  <a:srgbClr val="004364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Koa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izao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lazain'i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Jehovah: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Izao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hahafantaranao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fa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Izaho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no Jehovah: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indro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tehiko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ety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an-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tanako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hikapohako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rano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Neily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ka ho tonga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rà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LOZA VOALOHANY (ANTONINTONINY): RÀ 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E9E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101235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Eksodosy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448136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472419"/>
            <a:ext cx="40756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Ny </a:t>
            </a:r>
            <a:r>
              <a:rPr lang="fr-FR" sz="2000" b="1" dirty="0" err="1">
                <a:solidFill>
                  <a:prstClr val="black"/>
                </a:solidFill>
              </a:rPr>
              <a:t>rano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avy</a:t>
            </a:r>
            <a:r>
              <a:rPr lang="fr-FR" sz="2000" b="1" dirty="0">
                <a:solidFill>
                  <a:prstClr val="black"/>
                </a:solidFill>
              </a:rPr>
              <a:t> tao </a:t>
            </a:r>
            <a:r>
              <a:rPr lang="fr-FR" sz="2000" b="1" dirty="0" err="1">
                <a:solidFill>
                  <a:prstClr val="black"/>
                </a:solidFill>
              </a:rPr>
              <a:t>amin'i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Neily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nanome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fiainana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Egypta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Iza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anefa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namorona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loharano</a:t>
            </a:r>
            <a:r>
              <a:rPr lang="fr-FR" sz="2000" b="1" dirty="0">
                <a:solidFill>
                  <a:prstClr val="black"/>
                </a:solidFill>
              </a:rPr>
              <a:t>? </a:t>
            </a:r>
            <a:r>
              <a:rPr lang="fr-FR" sz="2000" b="1" dirty="0" err="1">
                <a:solidFill>
                  <a:prstClr val="black"/>
                </a:solidFill>
              </a:rPr>
              <a:t>Nanao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toy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ombiasy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nanova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rano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rà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saingy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afaka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namerina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mifanohitra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amin'izany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1545</Words>
  <Application>Microsoft Office PowerPoint</Application>
  <PresentationFormat>Panorámica</PresentationFormat>
  <Paragraphs>80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Aptos Display</vt:lpstr>
      <vt:lpstr>Aptos</vt:lpstr>
      <vt:lpstr>Comic Sans MS</vt:lpstr>
      <vt:lpstr>Constantia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140</cp:revision>
  <dcterms:created xsi:type="dcterms:W3CDTF">2025-06-28T14:27:47Z</dcterms:created>
  <dcterms:modified xsi:type="dcterms:W3CDTF">2025-07-25T13:41:00Z</dcterms:modified>
</cp:coreProperties>
</file>