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mpiavonavona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mpirehareha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mpanararaotra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famaizana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maintsy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mamerina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keriny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mpankatò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didin'Andriamanitra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handalovan'ny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famaizana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fa ho 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afaka</a:t>
          </a:r>
          <a:r>
            <a:rPr lang="fr-FR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9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" sz="19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fr-FR" sz="1800" b="1" dirty="0" err="1"/>
            <a:t>Amin’ny</a:t>
          </a:r>
          <a:r>
            <a:rPr lang="fr-FR" sz="1800" b="1" dirty="0"/>
            <a:t> </a:t>
          </a:r>
          <a:r>
            <a:rPr lang="fr-FR" sz="1800" b="1" dirty="0" err="1"/>
            <a:t>andro</a:t>
          </a:r>
          <a:r>
            <a:rPr lang="fr-FR" sz="1800" b="1" dirty="0"/>
            <a:t> faha-10 dia </a:t>
          </a:r>
          <a:r>
            <a:rPr lang="fr-FR" sz="1800" b="1" dirty="0" err="1"/>
            <a:t>hanokana</a:t>
          </a:r>
          <a:r>
            <a:rPr lang="fr-FR" sz="1800" b="1" dirty="0"/>
            <a:t> </a:t>
          </a:r>
          <a:r>
            <a:rPr lang="fr-FR" sz="1800" b="1" dirty="0" err="1"/>
            <a:t>zanak’ondry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kilema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isam-pianakaviana</a:t>
          </a:r>
          <a:r>
            <a:rPr lang="fr-FR" sz="1800" b="1" dirty="0"/>
            <a:t>, na </a:t>
          </a:r>
          <a:r>
            <a:rPr lang="fr-FR" sz="1800" b="1" dirty="0" err="1"/>
            <a:t>miaraka</a:t>
          </a:r>
          <a:r>
            <a:rPr lang="fr-FR" sz="1800" b="1" dirty="0"/>
            <a:t> </a:t>
          </a:r>
          <a:r>
            <a:rPr lang="fr-FR" sz="1800" b="1" dirty="0" err="1"/>
            <a:t>amin’ny</a:t>
          </a:r>
          <a:r>
            <a:rPr lang="fr-FR" sz="1800" b="1" dirty="0"/>
            <a:t> </a:t>
          </a:r>
          <a:r>
            <a:rPr lang="fr-FR" sz="1800" b="1" dirty="0" err="1"/>
            <a:t>fianakaviana</a:t>
          </a:r>
          <a:r>
            <a:rPr lang="fr-FR" sz="1800" b="1" dirty="0"/>
            <a:t> </a:t>
          </a:r>
          <a:r>
            <a:rPr lang="fr-FR" sz="1800" b="1" dirty="0" err="1"/>
            <a:t>hafa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andro</a:t>
          </a:r>
          <a:r>
            <a:rPr lang="fr-FR" sz="1800" b="1" dirty="0"/>
            <a:t> faha-14,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hariva</a:t>
          </a:r>
          <a:r>
            <a:rPr lang="fr-FR" sz="1800" b="1" dirty="0"/>
            <a:t>, dia </a:t>
          </a:r>
          <a:r>
            <a:rPr lang="fr-FR" sz="1800" b="1" dirty="0" err="1"/>
            <a:t>hamono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fr-FR" sz="1800" b="1" dirty="0" err="1"/>
            <a:t>Hanantentina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rà</a:t>
          </a:r>
          <a:r>
            <a:rPr lang="fr-FR" sz="1800" b="1" dirty="0"/>
            <a:t> </a:t>
          </a:r>
          <a:r>
            <a:rPr lang="fr-FR" sz="1800" b="1" dirty="0" err="1"/>
            <a:t>eo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tolam-baravarana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amin'ny</a:t>
          </a:r>
          <a:r>
            <a:rPr lang="fr-FR" sz="1800" b="1" dirty="0"/>
            <a:t> </a:t>
          </a:r>
          <a:r>
            <a:rPr lang="fr-FR" sz="1800" b="1" dirty="0" err="1"/>
            <a:t>tataom-baravarana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fr-FR" sz="1800" b="1" dirty="0" err="1"/>
            <a:t>Hihinana</a:t>
          </a:r>
          <a:r>
            <a:rPr lang="fr-FR" sz="1800" b="1" dirty="0"/>
            <a:t> </a:t>
          </a:r>
          <a:r>
            <a:rPr lang="fr-FR" sz="1800" b="1" dirty="0" err="1"/>
            <a:t>manontolo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hena</a:t>
          </a:r>
          <a:r>
            <a:rPr lang="fr-FR" sz="1800" b="1" dirty="0"/>
            <a:t> </a:t>
          </a:r>
          <a:r>
            <a:rPr lang="fr-FR" sz="1800" b="1" dirty="0" err="1"/>
            <a:t>voatsatsika</a:t>
          </a:r>
          <a:r>
            <a:rPr lang="fr-FR" sz="1800" b="1" dirty="0"/>
            <a:t> </a:t>
          </a:r>
          <a:r>
            <a:rPr lang="fr-FR" sz="1800" b="1" dirty="0" err="1"/>
            <a:t>tamin'ny</a:t>
          </a:r>
          <a:r>
            <a:rPr lang="fr-FR" sz="1800" b="1" dirty="0"/>
            <a:t> </a:t>
          </a:r>
          <a:r>
            <a:rPr lang="fr-FR" sz="1800" b="1" dirty="0" err="1"/>
            <a:t>afo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, </a:t>
          </a:r>
          <a:r>
            <a:rPr lang="fr-FR" sz="1800" b="1" dirty="0" err="1"/>
            <a:t>hampiarahina</a:t>
          </a:r>
          <a:r>
            <a:rPr lang="fr-FR" sz="1800" b="1" dirty="0"/>
            <a:t> </a:t>
          </a:r>
          <a:r>
            <a:rPr lang="fr-FR" sz="1800" b="1" dirty="0" err="1"/>
            <a:t>amin’ny</a:t>
          </a:r>
          <a:r>
            <a:rPr lang="fr-FR" sz="1800" b="1" dirty="0"/>
            <a:t> </a:t>
          </a:r>
          <a:r>
            <a:rPr lang="fr-FR" sz="1800" b="1" dirty="0" err="1"/>
            <a:t>mofo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masirasia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anana</a:t>
          </a:r>
          <a:r>
            <a:rPr lang="fr-FR" sz="1800" b="1" dirty="0"/>
            <a:t> </a:t>
          </a:r>
          <a:r>
            <a:rPr lang="fr-FR" sz="1800" b="1" dirty="0" err="1"/>
            <a:t>mangidy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fr-FR" sz="1800" b="1" dirty="0" err="1"/>
            <a:t>Rehefa</a:t>
          </a:r>
          <a:r>
            <a:rPr lang="fr-FR" sz="1800" b="1" dirty="0"/>
            <a:t> </a:t>
          </a:r>
          <a:r>
            <a:rPr lang="fr-FR" sz="1800" b="1" dirty="0" err="1"/>
            <a:t>mihinana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</a:t>
          </a:r>
          <a:r>
            <a:rPr lang="fr-FR" sz="1800" b="1" dirty="0" err="1"/>
            <a:t>faingana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, dia </a:t>
          </a:r>
          <a:r>
            <a:rPr lang="fr-FR" sz="1800" b="1" dirty="0" err="1"/>
            <a:t>efa</a:t>
          </a:r>
          <a:r>
            <a:rPr lang="fr-FR" sz="1800" b="1" dirty="0"/>
            <a:t> </a:t>
          </a:r>
          <a:r>
            <a:rPr lang="fr-FR" sz="1800" b="1" dirty="0" err="1"/>
            <a:t>vita</a:t>
          </a:r>
          <a:r>
            <a:rPr lang="fr-FR" sz="1800" b="1" dirty="0"/>
            <a:t> </a:t>
          </a:r>
          <a:r>
            <a:rPr lang="fr-FR" sz="1800" b="1" dirty="0" err="1"/>
            <a:t>akanjo</a:t>
          </a:r>
          <a:r>
            <a:rPr lang="fr-FR" sz="1800" b="1" dirty="0"/>
            <a:t>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vonona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handeha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fr-FR" sz="1800" b="1" dirty="0" err="1"/>
            <a:t>Mbola</a:t>
          </a:r>
          <a:r>
            <a:rPr lang="fr-FR" sz="1800" b="1" dirty="0"/>
            <a:t> </a:t>
          </a:r>
          <a:r>
            <a:rPr lang="fr-FR" sz="1800" b="1" dirty="0" err="1"/>
            <a:t>hihina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mofo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misy</a:t>
          </a:r>
          <a:r>
            <a:rPr lang="fr-FR" sz="1800" b="1" dirty="0"/>
            <a:t> </a:t>
          </a:r>
          <a:r>
            <a:rPr lang="fr-FR" sz="1800" b="1" dirty="0" err="1"/>
            <a:t>masirasira</a:t>
          </a:r>
          <a:r>
            <a:rPr lang="fr-FR" sz="1800" b="1" dirty="0"/>
            <a:t> </a:t>
          </a:r>
          <a:r>
            <a:rPr lang="fr-FR" sz="1800" b="1" dirty="0" err="1"/>
            <a:t>mandritra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fito</a:t>
          </a:r>
          <a:r>
            <a:rPr lang="fr-FR" sz="1800" b="1" dirty="0"/>
            <a:t> </a:t>
          </a:r>
          <a:r>
            <a:rPr lang="fr-FR" sz="1800" b="1" dirty="0" err="1"/>
            <a:t>andro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rehefa</a:t>
          </a:r>
          <a:r>
            <a:rPr lang="fr-FR" sz="1800" b="1" dirty="0"/>
            <a:t> miala </a:t>
          </a:r>
          <a:r>
            <a:rPr lang="fr-FR" sz="1800" b="1" dirty="0" err="1"/>
            <a:t>an'i</a:t>
          </a:r>
          <a:r>
            <a:rPr lang="fr-FR" sz="1800" b="1" dirty="0"/>
            <a:t> </a:t>
          </a:r>
          <a:r>
            <a:rPr lang="fr-FR" sz="1800" b="1" dirty="0" err="1"/>
            <a:t>Egypta</a:t>
          </a:r>
          <a:r>
            <a:rPr lang="fr-FR" sz="1800" b="1" dirty="0"/>
            <a:t> (</a:t>
          </a:r>
          <a:r>
            <a:rPr lang="fr-FR" sz="1800" b="1" dirty="0" err="1"/>
            <a:t>Eks</a:t>
          </a:r>
          <a:r>
            <a:rPr lang="en" sz="1800" b="1" dirty="0"/>
            <a:t>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mpiavonavona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mpirehareha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mpanararaotra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famaizana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maintsy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mamerina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an-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keriny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11:4-5, 2)</a:t>
          </a: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mpankatò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didin'Andriamanitra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handalovan'ny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famaizana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fa ho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afaka</a:t>
          </a:r>
          <a:r>
            <a:rPr lang="fr-FR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" sz="19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11:7-8)</a:t>
          </a: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24222" cy="5322644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68264" y="2011908"/>
          <a:ext cx="2911037" cy="289329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68264" y="2011908"/>
        <a:ext cx="2911037" cy="2893292"/>
      </dsp:txXfrm>
    </dsp:sp>
    <dsp:sp modelId="{C9A34EFC-B302-4EE0-95F3-44A0FC5B30AA}">
      <dsp:nvSpPr>
        <dsp:cNvPr id="0" name=""/>
        <dsp:cNvSpPr/>
      </dsp:nvSpPr>
      <dsp:spPr>
        <a:xfrm>
          <a:off x="3000840" y="34825"/>
          <a:ext cx="1145080" cy="76846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181842" y="34825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Amin’ny</a:t>
          </a:r>
          <a:r>
            <a:rPr lang="fr-FR" sz="1800" b="1" kern="1200" dirty="0"/>
            <a:t> </a:t>
          </a:r>
          <a:r>
            <a:rPr lang="fr-FR" sz="1800" b="1" kern="1200" dirty="0" err="1"/>
            <a:t>andro</a:t>
          </a:r>
          <a:r>
            <a:rPr lang="fr-FR" sz="1800" b="1" kern="1200" dirty="0"/>
            <a:t> faha-10 dia </a:t>
          </a:r>
          <a:r>
            <a:rPr lang="fr-FR" sz="1800" b="1" kern="1200" dirty="0" err="1"/>
            <a:t>hanokana</a:t>
          </a:r>
          <a:r>
            <a:rPr lang="fr-FR" sz="1800" b="1" kern="1200" dirty="0"/>
            <a:t> </a:t>
          </a:r>
          <a:r>
            <a:rPr lang="fr-FR" sz="1800" b="1" kern="1200" dirty="0" err="1"/>
            <a:t>zanak’ondry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kilema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isam-pianakaviana</a:t>
          </a:r>
          <a:r>
            <a:rPr lang="fr-FR" sz="1800" b="1" kern="1200" dirty="0"/>
            <a:t>, na </a:t>
          </a:r>
          <a:r>
            <a:rPr lang="fr-FR" sz="1800" b="1" kern="1200" dirty="0" err="1"/>
            <a:t>miaraka</a:t>
          </a:r>
          <a:r>
            <a:rPr lang="fr-FR" sz="1800" b="1" kern="1200" dirty="0"/>
            <a:t> </a:t>
          </a:r>
          <a:r>
            <a:rPr lang="fr-FR" sz="1800" b="1" kern="1200" dirty="0" err="1"/>
            <a:t>amin’ny</a:t>
          </a:r>
          <a:r>
            <a:rPr lang="fr-FR" sz="1800" b="1" kern="1200" dirty="0"/>
            <a:t> </a:t>
          </a:r>
          <a:r>
            <a:rPr lang="fr-FR" sz="1800" b="1" kern="1200" dirty="0" err="1"/>
            <a:t>fianakaviana</a:t>
          </a:r>
          <a:r>
            <a:rPr lang="fr-FR" sz="1800" b="1" kern="1200" dirty="0"/>
            <a:t> </a:t>
          </a:r>
          <a:r>
            <a:rPr lang="fr-FR" sz="1800" b="1" kern="1200" dirty="0" err="1"/>
            <a:t>hafa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12:3-5).</a:t>
          </a:r>
          <a:endParaRPr lang="es-ES" sz="1800" kern="1200" dirty="0"/>
        </a:p>
      </dsp:txBody>
      <dsp:txXfrm>
        <a:off x="4181842" y="34825"/>
        <a:ext cx="4811638" cy="768463"/>
      </dsp:txXfrm>
    </dsp:sp>
    <dsp:sp modelId="{08C638C1-9C43-4A33-BFD4-0D065128A6B7}">
      <dsp:nvSpPr>
        <dsp:cNvPr id="0" name=""/>
        <dsp:cNvSpPr/>
      </dsp:nvSpPr>
      <dsp:spPr>
        <a:xfrm>
          <a:off x="3000840" y="941612"/>
          <a:ext cx="1145080" cy="768463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181842" y="941612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andro</a:t>
          </a:r>
          <a:r>
            <a:rPr lang="fr-FR" sz="1800" b="1" kern="1200" dirty="0"/>
            <a:t> faha-14,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hariva</a:t>
          </a:r>
          <a:r>
            <a:rPr lang="fr-FR" sz="1800" b="1" kern="1200" dirty="0"/>
            <a:t>, dia </a:t>
          </a:r>
          <a:r>
            <a:rPr lang="fr-FR" sz="1800" b="1" kern="1200" dirty="0" err="1"/>
            <a:t>hamono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12:6)</a:t>
          </a:r>
          <a:endParaRPr lang="es-ES" sz="1800" kern="1200" dirty="0"/>
        </a:p>
      </dsp:txBody>
      <dsp:txXfrm>
        <a:off x="4181842" y="941612"/>
        <a:ext cx="4811638" cy="768463"/>
      </dsp:txXfrm>
    </dsp:sp>
    <dsp:sp modelId="{08B9DFFB-FE92-4999-943C-AC4CD5ACB6B2}">
      <dsp:nvSpPr>
        <dsp:cNvPr id="0" name=""/>
        <dsp:cNvSpPr/>
      </dsp:nvSpPr>
      <dsp:spPr>
        <a:xfrm>
          <a:off x="3000840" y="1848400"/>
          <a:ext cx="1145080" cy="768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181842" y="1848400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Hanantentina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rà</a:t>
          </a:r>
          <a:r>
            <a:rPr lang="fr-FR" sz="1800" b="1" kern="1200" dirty="0"/>
            <a:t> </a:t>
          </a:r>
          <a:r>
            <a:rPr lang="fr-FR" sz="1800" b="1" kern="1200" dirty="0" err="1"/>
            <a:t>eo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tolam-baravarana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amin'ny</a:t>
          </a:r>
          <a:r>
            <a:rPr lang="fr-FR" sz="1800" b="1" kern="1200" dirty="0"/>
            <a:t> </a:t>
          </a:r>
          <a:r>
            <a:rPr lang="fr-FR" sz="1800" b="1" kern="1200" dirty="0" err="1"/>
            <a:t>tataom-baravarana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12:7)</a:t>
          </a:r>
          <a:endParaRPr lang="es-ES" sz="1800" kern="1200" dirty="0"/>
        </a:p>
      </dsp:txBody>
      <dsp:txXfrm>
        <a:off x="4181842" y="1848400"/>
        <a:ext cx="4811638" cy="768463"/>
      </dsp:txXfrm>
    </dsp:sp>
    <dsp:sp modelId="{B3E92D52-37AF-4EE6-B9BF-D79EE3FB9D60}">
      <dsp:nvSpPr>
        <dsp:cNvPr id="0" name=""/>
        <dsp:cNvSpPr/>
      </dsp:nvSpPr>
      <dsp:spPr>
        <a:xfrm>
          <a:off x="3000840" y="2755187"/>
          <a:ext cx="1145080" cy="768463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181842" y="2755187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Hihinana</a:t>
          </a:r>
          <a:r>
            <a:rPr lang="fr-FR" sz="1800" b="1" kern="1200" dirty="0"/>
            <a:t> </a:t>
          </a:r>
          <a:r>
            <a:rPr lang="fr-FR" sz="1800" b="1" kern="1200" dirty="0" err="1"/>
            <a:t>manontolo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hena</a:t>
          </a:r>
          <a:r>
            <a:rPr lang="fr-FR" sz="1800" b="1" kern="1200" dirty="0"/>
            <a:t> </a:t>
          </a:r>
          <a:r>
            <a:rPr lang="fr-FR" sz="1800" b="1" kern="1200" dirty="0" err="1"/>
            <a:t>voatsatsika</a:t>
          </a:r>
          <a:r>
            <a:rPr lang="fr-FR" sz="1800" b="1" kern="1200" dirty="0"/>
            <a:t> </a:t>
          </a:r>
          <a:r>
            <a:rPr lang="fr-FR" sz="1800" b="1" kern="1200" dirty="0" err="1"/>
            <a:t>tamin'ny</a:t>
          </a:r>
          <a:r>
            <a:rPr lang="fr-FR" sz="1800" b="1" kern="1200" dirty="0"/>
            <a:t> </a:t>
          </a:r>
          <a:r>
            <a:rPr lang="fr-FR" sz="1800" b="1" kern="1200" dirty="0" err="1"/>
            <a:t>afo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, </a:t>
          </a:r>
          <a:r>
            <a:rPr lang="fr-FR" sz="1800" b="1" kern="1200" dirty="0" err="1"/>
            <a:t>hampiarahina</a:t>
          </a:r>
          <a:r>
            <a:rPr lang="fr-FR" sz="1800" b="1" kern="1200" dirty="0"/>
            <a:t> </a:t>
          </a:r>
          <a:r>
            <a:rPr lang="fr-FR" sz="1800" b="1" kern="1200" dirty="0" err="1"/>
            <a:t>amin’ny</a:t>
          </a:r>
          <a:r>
            <a:rPr lang="fr-FR" sz="1800" b="1" kern="1200" dirty="0"/>
            <a:t> </a:t>
          </a:r>
          <a:r>
            <a:rPr lang="fr-FR" sz="1800" b="1" kern="1200" dirty="0" err="1"/>
            <a:t>mofo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masirasia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anana</a:t>
          </a:r>
          <a:r>
            <a:rPr lang="fr-FR" sz="1800" b="1" kern="1200" dirty="0"/>
            <a:t> </a:t>
          </a:r>
          <a:r>
            <a:rPr lang="fr-FR" sz="1800" b="1" kern="1200" dirty="0" err="1"/>
            <a:t>mangidy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12:8-10)</a:t>
          </a:r>
          <a:endParaRPr lang="es-ES" sz="1800" kern="1200" dirty="0"/>
        </a:p>
      </dsp:txBody>
      <dsp:txXfrm>
        <a:off x="4181842" y="2755187"/>
        <a:ext cx="4811638" cy="768463"/>
      </dsp:txXfrm>
    </dsp:sp>
    <dsp:sp modelId="{E83D44AF-A490-4B2E-91E8-BC18E9D4B227}">
      <dsp:nvSpPr>
        <dsp:cNvPr id="0" name=""/>
        <dsp:cNvSpPr/>
      </dsp:nvSpPr>
      <dsp:spPr>
        <a:xfrm>
          <a:off x="3000840" y="3661975"/>
          <a:ext cx="1145080" cy="768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181842" y="3661975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Rehefa</a:t>
          </a:r>
          <a:r>
            <a:rPr lang="fr-FR" sz="1800" b="1" kern="1200" dirty="0"/>
            <a:t> </a:t>
          </a:r>
          <a:r>
            <a:rPr lang="fr-FR" sz="1800" b="1" kern="1200" dirty="0" err="1"/>
            <a:t>mihinana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</a:t>
          </a:r>
          <a:r>
            <a:rPr lang="fr-FR" sz="1800" b="1" kern="1200" dirty="0" err="1"/>
            <a:t>faingana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, dia </a:t>
          </a:r>
          <a:r>
            <a:rPr lang="fr-FR" sz="1800" b="1" kern="1200" dirty="0" err="1"/>
            <a:t>efa</a:t>
          </a:r>
          <a:r>
            <a:rPr lang="fr-FR" sz="1800" b="1" kern="1200" dirty="0"/>
            <a:t> </a:t>
          </a:r>
          <a:r>
            <a:rPr lang="fr-FR" sz="1800" b="1" kern="1200" dirty="0" err="1"/>
            <a:t>vita</a:t>
          </a:r>
          <a:r>
            <a:rPr lang="fr-FR" sz="1800" b="1" kern="1200" dirty="0"/>
            <a:t> </a:t>
          </a:r>
          <a:r>
            <a:rPr lang="fr-FR" sz="1800" b="1" kern="1200" dirty="0" err="1"/>
            <a:t>akanjo</a:t>
          </a:r>
          <a:r>
            <a:rPr lang="fr-FR" sz="1800" b="1" kern="1200" dirty="0"/>
            <a:t>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vonona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handeha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12:11)</a:t>
          </a:r>
          <a:endParaRPr lang="es-ES" sz="1800" kern="1200" dirty="0"/>
        </a:p>
      </dsp:txBody>
      <dsp:txXfrm>
        <a:off x="4181842" y="3661975"/>
        <a:ext cx="4811638" cy="768463"/>
      </dsp:txXfrm>
    </dsp:sp>
    <dsp:sp modelId="{C3CF8F37-517A-4A65-80C1-0303D535BB07}">
      <dsp:nvSpPr>
        <dsp:cNvPr id="0" name=""/>
        <dsp:cNvSpPr/>
      </dsp:nvSpPr>
      <dsp:spPr>
        <a:xfrm>
          <a:off x="3000840" y="4568762"/>
          <a:ext cx="1145080" cy="768463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181842" y="4568762"/>
          <a:ext cx="4811638" cy="76846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Mbola</a:t>
          </a:r>
          <a:r>
            <a:rPr lang="fr-FR" sz="1800" b="1" kern="1200" dirty="0"/>
            <a:t> </a:t>
          </a:r>
          <a:r>
            <a:rPr lang="fr-FR" sz="1800" b="1" kern="1200" dirty="0" err="1"/>
            <a:t>hihina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mofo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misy</a:t>
          </a:r>
          <a:r>
            <a:rPr lang="fr-FR" sz="1800" b="1" kern="1200" dirty="0"/>
            <a:t> </a:t>
          </a:r>
          <a:r>
            <a:rPr lang="fr-FR" sz="1800" b="1" kern="1200" dirty="0" err="1"/>
            <a:t>masirasira</a:t>
          </a:r>
          <a:r>
            <a:rPr lang="fr-FR" sz="1800" b="1" kern="1200" dirty="0"/>
            <a:t> </a:t>
          </a:r>
          <a:r>
            <a:rPr lang="fr-FR" sz="1800" b="1" kern="1200" dirty="0" err="1"/>
            <a:t>mandritra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fito</a:t>
          </a:r>
          <a:r>
            <a:rPr lang="fr-FR" sz="1800" b="1" kern="1200" dirty="0"/>
            <a:t> </a:t>
          </a:r>
          <a:r>
            <a:rPr lang="fr-FR" sz="1800" b="1" kern="1200" dirty="0" err="1"/>
            <a:t>andro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rehefa</a:t>
          </a:r>
          <a:r>
            <a:rPr lang="fr-FR" sz="1800" b="1" kern="1200" dirty="0"/>
            <a:t> miala </a:t>
          </a:r>
          <a:r>
            <a:rPr lang="fr-FR" sz="1800" b="1" kern="1200" dirty="0" err="1"/>
            <a:t>an'i</a:t>
          </a:r>
          <a:r>
            <a:rPr lang="fr-FR" sz="1800" b="1" kern="1200" dirty="0"/>
            <a:t> </a:t>
          </a:r>
          <a:r>
            <a:rPr lang="fr-FR" sz="1800" b="1" kern="1200" dirty="0" err="1"/>
            <a:t>Egypta</a:t>
          </a:r>
          <a:r>
            <a:rPr lang="fr-FR" sz="1800" b="1" kern="1200" dirty="0"/>
            <a:t> (</a:t>
          </a:r>
          <a:r>
            <a:rPr lang="fr-FR" sz="1800" b="1" kern="1200" dirty="0" err="1"/>
            <a:t>Eks</a:t>
          </a:r>
          <a:r>
            <a:rPr lang="en" sz="1800" b="1" kern="1200" dirty="0"/>
            <a:t>. 12:15)</a:t>
          </a:r>
          <a:endParaRPr lang="es-ES" sz="1800" kern="1200" dirty="0"/>
        </a:p>
      </dsp:txBody>
      <dsp:txXfrm>
        <a:off x="4181842" y="4568762"/>
        <a:ext cx="4811638" cy="768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fr-FR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NY PASKA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C1D6E5"/>
                </a:solidFill>
              </a:rPr>
              <a:t>Lesona</a:t>
            </a:r>
            <a:r>
              <a:rPr lang="fr-FR" sz="1600" b="1" dirty="0">
                <a:solidFill>
                  <a:srgbClr val="C1D6E5"/>
                </a:solidFill>
              </a:rPr>
              <a:t> 5 </a:t>
            </a:r>
            <a:r>
              <a:rPr lang="fr-FR" sz="1600" b="1" dirty="0" err="1">
                <a:solidFill>
                  <a:srgbClr val="C1D6E5"/>
                </a:solidFill>
              </a:rPr>
              <a:t>hatao</a:t>
            </a:r>
            <a:r>
              <a:rPr lang="fr-FR" sz="1600" b="1" dirty="0">
                <a:solidFill>
                  <a:srgbClr val="C1D6E5"/>
                </a:solidFill>
              </a:rPr>
              <a:t> </a:t>
            </a:r>
            <a:r>
              <a:rPr lang="fr-FR" sz="1600" b="1" dirty="0" err="1">
                <a:solidFill>
                  <a:srgbClr val="C1D6E5"/>
                </a:solidFill>
              </a:rPr>
              <a:t>ny</a:t>
            </a:r>
            <a:r>
              <a:rPr lang="fr-FR" sz="1600" b="1" dirty="0">
                <a:solidFill>
                  <a:srgbClr val="C1D6E5"/>
                </a:solidFill>
              </a:rPr>
              <a:t> 2 </a:t>
            </a:r>
            <a:r>
              <a:rPr lang="fr-FR" sz="1600" b="1" dirty="0" err="1">
                <a:solidFill>
                  <a:srgbClr val="C1D6E5"/>
                </a:solidFill>
              </a:rPr>
              <a:t>Aogositra</a:t>
            </a:r>
            <a:r>
              <a:rPr lang="en" sz="1600" b="1" dirty="0">
                <a:solidFill>
                  <a:srgbClr val="C1D6E5"/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188277"/>
            <a:ext cx="5806251" cy="66787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hanontany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anareo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zanakareo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hoe: ‘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Inona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anton'izao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fanompoana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ataonareo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?’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holazainareo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hoe: ‘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famonoana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Paskan'i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Jehovah,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nandalo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tranon'ny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Zanak'Isiraely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Egypta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namely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Egyptiana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namonjy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an-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tranontsika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.’”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niondrika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30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nivavaka</a:t>
            </a:r>
            <a:r>
              <a:rPr kumimoji="0" lang="en-U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’ </a:t>
            </a:r>
            <a:r>
              <a:rPr kumimoji="0" lang="es-ES" sz="3000" b="1" i="0" u="none" strike="noStrike" kern="1200" cap="none" spc="0" normalizeH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Eksodosy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511450" y="3894235"/>
            <a:ext cx="521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Ny </a:t>
            </a:r>
            <a:r>
              <a:rPr lang="fr-FR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fampitandremana</a:t>
            </a:r>
            <a:r>
              <a:rPr lang="fr-FR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Eksodosy</a:t>
            </a: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11)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Ny </a:t>
            </a:r>
            <a:r>
              <a:rPr lang="fr-FR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Fiomanana</a:t>
            </a:r>
            <a:r>
              <a:rPr lang="fr-FR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Eksodosy</a:t>
            </a: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12:1-16)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Ny ra </a:t>
            </a:r>
            <a:r>
              <a:rPr lang="fr-FR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sy</a:t>
            </a:r>
            <a:r>
              <a:rPr lang="fr-FR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ny</a:t>
            </a:r>
            <a:r>
              <a:rPr lang="fr-FR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masirasira</a:t>
            </a:r>
            <a:r>
              <a:rPr lang="fr-FR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Eksodosy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12:17-23)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Mahatsiaro</a:t>
            </a:r>
            <a:r>
              <a:rPr lang="fr-FR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ary</a:t>
            </a:r>
            <a:r>
              <a:rPr lang="fr-FR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mampianatra</a:t>
            </a:r>
            <a:r>
              <a:rPr lang="fr-FR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Eksodosy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12:24-28)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Ny </a:t>
            </a:r>
            <a:r>
              <a:rPr lang="fr-FR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loza</a:t>
            </a:r>
            <a:r>
              <a:rPr lang="fr-FR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fahafolo</a:t>
            </a:r>
            <a:r>
              <a:rPr lang="fr-FR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(</a:t>
            </a:r>
            <a:r>
              <a:rPr lang="fr-FR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Eksodosy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0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Namely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fianakaviana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tsirairay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loza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fahafolo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nandà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hanaraka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baikon’Andriamanitra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fahatongavany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nolazaina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maromaro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mialoha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636513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7329" y="496308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442894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547355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388964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Zanak’ondry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irery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voaheloka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irery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irery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hampandalo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Mpandringana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Satria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KRISTY IRERY IHANY NO MAHAVONJY. Ary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hotsarovana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hatramin'ny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taranaka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mandimby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mandra-pihaviny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911307"/>
            <a:ext cx="8381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marina,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fitsapana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finoana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tamin’io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Samy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fahafahana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hamonjy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ain’ny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lahimatoany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10975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fr-FR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NY FAMPITANDREMANA 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7187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Jehovah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hoe: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Mbola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hahatonga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Egypta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handefa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handefa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handroaka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fatratra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aty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49069" y="1469470"/>
            <a:ext cx="35941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Taorian'ny</a:t>
            </a:r>
            <a:r>
              <a:rPr lang="fr-FR" sz="1900" b="1" dirty="0"/>
              <a:t> </a:t>
            </a:r>
            <a:r>
              <a:rPr lang="fr-FR" sz="1900" b="1" dirty="0" err="1"/>
              <a:t>telo</a:t>
            </a:r>
            <a:r>
              <a:rPr lang="fr-FR" sz="1900" b="1" dirty="0"/>
              <a:t> </a:t>
            </a:r>
            <a:r>
              <a:rPr lang="fr-FR" sz="1900" b="1" dirty="0" err="1"/>
              <a:t>andro</a:t>
            </a:r>
            <a:r>
              <a:rPr lang="fr-FR" sz="1900" b="1" dirty="0"/>
              <a:t> tao </a:t>
            </a:r>
            <a:r>
              <a:rPr lang="fr-FR" sz="1900" b="1" dirty="0" err="1"/>
              <a:t>anatin’ny</a:t>
            </a:r>
            <a:r>
              <a:rPr lang="fr-FR" sz="1900" b="1" dirty="0"/>
              <a:t> </a:t>
            </a:r>
            <a:r>
              <a:rPr lang="fr-FR" sz="1900" b="1" dirty="0" err="1"/>
              <a:t>haizina</a:t>
            </a:r>
            <a:r>
              <a:rPr lang="fr-FR" sz="1900" b="1" dirty="0"/>
              <a:t>, dia </a:t>
            </a:r>
            <a:r>
              <a:rPr lang="fr-FR" sz="1900" b="1" dirty="0" err="1"/>
              <a:t>tezitra</a:t>
            </a:r>
            <a:r>
              <a:rPr lang="fr-FR" sz="1900" b="1" dirty="0"/>
              <a:t> </a:t>
            </a:r>
            <a:r>
              <a:rPr lang="fr-FR" sz="1900" b="1" dirty="0" err="1"/>
              <a:t>tamin’i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 i </a:t>
            </a:r>
            <a:r>
              <a:rPr lang="fr-FR" sz="1900" b="1" dirty="0" err="1"/>
              <a:t>Farao</a:t>
            </a:r>
            <a:r>
              <a:rPr lang="fr-FR" sz="1900" b="1" dirty="0"/>
              <a:t> ka </a:t>
            </a:r>
            <a:r>
              <a:rPr lang="fr-FR" sz="1900" b="1" dirty="0" err="1"/>
              <a:t>nandrara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hiverina</a:t>
            </a:r>
            <a:r>
              <a:rPr lang="fr-FR" sz="1900" b="1" dirty="0"/>
              <a:t> tao an-</a:t>
            </a:r>
            <a:r>
              <a:rPr lang="fr-FR" sz="1900" b="1" dirty="0" err="1"/>
              <a:t>dapa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8844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37051" y="5621460"/>
            <a:ext cx="916622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Ary </a:t>
            </a:r>
            <a:r>
              <a:rPr lang="fr-FR" sz="1900" b="1" dirty="0" err="1"/>
              <a:t>izao</a:t>
            </a:r>
            <a:r>
              <a:rPr lang="fr-FR" sz="1900" b="1" dirty="0"/>
              <a:t> dia </a:t>
            </a:r>
            <a:r>
              <a:rPr lang="fr-FR" sz="1900" b="1" dirty="0" err="1"/>
              <a:t>Mosesy</a:t>
            </a:r>
            <a:r>
              <a:rPr lang="fr-FR" sz="1900" b="1" dirty="0"/>
              <a:t> no </a:t>
            </a:r>
            <a:r>
              <a:rPr lang="fr-FR" sz="1900" b="1" dirty="0" err="1"/>
              <a:t>niala</a:t>
            </a:r>
            <a:r>
              <a:rPr lang="fr-FR" sz="1900" b="1" dirty="0"/>
              <a:t> </a:t>
            </a:r>
            <a:r>
              <a:rPr lang="fr-FR" sz="1900" b="1" dirty="0" err="1"/>
              <a:t>tamim-pahatezerana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anatrehan'i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. </a:t>
            </a:r>
            <a:r>
              <a:rPr lang="fr-FR" sz="1900" b="1" dirty="0" err="1"/>
              <a:t>Tezitra</a:t>
            </a:r>
            <a:r>
              <a:rPr lang="fr-FR" sz="1900" b="1" dirty="0"/>
              <a:t>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ditry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fony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vokatry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fanapahan-keviny</a:t>
            </a:r>
            <a:r>
              <a:rPr lang="fr-FR" sz="1900" b="1" dirty="0"/>
              <a:t>. Na dia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fanajan'ny</a:t>
            </a:r>
            <a:r>
              <a:rPr lang="fr-FR" sz="1900" b="1" dirty="0"/>
              <a:t> </a:t>
            </a:r>
            <a:r>
              <a:rPr lang="fr-FR" sz="1900" b="1" dirty="0" err="1"/>
              <a:t>Egyptiana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Mosesy</a:t>
            </a:r>
            <a:r>
              <a:rPr lang="fr-FR" sz="1900" b="1" dirty="0"/>
              <a:t>, dia </a:t>
            </a:r>
            <a:r>
              <a:rPr lang="fr-FR" sz="1900" b="1" dirty="0" err="1"/>
              <a:t>maro</a:t>
            </a:r>
            <a:r>
              <a:rPr lang="fr-FR" sz="1900" b="1" dirty="0"/>
              <a:t> no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nety</a:t>
            </a:r>
            <a:r>
              <a:rPr lang="fr-FR" sz="1900" b="1" dirty="0"/>
              <a:t> </a:t>
            </a:r>
            <a:r>
              <a:rPr lang="fr-FR" sz="1900" b="1" dirty="0" err="1"/>
              <a:t>nihaino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fampitandremana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014503" y="1469470"/>
            <a:ext cx="6298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fitsaran’Andriamanitra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49069" y="2985403"/>
            <a:ext cx="359410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afaka</a:t>
            </a:r>
            <a:r>
              <a:rPr lang="fr-FR" sz="1900" b="1" dirty="0"/>
              <a:t> </a:t>
            </a:r>
            <a:r>
              <a:rPr lang="fr-FR" sz="1900" b="1" dirty="0" err="1"/>
              <a:t>nankatò</a:t>
            </a:r>
            <a:r>
              <a:rPr lang="fr-FR" sz="1900" b="1" dirty="0"/>
              <a:t> </a:t>
            </a:r>
            <a:r>
              <a:rPr lang="fr-FR" sz="1900" b="1" dirty="0" err="1"/>
              <a:t>an’io</a:t>
            </a:r>
            <a:r>
              <a:rPr lang="fr-FR" sz="1900" b="1" dirty="0"/>
              <a:t> </a:t>
            </a:r>
            <a:r>
              <a:rPr lang="fr-FR" sz="1900" b="1" dirty="0" err="1"/>
              <a:t>didy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i </a:t>
            </a:r>
            <a:r>
              <a:rPr lang="fr-FR" sz="1900" b="1" dirty="0" err="1"/>
              <a:t>Mosesy</a:t>
            </a:r>
            <a:r>
              <a:rPr lang="fr-FR" sz="1900" b="1" dirty="0"/>
              <a:t>, </a:t>
            </a:r>
            <a:r>
              <a:rPr lang="fr-FR" sz="1900" b="1" dirty="0" err="1"/>
              <a:t>satria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ain’ny</a:t>
            </a:r>
            <a:r>
              <a:rPr lang="fr-FR" sz="1900" b="1" dirty="0"/>
              <a:t> </a:t>
            </a:r>
            <a:r>
              <a:rPr lang="fr-FR" sz="1900" b="1" dirty="0" err="1"/>
              <a:t>lahimatoan’i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 </a:t>
            </a:r>
            <a:r>
              <a:rPr lang="fr-FR" sz="1900" b="1" dirty="0" err="1"/>
              <a:t>mihitsy</a:t>
            </a:r>
            <a:r>
              <a:rPr lang="fr-FR" sz="1900" b="1" dirty="0"/>
              <a:t> no </a:t>
            </a:r>
            <a:r>
              <a:rPr lang="fr-FR" sz="1900" b="1" dirty="0" err="1"/>
              <a:t>tandindomin-doza</a:t>
            </a:r>
            <a:r>
              <a:rPr lang="fr-FR" sz="1900" b="1" dirty="0"/>
              <a:t>. </a:t>
            </a:r>
            <a:r>
              <a:rPr lang="fr-FR" sz="1900" b="1" dirty="0" err="1"/>
              <a:t>Amin’ny</a:t>
            </a:r>
            <a:r>
              <a:rPr lang="fr-FR" sz="1900" b="1" dirty="0"/>
              <a:t> maha “</a:t>
            </a:r>
            <a:r>
              <a:rPr lang="fr-FR" sz="1900" b="1" dirty="0" err="1"/>
              <a:t>andriamanitra</a:t>
            </a:r>
            <a:r>
              <a:rPr lang="fr-FR" sz="1900" b="1" dirty="0"/>
              <a:t>” ho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Farao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fr-FR" sz="1900" b="1" dirty="0"/>
              <a:t>. 7:1),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nampitandrina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amin’izay</a:t>
            </a:r>
            <a:r>
              <a:rPr lang="fr-FR" sz="1900" b="1" dirty="0"/>
              <a:t> ho </a:t>
            </a:r>
            <a:r>
              <a:rPr lang="fr-FR" sz="1900" b="1" dirty="0" err="1"/>
              <a:t>ataony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(</a:t>
            </a:r>
            <a:r>
              <a:rPr lang="fr-FR" sz="1900" b="1" dirty="0" err="1"/>
              <a:t>Amosa</a:t>
            </a:r>
            <a:r>
              <a:rPr lang="fr-FR" sz="1900" b="1" dirty="0"/>
              <a:t> </a:t>
            </a:r>
            <a:r>
              <a:rPr lang="en" sz="1900" b="1" dirty="0"/>
              <a:t>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9011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NY FIOMANANA 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-1" y="41192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Mitenena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fiangonana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Isiraely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manaova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hoe: ‘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fahafolo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amin'ity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volana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haka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zanak'ondry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fianakaviany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zanak'ondry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ho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an'ny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isan-trano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0" y="1387158"/>
            <a:ext cx="301378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Nanome</a:t>
            </a:r>
            <a:r>
              <a:rPr lang="fr-FR" sz="1900" b="1" dirty="0"/>
              <a:t> </a:t>
            </a:r>
            <a:r>
              <a:rPr lang="fr-FR" sz="1900" b="1" dirty="0" err="1"/>
              <a:t>fanazavana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an-</a:t>
            </a:r>
            <a:r>
              <a:rPr lang="fr-FR" sz="1900" b="1" dirty="0" err="1"/>
              <a:t>tsipiriany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hataon’izy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“</a:t>
            </a:r>
            <a:r>
              <a:rPr lang="fr-FR" sz="1900" b="1" dirty="0" err="1"/>
              <a:t>handalo</a:t>
            </a:r>
            <a:r>
              <a:rPr lang="fr-FR" sz="1900" b="1" dirty="0"/>
              <a:t>” (</a:t>
            </a:r>
            <a:r>
              <a:rPr lang="fr-FR" sz="1900" b="1" dirty="0" err="1"/>
              <a:t>Pesach</a:t>
            </a:r>
            <a:r>
              <a:rPr lang="fr-FR" sz="1900" b="1" dirty="0"/>
              <a:t>, </a:t>
            </a:r>
            <a:r>
              <a:rPr lang="fr-FR" sz="1900" b="1" dirty="0" err="1"/>
              <a:t>Paska</a:t>
            </a:r>
            <a:r>
              <a:rPr lang="fr-FR" sz="1900" b="1" dirty="0"/>
              <a:t>)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Mpandringana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,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ho </a:t>
            </a:r>
            <a:r>
              <a:rPr lang="fr-FR" sz="1900" b="1" dirty="0" err="1"/>
              <a:t>faty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lahimatoa</a:t>
            </a:r>
            <a:r>
              <a:rPr lang="en" sz="19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3302"/>
              </p:ext>
            </p:extLst>
          </p:nvPr>
        </p:nvGraphicFramePr>
        <p:xfrm>
          <a:off x="3086380" y="1455518"/>
          <a:ext cx="9010523" cy="534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4" y="3585475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-33239" y="5002611"/>
            <a:ext cx="31955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Nanomana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olony</a:t>
            </a:r>
            <a:r>
              <a:rPr lang="fr-FR" sz="1900" b="1" dirty="0"/>
              <a:t> </a:t>
            </a:r>
            <a:r>
              <a:rPr lang="fr-FR" sz="1900" b="1" dirty="0" err="1"/>
              <a:t>hahatakatra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fahasoavany</a:t>
            </a:r>
            <a:r>
              <a:rPr lang="fr-FR" sz="1900" b="1" dirty="0"/>
              <a:t>,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hiankohoka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anatrehany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 RÀ SY NY MASIRASIRA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21431" y="489389"/>
            <a:ext cx="101917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nampanalain'i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loholon'ny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Isiraely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hoy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Mandehana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makà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ondry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fokom-pirenenareo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vonoy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Paska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40493" y="1632312"/>
            <a:ext cx="5259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nesoriny</a:t>
            </a:r>
            <a:r>
              <a:rPr lang="fr-FR" sz="2000" b="1" dirty="0"/>
              <a:t> tao an-</a:t>
            </a:r>
            <a:r>
              <a:rPr lang="fr-FR" sz="2000" b="1" dirty="0" err="1"/>
              <a:t>tranony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namboarina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mofo</a:t>
            </a:r>
            <a:r>
              <a:rPr lang="fr-FR" sz="2000" b="1" dirty="0"/>
              <a:t> (</a:t>
            </a:r>
            <a:r>
              <a:rPr lang="fr-FR" sz="2000" b="1" dirty="0" err="1"/>
              <a:t>mofo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fr-FR" sz="2000" b="1" dirty="0"/>
              <a:t>).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atomotra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fiaingana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nahazo</a:t>
            </a:r>
            <a:r>
              <a:rPr lang="fr-FR" sz="2000" b="1" dirty="0"/>
              <a:t> </a:t>
            </a:r>
            <a:r>
              <a:rPr lang="fr-FR" sz="2000" b="1" dirty="0" err="1"/>
              <a:t>nampiasa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dingana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12:17-20). </a:t>
            </a:r>
            <a:r>
              <a:rPr lang="fr-FR" sz="2000" b="1" dirty="0" err="1"/>
              <a:t>Tandindon’ny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mofo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fr-FR" sz="2000" b="1" dirty="0"/>
              <a:t> dia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fiainam-baovao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fr-FR" sz="2000" b="1" dirty="0"/>
              <a:t>. 5:6-8; 2 </a:t>
            </a:r>
            <a:r>
              <a:rPr lang="fr-FR" sz="2000" b="1" dirty="0" err="1"/>
              <a:t>Kor</a:t>
            </a:r>
            <a:r>
              <a:rPr lang="en" sz="2000" b="1" dirty="0"/>
              <a:t>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40492" y="1338497"/>
            <a:ext cx="12399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faha-14, </a:t>
            </a:r>
            <a:r>
              <a:rPr lang="fr-FR" sz="2000" b="1" dirty="0" err="1"/>
              <a:t>singa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no </a:t>
            </a:r>
            <a:r>
              <a:rPr lang="fr-FR" sz="2000" b="1" dirty="0" err="1"/>
              <a:t>nitana</a:t>
            </a:r>
            <a:r>
              <a:rPr lang="fr-FR" sz="2000" b="1" dirty="0"/>
              <a:t>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lanonana</a:t>
            </a:r>
            <a:r>
              <a:rPr lang="fr-FR" sz="2000" b="1" dirty="0"/>
              <a:t>: </a:t>
            </a:r>
            <a:r>
              <a:rPr lang="fr-FR" sz="2000" b="1" dirty="0" err="1"/>
              <a:t>rà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masirasira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Tandindon’ny</a:t>
            </a:r>
            <a:r>
              <a:rPr lang="fr-FR" sz="2000" b="1" dirty="0"/>
              <a:t> </a:t>
            </a:r>
            <a:r>
              <a:rPr lang="fr-FR" sz="2000" b="1" dirty="0" err="1"/>
              <a:t>fanadiovana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(Sal. 51:7)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hysopa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namafazana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ra (</a:t>
            </a:r>
            <a:r>
              <a:rPr lang="fr-FR" sz="2000" b="1" dirty="0" err="1"/>
              <a:t>Eks</a:t>
            </a:r>
            <a:r>
              <a:rPr lang="en" sz="2000" b="1" dirty="0"/>
              <a:t>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40493" y="4696087"/>
            <a:ext cx="40276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rà</a:t>
            </a:r>
            <a:r>
              <a:rPr lang="fr-FR" sz="2000" b="1" dirty="0"/>
              <a:t> no </a:t>
            </a:r>
            <a:r>
              <a:rPr lang="fr-FR" sz="2000" b="1" dirty="0" err="1"/>
              <a:t>singa</a:t>
            </a:r>
            <a:r>
              <a:rPr lang="fr-FR" sz="2000" b="1" dirty="0"/>
              <a:t> </a:t>
            </a:r>
            <a:r>
              <a:rPr lang="fr-FR" sz="2000" b="1" dirty="0" err="1"/>
              <a:t>mamonjy</a:t>
            </a:r>
            <a:r>
              <a:rPr lang="fr-FR" sz="2000" b="1" dirty="0"/>
              <a:t>.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ràn’i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—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nalatsany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—ka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Fitsarana</a:t>
            </a:r>
            <a:r>
              <a:rPr lang="fr-FR" sz="2000" b="1" dirty="0"/>
              <a:t>, dia “</a:t>
            </a:r>
            <a:r>
              <a:rPr lang="fr-FR" sz="2000" b="1" dirty="0" err="1"/>
              <a:t>handalo</a:t>
            </a:r>
            <a:r>
              <a:rPr lang="fr-FR" sz="2000" b="1" dirty="0"/>
              <a:t>”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fanamelohana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(1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8387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MAHATSIARO ARY MAMPIANATRA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6" y="511790"/>
            <a:ext cx="11020425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hitandrina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taranakareo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mandrakizay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-17559" y="1194912"/>
            <a:ext cx="61870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Talohan’ny</a:t>
            </a:r>
            <a:r>
              <a:rPr lang="fr-FR" sz="1900" b="1" dirty="0"/>
              <a:t> </a:t>
            </a:r>
            <a:r>
              <a:rPr lang="fr-FR" sz="1900" b="1" dirty="0" err="1"/>
              <a:t>namoahany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Egypta</a:t>
            </a:r>
            <a:r>
              <a:rPr lang="fr-FR" sz="1900" b="1" dirty="0"/>
              <a:t>, dia </a:t>
            </a:r>
            <a:r>
              <a:rPr lang="fr-FR" sz="1900" b="1" dirty="0" err="1"/>
              <a:t>efa</a:t>
            </a:r>
            <a:r>
              <a:rPr lang="fr-FR" sz="1900" b="1" dirty="0"/>
              <a:t> </a:t>
            </a:r>
            <a:r>
              <a:rPr lang="fr-FR" sz="1900" b="1" dirty="0" err="1"/>
              <a:t>nampianarin'Andriamanitra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fianakaviana</a:t>
            </a:r>
            <a:r>
              <a:rPr lang="fr-FR" sz="1900" b="1" dirty="0"/>
              <a:t> </a:t>
            </a:r>
            <a:r>
              <a:rPr lang="fr-FR" sz="1900" b="1" dirty="0" err="1"/>
              <a:t>Hebreo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hitahiry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tantarany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fitantarana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zanany</a:t>
            </a:r>
            <a:r>
              <a:rPr lang="fr-FR" sz="1900" b="1" dirty="0"/>
              <a:t> </a:t>
            </a:r>
            <a:r>
              <a:rPr lang="fr-FR" sz="1900" b="1" dirty="0" err="1"/>
              <a:t>isan-taona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5765535" y="4928611"/>
            <a:ext cx="642646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Misy</a:t>
            </a:r>
            <a:r>
              <a:rPr lang="fr-FR" sz="1900" b="1" dirty="0"/>
              <a:t> </a:t>
            </a:r>
            <a:r>
              <a:rPr lang="fr-FR" sz="1900" b="1" dirty="0" err="1"/>
              <a:t>lesona</a:t>
            </a:r>
            <a:r>
              <a:rPr lang="fr-FR" sz="1900" b="1" dirty="0"/>
              <a:t> </a:t>
            </a:r>
            <a:r>
              <a:rPr lang="fr-FR" sz="1900" b="1" dirty="0" err="1"/>
              <a:t>manokana</a:t>
            </a:r>
            <a:r>
              <a:rPr lang="fr-FR" sz="1900" b="1" dirty="0"/>
              <a:t> ho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mampita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finoantsika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zanatsika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milaza</a:t>
            </a:r>
            <a:r>
              <a:rPr lang="fr-FR" sz="1900" b="1" dirty="0"/>
              <a:t> </a:t>
            </a:r>
            <a:r>
              <a:rPr lang="fr-FR" sz="1900" b="1" dirty="0" err="1"/>
              <a:t>amin’izy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nataon’Andriamanitra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tantara</a:t>
            </a:r>
            <a:r>
              <a:rPr lang="fr-FR" sz="1900" b="1" dirty="0"/>
              <a:t> </a:t>
            </a:r>
            <a:r>
              <a:rPr lang="fr-FR" sz="1900" b="1" dirty="0" err="1"/>
              <a:t>ihany</a:t>
            </a:r>
            <a:r>
              <a:rPr lang="fr-FR" sz="1900" b="1" dirty="0"/>
              <a:t>, fa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fiainantsika</a:t>
            </a:r>
            <a:r>
              <a:rPr lang="fr-FR" sz="1900" b="1" dirty="0"/>
              <a:t> </a:t>
            </a:r>
            <a:r>
              <a:rPr lang="fr-FR" sz="1900" b="1" dirty="0" err="1"/>
              <a:t>koa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maintsy</a:t>
            </a:r>
            <a:r>
              <a:rPr lang="fr-FR" sz="1900" b="1" dirty="0"/>
              <a:t> </a:t>
            </a:r>
            <a:r>
              <a:rPr lang="fr-FR" sz="1900" b="1" dirty="0" err="1"/>
              <a:t>miondrika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anatrehan’izy</a:t>
            </a:r>
            <a:r>
              <a:rPr lang="fr-FR" sz="1900" b="1" dirty="0"/>
              <a:t> </a:t>
            </a:r>
            <a:r>
              <a:rPr lang="fr-FR" sz="1900" b="1" dirty="0" err="1"/>
              <a:t>ireny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ka </a:t>
            </a:r>
            <a:r>
              <a:rPr lang="fr-FR" sz="1900" b="1" dirty="0" err="1"/>
              <a:t>mivavaka</a:t>
            </a:r>
            <a:r>
              <a:rPr lang="fr-FR" sz="1900" b="1" dirty="0"/>
              <a:t> (</a:t>
            </a:r>
            <a:r>
              <a:rPr lang="fr-FR" sz="1900" b="1" dirty="0" err="1"/>
              <a:t>Eks</a:t>
            </a:r>
            <a:r>
              <a:rPr lang="en" sz="1900" b="1" dirty="0"/>
              <a:t>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430404"/>
            <a:ext cx="4818872" cy="2344866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-17559" y="3431709"/>
            <a:ext cx="603468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Natao</a:t>
            </a:r>
            <a:r>
              <a:rPr lang="fr-FR" sz="1900" b="1" dirty="0"/>
              <a:t> ho </a:t>
            </a:r>
            <a:r>
              <a:rPr lang="fr-FR" sz="1900" b="1" dirty="0" err="1"/>
              <a:t>hazavaina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antsipiriany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tantaran'ny</a:t>
            </a:r>
            <a:r>
              <a:rPr lang="fr-FR" sz="1900" b="1" dirty="0"/>
              <a:t> </a:t>
            </a:r>
            <a:r>
              <a:rPr lang="fr-FR" sz="1900" b="1" dirty="0" err="1"/>
              <a:t>fanafahana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fanandraman'ny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manokana</a:t>
            </a:r>
            <a:r>
              <a:rPr lang="fr-FR" sz="1900" b="1" dirty="0"/>
              <a:t> (Deo</a:t>
            </a:r>
            <a:r>
              <a:rPr lang="en" sz="1900" b="1" dirty="0"/>
              <a:t>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-17559" y="2335198"/>
            <a:ext cx="635304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Nanomboka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dia </a:t>
            </a:r>
            <a:r>
              <a:rPr lang="fr-FR" sz="1900" b="1" dirty="0" err="1"/>
              <a:t>nanjary</a:t>
            </a:r>
            <a:r>
              <a:rPr lang="fr-FR" sz="1900" b="1" dirty="0"/>
              <a:t> </a:t>
            </a:r>
            <a:r>
              <a:rPr lang="fr-FR" sz="1900" b="1" dirty="0" err="1"/>
              <a:t>fankalazana</a:t>
            </a:r>
            <a:r>
              <a:rPr lang="fr-FR" sz="1900" b="1" dirty="0"/>
              <a:t> ho </a:t>
            </a:r>
            <a:r>
              <a:rPr lang="fr-FR" sz="1900" b="1" dirty="0" err="1"/>
              <a:t>an'ny</a:t>
            </a:r>
            <a:r>
              <a:rPr lang="fr-FR" sz="1900" b="1" dirty="0"/>
              <a:t> </a:t>
            </a:r>
            <a:r>
              <a:rPr lang="fr-FR" sz="1900" b="1" dirty="0" err="1"/>
              <a:t>fianakaviana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Paska</a:t>
            </a:r>
            <a:r>
              <a:rPr lang="fr-FR" sz="1900" b="1" dirty="0"/>
              <a:t>.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ahafahan’ny</a:t>
            </a:r>
            <a:r>
              <a:rPr lang="fr-FR" sz="1900" b="1" dirty="0"/>
              <a:t> ray aman-</a:t>
            </a:r>
            <a:r>
              <a:rPr lang="fr-FR" sz="1900" b="1" dirty="0" err="1"/>
              <a:t>dreny</a:t>
            </a:r>
            <a:r>
              <a:rPr lang="fr-FR" sz="1900" b="1" dirty="0"/>
              <a:t> </a:t>
            </a:r>
            <a:r>
              <a:rPr lang="fr-FR" sz="1900" b="1" dirty="0" err="1"/>
              <a:t>mampita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zanany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fahalalana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-936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LOZA FAHAFOLO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442596"/>
            <a:ext cx="1059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namatonalina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namono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lahimatoa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Egypta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hatramin'ny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lahimatoan'i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nipetraka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ambonin'ny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seza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fiandrianany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hatramin'ny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lahimatoan'ny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trano-maizina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mbamin'izay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voalohan-teraky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biby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fiompy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65314" y="1599128"/>
            <a:ext cx="7668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Nandidy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hamonoana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zazalahy</a:t>
            </a:r>
            <a:r>
              <a:rPr lang="fr-FR" sz="2000" b="1" dirty="0"/>
              <a:t> </a:t>
            </a:r>
            <a:r>
              <a:rPr lang="fr-FR" sz="2000" b="1" dirty="0" err="1"/>
              <a:t>Hebreo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an-</a:t>
            </a:r>
            <a:r>
              <a:rPr lang="fr-FR" sz="2000" b="1" dirty="0" err="1"/>
              <a:t>kanavaka</a:t>
            </a:r>
            <a:r>
              <a:rPr lang="fr-FR" sz="2000" b="1" dirty="0"/>
              <a:t> i </a:t>
            </a:r>
            <a:r>
              <a:rPr lang="fr-FR" sz="2000" b="1" dirty="0" err="1"/>
              <a:t>Farao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1:22).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dia </a:t>
            </a:r>
            <a:r>
              <a:rPr lang="fr-FR" sz="2000" b="1" dirty="0" err="1"/>
              <a:t>namaritra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fahafatesan’ny</a:t>
            </a:r>
            <a:r>
              <a:rPr lang="fr-FR" sz="2000" b="1" dirty="0"/>
              <a:t> </a:t>
            </a:r>
            <a:r>
              <a:rPr lang="fr-FR" sz="2000" b="1" dirty="0" err="1"/>
              <a:t>lahimatoa</a:t>
            </a:r>
            <a:r>
              <a:rPr lang="fr-FR" sz="2000" b="1" dirty="0"/>
              <a:t> </a:t>
            </a:r>
            <a:r>
              <a:rPr lang="fr-FR" sz="2000" b="1" dirty="0" err="1"/>
              <a:t>irery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fr-FR" sz="2000" b="1" dirty="0"/>
              <a:t>. 12:29).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trano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notetena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ran’ny</a:t>
            </a:r>
            <a:r>
              <a:rPr lang="fr-FR" sz="2000" b="1" dirty="0"/>
              <a:t> </a:t>
            </a:r>
            <a:r>
              <a:rPr lang="fr-FR" sz="2000" b="1" dirty="0" err="1"/>
              <a:t>zanak’ondry</a:t>
            </a:r>
            <a:r>
              <a:rPr lang="fr-FR" sz="2000" b="1" dirty="0"/>
              <a:t>, no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fara</a:t>
            </a:r>
            <a:r>
              <a:rPr lang="fr-FR" sz="2000" b="1" dirty="0"/>
              <a:t> </a:t>
            </a:r>
            <a:r>
              <a:rPr lang="fr-FR" sz="2000" b="1" dirty="0" err="1"/>
              <a:t>fahakeliny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818" y="1704975"/>
            <a:ext cx="4869445" cy="3652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2927989" y="4991833"/>
            <a:ext cx="4086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Toy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Farao</a:t>
            </a:r>
            <a:r>
              <a:rPr lang="fr-FR" sz="2000" b="1" dirty="0"/>
              <a:t>, dia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hisy</a:t>
            </a:r>
            <a:r>
              <a:rPr lang="fr-FR" sz="2000" b="1" dirty="0"/>
              <a:t> </a:t>
            </a:r>
            <a:r>
              <a:rPr lang="fr-FR" sz="2000" b="1" dirty="0" err="1"/>
              <a:t>vokany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. </a:t>
            </a: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Mosesy</a:t>
            </a:r>
            <a:r>
              <a:rPr lang="fr-FR" sz="2000" b="1" dirty="0"/>
              <a:t>, dia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mamonjy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fahatokiantsika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fiorenantsika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872" y="5169426"/>
            <a:ext cx="2437668" cy="1583807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64484" y="4116646"/>
            <a:ext cx="6868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na dia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tamin'ireo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Egyptiana</a:t>
            </a:r>
            <a:r>
              <a:rPr lang="fr-FR" sz="2000" b="1" dirty="0"/>
              <a:t> </a:t>
            </a:r>
            <a:r>
              <a:rPr lang="fr-FR" sz="2000" b="1" dirty="0" err="1"/>
              <a:t>nanainga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tanany</a:t>
            </a:r>
            <a:r>
              <a:rPr lang="fr-FR" sz="2000" b="1" dirty="0"/>
              <a:t> </a:t>
            </a:r>
            <a:r>
              <a:rPr lang="fr-FR" sz="2000" b="1" dirty="0" err="1"/>
              <a:t>hanampy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na i </a:t>
            </a:r>
            <a:r>
              <a:rPr lang="fr-FR" sz="2000" b="1" dirty="0" err="1"/>
              <a:t>Farao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nanao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hisorohana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loza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65311" y="3184222"/>
            <a:ext cx="68688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Nihatra</a:t>
            </a:r>
            <a:r>
              <a:rPr lang="fr-FR" sz="2000" b="1" dirty="0"/>
              <a:t> </a:t>
            </a:r>
            <a:r>
              <a:rPr lang="fr-FR" sz="2000" b="1" dirty="0" err="1"/>
              <a:t>tamin-kery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Egyptiana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i </a:t>
            </a:r>
            <a:r>
              <a:rPr lang="fr-FR" sz="2000" b="1" dirty="0" err="1"/>
              <a:t>Farao</a:t>
            </a:r>
            <a:r>
              <a:rPr lang="fr-FR" sz="2000" b="1" dirty="0"/>
              <a:t> no </a:t>
            </a:r>
            <a:r>
              <a:rPr lang="fr-FR" sz="2000" b="1" dirty="0" err="1"/>
              <a:t>solon-tenany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didim-pitsaran’Andriamanitra</a:t>
            </a:r>
            <a:r>
              <a:rPr lang="fr-FR" sz="2000" b="1" dirty="0"/>
              <a:t> (</a:t>
            </a:r>
            <a:r>
              <a:rPr lang="fr-FR" sz="2000" b="1" dirty="0" err="1"/>
              <a:t>Eks</a:t>
            </a:r>
            <a:r>
              <a:rPr lang="en" sz="2000" b="1" dirty="0"/>
              <a:t>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161498"/>
            <a:ext cx="1074127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Nasaina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nisaraka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Egyptina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zanany</a:t>
            </a:r>
            <a:r>
              <a:rPr lang="en-US" sz="2300" b="1" dirty="0">
                <a:latin typeface="Constantia" panose="02030602050306030303" pitchFamily="18" charset="0"/>
              </a:rPr>
              <a:t>, ka </a:t>
            </a:r>
            <a:r>
              <a:rPr lang="en-US" sz="2300" b="1" dirty="0" err="1">
                <a:latin typeface="Constantia" panose="02030602050306030303" pitchFamily="18" charset="0"/>
              </a:rPr>
              <a:t>hiangona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ao</a:t>
            </a:r>
            <a:r>
              <a:rPr lang="en-US" sz="2300" b="1" dirty="0">
                <a:latin typeface="Constantia" panose="02030602050306030303" pitchFamily="18" charset="0"/>
              </a:rPr>
              <a:t> an-</a:t>
            </a:r>
            <a:r>
              <a:rPr lang="en-US" sz="2300" b="1" dirty="0" err="1">
                <a:latin typeface="Constantia" panose="02030602050306030303" pitchFamily="18" charset="0"/>
              </a:rPr>
              <a:t>tranony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satria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raha</a:t>
            </a:r>
            <a:r>
              <a:rPr lang="en-US" sz="2300" b="1" dirty="0">
                <a:latin typeface="Constantia" panose="02030602050306030303" pitchFamily="18" charset="0"/>
              </a:rPr>
              <a:t> toa ka </a:t>
            </a:r>
            <a:r>
              <a:rPr lang="en-US" sz="2300" b="1" dirty="0" err="1">
                <a:latin typeface="Constantia" panose="02030602050306030303" pitchFamily="18" charset="0"/>
              </a:rPr>
              <a:t>misy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hita</a:t>
            </a:r>
            <a:r>
              <a:rPr lang="en-US" sz="2300" b="1" dirty="0">
                <a:latin typeface="Constantia" panose="02030602050306030303" pitchFamily="18" charset="0"/>
              </a:rPr>
              <a:t> any an-</a:t>
            </a:r>
            <a:r>
              <a:rPr lang="en-US" sz="2300" b="1" dirty="0" err="1">
                <a:latin typeface="Constantia" panose="02030602050306030303" pitchFamily="18" charset="0"/>
              </a:rPr>
              <a:t>tranon'ny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Egyptiana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Isiraelita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hiantefa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tanan'ilay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anjely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mpandringa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Nomena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ihany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hitandrina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fetin'ny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paska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lalàna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mandrikizay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koa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raha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manontany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zanany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anton'izao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fanompoana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hotantarainy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fomba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mahagaga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niarovana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Egypta</a:t>
            </a:r>
            <a:r>
              <a:rPr lang="en-US" sz="2300" b="1" dirty="0">
                <a:latin typeface="Constantia" panose="02030602050306030303" pitchFamily="18" charset="0"/>
              </a:rPr>
              <a:t>. Fa </a:t>
            </a:r>
            <a:r>
              <a:rPr lang="en-US" sz="2300" b="1" dirty="0" err="1">
                <a:latin typeface="Constantia" panose="02030602050306030303" pitchFamily="18" charset="0"/>
              </a:rPr>
              <a:t>rehefa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nandalo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ilay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anjely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mpandringana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tamin'iny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alina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hamono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lahimatoan'ny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olona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lahimatoan'ny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biby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rehetra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nandalo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tranon'izy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izy</a:t>
            </a:r>
            <a:r>
              <a:rPr lang="en-US" sz="2300" b="1" dirty="0">
                <a:latin typeface="Constantia" panose="02030602050306030303" pitchFamily="18" charset="0"/>
              </a:rPr>
              <a:t>, ka </a:t>
            </a:r>
            <a:r>
              <a:rPr lang="en-US" sz="2300" b="1" dirty="0" err="1">
                <a:latin typeface="Constantia" panose="02030602050306030303" pitchFamily="18" charset="0"/>
              </a:rPr>
              <a:t>tsy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Hebreo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nanao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rà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marika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famantarana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tolam-baravarany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novonoina</a:t>
            </a:r>
            <a:r>
              <a:rPr lang="en-US" sz="2300" b="1" dirty="0">
                <a:latin typeface="Constantia" panose="02030602050306030303" pitchFamily="18" charset="0"/>
              </a:rPr>
              <a:t>. […] </a:t>
            </a:r>
            <a:r>
              <a:rPr lang="en-US" sz="2300" b="1" dirty="0" err="1">
                <a:latin typeface="Constantia" panose="02030602050306030303" pitchFamily="18" charset="0"/>
              </a:rPr>
              <a:t>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[</a:t>
            </a:r>
            <a:r>
              <a:rPr lang="en-US" sz="2300" b="1" dirty="0" err="1">
                <a:latin typeface="Constantia" panose="02030602050306030303" pitchFamily="18" charset="0"/>
              </a:rPr>
              <a:t>Egyptiana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sasany</a:t>
            </a:r>
            <a:r>
              <a:rPr lang="en-US" sz="2300" b="1" dirty="0">
                <a:latin typeface="Constantia" panose="02030602050306030303" pitchFamily="18" charset="0"/>
              </a:rPr>
              <a:t>]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nitalaho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mafy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mba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avela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hiditra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tranon'ny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Israelita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miaraka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fianakaviany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tamin'io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alina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mampatahotra</a:t>
            </a:r>
            <a:r>
              <a:rPr lang="en-US" sz="2300" b="1" dirty="0">
                <a:latin typeface="Constantia" panose="02030602050306030303" pitchFamily="18" charset="0"/>
              </a:rPr>
              <a:t> io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nandalovan'ilay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anjely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mpandringana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hamono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lahimatoan'ny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Egyptiana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Resy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lahatra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fa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andriamanitra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nivavahany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hatrizay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tsy</a:t>
            </a:r>
            <a:r>
              <a:rPr lang="en-US" sz="2300" b="1" dirty="0">
                <a:latin typeface="Constantia" panose="02030602050306030303" pitchFamily="18" charset="0"/>
              </a:rPr>
              <a:t> manana </a:t>
            </a:r>
            <a:r>
              <a:rPr lang="en-US" sz="2300" b="1" dirty="0" err="1">
                <a:latin typeface="Constantia" panose="02030602050306030303" pitchFamily="18" charset="0"/>
              </a:rPr>
              <a:t>fahalalana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sady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tsy</a:t>
            </a:r>
            <a:r>
              <a:rPr lang="en-US" sz="2300" b="1" dirty="0">
                <a:latin typeface="Constantia" panose="02030602050306030303" pitchFamily="18" charset="0"/>
              </a:rPr>
              <a:t> manana </a:t>
            </a:r>
            <a:r>
              <a:rPr lang="en-US" sz="2300" b="1" dirty="0" err="1">
                <a:latin typeface="Constantia" panose="02030602050306030303" pitchFamily="18" charset="0"/>
              </a:rPr>
              <a:t>fahefana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hanavotra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handringana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Nandray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Egyptiana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tao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antranony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Israelita</a:t>
            </a:r>
            <a:r>
              <a:rPr lang="en-US" sz="2300" b="1" dirty="0">
                <a:latin typeface="Constantia" panose="02030602050306030303" pitchFamily="18" charset="0"/>
              </a:rPr>
              <a:t>.</a:t>
            </a:r>
            <a:r>
              <a:rPr lang="en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1385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2025-07-05T15:06:32Z</dcterms:created>
  <dcterms:modified xsi:type="dcterms:W3CDTF">2025-07-31T04:55:00Z</dcterms:modified>
</cp:coreProperties>
</file>