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Rano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voadio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Eksodosy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Mofo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an-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danitra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Eksodosy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Vatolampin'i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Horeba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Eksodosy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Tanana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misandratra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Eksodosy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Torohevitra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tsara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Eksodosy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Mofo sy ranon’aina: Jesosy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Hadinony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lasa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Nifantoka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olana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ankehitriny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izy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nahita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hoavy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nampanantenaina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intsony</a:t>
          </a:r>
          <a:r>
            <a: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izy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toetra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mampiavaka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azy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r-FR" sz="2000" b="1" dirty="0" err="1">
              <a:solidFill>
                <a:schemeClr val="tx1"/>
              </a:solidFill>
            </a:rPr>
            <a:t>Matahotra</a:t>
          </a:r>
          <a:r>
            <a:rPr lang="fr-FR" sz="2000" b="1" dirty="0">
              <a:solidFill>
                <a:schemeClr val="tx1"/>
              </a:solidFill>
            </a:rPr>
            <a:t> </a:t>
          </a:r>
          <a:r>
            <a:rPr lang="fr-FR" sz="2000" b="1" dirty="0" err="1">
              <a:solidFill>
                <a:schemeClr val="tx1"/>
              </a:solidFill>
            </a:rPr>
            <a:t>an'Andriamanitra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r-FR" sz="2000" b="1" dirty="0" err="1">
              <a:solidFill>
                <a:schemeClr val="tx1"/>
              </a:solidFill>
            </a:rPr>
            <a:t>Mahatoky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fr-FR" sz="2000" b="1" dirty="0" err="1">
              <a:solidFill>
                <a:schemeClr val="tx1"/>
              </a:solidFill>
            </a:rPr>
            <a:t>Mankahala</a:t>
          </a:r>
          <a:r>
            <a:rPr lang="fr-FR" sz="2000" b="1" dirty="0">
              <a:solidFill>
                <a:schemeClr val="tx1"/>
              </a:solidFill>
            </a:rPr>
            <a:t> </a:t>
          </a:r>
          <a:r>
            <a:rPr lang="fr-FR" sz="2000" b="1" dirty="0" err="1">
              <a:solidFill>
                <a:schemeClr val="tx1"/>
              </a:solidFill>
            </a:rPr>
            <a:t>kolikoly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Mofo sy ranon’aina: Jesosy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Torohevitra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tsara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Eksodosy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Tanana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misandratra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Eksodosy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Vatolampin'i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Horeba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Eksodosy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Mofo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an-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danitra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Eksodosy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Rano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voadio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Eksodosy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Hadinony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lasa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Nifantoka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tamin’ny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olana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ankehitriny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izy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nahita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hoavy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nampanantenaina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intsony</a:t>
          </a:r>
          <a:r>
            <a:rPr lang="fr-F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izy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toetra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mampiavaka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azy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chemeClr val="tx1"/>
              </a:solidFill>
            </a:rPr>
            <a:t>Matahotra</a:t>
          </a:r>
          <a:r>
            <a:rPr lang="fr-FR" sz="2000" b="1" kern="1200" dirty="0">
              <a:solidFill>
                <a:schemeClr val="tx1"/>
              </a:solidFill>
            </a:rPr>
            <a:t> </a:t>
          </a:r>
          <a:r>
            <a:rPr lang="fr-FR" sz="2000" b="1" kern="1200" dirty="0" err="1">
              <a:solidFill>
                <a:schemeClr val="tx1"/>
              </a:solidFill>
            </a:rPr>
            <a:t>an'Andriamanitra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chemeClr val="tx1"/>
              </a:solidFill>
            </a:rPr>
            <a:t>Mahatoky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chemeClr val="tx1"/>
              </a:solidFill>
            </a:rPr>
            <a:t>Mankahala</a:t>
          </a:r>
          <a:r>
            <a:rPr lang="fr-FR" sz="2000" b="1" kern="1200" dirty="0">
              <a:solidFill>
                <a:schemeClr val="tx1"/>
              </a:solidFill>
            </a:rPr>
            <a:t> </a:t>
          </a:r>
          <a:r>
            <a:rPr lang="fr-FR" sz="2000" b="1" kern="1200" dirty="0" err="1">
              <a:solidFill>
                <a:schemeClr val="tx1"/>
              </a:solidFill>
            </a:rPr>
            <a:t>kolikoly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45311" y="402978"/>
            <a:ext cx="3108959" cy="51706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MOFON'AINA SY </a:t>
            </a:r>
            <a:r>
              <a:rPr kumimoji="0" lang="en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5DA2"/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RANON'AINA</a:t>
            </a:r>
            <a:endParaRPr kumimoji="0" lang="en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273221"/>
            <a:ext cx="3211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Lesona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7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hatao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Aogositra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-10089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l-PL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</a:rPr>
              <a:t>MOFO SY RANON’AINA: JESOSY </a:t>
            </a:r>
            <a:endParaRPr kumimoji="0" lang="en" sz="4400" b="1" i="0" u="none" strike="noStrike" kern="1200" cap="none" spc="0" normalizeH="0" baseline="0" noProof="0" dirty="0">
              <a:ln w="6600">
                <a:solidFill>
                  <a:srgbClr val="7A007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505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476670"/>
            <a:ext cx="108870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Izaho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mofo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velona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nidina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avy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an-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danitra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raha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misy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mihinana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ity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mofo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ity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velona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mandrakizay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mofo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homeko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nofoko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fiainan'izao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tontolo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izao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(Jaona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381405" y="1348932"/>
            <a:ext cx="7309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b="1" dirty="0" err="1">
                <a:solidFill>
                  <a:prstClr val="black"/>
                </a:solidFill>
              </a:rPr>
              <a:t>Milaza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amintsika</a:t>
            </a:r>
            <a:r>
              <a:rPr lang="fr-FR" b="1" dirty="0">
                <a:solidFill>
                  <a:prstClr val="black"/>
                </a:solidFill>
              </a:rPr>
              <a:t> i </a:t>
            </a:r>
            <a:r>
              <a:rPr lang="fr-FR" b="1" dirty="0" err="1">
                <a:solidFill>
                  <a:prstClr val="black"/>
                </a:solidFill>
              </a:rPr>
              <a:t>Paoly</a:t>
            </a:r>
            <a:r>
              <a:rPr lang="fr-FR" b="1" dirty="0">
                <a:solidFill>
                  <a:prstClr val="black"/>
                </a:solidFill>
              </a:rPr>
              <a:t> fa </a:t>
            </a:r>
            <a:r>
              <a:rPr lang="fr-FR" b="1" dirty="0" err="1">
                <a:solidFill>
                  <a:prstClr val="black"/>
                </a:solidFill>
              </a:rPr>
              <a:t>nosoratana</a:t>
            </a:r>
            <a:r>
              <a:rPr lang="fr-FR" b="1" dirty="0">
                <a:solidFill>
                  <a:prstClr val="black"/>
                </a:solidFill>
              </a:rPr>
              <a:t> ho </a:t>
            </a:r>
            <a:r>
              <a:rPr lang="fr-FR" b="1" dirty="0" err="1">
                <a:solidFill>
                  <a:prstClr val="black"/>
                </a:solidFill>
              </a:rPr>
              <a:t>fianarantsika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tantaran'ny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Eksodosy</a:t>
            </a:r>
            <a:r>
              <a:rPr lang="fr-FR" b="1" dirty="0">
                <a:solidFill>
                  <a:prstClr val="black"/>
                </a:solidFill>
              </a:rPr>
              <a:t>, </a:t>
            </a:r>
            <a:r>
              <a:rPr lang="fr-FR" b="1" dirty="0" err="1">
                <a:solidFill>
                  <a:prstClr val="black"/>
                </a:solidFill>
              </a:rPr>
              <a:t>izany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hoe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misy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fampiharana</a:t>
            </a:r>
            <a:r>
              <a:rPr lang="fr-FR" b="1" dirty="0">
                <a:solidFill>
                  <a:prstClr val="black"/>
                </a:solidFill>
              </a:rPr>
              <a:t> ara-</a:t>
            </a:r>
            <a:r>
              <a:rPr lang="fr-FR" b="1" dirty="0" err="1">
                <a:solidFill>
                  <a:prstClr val="black"/>
                </a:solidFill>
              </a:rPr>
              <a:t>panahy</a:t>
            </a:r>
            <a:r>
              <a:rPr lang="fr-FR" b="1" dirty="0">
                <a:solidFill>
                  <a:prstClr val="black"/>
                </a:solidFill>
              </a:rPr>
              <a:t> ho </a:t>
            </a:r>
            <a:r>
              <a:rPr lang="fr-FR" b="1" dirty="0" err="1">
                <a:solidFill>
                  <a:prstClr val="black"/>
                </a:solidFill>
              </a:rPr>
              <a:t>amin’ny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fiainantsika</a:t>
            </a:r>
            <a:r>
              <a:rPr lang="fr-FR" b="1" dirty="0">
                <a:solidFill>
                  <a:prstClr val="black"/>
                </a:solidFill>
              </a:rPr>
              <a:t> ao (1 </a:t>
            </a:r>
            <a:r>
              <a:rPr lang="fr-FR" b="1" dirty="0" err="1">
                <a:solidFill>
                  <a:prstClr val="black"/>
                </a:solidFill>
              </a:rPr>
              <a:t>Kor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10:1-11).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400275" y="5011341"/>
            <a:ext cx="72903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b="1" dirty="0" err="1">
                <a:solidFill>
                  <a:prstClr val="black"/>
                </a:solidFill>
              </a:rPr>
              <a:t>Nilaza</a:t>
            </a:r>
            <a:r>
              <a:rPr lang="fr-FR" b="1" dirty="0">
                <a:solidFill>
                  <a:prstClr val="black"/>
                </a:solidFill>
              </a:rPr>
              <a:t> i </a:t>
            </a:r>
            <a:r>
              <a:rPr lang="fr-FR" b="1" dirty="0" err="1">
                <a:solidFill>
                  <a:prstClr val="black"/>
                </a:solidFill>
              </a:rPr>
              <a:t>Jesosy</a:t>
            </a:r>
            <a:r>
              <a:rPr lang="fr-FR" b="1" dirty="0">
                <a:solidFill>
                  <a:prstClr val="black"/>
                </a:solidFill>
              </a:rPr>
              <a:t> fa </a:t>
            </a:r>
            <a:r>
              <a:rPr lang="fr-FR" b="1" dirty="0" err="1">
                <a:solidFill>
                  <a:prstClr val="black"/>
                </a:solidFill>
              </a:rPr>
              <a:t>Izy</a:t>
            </a:r>
            <a:r>
              <a:rPr lang="fr-FR" b="1" dirty="0">
                <a:solidFill>
                  <a:prstClr val="black"/>
                </a:solidFill>
              </a:rPr>
              <a:t> no </a:t>
            </a:r>
            <a:r>
              <a:rPr lang="fr-FR" b="1" dirty="0" err="1">
                <a:solidFill>
                  <a:prstClr val="black"/>
                </a:solidFill>
              </a:rPr>
              <a:t>tena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mofo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nidina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avy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any</a:t>
            </a:r>
            <a:r>
              <a:rPr lang="fr-FR" b="1" dirty="0">
                <a:solidFill>
                  <a:prstClr val="black"/>
                </a:solidFill>
              </a:rPr>
              <a:t> an-</a:t>
            </a:r>
            <a:r>
              <a:rPr lang="fr-FR" b="1" dirty="0" err="1">
                <a:solidFill>
                  <a:prstClr val="black"/>
                </a:solidFill>
              </a:rPr>
              <a:t>danitra</a:t>
            </a:r>
            <a:r>
              <a:rPr lang="fr-FR" b="1" dirty="0">
                <a:solidFill>
                  <a:prstClr val="black"/>
                </a:solidFill>
              </a:rPr>
              <a:t>. Ny </a:t>
            </a:r>
            <a:r>
              <a:rPr lang="fr-FR" b="1" dirty="0" err="1">
                <a:solidFill>
                  <a:prstClr val="black"/>
                </a:solidFill>
              </a:rPr>
              <a:t>nofony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izany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mofo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izany</a:t>
            </a:r>
            <a:r>
              <a:rPr lang="fr-FR" b="1" dirty="0">
                <a:solidFill>
                  <a:prstClr val="black"/>
                </a:solidFill>
              </a:rPr>
              <a:t> (</a:t>
            </a:r>
            <a:r>
              <a:rPr lang="fr-FR" b="1" dirty="0" err="1">
                <a:solidFill>
                  <a:prstClr val="black"/>
                </a:solidFill>
              </a:rPr>
              <a:t>Jaona</a:t>
            </a:r>
            <a:r>
              <a:rPr lang="fr-FR" b="1" dirty="0">
                <a:solidFill>
                  <a:prstClr val="black"/>
                </a:solidFill>
              </a:rPr>
              <a:t> 6:51). Ny </a:t>
            </a:r>
            <a:r>
              <a:rPr lang="fr-FR" b="1" dirty="0" err="1">
                <a:solidFill>
                  <a:prstClr val="black"/>
                </a:solidFill>
              </a:rPr>
              <a:t>vatany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izay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notorotoroana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teo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amin’ny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hazo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fijaliana</a:t>
            </a:r>
            <a:r>
              <a:rPr lang="fr-FR" b="1" dirty="0">
                <a:solidFill>
                  <a:prstClr val="black"/>
                </a:solidFill>
              </a:rPr>
              <a:t> ho </a:t>
            </a:r>
            <a:r>
              <a:rPr lang="fr-FR" b="1" dirty="0" err="1">
                <a:solidFill>
                  <a:prstClr val="black"/>
                </a:solidFill>
              </a:rPr>
              <a:t>famonjena</a:t>
            </a:r>
            <a:r>
              <a:rPr lang="fr-FR" b="1" dirty="0">
                <a:solidFill>
                  <a:prstClr val="black"/>
                </a:solidFill>
              </a:rPr>
              <a:t> ho </a:t>
            </a:r>
            <a:r>
              <a:rPr lang="fr-FR" b="1" dirty="0" err="1">
                <a:solidFill>
                  <a:prstClr val="black"/>
                </a:solidFill>
              </a:rPr>
              <a:t>an’izay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rehetra</a:t>
            </a:r>
            <a:r>
              <a:rPr lang="fr-FR" b="1" dirty="0">
                <a:solidFill>
                  <a:prstClr val="black"/>
                </a:solidFill>
              </a:rPr>
              <a:t> “</a:t>
            </a:r>
            <a:r>
              <a:rPr lang="fr-FR" b="1" dirty="0" err="1">
                <a:solidFill>
                  <a:prstClr val="black"/>
                </a:solidFill>
              </a:rPr>
              <a:t>mihinana</a:t>
            </a:r>
            <a:r>
              <a:rPr lang="fr-FR" b="1" dirty="0">
                <a:solidFill>
                  <a:prstClr val="black"/>
                </a:solidFill>
              </a:rPr>
              <a:t>” </a:t>
            </a:r>
            <a:r>
              <a:rPr lang="fr-FR" b="1" dirty="0" err="1">
                <a:solidFill>
                  <a:prstClr val="black"/>
                </a:solidFill>
              </a:rPr>
              <a:t>izany</a:t>
            </a:r>
            <a:r>
              <a:rPr lang="fr-FR" b="1" dirty="0">
                <a:solidFill>
                  <a:prstClr val="black"/>
                </a:solidFill>
              </a:rPr>
              <a:t>—dia </a:t>
            </a:r>
            <a:r>
              <a:rPr lang="fr-FR" b="1" dirty="0" err="1">
                <a:solidFill>
                  <a:prstClr val="black"/>
                </a:solidFill>
              </a:rPr>
              <a:t>izay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mandray</a:t>
            </a:r>
            <a:r>
              <a:rPr lang="fr-FR" b="1" dirty="0">
                <a:solidFill>
                  <a:prstClr val="black"/>
                </a:solidFill>
              </a:rPr>
              <a:t> Azy ho </a:t>
            </a:r>
            <a:r>
              <a:rPr lang="fr-FR" b="1" dirty="0" err="1">
                <a:solidFill>
                  <a:prstClr val="black"/>
                </a:solidFill>
              </a:rPr>
              <a:t>Mpamonjy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sy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manana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fifandraisana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Aminy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isan’andro</a:t>
            </a:r>
            <a:r>
              <a:rPr lang="fr-FR" b="1" dirty="0">
                <a:solidFill>
                  <a:prstClr val="black"/>
                </a:solidFill>
              </a:rPr>
              <a:t>. </a:t>
            </a:r>
            <a:r>
              <a:rPr lang="fr-FR" b="1" dirty="0" err="1">
                <a:solidFill>
                  <a:prstClr val="black"/>
                </a:solidFill>
              </a:rPr>
              <a:t>Kristy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irery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ihany</a:t>
            </a:r>
            <a:r>
              <a:rPr lang="fr-FR" b="1" dirty="0">
                <a:solidFill>
                  <a:prstClr val="black"/>
                </a:solidFill>
              </a:rPr>
              <a:t> no </a:t>
            </a:r>
            <a:r>
              <a:rPr lang="fr-FR" b="1" dirty="0" err="1">
                <a:solidFill>
                  <a:prstClr val="black"/>
                </a:solidFill>
              </a:rPr>
              <a:t>afaka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manome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fahafaham</a:t>
            </a:r>
            <a:r>
              <a:rPr lang="fr-FR" b="1" dirty="0">
                <a:solidFill>
                  <a:prstClr val="black"/>
                </a:solidFill>
              </a:rPr>
              <a:t>-po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hetaheta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sy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hanoanantsika</a:t>
            </a:r>
            <a:r>
              <a:rPr lang="fr-FR" b="1" dirty="0">
                <a:solidFill>
                  <a:prstClr val="black"/>
                </a:solidFill>
              </a:rPr>
              <a:t> ara-</a:t>
            </a:r>
            <a:r>
              <a:rPr lang="fr-FR" b="1" dirty="0" err="1">
                <a:solidFill>
                  <a:prstClr val="black"/>
                </a:solidFill>
              </a:rPr>
              <a:t>panahy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400275" y="3866789"/>
            <a:ext cx="7309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b="1" dirty="0" err="1">
                <a:solidFill>
                  <a:prstClr val="black"/>
                </a:solidFill>
              </a:rPr>
              <a:t>Izy</a:t>
            </a:r>
            <a:r>
              <a:rPr lang="fr-FR" b="1" dirty="0">
                <a:solidFill>
                  <a:prstClr val="black"/>
                </a:solidFill>
              </a:rPr>
              <a:t> no </a:t>
            </a:r>
            <a:r>
              <a:rPr lang="fr-FR" b="1" dirty="0" err="1">
                <a:solidFill>
                  <a:prstClr val="black"/>
                </a:solidFill>
              </a:rPr>
              <a:t>hany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afaka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manome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ranon’aina</a:t>
            </a:r>
            <a:r>
              <a:rPr lang="fr-FR" b="1" dirty="0">
                <a:solidFill>
                  <a:prstClr val="black"/>
                </a:solidFill>
              </a:rPr>
              <a:t>, </a:t>
            </a:r>
            <a:r>
              <a:rPr lang="fr-FR" b="1" dirty="0" err="1">
                <a:solidFill>
                  <a:prstClr val="black"/>
                </a:solidFill>
              </a:rPr>
              <a:t>izay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maneho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Fanahy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Masina</a:t>
            </a:r>
            <a:r>
              <a:rPr lang="fr-FR" b="1" dirty="0">
                <a:solidFill>
                  <a:prstClr val="black"/>
                </a:solidFill>
              </a:rPr>
              <a:t> (</a:t>
            </a:r>
            <a:r>
              <a:rPr lang="fr-FR" b="1" dirty="0" err="1">
                <a:solidFill>
                  <a:prstClr val="black"/>
                </a:solidFill>
              </a:rPr>
              <a:t>Jao</a:t>
            </a:r>
            <a:r>
              <a:rPr lang="fr-FR" b="1" dirty="0">
                <a:solidFill>
                  <a:prstClr val="black"/>
                </a:solidFill>
              </a:rPr>
              <a:t>. 4:14; 7:37-39). </a:t>
            </a:r>
            <a:r>
              <a:rPr lang="fr-FR" b="1" dirty="0" err="1">
                <a:solidFill>
                  <a:prstClr val="black"/>
                </a:solidFill>
              </a:rPr>
              <a:t>Izy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irery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ihany</a:t>
            </a:r>
            <a:r>
              <a:rPr lang="fr-FR" b="1" dirty="0">
                <a:solidFill>
                  <a:prstClr val="black"/>
                </a:solidFill>
              </a:rPr>
              <a:t> no </a:t>
            </a:r>
            <a:r>
              <a:rPr lang="fr-FR" b="1" dirty="0" err="1">
                <a:solidFill>
                  <a:prstClr val="black"/>
                </a:solidFill>
              </a:rPr>
              <a:t>afaka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manome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fahafaham</a:t>
            </a:r>
            <a:r>
              <a:rPr lang="fr-FR" b="1" dirty="0">
                <a:solidFill>
                  <a:prstClr val="black"/>
                </a:solidFill>
              </a:rPr>
              <a:t>-po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hetahetantsika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mikatsaka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fiadanana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sy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fifaliana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ary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fahasambarana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00278" y="3021322"/>
            <a:ext cx="72903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b="1" dirty="0" err="1">
                <a:solidFill>
                  <a:prstClr val="black"/>
                </a:solidFill>
              </a:rPr>
              <a:t>Ankoatr’izany</a:t>
            </a:r>
            <a:r>
              <a:rPr lang="fr-FR" b="1" dirty="0">
                <a:solidFill>
                  <a:prstClr val="black"/>
                </a:solidFill>
              </a:rPr>
              <a:t>, dia </a:t>
            </a:r>
            <a:r>
              <a:rPr lang="fr-FR" b="1" dirty="0" err="1">
                <a:solidFill>
                  <a:prstClr val="black"/>
                </a:solidFill>
              </a:rPr>
              <a:t>nampiharin’i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Jesosy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tamin’ny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tenany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manokana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tantaran’ny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rano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avy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tamin’ny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vatolampy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sy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mofo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avy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any</a:t>
            </a:r>
            <a:r>
              <a:rPr lang="fr-FR" b="1" dirty="0">
                <a:solidFill>
                  <a:prstClr val="black"/>
                </a:solidFill>
              </a:rPr>
              <a:t> an-</a:t>
            </a:r>
            <a:r>
              <a:rPr lang="fr-FR" b="1" dirty="0" err="1">
                <a:solidFill>
                  <a:prstClr val="black"/>
                </a:solidFill>
              </a:rPr>
              <a:t>danitra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400279" y="2198449"/>
            <a:ext cx="72903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b="1" dirty="0" err="1">
                <a:solidFill>
                  <a:prstClr val="black"/>
                </a:solidFill>
              </a:rPr>
              <a:t>Mampitandrina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antsika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amin’ny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fitsiriritana</a:t>
            </a:r>
            <a:r>
              <a:rPr lang="fr-FR" b="1" dirty="0">
                <a:solidFill>
                  <a:prstClr val="black"/>
                </a:solidFill>
              </a:rPr>
              <a:t>; </a:t>
            </a:r>
            <a:r>
              <a:rPr lang="fr-FR" b="1" dirty="0" err="1">
                <a:solidFill>
                  <a:prstClr val="black"/>
                </a:solidFill>
              </a:rPr>
              <a:t>fanompoan-tsampy</a:t>
            </a:r>
            <a:r>
              <a:rPr lang="fr-FR" b="1" dirty="0">
                <a:solidFill>
                  <a:prstClr val="black"/>
                </a:solidFill>
              </a:rPr>
              <a:t>; </a:t>
            </a:r>
            <a:r>
              <a:rPr lang="fr-FR" b="1" dirty="0" err="1">
                <a:solidFill>
                  <a:prstClr val="black"/>
                </a:solidFill>
              </a:rPr>
              <a:t>fijangajangana</a:t>
            </a:r>
            <a:r>
              <a:rPr lang="fr-FR" b="1" dirty="0">
                <a:solidFill>
                  <a:prstClr val="black"/>
                </a:solidFill>
              </a:rPr>
              <a:t>; </a:t>
            </a:r>
            <a:r>
              <a:rPr lang="fr-FR" b="1" dirty="0" err="1">
                <a:solidFill>
                  <a:prstClr val="black"/>
                </a:solidFill>
              </a:rPr>
              <a:t>fakana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fanahy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an’Andriamanitra</a:t>
            </a:r>
            <a:r>
              <a:rPr lang="fr-FR" b="1" dirty="0">
                <a:solidFill>
                  <a:prstClr val="black"/>
                </a:solidFill>
              </a:rPr>
              <a:t>; </a:t>
            </a:r>
            <a:r>
              <a:rPr lang="fr-FR" b="1" dirty="0" err="1">
                <a:solidFill>
                  <a:prstClr val="black"/>
                </a:solidFill>
              </a:rPr>
              <a:t>ary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fifosana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ireo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tantara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ireo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085653"/>
            <a:ext cx="994168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Fantatry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Mpanavotra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an'izao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tontolo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izao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filàn’ny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fanahy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tsirairay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Rehefa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ampahorina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reraka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isika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fantany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izany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no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manome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famelombelomana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ara-panahy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Mangataka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Aminy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isika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miambena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amin'ny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fivavahana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ho tonga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izany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Jesosy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no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mofon’aina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izay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hohanina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isan’andro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no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ranon’aina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ho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an’ny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fanahy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karakaina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reraka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mahazo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mandray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fahasoavany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rehetra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Ho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maina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matetika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famorian-drano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eto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an-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, ho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ritra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dobony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; fa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ao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amin’i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Kristy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kosa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misy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loharano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velona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izay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azontsika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anovozana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mandrakariva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. Na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manao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ahoana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manao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ahoana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no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tovozitsika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ka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hanomezantsika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ho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an'ny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hafa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mbola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ho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feno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hatrany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ao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Tsy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atahorana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ho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famatsiana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satria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Kristy no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loharanon’ny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fahamarinana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tsy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mety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ritra</a:t>
            </a:r>
            <a:r>
              <a:rPr lang="en-US" sz="2300" b="1" dirty="0">
                <a:solidFill>
                  <a:prstClr val="black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271960" y="5621000"/>
            <a:ext cx="4095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the Times, 22</a:t>
            </a:r>
            <a:r>
              <a:rPr kumimoji="0" lang="en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Aprily,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240596"/>
            <a:ext cx="5302343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hoy Jehovah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tamin'i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Mosesy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‘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Mandra-pahoviana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handavanareo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tsy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hitandrina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didiko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lalàko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Saino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 Jehovah no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nanome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anareo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Sabata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koa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izany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anomezany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anareo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mofo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ampy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indroa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andro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amin'ny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andro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fahenina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samia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mitoetra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amin'ny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fitoerany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avy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ianareo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ka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aoka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tsy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hisy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hiala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amin'ny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fitoerany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amin'ny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andro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fahafito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.’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Dia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nitsahatra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olona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tamin'ny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andro</a:t>
            </a:r>
            <a:r>
              <a:rPr kumimoji="0" lang="en-U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fahafito</a:t>
            </a:r>
            <a:r>
              <a:rPr kumimoji="0" lang="es-ES" sz="26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Eksodosy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0654130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Tafita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sisin-tanin’i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Egypta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ihany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. An-</a:t>
            </a:r>
            <a:r>
              <a:rPr lang="fr-FR" sz="2000" b="1" dirty="0" err="1">
                <a:solidFill>
                  <a:prstClr val="black"/>
                </a:solidFill>
              </a:rPr>
              <a:t>dalana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Kanana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ihany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nony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farany</a:t>
            </a:r>
            <a:r>
              <a:rPr lang="fr-FR" sz="2000" b="1" dirty="0">
                <a:solidFill>
                  <a:prstClr val="black"/>
                </a:solidFill>
              </a:rPr>
              <a:t>, dia </a:t>
            </a:r>
            <a:r>
              <a:rPr lang="fr-FR" sz="2000" b="1" dirty="0" err="1">
                <a:solidFill>
                  <a:prstClr val="black"/>
                </a:solidFill>
              </a:rPr>
              <a:t>ilay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tondra-</a:t>
            </a:r>
            <a:r>
              <a:rPr lang="fr-FR" sz="2000" b="1" dirty="0" err="1">
                <a:solidFill>
                  <a:prstClr val="black"/>
                </a:solidFill>
              </a:rPr>
              <a:t>dronono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tantely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155477"/>
            <a:ext cx="70580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>
                <a:solidFill>
                  <a:prstClr val="black"/>
                </a:solidFill>
              </a:rPr>
              <a:t>Vao </a:t>
            </a:r>
            <a:r>
              <a:rPr lang="fr-FR" sz="2000" b="1" dirty="0" err="1">
                <a:solidFill>
                  <a:prstClr val="black"/>
                </a:solidFill>
              </a:rPr>
              <a:t>niseho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taratra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olana</a:t>
            </a:r>
            <a:r>
              <a:rPr lang="fr-FR" sz="2000" b="1" dirty="0">
                <a:solidFill>
                  <a:prstClr val="black"/>
                </a:solidFill>
              </a:rPr>
              <a:t> dia </a:t>
            </a:r>
            <a:r>
              <a:rPr lang="fr-FR" sz="2000" b="1" dirty="0" err="1">
                <a:solidFill>
                  <a:prstClr val="black"/>
                </a:solidFill>
              </a:rPr>
              <a:t>nanomboka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nitaraina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olona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Naleony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maty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Egypta</a:t>
            </a:r>
            <a:r>
              <a:rPr lang="fr-FR" sz="2000" b="1" dirty="0">
                <a:solidFill>
                  <a:prstClr val="black"/>
                </a:solidFill>
              </a:rPr>
              <a:t>! Tena </a:t>
            </a:r>
            <a:r>
              <a:rPr lang="fr-FR" sz="2000" b="1" dirty="0" err="1">
                <a:solidFill>
                  <a:prstClr val="black"/>
                </a:solidFill>
              </a:rPr>
              <a:t>nila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nampitomboana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nohatanjahina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finoan'izy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Koa</a:t>
            </a:r>
            <a:r>
              <a:rPr lang="fr-FR" sz="2000" b="1" dirty="0">
                <a:solidFill>
                  <a:prstClr val="black"/>
                </a:solidFill>
              </a:rPr>
              <a:t> dia </a:t>
            </a:r>
            <a:r>
              <a:rPr lang="fr-FR" sz="2000" b="1" dirty="0" err="1">
                <a:solidFill>
                  <a:prstClr val="black"/>
                </a:solidFill>
              </a:rPr>
              <a:t>nomen'Andriamanitra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rano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mofo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; </a:t>
            </a:r>
            <a:r>
              <a:rPr lang="fr-FR" sz="2000" b="1" dirty="0" err="1">
                <a:solidFill>
                  <a:prstClr val="black"/>
                </a:solidFill>
              </a:rPr>
              <a:t>narovany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</a:t>
            </a:r>
            <a:r>
              <a:rPr lang="fr-FR" sz="2000" b="1" dirty="0">
                <a:solidFill>
                  <a:prstClr val="black"/>
                </a:solidFill>
              </a:rPr>
              <a:t>’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fahavalony</a:t>
            </a:r>
            <a:r>
              <a:rPr lang="fr-FR" sz="2000" b="1" dirty="0">
                <a:solidFill>
                  <a:prstClr val="black"/>
                </a:solidFill>
              </a:rPr>
              <a:t>; </a:t>
            </a:r>
            <a:r>
              <a:rPr lang="fr-FR" sz="2000" b="1" dirty="0" err="1">
                <a:solidFill>
                  <a:prstClr val="black"/>
                </a:solidFill>
              </a:rPr>
              <a:t>ary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nampiany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tamin'ny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fandaminana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Toa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lafatra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avokoa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zava-drehetra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nandritra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hateloana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Lany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anefa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vatsy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nentin’izy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Ahoana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hamahanana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olona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roa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tapitrisa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an'efitra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76454" y="1513712"/>
            <a:ext cx="885103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Nianatra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amin'ny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sekoly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fanomanana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mba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hahazoana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miditra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any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amin'ny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tanin'ny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fikasana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vahoaka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Hebreo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tahaka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izany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anjarantsika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mahatsiaro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indray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fitsapan'ny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Isiraely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fahizay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amin'ny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tsotra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manetry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mba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hanomanana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antsika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ho any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Kanànan'ny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Lanitra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</a:t>
            </a:r>
            <a:r>
              <a:rPr lang="pl-PL" sz="1600" b="1" dirty="0">
                <a:solidFill>
                  <a:prstClr val="black"/>
                </a:solidFill>
              </a:rPr>
              <a:t>Patriarka s</a:t>
            </a:r>
            <a:r>
              <a:rPr lang="fr-FR" sz="1600" b="1" dirty="0">
                <a:solidFill>
                  <a:prstClr val="black"/>
                </a:solidFill>
              </a:rPr>
              <a:t>y</a:t>
            </a:r>
            <a:r>
              <a:rPr lang="pl-PL" sz="1600" b="1" dirty="0">
                <a:solidFill>
                  <a:prstClr val="black"/>
                </a:solidFill>
              </a:rPr>
              <a:t> Mpaminany, p. 277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4400" b="1" spc="30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RANO VOADIO </a:t>
            </a:r>
            <a:endParaRPr kumimoji="0" lang="en" sz="4400" b="1" i="0" u="none" strike="noStrike" kern="1200" cap="none" spc="30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282772" y="160469"/>
            <a:ext cx="5774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tonga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tao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, fa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tsy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nahasotro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rano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tao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Mara,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satria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nangidy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koa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nanaovany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anarany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hoe Mara.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Eksodosy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735358" y="1321785"/>
            <a:ext cx="8456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Raha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momba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antsika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Andriamanitra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nahoana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misy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zava-dratsy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manjo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antsika</a:t>
            </a:r>
            <a:r>
              <a:rPr lang="fr-FR" sz="2000" b="1" dirty="0">
                <a:solidFill>
                  <a:prstClr val="black"/>
                </a:solidFill>
              </a:rPr>
              <a:t>? </a:t>
            </a:r>
            <a:r>
              <a:rPr lang="fr-FR" sz="2000" b="1" dirty="0" err="1">
                <a:solidFill>
                  <a:prstClr val="black"/>
                </a:solidFill>
              </a:rPr>
              <a:t>Toa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izany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foto-pisainan’ny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Israelita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rehefa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tafita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Ranomasina</a:t>
            </a:r>
            <a:r>
              <a:rPr lang="fr-FR" sz="2000" b="1" dirty="0">
                <a:solidFill>
                  <a:prstClr val="black"/>
                </a:solidFill>
              </a:rPr>
              <a:t> Mena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587" y="3464091"/>
            <a:ext cx="4697819" cy="32066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8052" y="5071456"/>
            <a:ext cx="73778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Tian’Andriamanitra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hatsapantsika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fanatrehany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hiandrasantsika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baikony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ary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hiarahantsika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miasa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735358" y="3270277"/>
            <a:ext cx="36035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Nangataka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Mosesy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mba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hanampy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fanatanterahana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fahagagana</a:t>
            </a:r>
            <a:r>
              <a:rPr lang="fr-FR" sz="2000" b="1" dirty="0">
                <a:solidFill>
                  <a:prstClr val="black"/>
                </a:solidFill>
              </a:rPr>
              <a:t>, ka </a:t>
            </a:r>
            <a:r>
              <a:rPr lang="fr-FR" sz="2000" b="1" dirty="0" err="1">
                <a:solidFill>
                  <a:prstClr val="black"/>
                </a:solidFill>
              </a:rPr>
              <a:t>nasainy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nanipy</a:t>
            </a:r>
            <a:r>
              <a:rPr lang="fr-FR" sz="2000" b="1" dirty="0">
                <a:solidFill>
                  <a:prstClr val="black"/>
                </a:solidFill>
              </a:rPr>
              <a:t> tapa-</a:t>
            </a:r>
            <a:r>
              <a:rPr lang="fr-FR" sz="2000" b="1" dirty="0" err="1">
                <a:solidFill>
                  <a:prstClr val="black"/>
                </a:solidFill>
              </a:rPr>
              <a:t>kazo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hanadiovana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rano</a:t>
            </a:r>
            <a:r>
              <a:rPr lang="fr-FR" sz="2000" b="1" dirty="0">
                <a:solidFill>
                  <a:prstClr val="black"/>
                </a:solidFill>
              </a:rPr>
              <a:t>. (</a:t>
            </a:r>
            <a:r>
              <a:rPr lang="fr-FR" sz="2000" b="1" dirty="0" err="1">
                <a:solidFill>
                  <a:prstClr val="black"/>
                </a:solidFill>
              </a:rPr>
              <a:t>Eks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15:25).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735358" y="2249806"/>
            <a:ext cx="8435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Nitaraina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rehefa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nahita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ilay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rano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sotroina</a:t>
            </a:r>
            <a:r>
              <a:rPr lang="fr-FR" sz="2000" b="1" dirty="0">
                <a:solidFill>
                  <a:prstClr val="black"/>
                </a:solidFill>
              </a:rPr>
              <a:t>: “</a:t>
            </a:r>
            <a:r>
              <a:rPr lang="fr-FR" sz="2000" b="1" dirty="0" err="1">
                <a:solidFill>
                  <a:prstClr val="black"/>
                </a:solidFill>
              </a:rPr>
              <a:t>Inona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hosotroinay</a:t>
            </a:r>
            <a:r>
              <a:rPr lang="fr-FR" sz="2000" b="1" dirty="0">
                <a:solidFill>
                  <a:prstClr val="black"/>
                </a:solidFill>
              </a:rPr>
              <a:t>?” (</a:t>
            </a:r>
            <a:r>
              <a:rPr lang="fr-FR" sz="2000" b="1" dirty="0" err="1">
                <a:solidFill>
                  <a:prstClr val="black"/>
                </a:solidFill>
              </a:rPr>
              <a:t>Eks</a:t>
            </a:r>
            <a:r>
              <a:rPr lang="fr-FR" sz="2000" b="1" dirty="0">
                <a:solidFill>
                  <a:prstClr val="black"/>
                </a:solidFill>
              </a:rPr>
              <a:t>. 15:24). </a:t>
            </a:r>
            <a:r>
              <a:rPr lang="fr-FR" sz="2000" b="1" dirty="0" err="1">
                <a:solidFill>
                  <a:prstClr val="black"/>
                </a:solidFill>
              </a:rPr>
              <a:t>Afaka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nanadio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rano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Andriamanitra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talohan’ny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nahatongavany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saingy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niandry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fotoana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mety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0" y="5797272"/>
            <a:ext cx="67884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Raha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nahatanteraka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fitakian’Andriamanitra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Isiraely</a:t>
            </a:r>
            <a:r>
              <a:rPr lang="fr-FR" sz="2000" b="1" dirty="0">
                <a:solidFill>
                  <a:prstClr val="black"/>
                </a:solidFill>
              </a:rPr>
              <a:t>, ka </a:t>
            </a:r>
            <a:r>
              <a:rPr lang="fr-FR" sz="2000" b="1" dirty="0" err="1">
                <a:solidFill>
                  <a:prstClr val="black"/>
                </a:solidFill>
              </a:rPr>
              <a:t>nankatò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lalàna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nomen’Andriamanitra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azy</a:t>
            </a:r>
            <a:r>
              <a:rPr lang="fr-FR" sz="2000" b="1" dirty="0">
                <a:solidFill>
                  <a:prstClr val="black"/>
                </a:solidFill>
              </a:rPr>
              <a:t>, dia </a:t>
            </a:r>
            <a:r>
              <a:rPr lang="fr-FR" sz="2000" b="1" dirty="0" err="1">
                <a:solidFill>
                  <a:prstClr val="black"/>
                </a:solidFill>
              </a:rPr>
              <a:t>azony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antoka</a:t>
            </a:r>
            <a:r>
              <a:rPr lang="fr-FR" sz="2000" b="1" dirty="0">
                <a:solidFill>
                  <a:prstClr val="black"/>
                </a:solidFill>
              </a:rPr>
              <a:t> fa ho </a:t>
            </a:r>
            <a:r>
              <a:rPr lang="fr-FR" sz="2000" b="1" dirty="0" err="1">
                <a:solidFill>
                  <a:prstClr val="black"/>
                </a:solidFill>
              </a:rPr>
              <a:t>voaro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ratsy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(</a:t>
            </a:r>
            <a:r>
              <a:rPr lang="fr-FR" sz="2000" b="1" dirty="0" err="1">
                <a:solidFill>
                  <a:prstClr val="black"/>
                </a:solidFill>
              </a:rPr>
              <a:t>Eks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15:26).</a:t>
            </a: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lvl="0" algn="ctr">
              <a:defRPr/>
            </a:pPr>
            <a:r>
              <a:rPr lang="fr-FR" sz="4400" b="1" dirty="0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MOFO AVY ANY AN-DANITRA </a:t>
            </a:r>
            <a:endParaRPr kumimoji="0" lang="e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139148" y="600372"/>
            <a:ext cx="1181291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rehefa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hitan'ny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Zanak'Isiraely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nifanontany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hoe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: “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Inona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itony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?”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satria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tsy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fantany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ireny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hoy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Mosesy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taminy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Itony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mofo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nomen'i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Jehovah ho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fihinanareo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Eksodosy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39148" y="1246703"/>
            <a:ext cx="4711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Nahatonga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Isiraely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himonomonona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Mosesy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Arona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faniriana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hihinan-kena</a:t>
            </a:r>
            <a:r>
              <a:rPr lang="fr-FR" sz="2000" b="1" dirty="0">
                <a:solidFill>
                  <a:prstClr val="black"/>
                </a:solidFill>
              </a:rPr>
              <a:t> (</a:t>
            </a:r>
            <a:r>
              <a:rPr lang="fr-FR" sz="2000" b="1" dirty="0" err="1">
                <a:solidFill>
                  <a:prstClr val="black"/>
                </a:solidFill>
              </a:rPr>
              <a:t>Eksodosy</a:t>
            </a:r>
            <a:r>
              <a:rPr lang="fr-FR" sz="2000" b="1" dirty="0">
                <a:solidFill>
                  <a:prstClr val="black"/>
                </a:solidFill>
              </a:rPr>
              <a:t> 16:2–3). </a:t>
            </a:r>
            <a:r>
              <a:rPr lang="fr-FR" sz="2000" b="1" dirty="0" err="1">
                <a:solidFill>
                  <a:prstClr val="black"/>
                </a:solidFill>
              </a:rPr>
              <a:t>Nefa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Andriamanitra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tena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niantefan'izany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fimonomonoana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izany</a:t>
            </a:r>
            <a:r>
              <a:rPr lang="fr-FR" sz="2000" b="1" dirty="0">
                <a:solidFill>
                  <a:prstClr val="black"/>
                </a:solidFill>
              </a:rPr>
              <a:t> (</a:t>
            </a:r>
            <a:r>
              <a:rPr lang="fr-FR" sz="2000" b="1" dirty="0" err="1">
                <a:solidFill>
                  <a:prstClr val="black"/>
                </a:solidFill>
              </a:rPr>
              <a:t>Eksodosy</a:t>
            </a:r>
            <a:r>
              <a:rPr lang="fr-FR" sz="2000" b="1" dirty="0">
                <a:solidFill>
                  <a:prstClr val="black"/>
                </a:solidFill>
              </a:rPr>
              <a:t> 16:8). </a:t>
            </a:r>
            <a:r>
              <a:rPr lang="fr-FR" sz="2000" b="1" dirty="0" err="1">
                <a:solidFill>
                  <a:prstClr val="black"/>
                </a:solidFill>
              </a:rPr>
              <a:t>Inona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olan'izy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kern="1200" dirty="0" err="1"/>
                <a:t>Rehefa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miposaka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ny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masoandro</a:t>
              </a:r>
              <a:r>
                <a:rPr lang="fr-FR" sz="1400" b="1" kern="1200" dirty="0"/>
                <a:t> dia </a:t>
              </a:r>
              <a:r>
                <a:rPr lang="fr-FR" sz="1400" b="1" kern="1200" dirty="0" err="1"/>
                <a:t>levona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izy</a:t>
              </a:r>
              <a:r>
                <a:rPr lang="fr-FR" sz="1400" b="1" kern="1200" dirty="0"/>
                <a:t> </a:t>
              </a:r>
              <a:br>
                <a:rPr lang="fr-FR" sz="1400" b="1" kern="1200" dirty="0"/>
              </a:br>
              <a:r>
                <a:rPr lang="fr-FR" sz="1400" b="1" kern="1200" dirty="0"/>
                <a:t>(</a:t>
              </a:r>
              <a:r>
                <a:rPr lang="fr-FR" sz="1400" b="1" kern="1200" dirty="0" err="1"/>
                <a:t>Eks</a:t>
              </a:r>
              <a:r>
                <a:rPr lang="en" sz="1400" b="1" kern="1200" dirty="0"/>
                <a:t> . 16:21)</a:t>
              </a:r>
              <a:endParaRPr lang="es-ES" sz="14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 err="1"/>
                <a:t>Fatra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mitovy</a:t>
              </a:r>
              <a:r>
                <a:rPr lang="fr-FR" sz="1600" b="1" kern="1200" dirty="0"/>
                <a:t> no </a:t>
              </a:r>
              <a:r>
                <a:rPr lang="fr-FR" sz="1600" b="1" kern="1200" dirty="0" err="1"/>
                <a:t>nilatsaka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nandritra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ny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dimy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andro</a:t>
              </a:r>
              <a:r>
                <a:rPr lang="fr-FR" sz="1600" b="1" kern="1200" dirty="0"/>
                <a:t> (</a:t>
              </a:r>
              <a:r>
                <a:rPr lang="fr-FR" sz="1600" b="1" kern="1200" dirty="0" err="1"/>
                <a:t>Eks</a:t>
              </a:r>
              <a:r>
                <a:rPr lang="en" sz="1600" b="1" kern="1200" dirty="0"/>
                <a:t>. 16:16)</a:t>
              </a:r>
              <a:endParaRPr lang="es-ES" sz="16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kern="1200" dirty="0" err="1"/>
                <a:t>Nilatsaka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avo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roa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heny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izany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tamin’ny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andro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fahenina</a:t>
              </a:r>
              <a:r>
                <a:rPr lang="fr-FR" sz="1400" b="1" kern="1200" dirty="0"/>
                <a:t> (</a:t>
              </a:r>
              <a:r>
                <a:rPr lang="fr-FR" sz="1400" b="1" kern="1200" dirty="0" err="1"/>
                <a:t>Eks</a:t>
              </a:r>
              <a:r>
                <a:rPr lang="en" sz="1400" b="1" kern="1200" dirty="0"/>
                <a:t>. 16:22)</a:t>
              </a:r>
              <a:endParaRPr lang="es-ES" sz="14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 err="1"/>
                <a:t>Tsy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nisy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nilatsaka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rehefa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Asabotsy</a:t>
              </a:r>
              <a:r>
                <a:rPr lang="fr-FR" sz="1600" b="1" kern="1200" dirty="0"/>
                <a:t> (</a:t>
              </a:r>
              <a:r>
                <a:rPr lang="fr-FR" sz="1600" b="1" kern="1200" dirty="0" err="1"/>
                <a:t>Eks</a:t>
              </a:r>
              <a:r>
                <a:rPr lang="en" sz="1600" b="1" kern="1200" dirty="0"/>
                <a:t>. 16:26)</a:t>
              </a:r>
              <a:endParaRPr lang="es-ES" sz="16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kern="1200" dirty="0" err="1"/>
                <a:t>Niteraka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olitra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izy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amin'ny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andro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iray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miditra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amin'ny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andro</a:t>
              </a:r>
              <a:r>
                <a:rPr lang="fr-FR" sz="1400" b="1" kern="1200" dirty="0"/>
                <a:t> </a:t>
              </a:r>
              <a:r>
                <a:rPr lang="fr-FR" sz="1400" b="1" kern="1200" dirty="0" err="1"/>
                <a:t>manaraka</a:t>
              </a:r>
              <a:r>
                <a:rPr lang="fr-FR" sz="1400" b="1" kern="1200" dirty="0"/>
                <a:t> </a:t>
              </a:r>
              <a:br>
                <a:rPr lang="fr-FR" sz="1400" b="1" kern="1200" dirty="0"/>
              </a:br>
              <a:r>
                <a:rPr lang="fr-FR" sz="1400" b="1" kern="1200" dirty="0"/>
                <a:t>(</a:t>
              </a:r>
              <a:r>
                <a:rPr lang="fr-FR" sz="1400" b="1" kern="1200" dirty="0" err="1"/>
                <a:t>Eks</a:t>
              </a:r>
              <a:r>
                <a:rPr lang="en" sz="1400" b="1" kern="1200" dirty="0"/>
                <a:t>. 16:20)</a:t>
              </a:r>
              <a:endParaRPr lang="es-ES" sz="14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 err="1"/>
                <a:t>Tsy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simba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izy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ny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Zoma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miditra</a:t>
              </a:r>
              <a:r>
                <a:rPr lang="fr-FR" sz="1600" b="1" kern="1200" dirty="0"/>
                <a:t> </a:t>
              </a:r>
              <a:r>
                <a:rPr lang="fr-FR" sz="1600" b="1" kern="1200" dirty="0" err="1"/>
                <a:t>Asabotsy</a:t>
              </a:r>
              <a:r>
                <a:rPr lang="fr-FR" sz="1600" b="1" kern="1200" dirty="0"/>
                <a:t> </a:t>
              </a:r>
              <a:br>
                <a:rPr lang="fr-FR" sz="1600" b="1" kern="1200" dirty="0"/>
              </a:br>
              <a:r>
                <a:rPr lang="fr-FR" sz="1600" b="1" kern="1200" dirty="0"/>
                <a:t>(</a:t>
              </a:r>
              <a:r>
                <a:rPr lang="fr-FR" sz="1600" b="1" kern="1200" dirty="0" err="1"/>
                <a:t>Eks</a:t>
              </a:r>
              <a:r>
                <a:rPr lang="en" sz="1600" b="1" kern="1200" dirty="0"/>
                <a:t>. 16:23-24)</a:t>
              </a:r>
              <a:endParaRPr lang="es-ES" sz="16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42397" y="4575352"/>
            <a:ext cx="29332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Rehefa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avy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nanome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papelika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hohaniny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Andriamanitra</a:t>
            </a:r>
            <a:r>
              <a:rPr lang="fr-FR" sz="2000" b="1" dirty="0">
                <a:solidFill>
                  <a:prstClr val="black"/>
                </a:solidFill>
              </a:rPr>
              <a:t>, dia </a:t>
            </a:r>
            <a:r>
              <a:rPr lang="fr-FR" sz="2000" b="1" dirty="0" err="1">
                <a:solidFill>
                  <a:prstClr val="black"/>
                </a:solidFill>
              </a:rPr>
              <a:t>nanome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mofo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sahaza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isan’andro</a:t>
            </a:r>
            <a:r>
              <a:rPr lang="fr-FR" sz="2000" b="1" dirty="0">
                <a:solidFill>
                  <a:prstClr val="black"/>
                </a:solidFill>
              </a:rPr>
              <a:t>… </a:t>
            </a:r>
            <a:r>
              <a:rPr lang="fr-FR" sz="2000" b="1" dirty="0" err="1">
                <a:solidFill>
                  <a:prstClr val="black"/>
                </a:solidFill>
              </a:rPr>
              <a:t>nandritra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40 </a:t>
            </a:r>
            <a:r>
              <a:rPr lang="fr-FR" sz="2000" b="1" dirty="0" err="1">
                <a:solidFill>
                  <a:prstClr val="black"/>
                </a:solidFill>
              </a:rPr>
              <a:t>taona</a:t>
            </a:r>
            <a:r>
              <a:rPr lang="fr-FR" sz="2000" b="1" dirty="0">
                <a:solidFill>
                  <a:prstClr val="black"/>
                </a:solidFill>
              </a:rPr>
              <a:t>! (</a:t>
            </a:r>
            <a:r>
              <a:rPr lang="fr-FR" sz="2000" b="1" dirty="0" err="1">
                <a:solidFill>
                  <a:prstClr val="black"/>
                </a:solidFill>
              </a:rPr>
              <a:t>Eks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16:35)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091404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Tena mahagaga tokoa io mofo avy any an-danitra io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2425" y="1515125"/>
            <a:ext cx="6910510" cy="5062925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157" y="1506070"/>
            <a:ext cx="6910510" cy="5071979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-12528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lvl="0" algn="ctr">
              <a:defRPr/>
            </a:pPr>
            <a:r>
              <a:rPr lang="fr-FR" sz="4400" b="1" spc="30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</a:rPr>
              <a:t>VATOLAMPIN'I HOREBA </a:t>
            </a:r>
            <a:endParaRPr kumimoji="0" lang="en" sz="4400" b="1" i="0" u="none" strike="noStrike" kern="1200" cap="none" spc="300" normalizeH="0" baseline="0" noProof="0" dirty="0">
              <a:ln/>
              <a:solidFill>
                <a:srgbClr val="0099FF">
                  <a:lumMod val="75000"/>
                </a:srgbClr>
              </a:solidFill>
              <a:effectLst>
                <a:outerShdw blurRad="50800" dist="38100" dir="2700000" algn="tl" rotWithShape="0">
                  <a:srgbClr val="FF9900">
                    <a:lumMod val="60000"/>
                    <a:lumOff val="40000"/>
                    <a:alpha val="92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-41427" y="383435"/>
            <a:ext cx="12191998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indro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hijanona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eo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anatrehanao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eo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ambonin'ny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harambato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any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Horeba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Aho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hikapoka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harambato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ianao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hisy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rano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hivoaka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avy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aminy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hosotroin'ny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olona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.”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nanao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Mosesy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teo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imason'ny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loholon'ny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Isiraely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Eksodosy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39" y="1255827"/>
            <a:ext cx="50614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</a:t>
            </a:r>
            <a:r>
              <a:rPr lang="fr-FR" sz="2000" b="1" dirty="0" err="1">
                <a:solidFill>
                  <a:prstClr val="black"/>
                </a:solidFill>
              </a:rPr>
              <a:t>Eto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aminay</a:t>
            </a:r>
            <a:r>
              <a:rPr lang="fr-FR" sz="2000" b="1" dirty="0">
                <a:solidFill>
                  <a:prstClr val="black"/>
                </a:solidFill>
              </a:rPr>
              <a:t> va </a:t>
            </a:r>
            <a:r>
              <a:rPr lang="fr-FR" sz="2000" b="1" dirty="0" err="1">
                <a:solidFill>
                  <a:prstClr val="black"/>
                </a:solidFill>
              </a:rPr>
              <a:t>Jehovah</a:t>
            </a:r>
            <a:r>
              <a:rPr lang="fr-FR" sz="2000" b="1" dirty="0">
                <a:solidFill>
                  <a:prstClr val="black"/>
                </a:solidFill>
              </a:rPr>
              <a:t>, sa </a:t>
            </a:r>
            <a:r>
              <a:rPr lang="fr-FR" sz="2000" b="1" dirty="0" err="1">
                <a:solidFill>
                  <a:prstClr val="black"/>
                </a:solidFill>
              </a:rPr>
              <a:t>tsia</a:t>
            </a:r>
            <a:r>
              <a:rPr lang="fr-FR" sz="2000" b="1" dirty="0">
                <a:solidFill>
                  <a:prstClr val="black"/>
                </a:solidFill>
              </a:rPr>
              <a:t>?” (</a:t>
            </a:r>
            <a:r>
              <a:rPr lang="fr-FR" sz="2000" b="1" dirty="0" err="1">
                <a:solidFill>
                  <a:prstClr val="black"/>
                </a:solidFill>
              </a:rPr>
              <a:t>Eksodosy</a:t>
            </a:r>
            <a:r>
              <a:rPr lang="fr-FR" sz="2000" b="1" dirty="0">
                <a:solidFill>
                  <a:prstClr val="black"/>
                </a:solidFill>
              </a:rPr>
              <a:t> 17:7).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Andriamanitra</a:t>
            </a:r>
            <a:r>
              <a:rPr lang="fr-FR" sz="2000" b="1" dirty="0">
                <a:solidFill>
                  <a:prstClr val="black"/>
                </a:solidFill>
              </a:rPr>
              <a:t> va no </a:t>
            </a:r>
            <a:r>
              <a:rPr lang="fr-FR" sz="2000" b="1" dirty="0" err="1">
                <a:solidFill>
                  <a:prstClr val="black"/>
                </a:solidFill>
              </a:rPr>
              <a:t>nandefa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mofo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avy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any</a:t>
            </a:r>
            <a:r>
              <a:rPr lang="fr-FR" sz="2000" b="1" dirty="0">
                <a:solidFill>
                  <a:prstClr val="black"/>
                </a:solidFill>
              </a:rPr>
              <a:t> an-</a:t>
            </a:r>
            <a:r>
              <a:rPr lang="fr-FR" sz="2000" b="1" dirty="0" err="1">
                <a:solidFill>
                  <a:prstClr val="black"/>
                </a:solidFill>
              </a:rPr>
              <a:t>danitra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isan’andro</a:t>
            </a:r>
            <a:r>
              <a:rPr lang="fr-FR" sz="2000" b="1" dirty="0">
                <a:solidFill>
                  <a:prstClr val="black"/>
                </a:solidFill>
              </a:rPr>
              <a:t>?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hitan'izy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tao </a:t>
            </a:r>
            <a:r>
              <a:rPr lang="fr-FR" sz="2000" b="1" dirty="0" err="1">
                <a:solidFill>
                  <a:prstClr val="black"/>
                </a:solidFill>
              </a:rPr>
              <a:t>amin'ny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rahona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ve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izany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8439" y="5873675"/>
            <a:ext cx="5061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>
                <a:solidFill>
                  <a:prstClr val="black"/>
                </a:solidFill>
              </a:rPr>
              <a:t>Ho </a:t>
            </a:r>
            <a:r>
              <a:rPr lang="fr-FR" sz="2000" b="1" dirty="0" err="1">
                <a:solidFill>
                  <a:prstClr val="black"/>
                </a:solidFill>
              </a:rPr>
              <a:t>azy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antsika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koa</a:t>
            </a:r>
            <a:r>
              <a:rPr lang="fr-FR" sz="2000" b="1" dirty="0">
                <a:solidFill>
                  <a:prstClr val="black"/>
                </a:solidFill>
              </a:rPr>
              <a:t>, dia i </a:t>
            </a:r>
            <a:r>
              <a:rPr lang="fr-FR" sz="2000" b="1" dirty="0" err="1">
                <a:solidFill>
                  <a:prstClr val="black"/>
                </a:solidFill>
              </a:rPr>
              <a:t>Kristy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Loharanon’aina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Mpanome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fiainana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mandrakizay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78495" y="4026616"/>
            <a:ext cx="50613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>
                <a:solidFill>
                  <a:prstClr val="black"/>
                </a:solidFill>
              </a:rPr>
              <a:t>Na dia </a:t>
            </a:r>
            <a:r>
              <a:rPr lang="fr-FR" sz="2000" b="1" dirty="0" err="1">
                <a:solidFill>
                  <a:prstClr val="black"/>
                </a:solidFill>
              </a:rPr>
              <a:t>teo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finoan’izy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, dia i </a:t>
            </a:r>
            <a:r>
              <a:rPr lang="fr-FR" sz="2000" b="1" dirty="0" err="1">
                <a:solidFill>
                  <a:prstClr val="black"/>
                </a:solidFill>
              </a:rPr>
              <a:t>Jesosy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mihitsy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napitresaka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vatolampy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nanome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rano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tapaka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nandritra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diany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no “</a:t>
            </a:r>
            <a:r>
              <a:rPr lang="fr-FR" sz="2000" b="1" dirty="0" err="1">
                <a:solidFill>
                  <a:prstClr val="black"/>
                </a:solidFill>
              </a:rPr>
              <a:t>vatolampy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fanahy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nanaraka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azy</a:t>
            </a:r>
            <a:r>
              <a:rPr lang="fr-FR" sz="2000" b="1" dirty="0">
                <a:solidFill>
                  <a:prstClr val="black"/>
                </a:solidFill>
              </a:rPr>
              <a:t>” </a:t>
            </a:r>
            <a:br>
              <a:rPr lang="fr-FR" sz="2000" b="1" dirty="0">
                <a:solidFill>
                  <a:prstClr val="black"/>
                </a:solidFill>
              </a:rPr>
            </a:br>
            <a:r>
              <a:rPr lang="fr-FR" sz="2000" b="1" dirty="0">
                <a:solidFill>
                  <a:prstClr val="black"/>
                </a:solidFill>
              </a:rPr>
              <a:t>(1 </a:t>
            </a:r>
            <a:r>
              <a:rPr lang="fr-FR" sz="2000" b="1" dirty="0" err="1">
                <a:solidFill>
                  <a:prstClr val="black"/>
                </a:solidFill>
              </a:rPr>
              <a:t>Kor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10:4).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7227" y="2795110"/>
            <a:ext cx="50626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Mahagaga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finoana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nasehon’ny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Isiraely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Mampitandrina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antsika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koa</a:t>
            </a:r>
            <a:r>
              <a:rPr lang="fr-FR" sz="2000" b="1" dirty="0">
                <a:solidFill>
                  <a:prstClr val="black"/>
                </a:solidFill>
              </a:rPr>
              <a:t> i </a:t>
            </a:r>
            <a:r>
              <a:rPr lang="fr-FR" sz="2000" b="1" dirty="0" err="1">
                <a:solidFill>
                  <a:prstClr val="black"/>
                </a:solidFill>
              </a:rPr>
              <a:t>Paoly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mba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tafalatsaka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ohatry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finoana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toy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(Heb. 3:12).</a:t>
            </a: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4400" b="1" spc="30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</a:rPr>
              <a:t>TANANA MISANDRATRA 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50000"/>
                  </a:srgbClr>
                </a:solidFill>
                <a:prstDash val="solid"/>
              </a:ln>
              <a:pattFill prst="narHorz">
                <a:fgClr>
                  <a:srgbClr val="00CC00"/>
                </a:fgClr>
                <a:bgClr>
                  <a:srgbClr val="00CC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FFFF66">
                    <a:lumMod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tonga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Amalekita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niady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tamin'ny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Isiraely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tao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Refidima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Eksodosy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478306" y="1180010"/>
            <a:ext cx="43919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Raha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nandroso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namakivaky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efitra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Isiraely</a:t>
            </a:r>
            <a:r>
              <a:rPr lang="fr-FR" sz="2000" b="1" dirty="0">
                <a:solidFill>
                  <a:prstClr val="black"/>
                </a:solidFill>
              </a:rPr>
              <a:t> dia </a:t>
            </a:r>
            <a:r>
              <a:rPr lang="fr-FR" sz="2000" b="1" dirty="0" err="1">
                <a:solidFill>
                  <a:prstClr val="black"/>
                </a:solidFill>
              </a:rPr>
              <a:t>nanafika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Amalekita</a:t>
            </a:r>
            <a:r>
              <a:rPr lang="fr-FR" sz="2000" b="1" dirty="0">
                <a:solidFill>
                  <a:prstClr val="black"/>
                </a:solidFill>
              </a:rPr>
              <a:t>, ka </a:t>
            </a:r>
            <a:r>
              <a:rPr lang="fr-FR" sz="2000" b="1" dirty="0" err="1">
                <a:solidFill>
                  <a:prstClr val="black"/>
                </a:solidFill>
              </a:rPr>
              <a:t>naniraka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Josoa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hiaro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 i </a:t>
            </a:r>
            <a:r>
              <a:rPr lang="fr-FR" sz="2000" b="1" dirty="0" err="1">
                <a:solidFill>
                  <a:prstClr val="black"/>
                </a:solidFill>
              </a:rPr>
              <a:t>Mosesy</a:t>
            </a:r>
            <a:r>
              <a:rPr lang="fr-FR" sz="2000" b="1" dirty="0">
                <a:solidFill>
                  <a:prstClr val="black"/>
                </a:solidFill>
              </a:rPr>
              <a:t> fa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Arona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ary</a:t>
            </a:r>
            <a:r>
              <a:rPr lang="fr-FR" sz="2000" b="1" dirty="0">
                <a:solidFill>
                  <a:prstClr val="black"/>
                </a:solidFill>
              </a:rPr>
              <a:t> Hora </a:t>
            </a:r>
            <a:r>
              <a:rPr lang="fr-FR" sz="2000" b="1" dirty="0" err="1">
                <a:solidFill>
                  <a:prstClr val="black"/>
                </a:solidFill>
              </a:rPr>
              <a:t>kosa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hiakatra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any</a:t>
            </a:r>
            <a:r>
              <a:rPr lang="fr-FR" sz="2000" b="1" dirty="0">
                <a:solidFill>
                  <a:prstClr val="black"/>
                </a:solidFill>
              </a:rPr>
              <a:t> an-</a:t>
            </a:r>
            <a:r>
              <a:rPr lang="fr-FR" sz="2000" b="1" dirty="0" err="1">
                <a:solidFill>
                  <a:prstClr val="black"/>
                </a:solidFill>
              </a:rPr>
              <a:t>tendrombohitra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miaraka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amin’ny</a:t>
            </a:r>
            <a:r>
              <a:rPr lang="fr-FR" sz="2000" b="1" dirty="0">
                <a:solidFill>
                  <a:prstClr val="black"/>
                </a:solidFill>
              </a:rPr>
              <a:t> “</a:t>
            </a:r>
            <a:r>
              <a:rPr lang="fr-FR" sz="2000" b="1" dirty="0" err="1">
                <a:solidFill>
                  <a:prstClr val="black"/>
                </a:solidFill>
              </a:rPr>
              <a:t>tehin’Andriamanitra</a:t>
            </a:r>
            <a:r>
              <a:rPr lang="fr-FR" sz="2000" b="1" dirty="0">
                <a:solidFill>
                  <a:prstClr val="black"/>
                </a:solidFill>
              </a:rPr>
              <a:t>” (</a:t>
            </a:r>
            <a:r>
              <a:rPr lang="fr-FR" sz="2000" b="1" dirty="0" err="1">
                <a:solidFill>
                  <a:prstClr val="black"/>
                </a:solidFill>
              </a:rPr>
              <a:t>Eks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17:8-10).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" y="3587294"/>
            <a:ext cx="79000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Efa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nandre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izay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nataon’Andriamanitra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Egypta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Tsy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mba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natahotra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toy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Kananita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anefa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. </a:t>
            </a:r>
            <a:r>
              <a:rPr lang="fr-FR" sz="2000" b="1" dirty="0" err="1">
                <a:solidFill>
                  <a:prstClr val="black"/>
                </a:solidFill>
              </a:rPr>
              <a:t>Nihomehezany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Andriamanitra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nihantsy</a:t>
            </a:r>
            <a:r>
              <a:rPr lang="fr-FR" sz="2000" b="1" dirty="0">
                <a:solidFill>
                  <a:prstClr val="black"/>
                </a:solidFill>
              </a:rPr>
              <a:t> Azy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nanafihany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olony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mba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hanaporofoana</a:t>
            </a:r>
            <a:r>
              <a:rPr lang="fr-FR" sz="2000" b="1" dirty="0">
                <a:solidFill>
                  <a:prstClr val="black"/>
                </a:solidFill>
              </a:rPr>
              <a:t> fa </a:t>
            </a:r>
            <a:r>
              <a:rPr lang="fr-FR" sz="2000" b="1" dirty="0" err="1">
                <a:solidFill>
                  <a:prstClr val="black"/>
                </a:solidFill>
              </a:rPr>
              <a:t>mahery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noho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izy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ireo</a:t>
            </a:r>
            <a:r>
              <a:rPr lang="fr-FR" sz="2000" b="1" dirty="0">
                <a:solidFill>
                  <a:prstClr val="black"/>
                </a:solidFill>
              </a:rPr>
              <a:t>. (</a:t>
            </a:r>
            <a:r>
              <a:rPr lang="fr-FR" sz="2000" b="1" dirty="0" err="1">
                <a:solidFill>
                  <a:prstClr val="black"/>
                </a:solidFill>
              </a:rPr>
              <a:t>Eks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17:16).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478306" y="3307330"/>
            <a:ext cx="43919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Nahoana</a:t>
            </a:r>
            <a:r>
              <a:rPr lang="fr-FR" sz="2000" b="1" dirty="0">
                <a:solidFill>
                  <a:prstClr val="black"/>
                </a:solidFill>
              </a:rPr>
              <a:t> no </a:t>
            </a:r>
            <a:r>
              <a:rPr lang="fr-FR" sz="2000" b="1" dirty="0" err="1">
                <a:solidFill>
                  <a:prstClr val="black"/>
                </a:solidFill>
              </a:rPr>
              <a:t>nanafika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Amalekita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0" y="5489579"/>
            <a:ext cx="78934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>
                <a:solidFill>
                  <a:prstClr val="black"/>
                </a:solidFill>
              </a:rPr>
              <a:t>Tonga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fotoana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hifampizarana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amin’ny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mpitarika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hafa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vesatry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asa. </a:t>
            </a:r>
            <a:r>
              <a:rPr lang="fr-FR" sz="2000" b="1" dirty="0" err="1">
                <a:solidFill>
                  <a:prstClr val="black"/>
                </a:solidFill>
              </a:rPr>
              <a:t>Nanohana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an’i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Mosesy</a:t>
            </a:r>
            <a:r>
              <a:rPr lang="fr-FR" sz="2000" b="1" dirty="0">
                <a:solidFill>
                  <a:prstClr val="black"/>
                </a:solidFill>
              </a:rPr>
              <a:t> i </a:t>
            </a:r>
            <a:r>
              <a:rPr lang="fr-FR" sz="2000" b="1" dirty="0" err="1">
                <a:solidFill>
                  <a:prstClr val="black"/>
                </a:solidFill>
              </a:rPr>
              <a:t>Arona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sy</a:t>
            </a:r>
            <a:r>
              <a:rPr lang="fr-FR" sz="2000" b="1" dirty="0">
                <a:solidFill>
                  <a:prstClr val="black"/>
                </a:solidFill>
              </a:rPr>
              <a:t> Hora ka </a:t>
            </a:r>
            <a:r>
              <a:rPr lang="fr-FR" sz="2000" b="1" dirty="0" err="1">
                <a:solidFill>
                  <a:prstClr val="black"/>
                </a:solidFill>
              </a:rPr>
              <a:t>nanampy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azy</a:t>
            </a:r>
            <a:r>
              <a:rPr lang="fr-FR" sz="2000" b="1" dirty="0">
                <a:solidFill>
                  <a:prstClr val="black"/>
                </a:solidFill>
              </a:rPr>
              <a:t> ho </a:t>
            </a:r>
            <a:r>
              <a:rPr lang="fr-FR" sz="2000" b="1" dirty="0" err="1">
                <a:solidFill>
                  <a:prstClr val="black"/>
                </a:solidFill>
              </a:rPr>
              <a:t>amin'ny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fahombiazan'ny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asan’Andriamanitra</a:t>
            </a:r>
            <a:r>
              <a:rPr lang="fr-FR" sz="2000" b="1" dirty="0">
                <a:solidFill>
                  <a:prstClr val="black"/>
                </a:solidFill>
              </a:rPr>
              <a:t>, </a:t>
            </a:r>
            <a:r>
              <a:rPr lang="fr-FR" sz="2000" b="1" dirty="0" err="1">
                <a:solidFill>
                  <a:prstClr val="black"/>
                </a:solidFill>
              </a:rPr>
              <a:t>ary</a:t>
            </a:r>
            <a:r>
              <a:rPr lang="fr-FR" sz="2000" b="1" dirty="0">
                <a:solidFill>
                  <a:prstClr val="black"/>
                </a:solidFill>
              </a:rPr>
              <a:t> dia </a:t>
            </a:r>
            <a:r>
              <a:rPr lang="fr-FR" sz="2000" b="1" dirty="0" err="1">
                <a:solidFill>
                  <a:prstClr val="black"/>
                </a:solidFill>
              </a:rPr>
              <a:t>resy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fahavalo</a:t>
            </a:r>
            <a:r>
              <a:rPr lang="fr-FR" sz="2000" b="1" dirty="0">
                <a:solidFill>
                  <a:prstClr val="black"/>
                </a:solidFill>
              </a:rPr>
              <a:t> (</a:t>
            </a:r>
            <a:r>
              <a:rPr lang="fr-FR" sz="2000" b="1" dirty="0" err="1">
                <a:solidFill>
                  <a:prstClr val="black"/>
                </a:solidFill>
              </a:rPr>
              <a:t>Eks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17:12).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0" y="4846213"/>
            <a:ext cx="7893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sz="2000" b="1" dirty="0" err="1">
                <a:solidFill>
                  <a:prstClr val="black"/>
                </a:solidFill>
              </a:rPr>
              <a:t>Raha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nasandratr'i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Mosesy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tehin’Andriamanitra</a:t>
            </a:r>
            <a:r>
              <a:rPr lang="fr-FR" sz="2000" b="1" dirty="0">
                <a:solidFill>
                  <a:prstClr val="black"/>
                </a:solidFill>
              </a:rPr>
              <a:t> dia </a:t>
            </a:r>
            <a:r>
              <a:rPr lang="fr-FR" sz="2000" b="1" dirty="0" err="1">
                <a:solidFill>
                  <a:prstClr val="black"/>
                </a:solidFill>
              </a:rPr>
              <a:t>nandresy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Isiraely</a:t>
            </a:r>
            <a:r>
              <a:rPr lang="fr-FR" sz="2000" b="1" dirty="0">
                <a:solidFill>
                  <a:prstClr val="black"/>
                </a:solidFill>
              </a:rPr>
              <a:t>. Fa </a:t>
            </a:r>
            <a:r>
              <a:rPr lang="fr-FR" sz="2000" b="1" dirty="0" err="1">
                <a:solidFill>
                  <a:prstClr val="black"/>
                </a:solidFill>
              </a:rPr>
              <a:t>rehefa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vizana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tanany</a:t>
            </a:r>
            <a:r>
              <a:rPr lang="fr-FR" sz="2000" b="1" dirty="0">
                <a:solidFill>
                  <a:prstClr val="black"/>
                </a:solidFill>
              </a:rPr>
              <a:t>, dia </a:t>
            </a:r>
            <a:r>
              <a:rPr lang="fr-FR" sz="2000" b="1" dirty="0" err="1">
                <a:solidFill>
                  <a:prstClr val="black"/>
                </a:solidFill>
              </a:rPr>
              <a:t>resy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ny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Isiraely</a:t>
            </a:r>
            <a:r>
              <a:rPr lang="fr-FR" sz="2000" b="1" dirty="0">
                <a:solidFill>
                  <a:prstClr val="black"/>
                </a:solidFill>
              </a:rPr>
              <a:t>. (</a:t>
            </a:r>
            <a:r>
              <a:rPr lang="fr-FR" sz="2000" b="1" dirty="0" err="1">
                <a:solidFill>
                  <a:prstClr val="black"/>
                </a:solidFill>
              </a:rPr>
              <a:t>Eks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17:11).</a:t>
            </a: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135549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4400" b="1" spc="30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TOROHEVITRA TSARA 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54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478011"/>
            <a:ext cx="11677649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mizaha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eo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olona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rehetra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lehilahy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mahay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matahotra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an'Andriamanitra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lehilahy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marina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tsy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tia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kolikoly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; ka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manendre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mpifehy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arivo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mpifehy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zato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mpifehy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dimam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-polo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mpifehy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folo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hifehy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azy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Eksodosy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057095" y="1434138"/>
            <a:ext cx="8137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b="1" dirty="0" err="1">
                <a:solidFill>
                  <a:prstClr val="black"/>
                </a:solidFill>
              </a:rPr>
              <a:t>Rehefa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nahita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famantarana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nambaran’Andriamanitra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tamin’i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Mosesy</a:t>
            </a:r>
            <a:r>
              <a:rPr lang="fr-FR" b="1" dirty="0">
                <a:solidFill>
                  <a:prstClr val="black"/>
                </a:solidFill>
              </a:rPr>
              <a:t> i </a:t>
            </a:r>
            <a:r>
              <a:rPr lang="fr-FR" b="1" dirty="0" err="1">
                <a:solidFill>
                  <a:prstClr val="black"/>
                </a:solidFill>
              </a:rPr>
              <a:t>Jetro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niaraka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tamin'i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Zipora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sy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zanany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lahy</a:t>
            </a:r>
            <a:r>
              <a:rPr lang="fr-FR" b="1" dirty="0">
                <a:solidFill>
                  <a:prstClr val="black"/>
                </a:solidFill>
              </a:rPr>
              <a:t>, dia tonga </a:t>
            </a:r>
            <a:r>
              <a:rPr lang="fr-FR" b="1" dirty="0" err="1">
                <a:solidFill>
                  <a:prstClr val="black"/>
                </a:solidFill>
              </a:rPr>
              <a:t>hamangy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azy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tany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Horeba</a:t>
            </a:r>
            <a:r>
              <a:rPr lang="fr-FR" b="1" dirty="0">
                <a:solidFill>
                  <a:prstClr val="black"/>
                </a:solidFill>
              </a:rPr>
              <a:t> (</a:t>
            </a:r>
            <a:r>
              <a:rPr lang="fr-FR" b="1" dirty="0" err="1">
                <a:solidFill>
                  <a:prstClr val="black"/>
                </a:solidFill>
              </a:rPr>
              <a:t>Eks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3:12; 18:1-5).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4663941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6" y="1740023"/>
            <a:ext cx="3791409" cy="4554245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067266" y="4169035"/>
            <a:ext cx="81175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b="1" dirty="0" err="1">
                <a:solidFill>
                  <a:prstClr val="black"/>
                </a:solidFill>
              </a:rPr>
              <a:t>Nandray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am-panetretena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io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torohevitra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io</a:t>
            </a:r>
            <a:r>
              <a:rPr lang="fr-FR" b="1" dirty="0">
                <a:solidFill>
                  <a:prstClr val="black"/>
                </a:solidFill>
              </a:rPr>
              <a:t> ho </a:t>
            </a:r>
            <a:r>
              <a:rPr lang="fr-FR" b="1" dirty="0" err="1">
                <a:solidFill>
                  <a:prstClr val="black"/>
                </a:solidFill>
              </a:rPr>
              <a:t>tenin’Andriamanitra</a:t>
            </a:r>
            <a:r>
              <a:rPr lang="fr-FR" b="1" dirty="0">
                <a:solidFill>
                  <a:prstClr val="black"/>
                </a:solidFill>
              </a:rPr>
              <a:t> i </a:t>
            </a:r>
            <a:r>
              <a:rPr lang="fr-FR" b="1" dirty="0" err="1">
                <a:solidFill>
                  <a:prstClr val="black"/>
                </a:solidFill>
              </a:rPr>
              <a:t>Mosesy</a:t>
            </a:r>
            <a:r>
              <a:rPr lang="fr-FR" b="1" dirty="0">
                <a:solidFill>
                  <a:prstClr val="black"/>
                </a:solidFill>
              </a:rPr>
              <a:t>. Ka </a:t>
            </a:r>
            <a:r>
              <a:rPr lang="fr-FR" b="1" dirty="0" err="1">
                <a:solidFill>
                  <a:prstClr val="black"/>
                </a:solidFill>
              </a:rPr>
              <a:t>noraisiny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torohevitry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rafozany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ary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nifidy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olona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afaka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omena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andraikitra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izy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057095" y="3272998"/>
            <a:ext cx="81175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b="1" dirty="0">
                <a:solidFill>
                  <a:prstClr val="black"/>
                </a:solidFill>
              </a:rPr>
              <a:t>Ny </a:t>
            </a:r>
            <a:r>
              <a:rPr lang="fr-FR" b="1" dirty="0" err="1">
                <a:solidFill>
                  <a:prstClr val="black"/>
                </a:solidFill>
              </a:rPr>
              <a:t>ampitson’iny</a:t>
            </a:r>
            <a:r>
              <a:rPr lang="fr-FR" b="1" dirty="0">
                <a:solidFill>
                  <a:prstClr val="black"/>
                </a:solidFill>
              </a:rPr>
              <a:t>, </a:t>
            </a:r>
            <a:r>
              <a:rPr lang="fr-FR" b="1" dirty="0" err="1">
                <a:solidFill>
                  <a:prstClr val="black"/>
                </a:solidFill>
              </a:rPr>
              <a:t>raha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nahita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an’i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Mosesy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nitsara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irery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vahoaka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manontolo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izy</a:t>
            </a:r>
            <a:r>
              <a:rPr lang="fr-FR" b="1" dirty="0">
                <a:solidFill>
                  <a:prstClr val="black"/>
                </a:solidFill>
              </a:rPr>
              <a:t>, dia </a:t>
            </a:r>
            <a:r>
              <a:rPr lang="fr-FR" b="1" dirty="0" err="1">
                <a:solidFill>
                  <a:prstClr val="black"/>
                </a:solidFill>
              </a:rPr>
              <a:t>nanome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torohevitra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feno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fahendrena</a:t>
            </a:r>
            <a:r>
              <a:rPr lang="fr-FR" b="1" dirty="0">
                <a:solidFill>
                  <a:prstClr val="black"/>
                </a:solidFill>
              </a:rPr>
              <a:t>: </a:t>
            </a:r>
            <a:r>
              <a:rPr lang="fr-FR" b="1" dirty="0" err="1">
                <a:solidFill>
                  <a:prstClr val="black"/>
                </a:solidFill>
              </a:rPr>
              <a:t>mizara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andraikitra</a:t>
            </a:r>
            <a:r>
              <a:rPr lang="fr-FR" b="1" dirty="0">
                <a:solidFill>
                  <a:prstClr val="black"/>
                </a:solidFill>
              </a:rPr>
              <a:t> (</a:t>
            </a:r>
            <a:r>
              <a:rPr lang="fr-FR" b="1" dirty="0" err="1">
                <a:solidFill>
                  <a:prstClr val="black"/>
                </a:solidFill>
              </a:rPr>
              <a:t>Eks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18:17-23).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035090" y="2340251"/>
            <a:ext cx="81378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r-FR" b="1" dirty="0" err="1">
                <a:solidFill>
                  <a:prstClr val="black"/>
                </a:solidFill>
              </a:rPr>
              <a:t>Nivavaka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tamin’Andriamanitra</a:t>
            </a:r>
            <a:r>
              <a:rPr lang="fr-FR" b="1" dirty="0">
                <a:solidFill>
                  <a:prstClr val="black"/>
                </a:solidFill>
              </a:rPr>
              <a:t> i </a:t>
            </a:r>
            <a:r>
              <a:rPr lang="fr-FR" b="1" dirty="0" err="1">
                <a:solidFill>
                  <a:prstClr val="black"/>
                </a:solidFill>
              </a:rPr>
              <a:t>Jetro</a:t>
            </a:r>
            <a:r>
              <a:rPr lang="fr-FR" b="1" dirty="0">
                <a:solidFill>
                  <a:prstClr val="black"/>
                </a:solidFill>
              </a:rPr>
              <a:t>, na dia </a:t>
            </a:r>
            <a:r>
              <a:rPr lang="fr-FR" b="1" dirty="0" err="1">
                <a:solidFill>
                  <a:prstClr val="black"/>
                </a:solidFill>
              </a:rPr>
              <a:t>tsy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Isiraelita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aza</a:t>
            </a:r>
            <a:r>
              <a:rPr lang="fr-FR" b="1" dirty="0">
                <a:solidFill>
                  <a:prstClr val="black"/>
                </a:solidFill>
              </a:rPr>
              <a:t>. </a:t>
            </a:r>
            <a:r>
              <a:rPr lang="fr-FR" b="1" dirty="0" err="1">
                <a:solidFill>
                  <a:prstClr val="black"/>
                </a:solidFill>
              </a:rPr>
              <a:t>Koa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rehefa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nandre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tatitra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nataon’i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Mosesy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momba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izay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nitranga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tany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Egypta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izy</a:t>
            </a:r>
            <a:r>
              <a:rPr lang="fr-FR" b="1" dirty="0">
                <a:solidFill>
                  <a:prstClr val="black"/>
                </a:solidFill>
              </a:rPr>
              <a:t>, dia </a:t>
            </a:r>
            <a:r>
              <a:rPr lang="fr-FR" b="1" dirty="0" err="1">
                <a:solidFill>
                  <a:prstClr val="black"/>
                </a:solidFill>
              </a:rPr>
              <a:t>nidera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an’Andriamanitra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sy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nitondra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fanatitra</a:t>
            </a:r>
            <a:r>
              <a:rPr lang="fr-FR" b="1" dirty="0">
                <a:solidFill>
                  <a:prstClr val="black"/>
                </a:solidFill>
              </a:rPr>
              <a:t> ho Azy (</a:t>
            </a:r>
            <a:r>
              <a:rPr lang="fr-FR" b="1" dirty="0" err="1">
                <a:solidFill>
                  <a:prstClr val="black"/>
                </a:solidFill>
              </a:rPr>
              <a:t>Eks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18:8-12).</a:t>
            </a: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1525</Words>
  <Application>Microsoft Office PowerPoint</Application>
  <PresentationFormat>Panorámica</PresentationFormat>
  <Paragraphs>69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45</cp:revision>
  <dcterms:created xsi:type="dcterms:W3CDTF">2025-07-19T23:48:58Z</dcterms:created>
  <dcterms:modified xsi:type="dcterms:W3CDTF">2025-08-13T19:19:42Z</dcterms:modified>
</cp:coreProperties>
</file>