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fr-FR" sz="2400" b="1" dirty="0">
              <a:solidFill>
                <a:schemeClr val="accent3">
                  <a:lumMod val="75000"/>
                </a:schemeClr>
              </a:solidFill>
            </a:rPr>
            <a:t>VAHOAKA MASINA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Hanoka-tena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haneho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fr-FR" sz="2400" b="1" dirty="0">
              <a:solidFill>
                <a:schemeClr val="accent5">
                  <a:lumMod val="75000"/>
                </a:schemeClr>
              </a:solidFill>
            </a:rPr>
            <a:t>FANJAKA-MPISORONA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Hampifandray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vahoaka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hampianatra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lalàny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fr-FR" sz="2400" b="1" dirty="0">
              <a:solidFill>
                <a:schemeClr val="accent4">
                  <a:lumMod val="50000"/>
                </a:schemeClr>
              </a:solidFill>
            </a:rPr>
            <a:t>RAKITRA SOA AVY AMIN’ANDRIAMANITRA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Hataon'Andriamanitra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fantsona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hanazava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tontolo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fahalalana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momba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Azy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fitiavana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fahatanterahan’ny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lalàna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Tiava an'Andriamanitra (Deot. 6:5; Eks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nn-NO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Tiava ny namanao (Lev. 19:18; Eks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tenantsika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hisian'ny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faniriana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feno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fitiavan-tena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hanimba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toetrantsika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fitsaharana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fiankohofana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Sabata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omeo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voninahitra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fanomezana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Azy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toerana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voalohany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fiainantsika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Omeo voninahitra Andriamanitra fa tsy soloina sampy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anaran’Andriamanitra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lazany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toetrany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ray aman-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dreny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fanambadiana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fananan’ny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Tandrovy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hajan’ny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914330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r-FR" sz="2000" b="1" dirty="0" err="1">
              <a:solidFill>
                <a:srgbClr val="76612B"/>
              </a:solidFill>
            </a:rPr>
            <a:t>Miaro</a:t>
          </a:r>
          <a:r>
            <a:rPr lang="fr-FR" sz="2000" b="1" dirty="0">
              <a:solidFill>
                <a:srgbClr val="76612B"/>
              </a:solidFill>
            </a:rPr>
            <a:t> </a:t>
          </a:r>
          <a:r>
            <a:rPr lang="fr-FR" sz="2000" b="1" dirty="0" err="1">
              <a:solidFill>
                <a:srgbClr val="76612B"/>
              </a:solidFill>
            </a:rPr>
            <a:t>antsika</a:t>
          </a:r>
          <a:r>
            <a:rPr lang="fr-FR" sz="2000" b="1" dirty="0">
              <a:solidFill>
                <a:srgbClr val="76612B"/>
              </a:solidFill>
            </a:rPr>
            <a:t> </a:t>
          </a:r>
          <a:r>
            <a:rPr lang="fr-FR" sz="2000" b="1" dirty="0" err="1">
              <a:solidFill>
                <a:srgbClr val="76612B"/>
              </a:solidFill>
            </a:rPr>
            <a:t>amin’ny</a:t>
          </a:r>
          <a:r>
            <a:rPr lang="fr-FR" sz="2000" b="1" dirty="0">
              <a:solidFill>
                <a:srgbClr val="76612B"/>
              </a:solidFill>
            </a:rPr>
            <a:t> </a:t>
          </a:r>
          <a:r>
            <a:rPr lang="fr-FR" sz="2000" b="1" dirty="0" err="1">
              <a:solidFill>
                <a:srgbClr val="76612B"/>
              </a:solidFill>
            </a:rPr>
            <a:t>ratsy</a:t>
          </a:r>
          <a:r>
            <a:rPr lang="fr-FR" sz="2000" b="1" dirty="0">
              <a:solidFill>
                <a:srgbClr val="76612B"/>
              </a:solidFill>
            </a:rPr>
            <a:t> (Sal</a:t>
          </a:r>
          <a:r>
            <a:rPr lang="en" sz="2000" b="1" dirty="0">
              <a:solidFill>
                <a:srgbClr val="76612B"/>
              </a:solidFill>
            </a:rPr>
            <a:t>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r-FR" sz="2000" b="1" dirty="0" err="1">
              <a:solidFill>
                <a:srgbClr val="56782A"/>
              </a:solidFill>
            </a:rPr>
            <a:t>Manome</a:t>
          </a:r>
          <a:r>
            <a:rPr lang="fr-FR" sz="2000" b="1" dirty="0">
              <a:solidFill>
                <a:srgbClr val="56782A"/>
              </a:solidFill>
            </a:rPr>
            <a:t> </a:t>
          </a:r>
          <a:r>
            <a:rPr lang="fr-FR" sz="2000" b="1" dirty="0" err="1">
              <a:solidFill>
                <a:srgbClr val="56782A"/>
              </a:solidFill>
            </a:rPr>
            <a:t>fahendrena</a:t>
          </a:r>
          <a:r>
            <a:rPr lang="fr-FR" sz="2000" b="1" dirty="0">
              <a:solidFill>
                <a:srgbClr val="56782A"/>
              </a:solidFill>
            </a:rPr>
            <a:t> ho </a:t>
          </a:r>
          <a:r>
            <a:rPr lang="fr-FR" sz="2000" b="1" dirty="0" err="1">
              <a:solidFill>
                <a:srgbClr val="56782A"/>
              </a:solidFill>
            </a:rPr>
            <a:t>antsika</a:t>
          </a:r>
          <a:r>
            <a:rPr lang="fr-FR" sz="2000" b="1" dirty="0">
              <a:solidFill>
                <a:srgbClr val="56782A"/>
              </a:solidFill>
            </a:rPr>
            <a:t> (</a:t>
          </a:r>
          <a:r>
            <a:rPr lang="fr-FR" sz="2000" b="1" dirty="0" err="1">
              <a:solidFill>
                <a:srgbClr val="56782A"/>
              </a:solidFill>
            </a:rPr>
            <a:t>Deot</a:t>
          </a:r>
          <a:r>
            <a:rPr lang="en" sz="2000" b="1" dirty="0">
              <a:solidFill>
                <a:srgbClr val="56782A"/>
              </a:solidFill>
            </a:rPr>
            <a:t>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2B7337"/>
              </a:solidFill>
            </a:rPr>
            <a:t>Manome fahafahana ho antsika (Jakoba </a:t>
          </a:r>
          <a:r>
            <a:rPr lang="en" sz="2000" b="1" dirty="0">
              <a:solidFill>
                <a:srgbClr val="2B7337"/>
              </a:solidFill>
            </a:rPr>
            <a:t>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3FA59E"/>
              </a:solidFill>
            </a:rPr>
            <a:t>Manome fiadanana ho antsika (Sal</a:t>
          </a:r>
          <a:r>
            <a:rPr lang="en" sz="2000" b="1" dirty="0">
              <a:solidFill>
                <a:srgbClr val="3FA59E"/>
              </a:solidFill>
            </a:rPr>
            <a:t>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4466A9"/>
              </a:solidFill>
            </a:rPr>
            <a:t>Manome fanambinana ho antsika (Jos</a:t>
          </a:r>
          <a:r>
            <a:rPr lang="en" sz="2000" b="1" dirty="0">
              <a:solidFill>
                <a:srgbClr val="4466A9"/>
              </a:solidFill>
            </a:rPr>
            <a:t>.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r-FR" sz="2000" b="1" dirty="0" err="1">
              <a:solidFill>
                <a:srgbClr val="623A91"/>
              </a:solidFill>
            </a:rPr>
            <a:t>Maneho</a:t>
          </a:r>
          <a:r>
            <a:rPr lang="fr-FR" sz="2000" b="1" dirty="0">
              <a:solidFill>
                <a:srgbClr val="623A91"/>
              </a:solidFill>
            </a:rPr>
            <a:t> </a:t>
          </a:r>
          <a:r>
            <a:rPr lang="fr-FR" sz="2000" b="1" dirty="0" err="1">
              <a:solidFill>
                <a:srgbClr val="623A91"/>
              </a:solidFill>
            </a:rPr>
            <a:t>antsika</a:t>
          </a:r>
          <a:r>
            <a:rPr lang="fr-FR" sz="2000" b="1" dirty="0">
              <a:solidFill>
                <a:srgbClr val="623A91"/>
              </a:solidFill>
            </a:rPr>
            <a:t> </a:t>
          </a:r>
          <a:r>
            <a:rPr lang="fr-FR" sz="2000" b="1" dirty="0" err="1">
              <a:solidFill>
                <a:srgbClr val="623A91"/>
              </a:solidFill>
            </a:rPr>
            <a:t>ny</a:t>
          </a:r>
          <a:r>
            <a:rPr lang="fr-FR" sz="2000" b="1" dirty="0">
              <a:solidFill>
                <a:srgbClr val="623A91"/>
              </a:solidFill>
            </a:rPr>
            <a:t> </a:t>
          </a:r>
          <a:r>
            <a:rPr lang="fr-FR" sz="2000" b="1" dirty="0" err="1">
              <a:solidFill>
                <a:srgbClr val="623A91"/>
              </a:solidFill>
            </a:rPr>
            <a:t>fahotantsika</a:t>
          </a:r>
          <a:r>
            <a:rPr lang="fr-FR" sz="2000" b="1" dirty="0">
              <a:solidFill>
                <a:srgbClr val="623A91"/>
              </a:solidFill>
            </a:rPr>
            <a:t> (Rom</a:t>
          </a:r>
          <a:r>
            <a:rPr lang="en" sz="2000" b="1" dirty="0">
              <a:solidFill>
                <a:srgbClr val="623A91"/>
              </a:solidFill>
            </a:rPr>
            <a:t>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853974"/>
              </a:solidFill>
            </a:rPr>
            <a:t>Mitarika antsika ho eo amin’i Kristy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accent3">
                  <a:lumMod val="75000"/>
                </a:schemeClr>
              </a:solidFill>
            </a:rPr>
            <a:t>VAHOAKA MASINA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Hanoka-tena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haneho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accent5">
                  <a:lumMod val="75000"/>
                </a:schemeClr>
              </a:solidFill>
            </a:rPr>
            <a:t>FANJAKA-MPISORONA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Hampifandray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vahoaka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hampianatra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lalàny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accent4">
                  <a:lumMod val="50000"/>
                </a:schemeClr>
              </a:solidFill>
            </a:rPr>
            <a:t>RAKITRA SOA AVY AMIN’ANDRIAMANITRA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Hataon'Andriamanitra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fantsona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hanazava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tontolo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fahalalana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momba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Azy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504189" y="759393"/>
          <a:ext cx="267601" cy="3184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209"/>
              </a:lnTo>
              <a:lnTo>
                <a:pt x="267601" y="318420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504189" y="759393"/>
          <a:ext cx="267601" cy="2553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3120"/>
              </a:lnTo>
              <a:lnTo>
                <a:pt x="267601" y="255312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504189" y="759393"/>
          <a:ext cx="267601" cy="199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89"/>
              </a:lnTo>
              <a:lnTo>
                <a:pt x="267601" y="199718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504189" y="759393"/>
          <a:ext cx="267601" cy="1441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1259"/>
              </a:lnTo>
              <a:lnTo>
                <a:pt x="267601" y="144125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504189" y="759393"/>
          <a:ext cx="267601" cy="885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5329"/>
              </a:lnTo>
              <a:lnTo>
                <a:pt x="267601" y="88532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504189" y="759393"/>
          <a:ext cx="267601" cy="329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398"/>
              </a:lnTo>
              <a:lnTo>
                <a:pt x="267601" y="32939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515733" y="345376"/>
          <a:ext cx="2877845" cy="102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33"/>
              </a:lnTo>
              <a:lnTo>
                <a:pt x="2877845" y="51433"/>
              </a:lnTo>
              <a:lnTo>
                <a:pt x="2877845" y="1028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47880" y="759393"/>
          <a:ext cx="134954" cy="3234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4398"/>
              </a:lnTo>
              <a:lnTo>
                <a:pt x="134954" y="323439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47880" y="759393"/>
          <a:ext cx="134954" cy="2398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8494"/>
              </a:lnTo>
              <a:lnTo>
                <a:pt x="134954" y="239849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47880" y="759393"/>
          <a:ext cx="134954" cy="1562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590"/>
              </a:lnTo>
              <a:lnTo>
                <a:pt x="134954" y="1562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47880" y="759393"/>
          <a:ext cx="134954" cy="59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036"/>
              </a:lnTo>
              <a:lnTo>
                <a:pt x="134954" y="5980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239401" y="345376"/>
          <a:ext cx="2276332" cy="102867"/>
        </a:xfrm>
        <a:custGeom>
          <a:avLst/>
          <a:gdLst/>
          <a:ahLst/>
          <a:cxnLst/>
          <a:rect l="0" t="0" r="0" b="0"/>
          <a:pathLst>
            <a:path>
              <a:moveTo>
                <a:pt x="2276332" y="0"/>
              </a:moveTo>
              <a:lnTo>
                <a:pt x="2276332" y="51433"/>
              </a:lnTo>
              <a:lnTo>
                <a:pt x="0" y="51433"/>
              </a:lnTo>
              <a:lnTo>
                <a:pt x="0" y="1028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970057" y="34226"/>
          <a:ext cx="7091352" cy="311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fitiavana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fahatanterahan’ny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lalàna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(Rom. 13:10)</a:t>
          </a:r>
        </a:p>
      </dsp:txBody>
      <dsp:txXfrm>
        <a:off x="970057" y="34226"/>
        <a:ext cx="7091352" cy="311149"/>
      </dsp:txXfrm>
    </dsp:sp>
    <dsp:sp modelId="{91CC5459-8EEF-41EA-AF20-D848C0D6FEAD}">
      <dsp:nvSpPr>
        <dsp:cNvPr id="0" name=""/>
        <dsp:cNvSpPr/>
      </dsp:nvSpPr>
      <dsp:spPr>
        <a:xfrm>
          <a:off x="0" y="448244"/>
          <a:ext cx="4478802" cy="311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Tiava an'Andriamanitra (Deot. 6:5; Eks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sp:txBody>
      <dsp:txXfrm>
        <a:off x="0" y="448244"/>
        <a:ext cx="4478802" cy="311149"/>
      </dsp:txXfrm>
    </dsp:sp>
    <dsp:sp modelId="{10C7FA8C-45AC-4F60-B838-992E3E7F424F}">
      <dsp:nvSpPr>
        <dsp:cNvPr id="0" name=""/>
        <dsp:cNvSpPr/>
      </dsp:nvSpPr>
      <dsp:spPr>
        <a:xfrm>
          <a:off x="582834" y="862261"/>
          <a:ext cx="3917949" cy="990337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omeo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voninahitra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fanomezana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Azy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toerana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voalohany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fiainantsika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82834" y="862261"/>
        <a:ext cx="3917949" cy="990337"/>
      </dsp:txXfrm>
    </dsp:sp>
    <dsp:sp modelId="{5D6CA769-3983-4A7E-8C9B-2918405B7715}">
      <dsp:nvSpPr>
        <dsp:cNvPr id="0" name=""/>
        <dsp:cNvSpPr/>
      </dsp:nvSpPr>
      <dsp:spPr>
        <a:xfrm>
          <a:off x="582834" y="1955466"/>
          <a:ext cx="3917949" cy="733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Omeo voninahitra Andriamanitra fa tsy soloina sampy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834" y="1955466"/>
        <a:ext cx="3917949" cy="733036"/>
      </dsp:txXfrm>
    </dsp:sp>
    <dsp:sp modelId="{C20EFE85-0AA0-41C5-98B5-841936C487C2}">
      <dsp:nvSpPr>
        <dsp:cNvPr id="0" name=""/>
        <dsp:cNvSpPr/>
      </dsp:nvSpPr>
      <dsp:spPr>
        <a:xfrm>
          <a:off x="582834" y="2791370"/>
          <a:ext cx="3917949" cy="7330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anaran’Andriamanitra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lazany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toetrany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834" y="2791370"/>
        <a:ext cx="3917949" cy="733036"/>
      </dsp:txXfrm>
    </dsp:sp>
    <dsp:sp modelId="{2D09C7DE-F35F-4F9B-878E-987E2909F691}">
      <dsp:nvSpPr>
        <dsp:cNvPr id="0" name=""/>
        <dsp:cNvSpPr/>
      </dsp:nvSpPr>
      <dsp:spPr>
        <a:xfrm>
          <a:off x="582834" y="3627273"/>
          <a:ext cx="3917949" cy="733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fitsaharana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fiankohofana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Sabata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834" y="3627273"/>
        <a:ext cx="3917949" cy="733036"/>
      </dsp:txXfrm>
    </dsp:sp>
    <dsp:sp modelId="{80C787CF-6ED0-4DA8-8321-4B66D291DAD3}">
      <dsp:nvSpPr>
        <dsp:cNvPr id="0" name=""/>
        <dsp:cNvSpPr/>
      </dsp:nvSpPr>
      <dsp:spPr>
        <a:xfrm>
          <a:off x="5031842" y="448244"/>
          <a:ext cx="4723475" cy="311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Tiava ny namanao (Lev. 19:18; Eks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sp:txBody>
      <dsp:txXfrm>
        <a:off x="5031842" y="448244"/>
        <a:ext cx="4723475" cy="311149"/>
      </dsp:txXfrm>
    </dsp:sp>
    <dsp:sp modelId="{D76F753B-4A80-4132-A137-6BD41DFEBF05}">
      <dsp:nvSpPr>
        <dsp:cNvPr id="0" name=""/>
        <dsp:cNvSpPr/>
      </dsp:nvSpPr>
      <dsp:spPr>
        <a:xfrm>
          <a:off x="5771791" y="862261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ray aman-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dreny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1791" y="862261"/>
        <a:ext cx="6152971" cy="453062"/>
      </dsp:txXfrm>
    </dsp:sp>
    <dsp:sp modelId="{1931318A-37E3-4189-918D-B0803777C1F1}">
      <dsp:nvSpPr>
        <dsp:cNvPr id="0" name=""/>
        <dsp:cNvSpPr/>
      </dsp:nvSpPr>
      <dsp:spPr>
        <a:xfrm>
          <a:off x="5771791" y="1418191"/>
          <a:ext cx="6152971" cy="45306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1791" y="1418191"/>
        <a:ext cx="6152971" cy="453062"/>
      </dsp:txXfrm>
    </dsp:sp>
    <dsp:sp modelId="{DB394086-E051-4A5A-8AB8-F5B678A33421}">
      <dsp:nvSpPr>
        <dsp:cNvPr id="0" name=""/>
        <dsp:cNvSpPr/>
      </dsp:nvSpPr>
      <dsp:spPr>
        <a:xfrm>
          <a:off x="5771791" y="1974121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fanambadiana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1791" y="1974121"/>
        <a:ext cx="6152971" cy="453062"/>
      </dsp:txXfrm>
    </dsp:sp>
    <dsp:sp modelId="{4BA21399-A7DD-48CE-892B-137D2903460A}">
      <dsp:nvSpPr>
        <dsp:cNvPr id="0" name=""/>
        <dsp:cNvSpPr/>
      </dsp:nvSpPr>
      <dsp:spPr>
        <a:xfrm>
          <a:off x="5771791" y="2530052"/>
          <a:ext cx="6152971" cy="45306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fananan’ny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1791" y="2530052"/>
        <a:ext cx="6152971" cy="453062"/>
      </dsp:txXfrm>
    </dsp:sp>
    <dsp:sp modelId="{A46A958C-2BEB-4761-8612-6EDDADDECAC0}">
      <dsp:nvSpPr>
        <dsp:cNvPr id="0" name=""/>
        <dsp:cNvSpPr/>
      </dsp:nvSpPr>
      <dsp:spPr>
        <a:xfrm>
          <a:off x="5771791" y="3085982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Tandrovy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hajan’ny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1791" y="3085982"/>
        <a:ext cx="6152971" cy="453062"/>
      </dsp:txXfrm>
    </dsp:sp>
    <dsp:sp modelId="{1551E7EB-5BC8-4B79-AA4E-ABD9F7B00FC2}">
      <dsp:nvSpPr>
        <dsp:cNvPr id="0" name=""/>
        <dsp:cNvSpPr/>
      </dsp:nvSpPr>
      <dsp:spPr>
        <a:xfrm>
          <a:off x="5771791" y="3641912"/>
          <a:ext cx="6152971" cy="60338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tenantsika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hisian'ny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faniriana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feno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fitiavan-tena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hanimba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toetrantsika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771791" y="3641912"/>
        <a:ext cx="6152971" cy="603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76612B"/>
              </a:solidFill>
            </a:rPr>
            <a:t>Miaro</a:t>
          </a:r>
          <a:r>
            <a:rPr lang="fr-FR" sz="2000" b="1" kern="1200" dirty="0">
              <a:solidFill>
                <a:srgbClr val="76612B"/>
              </a:solidFill>
            </a:rPr>
            <a:t> </a:t>
          </a:r>
          <a:r>
            <a:rPr lang="fr-FR" sz="2000" b="1" kern="1200" dirty="0" err="1">
              <a:solidFill>
                <a:srgbClr val="76612B"/>
              </a:solidFill>
            </a:rPr>
            <a:t>antsika</a:t>
          </a:r>
          <a:r>
            <a:rPr lang="fr-FR" sz="2000" b="1" kern="1200" dirty="0">
              <a:solidFill>
                <a:srgbClr val="76612B"/>
              </a:solidFill>
            </a:rPr>
            <a:t> </a:t>
          </a:r>
          <a:r>
            <a:rPr lang="fr-FR" sz="2000" b="1" kern="1200" dirty="0" err="1">
              <a:solidFill>
                <a:srgbClr val="76612B"/>
              </a:solidFill>
            </a:rPr>
            <a:t>amin’ny</a:t>
          </a:r>
          <a:r>
            <a:rPr lang="fr-FR" sz="2000" b="1" kern="1200" dirty="0">
              <a:solidFill>
                <a:srgbClr val="76612B"/>
              </a:solidFill>
            </a:rPr>
            <a:t> </a:t>
          </a:r>
          <a:r>
            <a:rPr lang="fr-FR" sz="2000" b="1" kern="1200" dirty="0" err="1">
              <a:solidFill>
                <a:srgbClr val="76612B"/>
              </a:solidFill>
            </a:rPr>
            <a:t>ratsy</a:t>
          </a:r>
          <a:r>
            <a:rPr lang="fr-FR" sz="2000" b="1" kern="1200" dirty="0">
              <a:solidFill>
                <a:srgbClr val="76612B"/>
              </a:solidFill>
            </a:rPr>
            <a:t> (Sal</a:t>
          </a:r>
          <a:r>
            <a:rPr lang="en" sz="2000" b="1" kern="1200" dirty="0">
              <a:solidFill>
                <a:srgbClr val="76612B"/>
              </a:solidFill>
            </a:rPr>
            <a:t>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56782A"/>
              </a:solidFill>
            </a:rPr>
            <a:t>Manome</a:t>
          </a:r>
          <a:r>
            <a:rPr lang="fr-FR" sz="2000" b="1" kern="1200" dirty="0">
              <a:solidFill>
                <a:srgbClr val="56782A"/>
              </a:solidFill>
            </a:rPr>
            <a:t> </a:t>
          </a:r>
          <a:r>
            <a:rPr lang="fr-FR" sz="2000" b="1" kern="1200" dirty="0" err="1">
              <a:solidFill>
                <a:srgbClr val="56782A"/>
              </a:solidFill>
            </a:rPr>
            <a:t>fahendrena</a:t>
          </a:r>
          <a:r>
            <a:rPr lang="fr-FR" sz="2000" b="1" kern="1200" dirty="0">
              <a:solidFill>
                <a:srgbClr val="56782A"/>
              </a:solidFill>
            </a:rPr>
            <a:t> ho </a:t>
          </a:r>
          <a:r>
            <a:rPr lang="fr-FR" sz="2000" b="1" kern="1200" dirty="0" err="1">
              <a:solidFill>
                <a:srgbClr val="56782A"/>
              </a:solidFill>
            </a:rPr>
            <a:t>antsika</a:t>
          </a:r>
          <a:r>
            <a:rPr lang="fr-FR" sz="2000" b="1" kern="1200" dirty="0">
              <a:solidFill>
                <a:srgbClr val="56782A"/>
              </a:solidFill>
            </a:rPr>
            <a:t> (</a:t>
          </a:r>
          <a:r>
            <a:rPr lang="fr-FR" sz="2000" b="1" kern="1200" dirty="0" err="1">
              <a:solidFill>
                <a:srgbClr val="56782A"/>
              </a:solidFill>
            </a:rPr>
            <a:t>Deot</a:t>
          </a:r>
          <a:r>
            <a:rPr lang="en" sz="2000" b="1" kern="1200" dirty="0">
              <a:solidFill>
                <a:srgbClr val="56782A"/>
              </a:solidFill>
            </a:rPr>
            <a:t>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2B7337"/>
              </a:solidFill>
            </a:rPr>
            <a:t>Manome fahafahana ho antsika (Jakoba </a:t>
          </a:r>
          <a:r>
            <a:rPr lang="en" sz="2000" b="1" kern="1200" dirty="0">
              <a:solidFill>
                <a:srgbClr val="2B7337"/>
              </a:solidFill>
            </a:rPr>
            <a:t>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3FA59E"/>
              </a:solidFill>
            </a:rPr>
            <a:t>Manome fiadanana ho antsika (Sal</a:t>
          </a:r>
          <a:r>
            <a:rPr lang="en" sz="2000" b="1" kern="1200" dirty="0">
              <a:solidFill>
                <a:srgbClr val="3FA59E"/>
              </a:solidFill>
            </a:rPr>
            <a:t>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4466A9"/>
              </a:solidFill>
            </a:rPr>
            <a:t>Manome fanambinana ho antsika (Jos</a:t>
          </a:r>
          <a:r>
            <a:rPr lang="en" sz="2000" b="1" kern="1200" dirty="0">
              <a:solidFill>
                <a:srgbClr val="4466A9"/>
              </a:solidFill>
            </a:rPr>
            <a:t>.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623A91"/>
              </a:solidFill>
            </a:rPr>
            <a:t>Maneho</a:t>
          </a:r>
          <a:r>
            <a:rPr lang="fr-FR" sz="2000" b="1" kern="1200" dirty="0">
              <a:solidFill>
                <a:srgbClr val="623A91"/>
              </a:solidFill>
            </a:rPr>
            <a:t> </a:t>
          </a:r>
          <a:r>
            <a:rPr lang="fr-FR" sz="2000" b="1" kern="1200" dirty="0" err="1">
              <a:solidFill>
                <a:srgbClr val="623A91"/>
              </a:solidFill>
            </a:rPr>
            <a:t>antsika</a:t>
          </a:r>
          <a:r>
            <a:rPr lang="fr-FR" sz="2000" b="1" kern="1200" dirty="0">
              <a:solidFill>
                <a:srgbClr val="623A91"/>
              </a:solidFill>
            </a:rPr>
            <a:t> </a:t>
          </a:r>
          <a:r>
            <a:rPr lang="fr-FR" sz="2000" b="1" kern="1200" dirty="0" err="1">
              <a:solidFill>
                <a:srgbClr val="623A91"/>
              </a:solidFill>
            </a:rPr>
            <a:t>ny</a:t>
          </a:r>
          <a:r>
            <a:rPr lang="fr-FR" sz="2000" b="1" kern="1200" dirty="0">
              <a:solidFill>
                <a:srgbClr val="623A91"/>
              </a:solidFill>
            </a:rPr>
            <a:t> </a:t>
          </a:r>
          <a:r>
            <a:rPr lang="fr-FR" sz="2000" b="1" kern="1200" dirty="0" err="1">
              <a:solidFill>
                <a:srgbClr val="623A91"/>
              </a:solidFill>
            </a:rPr>
            <a:t>fahotantsika</a:t>
          </a:r>
          <a:r>
            <a:rPr lang="fr-FR" sz="2000" b="1" kern="1200" dirty="0">
              <a:solidFill>
                <a:srgbClr val="623A91"/>
              </a:solidFill>
            </a:rPr>
            <a:t> (Rom</a:t>
          </a:r>
          <a:r>
            <a:rPr lang="en" sz="2000" b="1" kern="1200" dirty="0">
              <a:solidFill>
                <a:srgbClr val="623A91"/>
              </a:solidFill>
            </a:rPr>
            <a:t>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853974"/>
              </a:solidFill>
            </a:rPr>
            <a:t>Mitarika antsika ho eo amin’i Kristy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7200" b="1" dirty="0">
                <a:ln/>
                <a:solidFill>
                  <a:schemeClr val="accent3"/>
                </a:solidFill>
                <a:effectLst/>
              </a:rPr>
              <a:t>NY FANEKENA TAO SINAY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969214" y="6486179"/>
            <a:ext cx="345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Lesona</a:t>
            </a: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 8 </a:t>
            </a:r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hatao</a:t>
            </a: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ny</a:t>
            </a: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 23 </a:t>
            </a:r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Aogositra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fr-F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NY LALÀNA: TENY FIKASANA 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9013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nambarany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taminareo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fanekeny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izay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nandidiany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anareo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harahina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, dia NY TENY FOLO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nosoratany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teo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amin'ny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takela-bato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anankiroa</a:t>
            </a:r>
            <a:r>
              <a:rPr lang="fr-F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ireo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it-I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Deoteronomia 4:13, dikan-teny fototra Hebreo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Hebreo</a:t>
            </a:r>
            <a:r>
              <a:rPr lang="fr-FR" sz="2000" b="1" dirty="0"/>
              <a:t>, dia “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” no </a:t>
            </a:r>
            <a:r>
              <a:rPr lang="fr-FR" sz="2000" b="1" dirty="0" err="1"/>
              <a:t>anondroana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voalaza</a:t>
            </a:r>
            <a:r>
              <a:rPr lang="fr-FR" sz="2000" b="1" dirty="0"/>
              <a:t> </a:t>
            </a:r>
            <a:r>
              <a:rPr lang="fr-FR" sz="2000" b="1" dirty="0" err="1"/>
              <a:t>intelo</a:t>
            </a:r>
            <a:r>
              <a:rPr lang="fr-FR" sz="2000" b="1" dirty="0"/>
              <a:t>. (</a:t>
            </a:r>
            <a:r>
              <a:rPr lang="fr-FR" sz="2000" b="1" dirty="0" err="1"/>
              <a:t>Eks</a:t>
            </a:r>
            <a:r>
              <a:rPr lang="fr-FR" sz="2000" b="1" dirty="0"/>
              <a:t>. 34:28; </a:t>
            </a:r>
            <a:r>
              <a:rPr lang="fr-FR" sz="2000" b="1" dirty="0" err="1"/>
              <a:t>Deot</a:t>
            </a:r>
            <a:r>
              <a:rPr lang="fr-FR" sz="2000" b="1" dirty="0"/>
              <a:t>. 4:13; </a:t>
            </a:r>
            <a:r>
              <a:rPr lang="fr-FR" sz="2000" b="1" dirty="0" err="1"/>
              <a:t>Deot</a:t>
            </a:r>
            <a:r>
              <a:rPr lang="en" sz="2000" b="1" dirty="0"/>
              <a:t>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Ohatra</a:t>
            </a:r>
            <a:r>
              <a:rPr lang="fr-FR" sz="2000" b="1" dirty="0"/>
              <a:t>: “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latsaka</a:t>
            </a:r>
            <a:r>
              <a:rPr lang="fr-FR" sz="2000" b="1" dirty="0"/>
              <a:t> na dia </a:t>
            </a:r>
            <a:r>
              <a:rPr lang="fr-FR" sz="2000" b="1" dirty="0" err="1"/>
              <a:t>teny</a:t>
            </a:r>
            <a:r>
              <a:rPr lang="fr-FR" sz="2000" b="1" dirty="0"/>
              <a:t> [</a:t>
            </a:r>
            <a:r>
              <a:rPr lang="fr-FR" sz="2000" b="1" dirty="0" err="1"/>
              <a:t>dabar</a:t>
            </a:r>
            <a:r>
              <a:rPr lang="fr-FR" sz="2000" b="1" dirty="0"/>
              <a:t>]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tamin'izay</a:t>
            </a:r>
            <a:r>
              <a:rPr lang="fr-FR" sz="2000" b="1" dirty="0"/>
              <a:t>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soa</a:t>
            </a:r>
            <a:r>
              <a:rPr lang="fr-FR" sz="2000" b="1" dirty="0"/>
              <a:t> [</a:t>
            </a:r>
            <a:r>
              <a:rPr lang="fr-FR" sz="2000" b="1" dirty="0" err="1"/>
              <a:t>dabar</a:t>
            </a:r>
            <a:r>
              <a:rPr lang="fr-FR" sz="2000" b="1" dirty="0"/>
              <a:t>]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nampilazainy</a:t>
            </a:r>
            <a:r>
              <a:rPr lang="fr-FR" sz="2000" b="1" dirty="0"/>
              <a:t> </a:t>
            </a:r>
            <a:r>
              <a:rPr lang="fr-FR" sz="2000" b="1" dirty="0" err="1"/>
              <a:t>an'i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 </a:t>
            </a:r>
            <a:r>
              <a:rPr lang="fr-FR" sz="2000" b="1" dirty="0" err="1"/>
              <a:t>mpanompony</a:t>
            </a:r>
            <a:r>
              <a:rPr lang="fr-FR" sz="2000" b="1" dirty="0"/>
              <a:t>.” (1 </a:t>
            </a:r>
            <a:r>
              <a:rPr lang="fr-FR" sz="2000" b="1" dirty="0" err="1"/>
              <a:t>Mpanjaka</a:t>
            </a:r>
            <a:r>
              <a:rPr lang="fr-FR" sz="2000" b="1" dirty="0"/>
              <a:t> </a:t>
            </a:r>
            <a:r>
              <a:rPr lang="en" sz="2000" b="1" dirty="0"/>
              <a:t>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fototeny</a:t>
            </a:r>
            <a:r>
              <a:rPr lang="fr-FR" sz="2000" b="1" dirty="0"/>
              <a:t> </a:t>
            </a:r>
            <a:r>
              <a:rPr lang="fr-FR" sz="2000" b="1" dirty="0" err="1"/>
              <a:t>Hebreo</a:t>
            </a:r>
            <a:r>
              <a:rPr lang="fr-FR" sz="2000" b="1" dirty="0"/>
              <a:t> “</a:t>
            </a:r>
            <a:r>
              <a:rPr lang="fr-FR" sz="2000" b="1" i="1" dirty="0" err="1"/>
              <a:t>dabar</a:t>
            </a:r>
            <a:r>
              <a:rPr lang="fr-FR" sz="2000" b="1" dirty="0"/>
              <a:t>” dia </a:t>
            </a:r>
            <a:r>
              <a:rPr lang="fr-FR" sz="2000" b="1" dirty="0" err="1"/>
              <a:t>azo</a:t>
            </a:r>
            <a:r>
              <a:rPr lang="fr-FR" sz="2000" b="1" dirty="0"/>
              <a:t> </a:t>
            </a:r>
            <a:r>
              <a:rPr lang="fr-FR" sz="2000" b="1" dirty="0" err="1"/>
              <a:t>adika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teny</a:t>
            </a:r>
            <a:r>
              <a:rPr lang="fr-FR" sz="2000" b="1" dirty="0"/>
              <a:t>” na “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fikasana</a:t>
            </a:r>
            <a:r>
              <a:rPr lang="en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4757" y="3265311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marina,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manome</a:t>
            </a:r>
            <a:r>
              <a:rPr lang="fr-FR" sz="2000" b="1" dirty="0"/>
              <a:t> na </a:t>
            </a:r>
            <a:r>
              <a:rPr lang="fr-FR" sz="2000" b="1" dirty="0" err="1"/>
              <a:t>inona</a:t>
            </a:r>
            <a:r>
              <a:rPr lang="fr-FR" sz="2000" b="1" dirty="0"/>
              <a:t> na </a:t>
            </a:r>
            <a:r>
              <a:rPr lang="fr-FR" sz="2000" b="1" dirty="0" err="1"/>
              <a:t>inona</a:t>
            </a:r>
            <a:r>
              <a:rPr lang="fr-FR" sz="2000" b="1" dirty="0"/>
              <a:t> </a:t>
            </a:r>
            <a:r>
              <a:rPr lang="fr-FR" sz="2000" b="1" dirty="0" err="1"/>
              <a:t>isika</a:t>
            </a:r>
            <a:r>
              <a:rPr lang="fr-FR" sz="2000" b="1" dirty="0"/>
              <a:t>; fa </a:t>
            </a:r>
            <a:r>
              <a:rPr lang="fr-FR" sz="2000" b="1" dirty="0" err="1"/>
              <a:t>manome</a:t>
            </a:r>
            <a:r>
              <a:rPr lang="fr-FR" sz="2000" b="1" dirty="0"/>
              <a:t> </a:t>
            </a:r>
            <a:r>
              <a:rPr lang="fr-FR" sz="2000" b="1" dirty="0" err="1"/>
              <a:t>toky</a:t>
            </a:r>
            <a:r>
              <a:rPr lang="fr-FR" sz="2000" b="1" dirty="0"/>
              <a:t>. </a:t>
            </a:r>
            <a:r>
              <a:rPr lang="fr-FR" sz="2000" b="1" dirty="0" err="1"/>
              <a:t>Manome</a:t>
            </a:r>
            <a:r>
              <a:rPr lang="fr-FR" sz="2000" b="1" dirty="0"/>
              <a:t> </a:t>
            </a:r>
            <a:r>
              <a:rPr lang="fr-FR" sz="2000" b="1" dirty="0" err="1"/>
              <a:t>toky</a:t>
            </a:r>
            <a:r>
              <a:rPr lang="fr-FR" sz="2000" b="1" dirty="0"/>
              <a:t> </a:t>
            </a:r>
            <a:r>
              <a:rPr lang="fr-FR" sz="2000" b="1" dirty="0" err="1"/>
              <a:t>isika</a:t>
            </a:r>
            <a:r>
              <a:rPr lang="fr-FR" sz="2000" b="1" dirty="0"/>
              <a:t> fa </a:t>
            </a:r>
            <a:r>
              <a:rPr lang="fr-FR" sz="2000" b="1" dirty="0" err="1"/>
              <a:t>hanao</a:t>
            </a:r>
            <a:r>
              <a:rPr lang="fr-FR" sz="2000" b="1" dirty="0"/>
              <a:t> </a:t>
            </a:r>
            <a:r>
              <a:rPr lang="fr-FR" sz="2000" b="1" dirty="0" err="1"/>
              <a:t>zavatra</a:t>
            </a:r>
            <a:r>
              <a:rPr lang="fr-FR" sz="2000" b="1" dirty="0"/>
              <a:t> </a:t>
            </a:r>
            <a:r>
              <a:rPr lang="fr-FR" sz="2000" b="1" dirty="0" err="1"/>
              <a:t>azo</a:t>
            </a:r>
            <a:r>
              <a:rPr lang="fr-FR" sz="2000" b="1" dirty="0"/>
              <a:t> </a:t>
            </a:r>
            <a:r>
              <a:rPr lang="fr-FR" sz="2000" b="1" dirty="0" err="1"/>
              <a:t>tsapain-tanana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Andeha</a:t>
            </a:r>
            <a:r>
              <a:rPr lang="fr-FR" sz="2000" b="1" dirty="0"/>
              <a:t> </a:t>
            </a:r>
            <a:r>
              <a:rPr lang="fr-FR" sz="2000" b="1" dirty="0" err="1"/>
              <a:t>hodinihintsika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 </a:t>
            </a:r>
            <a:r>
              <a:rPr lang="fr-FR" sz="2000" b="1" dirty="0" err="1"/>
              <a:t>Inona</a:t>
            </a:r>
            <a:r>
              <a:rPr lang="fr-FR" sz="2000" b="1" dirty="0"/>
              <a:t> no </a:t>
            </a:r>
            <a:r>
              <a:rPr lang="fr-FR" sz="2000" b="1" dirty="0" err="1"/>
              <a:t>tiantsika</a:t>
            </a:r>
            <a:r>
              <a:rPr lang="fr-FR" sz="2000" b="1" dirty="0"/>
              <a:t> </a:t>
            </a:r>
            <a:r>
              <a:rPr lang="fr-FR" sz="2000" b="1" dirty="0" err="1"/>
              <a:t>hambara</a:t>
            </a:r>
            <a:r>
              <a:rPr lang="fr-FR" sz="2000" b="1" dirty="0"/>
              <a:t> </a:t>
            </a: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miteny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isika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: “</a:t>
            </a:r>
            <a:r>
              <a:rPr lang="fr-FR" sz="2000" b="1" dirty="0" err="1"/>
              <a:t>Omeko</a:t>
            </a:r>
            <a:r>
              <a:rPr lang="fr-FR" sz="2000" b="1" dirty="0"/>
              <a:t> </a:t>
            </a:r>
            <a:r>
              <a:rPr lang="fr-FR" sz="2000" b="1" dirty="0" err="1"/>
              <a:t>anao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teniko</a:t>
            </a:r>
            <a:r>
              <a:rPr lang="en" sz="2000" b="1" dirty="0"/>
              <a:t>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dia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fikasana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</a:t>
            </a:r>
            <a:r>
              <a:rPr lang="fr-FR" sz="2000" b="1" dirty="0" err="1"/>
              <a:t>omen’Andriamanitra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,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hitarika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lalana</a:t>
            </a:r>
            <a:r>
              <a:rPr lang="fr-FR" sz="2000" b="1" dirty="0"/>
              <a:t> marina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fr-FR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NY LALÀNA: FIAFARANA </a:t>
            </a:r>
            <a:endParaRPr lang="e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Fa Kristy no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faran'ny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lalàna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fahamarinana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an'izay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mino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(Romana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farany</a:t>
            </a:r>
            <a:r>
              <a:rPr lang="fr-FR" sz="2000" b="1" dirty="0"/>
              <a:t>” </a:t>
            </a:r>
            <a:r>
              <a:rPr lang="fr-FR" sz="2000" b="1" dirty="0" err="1"/>
              <a:t>ampiharin’i</a:t>
            </a:r>
            <a:r>
              <a:rPr lang="fr-FR" sz="2000" b="1" dirty="0"/>
              <a:t> </a:t>
            </a:r>
            <a:r>
              <a:rPr lang="fr-FR" sz="2000" b="1" dirty="0" err="1"/>
              <a:t>Paoly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ao </a:t>
            </a:r>
            <a:r>
              <a:rPr lang="fr-FR" sz="2000" b="1" dirty="0" err="1"/>
              <a:t>amin’ny</a:t>
            </a:r>
            <a:r>
              <a:rPr lang="fr-FR" sz="2000" b="1" dirty="0"/>
              <a:t> Romana 10:4 dia “</a:t>
            </a:r>
            <a:r>
              <a:rPr lang="fr-FR" sz="2000" b="1" i="1" dirty="0" err="1"/>
              <a:t>telos</a:t>
            </a:r>
            <a:r>
              <a:rPr lang="fr-FR" sz="2000" b="1" dirty="0"/>
              <a:t>”. </a:t>
            </a:r>
            <a:r>
              <a:rPr lang="fr-FR" sz="2000" b="1" dirty="0" err="1"/>
              <a:t>Inona</a:t>
            </a:r>
            <a:r>
              <a:rPr lang="fr-FR" sz="2000" b="1" dirty="0"/>
              <a:t> no </a:t>
            </a:r>
            <a:r>
              <a:rPr lang="fr-FR" sz="2000" b="1" dirty="0" err="1"/>
              <a:t>hevitr'io</a:t>
            </a:r>
            <a:r>
              <a:rPr lang="fr-FR" sz="2000" b="1" dirty="0"/>
              <a:t>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en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adikantsika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Kristy</a:t>
            </a:r>
            <a:r>
              <a:rPr lang="fr-FR" sz="2000" b="1" dirty="0"/>
              <a:t> no </a:t>
            </a:r>
            <a:r>
              <a:rPr lang="fr-FR" sz="2000" i="1" dirty="0" err="1"/>
              <a:t>famaranana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”,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intsony</a:t>
            </a:r>
            <a:r>
              <a:rPr lang="fr-FR" sz="2000" b="1" dirty="0"/>
              <a:t> </a:t>
            </a:r>
            <a:r>
              <a:rPr lang="fr-FR" sz="2000" b="1" dirty="0" err="1"/>
              <a:t>hatramin’ny</a:t>
            </a:r>
            <a:r>
              <a:rPr lang="fr-FR" sz="2000" b="1" dirty="0"/>
              <a:t> </a:t>
            </a:r>
            <a:r>
              <a:rPr lang="fr-FR" sz="2000" b="1" dirty="0" err="1"/>
              <a:t>nahafatesan’i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. Ary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ota</a:t>
            </a:r>
            <a:r>
              <a:rPr lang="fr-FR" sz="2000" b="1" dirty="0"/>
              <a:t> </a:t>
            </a:r>
            <a:r>
              <a:rPr lang="fr-FR" sz="2000" b="1" dirty="0" err="1"/>
              <a:t>intsony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. </a:t>
            </a:r>
            <a:r>
              <a:rPr lang="fr-FR" sz="2000" b="1" dirty="0" err="1"/>
              <a:t>Hanohitra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teniny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 i </a:t>
            </a:r>
            <a:r>
              <a:rPr lang="fr-FR" sz="2000" b="1" dirty="0" err="1"/>
              <a:t>Paoly</a:t>
            </a:r>
            <a:r>
              <a:rPr lang="fr-FR" sz="2000" b="1" dirty="0"/>
              <a:t> </a:t>
            </a:r>
            <a:r>
              <a:rPr lang="en" sz="2000" b="1" dirty="0"/>
              <a:t>(Rom.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70418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adikantsika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Kristy</a:t>
            </a:r>
            <a:r>
              <a:rPr lang="fr-FR" sz="2000" b="1" dirty="0"/>
              <a:t> no </a:t>
            </a:r>
            <a:r>
              <a:rPr lang="fr-FR" sz="2000" i="1" dirty="0" err="1"/>
              <a:t>teboka</a:t>
            </a:r>
            <a:r>
              <a:rPr lang="fr-FR" sz="2000" i="1" dirty="0"/>
              <a:t> </a:t>
            </a:r>
            <a:r>
              <a:rPr lang="fr-FR" sz="2000" i="1" dirty="0" err="1"/>
              <a:t>izay</a:t>
            </a:r>
            <a:r>
              <a:rPr lang="fr-FR" sz="2000" i="1" dirty="0"/>
              <a:t> </a:t>
            </a:r>
            <a:r>
              <a:rPr lang="fr-FR" sz="2000" i="1" dirty="0" err="1"/>
              <a:t>tondroin'ny</a:t>
            </a:r>
            <a:r>
              <a:rPr lang="fr-FR" sz="2000" i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”, dia </a:t>
            </a:r>
            <a:r>
              <a:rPr lang="fr-FR" sz="2000" b="1" dirty="0" err="1"/>
              <a:t>mirindra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hevitr'i</a:t>
            </a:r>
            <a:r>
              <a:rPr lang="fr-FR" sz="2000" b="1" dirty="0"/>
              <a:t> </a:t>
            </a:r>
            <a:r>
              <a:rPr lang="fr-FR" sz="2000" b="1" dirty="0" err="1"/>
              <a:t>Paoly</a:t>
            </a:r>
            <a:r>
              <a:rPr lang="fr-FR" sz="2000" b="1" dirty="0"/>
              <a:t>,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mbola</a:t>
            </a:r>
            <a:r>
              <a:rPr lang="fr-FR" sz="2000" b="1" dirty="0"/>
              <a:t> </a:t>
            </a:r>
            <a:r>
              <a:rPr lang="fr-FR" sz="2000" b="1" dirty="0" err="1"/>
              <a:t>manan-kery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mitondra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ho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amin’i</a:t>
            </a:r>
            <a:r>
              <a:rPr lang="fr-FR" sz="2000" b="1" dirty="0"/>
              <a:t> </a:t>
            </a:r>
            <a:r>
              <a:rPr lang="fr-FR" sz="2000" b="1" dirty="0" err="1"/>
              <a:t>Kristy</a:t>
            </a:r>
            <a:r>
              <a:rPr lang="fr-FR" sz="2000" b="1" dirty="0"/>
              <a:t> </a:t>
            </a:r>
            <a:r>
              <a:rPr lang="en" sz="2000" b="1" dirty="0"/>
              <a:t>(Rom. 3:31; </a:t>
            </a:r>
            <a:r>
              <a:rPr lang="en" sz="2000" b="1" dirty="0" err="1"/>
              <a:t>Gal. </a:t>
            </a:r>
            <a:r>
              <a:rPr lang="en" sz="2000" b="1" dirty="0"/>
              <a:t>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166649" y="2398045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heviny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 dia: </a:t>
            </a:r>
            <a:r>
              <a:rPr lang="fr-FR" sz="2000" b="1" dirty="0" err="1"/>
              <a:t>teboka</a:t>
            </a:r>
            <a:r>
              <a:rPr lang="fr-FR" sz="2000" b="1" dirty="0"/>
              <a:t> </a:t>
            </a:r>
            <a:r>
              <a:rPr lang="fr-FR" sz="2000" b="1" dirty="0" err="1"/>
              <a:t>manondro</a:t>
            </a:r>
            <a:r>
              <a:rPr lang="fr-FR" sz="2000" b="1" dirty="0"/>
              <a:t> </a:t>
            </a:r>
            <a:r>
              <a:rPr lang="fr-FR" sz="2000" b="1" dirty="0" err="1"/>
              <a:t>fetra</a:t>
            </a:r>
            <a:r>
              <a:rPr lang="fr-FR" sz="2000" b="1" dirty="0"/>
              <a:t> na </a:t>
            </a:r>
            <a:r>
              <a:rPr lang="fr-FR" sz="2000" b="1" dirty="0" err="1"/>
              <a:t>tanjona</a:t>
            </a:r>
            <a:r>
              <a:rPr lang="fr-FR" sz="2000" b="1" dirty="0"/>
              <a:t>.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(</a:t>
            </a:r>
            <a:r>
              <a:rPr lang="fr-FR" sz="2000" b="1" dirty="0" err="1"/>
              <a:t>heviny</a:t>
            </a:r>
            <a:r>
              <a:rPr lang="fr-FR" sz="2000" b="1" dirty="0"/>
              <a:t> </a:t>
            </a:r>
            <a:r>
              <a:rPr lang="fr-FR" sz="2000" b="1" dirty="0" err="1"/>
              <a:t>faharoa</a:t>
            </a:r>
            <a:r>
              <a:rPr lang="fr-FR" sz="2000" b="1" dirty="0"/>
              <a:t>):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fehiny</a:t>
            </a:r>
            <a:r>
              <a:rPr lang="fr-FR" sz="2000" b="1" dirty="0"/>
              <a:t>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famaranana</a:t>
            </a:r>
            <a:r>
              <a:rPr lang="fr-FR" sz="2000" b="1" dirty="0"/>
              <a:t>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vokatra</a:t>
            </a:r>
            <a:r>
              <a:rPr lang="fr-FR" sz="2000" b="1" dirty="0"/>
              <a:t>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tanjona</a:t>
            </a:r>
            <a:r>
              <a:rPr lang="fr-FR" sz="2000" b="1" dirty="0"/>
              <a:t>. Ny </a:t>
            </a:r>
            <a:r>
              <a:rPr lang="fr-FR" sz="2000" b="1" dirty="0" err="1"/>
              <a:t>fehezanteny</a:t>
            </a:r>
            <a:r>
              <a:rPr lang="fr-FR" sz="2000" b="1" dirty="0"/>
              <a:t> </a:t>
            </a:r>
            <a:r>
              <a:rPr lang="fr-FR" sz="2000" b="1" dirty="0" err="1"/>
              <a:t>ampiasaina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no </a:t>
            </a:r>
            <a:r>
              <a:rPr lang="fr-FR" sz="2000" b="1" dirty="0" err="1"/>
              <a:t>hamaritra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heviny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854325" y="1299381"/>
            <a:ext cx="93376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Tsy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natao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Hebreo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irery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didin'Andriamanitra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nomena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tamin'io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fotoana</a:t>
            </a:r>
            <a:r>
              <a:rPr lang="en-US" sz="2800" b="1" dirty="0">
                <a:latin typeface="Constantia" panose="02030602050306030303" pitchFamily="18" charset="0"/>
              </a:rPr>
              <a:t> io. </a:t>
            </a:r>
            <a:r>
              <a:rPr lang="en-US" sz="2800" b="1" dirty="0" err="1">
                <a:latin typeface="Constantia" panose="02030602050306030303" pitchFamily="18" charset="0"/>
              </a:rPr>
              <a:t>Raha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nanome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voninahitra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azy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Andriamanitra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nanendreny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azy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mpiambina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mpitahiry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didiny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maha-mpandova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notolorana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andraikitra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hanambara</a:t>
            </a:r>
            <a:r>
              <a:rPr lang="en-US" sz="2800" b="1" dirty="0">
                <a:latin typeface="Constantia" panose="02030602050306030303" pitchFamily="18" charset="0"/>
              </a:rPr>
              <a:t> io </a:t>
            </a:r>
            <a:r>
              <a:rPr lang="en-US" sz="2800" b="1" dirty="0" err="1">
                <a:latin typeface="Constantia" panose="02030602050306030303" pitchFamily="18" charset="0"/>
              </a:rPr>
              <a:t>didy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masina</a:t>
            </a:r>
            <a:r>
              <a:rPr lang="en-US" sz="2800" b="1" dirty="0">
                <a:latin typeface="Constantia" panose="02030602050306030303" pitchFamily="18" charset="0"/>
              </a:rPr>
              <a:t> io </a:t>
            </a:r>
            <a:r>
              <a:rPr lang="en-US" sz="2800" b="1" dirty="0" err="1">
                <a:latin typeface="Constantia" panose="02030602050306030303" pitchFamily="18" charset="0"/>
              </a:rPr>
              <a:t>azy</a:t>
            </a:r>
            <a:r>
              <a:rPr lang="en-US" sz="2800" b="1" dirty="0">
                <a:latin typeface="Constantia" panose="02030602050306030303" pitchFamily="18" charset="0"/>
              </a:rPr>
              <a:t>, ho </a:t>
            </a:r>
            <a:r>
              <a:rPr lang="en-US" sz="2800" b="1" dirty="0" err="1">
                <a:latin typeface="Constantia" panose="02030602050306030303" pitchFamily="18" charset="0"/>
              </a:rPr>
              <a:t>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firenena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rehetra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Natao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taranak'olombelona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rehetra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fitsipika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Folo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Atao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hanazava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hanapaka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rehetra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Voaorina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ambonin'ny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lehiben'ny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fitiavana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avokoa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ireo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fohy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mazava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hentitra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adidin'ny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olona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amin'Andriamanitra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adidiny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namany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941817" y="460753"/>
            <a:ext cx="3510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</a:t>
            </a:r>
            <a:r>
              <a:rPr lang="pl-PL" sz="1600" b="1" dirty="0">
                <a:solidFill>
                  <a:srgbClr val="518399"/>
                </a:solidFill>
              </a:rPr>
              <a:t>Patriarka sy Mpaminany, p. 290</a:t>
            </a:r>
            <a:r>
              <a:rPr lang="en" sz="1600" b="1" dirty="0">
                <a:solidFill>
                  <a:srgbClr val="518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03108" y="2574468"/>
            <a:ext cx="4127159" cy="4201150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Hianareo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nahita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nataoko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Egyptiana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nitondrako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elatry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voromahery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nampankanesako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Koa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ankehitriny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raha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hihaino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feoko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tokoa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ianareo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hitandrina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fanekeko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rakitra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mihoatra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noho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firenena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ianareo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fa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fanjaka-mpisorona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firenena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masina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ianareo</a:t>
            </a:r>
            <a:r>
              <a:rPr kumimoji="0" lang="es-E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fr-FR" sz="2400" b="1" dirty="0">
                <a:solidFill>
                  <a:srgbClr val="407EFF"/>
                </a:solidFill>
              </a:rPr>
              <a:t>Ny </a:t>
            </a:r>
            <a:r>
              <a:rPr lang="fr-FR" sz="2400" b="1" dirty="0" err="1">
                <a:solidFill>
                  <a:srgbClr val="407EFF"/>
                </a:solidFill>
              </a:rPr>
              <a:t>nanomezana</a:t>
            </a:r>
            <a:r>
              <a:rPr lang="fr-FR" sz="2400" b="1" dirty="0">
                <a:solidFill>
                  <a:srgbClr val="407EFF"/>
                </a:solidFill>
              </a:rPr>
              <a:t> </a:t>
            </a:r>
            <a:r>
              <a:rPr lang="fr-FR" sz="2400" b="1" dirty="0" err="1">
                <a:solidFill>
                  <a:srgbClr val="407EFF"/>
                </a:solidFill>
              </a:rPr>
              <a:t>ny</a:t>
            </a:r>
            <a:r>
              <a:rPr lang="fr-FR" sz="2400" b="1" dirty="0">
                <a:solidFill>
                  <a:srgbClr val="407EFF"/>
                </a:solidFill>
              </a:rPr>
              <a:t> </a:t>
            </a:r>
            <a:r>
              <a:rPr lang="fr-FR" sz="2400" b="1" dirty="0" err="1">
                <a:solidFill>
                  <a:srgbClr val="407EFF"/>
                </a:solidFill>
              </a:rPr>
              <a:t>Lalàna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mpandray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Ilay</a:t>
            </a:r>
            <a:r>
              <a:rPr lang="fr-FR" sz="2000" b="1" dirty="0"/>
              <a:t> </a:t>
            </a:r>
            <a:r>
              <a:rPr lang="fr-FR" sz="2000" b="1" dirty="0" err="1"/>
              <a:t>Mpanome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fr-FR" sz="2400" b="1" dirty="0">
                <a:solidFill>
                  <a:srgbClr val="FF42B9"/>
                </a:solidFill>
              </a:rPr>
              <a:t>Ny </a:t>
            </a:r>
            <a:r>
              <a:rPr lang="fr-FR" sz="2400" b="1" dirty="0" err="1">
                <a:solidFill>
                  <a:srgbClr val="FF42B9"/>
                </a:solidFill>
              </a:rPr>
              <a:t>hevitry</a:t>
            </a:r>
            <a:r>
              <a:rPr lang="fr-FR" sz="2400" b="1" dirty="0">
                <a:solidFill>
                  <a:srgbClr val="FF42B9"/>
                </a:solidFill>
              </a:rPr>
              <a:t> </a:t>
            </a:r>
            <a:r>
              <a:rPr lang="fr-FR" sz="2400" b="1" dirty="0" err="1">
                <a:solidFill>
                  <a:srgbClr val="FF42B9"/>
                </a:solidFill>
              </a:rPr>
              <a:t>ny</a:t>
            </a:r>
            <a:r>
              <a:rPr lang="fr-FR" sz="2400" b="1" dirty="0">
                <a:solidFill>
                  <a:srgbClr val="FF42B9"/>
                </a:solidFill>
              </a:rPr>
              <a:t> </a:t>
            </a:r>
            <a:r>
              <a:rPr lang="fr-FR" sz="2400" b="1" dirty="0" err="1">
                <a:solidFill>
                  <a:srgbClr val="FF42B9"/>
                </a:solidFill>
              </a:rPr>
              <a:t>lalàna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anjara</a:t>
            </a:r>
            <a:r>
              <a:rPr lang="fr-FR" sz="2000" b="1" dirty="0"/>
              <a:t> </a:t>
            </a:r>
            <a:r>
              <a:rPr lang="fr-FR" sz="2000" b="1" dirty="0" err="1"/>
              <a:t>asan’ny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Lalàna</a:t>
            </a:r>
            <a:r>
              <a:rPr lang="fr-FR" sz="2000" b="1" dirty="0"/>
              <a:t>: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fikasana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Lalàna</a:t>
            </a:r>
            <a:r>
              <a:rPr lang="fr-FR" sz="2000" b="1" dirty="0"/>
              <a:t>: </a:t>
            </a:r>
            <a:r>
              <a:rPr lang="fr-FR" sz="2000" b="1" dirty="0" err="1"/>
              <a:t>fiafarana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Dingana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ho </a:t>
            </a:r>
            <a:r>
              <a:rPr lang="fr-FR" sz="2000" b="1" dirty="0" err="1"/>
              <a:t>an’ny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fiampitana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Ranomasina</a:t>
            </a:r>
            <a:r>
              <a:rPr lang="fr-FR" sz="2000" b="1" dirty="0"/>
              <a:t> Mena. Ny </a:t>
            </a:r>
            <a:r>
              <a:rPr lang="fr-FR" sz="2000" b="1" dirty="0" err="1"/>
              <a:t>dingana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</a:t>
            </a:r>
            <a:r>
              <a:rPr lang="fr-FR" sz="2000" b="1" dirty="0" err="1"/>
              <a:t>faharoa</a:t>
            </a:r>
            <a:r>
              <a:rPr lang="fr-FR" sz="2000" b="1" dirty="0"/>
              <a:t> dia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fanambarana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notenenin’ny</a:t>
            </a:r>
            <a:r>
              <a:rPr lang="fr-FR" sz="2000" b="1" dirty="0"/>
              <a:t> </a:t>
            </a:r>
            <a:r>
              <a:rPr lang="fr-FR" sz="2000" b="1" dirty="0" err="1"/>
              <a:t>vavan’Andriamanitra</a:t>
            </a:r>
            <a:r>
              <a:rPr lang="fr-FR" sz="2000" b="1" dirty="0"/>
              <a:t> </a:t>
            </a:r>
            <a:r>
              <a:rPr lang="fr-FR" sz="2000" b="1" dirty="0" err="1"/>
              <a:t>mihitsy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Saingy</a:t>
            </a:r>
            <a:r>
              <a:rPr lang="fr-FR" sz="2000" b="1" dirty="0"/>
              <a:t> </a:t>
            </a:r>
            <a:r>
              <a:rPr lang="fr-FR" sz="2000" b="1" dirty="0" err="1"/>
              <a:t>mihoatra</a:t>
            </a:r>
            <a:r>
              <a:rPr lang="fr-FR" sz="2000" b="1" dirty="0"/>
              <a:t>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ara-</a:t>
            </a:r>
            <a:r>
              <a:rPr lang="fr-FR" sz="2000" b="1" dirty="0" err="1"/>
              <a:t>pivavahana</a:t>
            </a:r>
            <a:r>
              <a:rPr lang="fr-FR" sz="2000" b="1" dirty="0"/>
              <a:t>, ara-</a:t>
            </a:r>
            <a:r>
              <a:rPr lang="fr-FR" sz="2000" b="1" dirty="0" err="1"/>
              <a:t>piaraha</a:t>
            </a:r>
            <a:r>
              <a:rPr lang="fr-FR" sz="2000" b="1" dirty="0"/>
              <a:t>-</a:t>
            </a:r>
            <a:r>
              <a:rPr lang="fr-FR" sz="2000" b="1" dirty="0" err="1"/>
              <a:t>monina</a:t>
            </a:r>
            <a:r>
              <a:rPr lang="fr-FR" sz="2000" b="1" dirty="0"/>
              <a:t>, na ara-</a:t>
            </a:r>
            <a:r>
              <a:rPr lang="fr-FR" sz="2000" b="1" dirty="0" err="1"/>
              <a:t>pahasalamana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ireny</a:t>
            </a:r>
            <a:r>
              <a:rPr lang="fr-FR" sz="2000" b="1" dirty="0"/>
              <a:t>. Fa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toetran’Andriamanitra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fototra</a:t>
            </a:r>
            <a:r>
              <a:rPr lang="fr-FR" sz="2000" b="1" dirty="0"/>
              <a:t> </a:t>
            </a:r>
            <a:r>
              <a:rPr lang="fr-FR" sz="2000" b="1" dirty="0" err="1"/>
              <a:t>iorenan’ireo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natokana</a:t>
            </a:r>
            <a:r>
              <a:rPr lang="fr-FR" sz="2000" b="1" dirty="0"/>
              <a:t> ho </a:t>
            </a:r>
            <a:r>
              <a:rPr lang="fr-FR" sz="2000" b="1" dirty="0" err="1"/>
              <a:t>an’ny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, fa ho </a:t>
            </a:r>
            <a:r>
              <a:rPr lang="fr-FR" sz="2000" b="1" dirty="0" err="1"/>
              <a:t>an’ny</a:t>
            </a:r>
            <a:r>
              <a:rPr lang="fr-FR" sz="2000" b="1" dirty="0"/>
              <a:t> </a:t>
            </a:r>
            <a:r>
              <a:rPr lang="fr-FR" sz="2000" b="1" dirty="0" err="1"/>
              <a:t>zanak’Andriamanitra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Tamin’izay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, dia </a:t>
            </a:r>
            <a:r>
              <a:rPr lang="fr-FR" sz="2000" b="1" dirty="0" err="1"/>
              <a:t>teraka</a:t>
            </a:r>
            <a:r>
              <a:rPr lang="fr-FR" sz="2000" b="1" dirty="0"/>
              <a:t> ho </a:t>
            </a:r>
            <a:r>
              <a:rPr lang="fr-FR" sz="2000" b="1" dirty="0" err="1"/>
              <a:t>firenena</a:t>
            </a:r>
            <a:r>
              <a:rPr lang="fr-FR" sz="2000" b="1" dirty="0"/>
              <a:t> </a:t>
            </a:r>
            <a:r>
              <a:rPr lang="fr-FR" sz="2000" b="1" dirty="0" err="1"/>
              <a:t>masina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. </a:t>
            </a:r>
            <a:r>
              <a:rPr lang="fr-FR" sz="2000" b="1" dirty="0" err="1"/>
              <a:t>Nandray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fitsipika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hitantana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fisiany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430654"/>
            <a:ext cx="6807911" cy="598919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4964989" y="623275"/>
            <a:ext cx="71156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NY NANOMEZANA NY LALÀNA </a:t>
            </a:r>
            <a:endParaRPr lang="en" sz="7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-2472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NY MPANDRAY NY LALÀNA 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347962" y="603004"/>
            <a:ext cx="7781924" cy="94284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Hianareo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nahita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nataoko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Egyptiana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nitondrako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anareo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elatry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voromahery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nampankanesako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anareo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aty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amiko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-41523" y="1598338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Nahoana</a:t>
            </a:r>
            <a:r>
              <a:rPr lang="fr-FR" sz="2000" b="1" dirty="0"/>
              <a:t> no </a:t>
            </a:r>
            <a:r>
              <a:rPr lang="fr-FR" sz="2000" b="1" dirty="0" err="1"/>
              <a:t>nentin'Andriamanitra</a:t>
            </a:r>
            <a:r>
              <a:rPr lang="fr-FR" sz="2000" b="1" dirty="0"/>
              <a:t> </a:t>
            </a:r>
            <a:r>
              <a:rPr lang="fr-FR" sz="2000" b="1" dirty="0" err="1"/>
              <a:t>nivoaka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1879643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553" y="145791"/>
            <a:ext cx="3544896" cy="4021004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-1" y="3981715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, </a:t>
            </a:r>
            <a:r>
              <a:rPr lang="fr-FR" sz="2000" b="1" dirty="0" err="1"/>
              <a:t>hanao</a:t>
            </a:r>
            <a:r>
              <a:rPr lang="fr-FR" sz="2000" b="1" dirty="0"/>
              <a:t> </a:t>
            </a:r>
            <a:r>
              <a:rPr lang="fr-FR" sz="2000" b="1" dirty="0" err="1"/>
              <a:t>ahoana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-1" y="2802060"/>
            <a:ext cx="85468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Nitoby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akaikin’ny</a:t>
            </a:r>
            <a:r>
              <a:rPr lang="fr-FR" sz="2000" b="1" dirty="0"/>
              <a:t> </a:t>
            </a:r>
            <a:r>
              <a:rPr lang="fr-FR" sz="2000" b="1" dirty="0" err="1"/>
              <a:t>Tendrombohitra</a:t>
            </a:r>
            <a:r>
              <a:rPr lang="fr-FR" sz="2000" b="1" dirty="0"/>
              <a:t> </a:t>
            </a:r>
            <a:r>
              <a:rPr lang="fr-FR" sz="2000" b="1" dirty="0" err="1"/>
              <a:t>Sinay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,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volana</a:t>
            </a:r>
            <a:r>
              <a:rPr lang="fr-FR" sz="2000" b="1" dirty="0"/>
              <a:t> </a:t>
            </a:r>
            <a:r>
              <a:rPr lang="fr-FR" sz="2000" b="1" dirty="0" err="1"/>
              <a:t>fahatelo</a:t>
            </a:r>
            <a:r>
              <a:rPr lang="fr-FR" sz="2000" b="1" dirty="0"/>
              <a:t> </a:t>
            </a:r>
            <a:r>
              <a:rPr lang="fr-FR" sz="2000" b="1" dirty="0" err="1"/>
              <a:t>taorian’ny</a:t>
            </a:r>
            <a:r>
              <a:rPr lang="fr-FR" sz="2000" b="1" dirty="0"/>
              <a:t> </a:t>
            </a:r>
            <a:r>
              <a:rPr lang="fr-FR" sz="2000" b="1" dirty="0" err="1"/>
              <a:t>nialany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. Tao no </a:t>
            </a:r>
            <a:r>
              <a:rPr lang="fr-FR" sz="2000" b="1" dirty="0" err="1"/>
              <a:t>nametrahana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fototry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fiorenan'ny</a:t>
            </a:r>
            <a:r>
              <a:rPr lang="fr-FR" sz="2000" b="1" dirty="0"/>
              <a:t> </a:t>
            </a:r>
            <a:r>
              <a:rPr lang="fr-FR" sz="2000" b="1" dirty="0" err="1"/>
              <a:t>firenena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. </a:t>
            </a:r>
            <a:r>
              <a:rPr lang="fr-FR" sz="2000" b="1" dirty="0" err="1"/>
              <a:t>Nanao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 </a:t>
            </a:r>
            <a:r>
              <a:rPr lang="fr-FR" sz="2000" b="1" dirty="0" err="1"/>
              <a:t>tamin’izy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, ka </a:t>
            </a:r>
            <a:r>
              <a:rPr lang="fr-FR" sz="2000" b="1" dirty="0" err="1"/>
              <a:t>nanaiky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-41523" y="1924795"/>
            <a:ext cx="85468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hanompo</a:t>
            </a:r>
            <a:r>
              <a:rPr lang="fr-FR" sz="2000" b="1" dirty="0"/>
              <a:t> Azy (</a:t>
            </a:r>
            <a:r>
              <a:rPr lang="fr-FR" sz="2000" b="1" dirty="0" err="1"/>
              <a:t>Eks</a:t>
            </a:r>
            <a:r>
              <a:rPr lang="fr-FR" sz="2000" b="1" dirty="0"/>
              <a:t>. 5:1; 7:16; 8:1, 20; 9:1, 13; 10:3).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fanantanterahana</a:t>
            </a:r>
            <a:r>
              <a:rPr lang="fr-FR" sz="2000" b="1" dirty="0"/>
              <a:t> </a:t>
            </a:r>
            <a:r>
              <a:rPr lang="fr-FR" sz="2000" b="1" dirty="0" err="1"/>
              <a:t>an'izany</a:t>
            </a:r>
            <a:r>
              <a:rPr lang="fr-FR" sz="2000" b="1" dirty="0"/>
              <a:t> no </a:t>
            </a:r>
            <a:r>
              <a:rPr lang="fr-FR" sz="2000" b="1" dirty="0" err="1"/>
              <a:t>handraisan'izy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tombontsoa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(</a:t>
            </a:r>
            <a:r>
              <a:rPr lang="fr-FR" sz="2000" b="1" dirty="0" err="1"/>
              <a:t>anisan’izany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Kanana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-5274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fr-F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ILAY MPANOME LALÀNA 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485823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tendrombohitra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Sinay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nivoa-tsetroka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avokoa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satria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Jehovah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nidina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amboniny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anaty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afo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niakatra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setroka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tahaka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setroky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lafaoro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lehibe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nihorohoro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mafy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tendrombohitra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Sinay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rehetra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376574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fanolorana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Lalàn’Andriamanitra</a:t>
            </a:r>
            <a:r>
              <a:rPr lang="fr-FR" sz="2000" b="1" dirty="0"/>
              <a:t> tao </a:t>
            </a:r>
            <a:r>
              <a:rPr lang="fr-FR" sz="2000" b="1" dirty="0" err="1"/>
              <a:t>Sinay</a:t>
            </a:r>
            <a:r>
              <a:rPr lang="fr-FR" sz="2000" b="1" dirty="0"/>
              <a:t> dia </a:t>
            </a:r>
            <a:r>
              <a:rPr lang="fr-FR" sz="2000" b="1" dirty="0" err="1"/>
              <a:t>toe-javatra</a:t>
            </a:r>
            <a:r>
              <a:rPr lang="fr-FR" sz="2000" b="1" dirty="0"/>
              <a:t> </a:t>
            </a:r>
            <a:r>
              <a:rPr lang="fr-FR" sz="2000" b="1" dirty="0" err="1"/>
              <a:t>mahatalanjona</a:t>
            </a:r>
            <a:r>
              <a:rPr lang="fr-FR" sz="2000" b="1" dirty="0"/>
              <a:t> </a:t>
            </a:r>
            <a:r>
              <a:rPr lang="fr-FR" sz="2000" b="1" dirty="0" err="1"/>
              <a:t>sady</a:t>
            </a:r>
            <a:r>
              <a:rPr lang="fr-FR" sz="2000" b="1" dirty="0"/>
              <a:t> </a:t>
            </a:r>
            <a:r>
              <a:rPr lang="fr-FR" sz="2000" b="1" dirty="0" err="1"/>
              <a:t>mahatahotra</a:t>
            </a:r>
            <a:r>
              <a:rPr lang="fr-FR" sz="2000" b="1" dirty="0"/>
              <a:t> (</a:t>
            </a:r>
            <a:r>
              <a:rPr lang="fr-FR" sz="2000" b="1" dirty="0" err="1"/>
              <a:t>Heb</a:t>
            </a:r>
            <a:r>
              <a:rPr lang="fr-FR" sz="2000" b="1" dirty="0"/>
              <a:t>. 12:18-21).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nisy</a:t>
            </a:r>
            <a:r>
              <a:rPr lang="fr-FR" sz="2000" b="1" dirty="0"/>
              <a:t> </a:t>
            </a:r>
            <a:r>
              <a:rPr lang="fr-FR" sz="2000" b="1" dirty="0" err="1"/>
              <a:t>niomana</a:t>
            </a:r>
            <a:r>
              <a:rPr lang="fr-FR" sz="2000" b="1" dirty="0"/>
              <a:t> ho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toe-javatra</a:t>
            </a:r>
            <a:r>
              <a:rPr lang="fr-FR" sz="2000" b="1" dirty="0"/>
              <a:t> </a:t>
            </a:r>
            <a:r>
              <a:rPr lang="fr-FR" sz="2000" b="1" dirty="0" err="1"/>
              <a:t>toy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, dia </a:t>
            </a:r>
            <a:r>
              <a:rPr lang="fr-FR" sz="2000" b="1" dirty="0" err="1"/>
              <a:t>nila</a:t>
            </a:r>
            <a:r>
              <a:rPr lang="fr-FR" sz="2000" b="1" dirty="0"/>
              <a:t> </a:t>
            </a:r>
            <a:r>
              <a:rPr lang="fr-FR" sz="2000" b="1" dirty="0" err="1"/>
              <a:t>nanadio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tenany</a:t>
            </a:r>
            <a:r>
              <a:rPr lang="fr-FR" sz="2000" b="1" dirty="0"/>
              <a:t> </a:t>
            </a:r>
            <a:r>
              <a:rPr lang="fr-FR" sz="2000" b="1" dirty="0" err="1"/>
              <a:t>mialoha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nitandrina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elanelana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ho </a:t>
            </a:r>
            <a:r>
              <a:rPr lang="fr-FR" sz="2000" b="1" dirty="0" err="1"/>
              <a:t>levon’ny</a:t>
            </a:r>
            <a:r>
              <a:rPr lang="fr-FR" sz="2000" b="1" dirty="0"/>
              <a:t> </a:t>
            </a:r>
            <a:r>
              <a:rPr lang="fr-FR" sz="2000" b="1" dirty="0" err="1"/>
              <a:t>voninahitr’Andriamanitra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569629" y="4514038"/>
            <a:ext cx="6184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Dikan-teny</a:t>
            </a:r>
            <a:r>
              <a:rPr lang="fr-FR" sz="2000" b="1" dirty="0"/>
              <a:t> </a:t>
            </a:r>
            <a:r>
              <a:rPr lang="fr-FR" sz="2000" b="1" dirty="0" err="1"/>
              <a:t>roa</a:t>
            </a:r>
            <a:r>
              <a:rPr lang="fr-FR" sz="2000" b="1" dirty="0"/>
              <a:t> </a:t>
            </a:r>
            <a:r>
              <a:rPr lang="fr-FR" sz="2000" b="1" dirty="0" err="1"/>
              <a:t>amin’io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no </a:t>
            </a:r>
            <a:r>
              <a:rPr lang="fr-FR" sz="2000" b="1" dirty="0" err="1"/>
              <a:t>voarakitra</a:t>
            </a:r>
            <a:r>
              <a:rPr lang="fr-FR" sz="2000" b="1" dirty="0"/>
              <a:t> an-</a:t>
            </a:r>
            <a:r>
              <a:rPr lang="fr-FR" sz="2000" b="1" dirty="0" err="1"/>
              <a:t>tsoratra</a:t>
            </a:r>
            <a:r>
              <a:rPr lang="fr-FR" sz="2000" b="1" dirty="0"/>
              <a:t>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dia ao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fiandohan’ny</a:t>
            </a:r>
            <a:r>
              <a:rPr lang="fr-FR" sz="2000" b="1" dirty="0"/>
              <a:t> </a:t>
            </a:r>
            <a:r>
              <a:rPr lang="fr-FR" sz="2000" b="1" dirty="0" err="1"/>
              <a:t>Eksodosy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dia </a:t>
            </a:r>
            <a:r>
              <a:rPr lang="fr-FR" sz="2000" b="1" dirty="0" err="1"/>
              <a:t>anisan’ny</a:t>
            </a:r>
            <a:r>
              <a:rPr lang="fr-FR" sz="2000" b="1" dirty="0"/>
              <a:t> </a:t>
            </a:r>
            <a:r>
              <a:rPr lang="fr-FR" sz="2000" b="1" dirty="0" err="1"/>
              <a:t>lahateny</a:t>
            </a:r>
            <a:r>
              <a:rPr lang="fr-FR" sz="2000" b="1" dirty="0"/>
              <a:t> </a:t>
            </a:r>
            <a:r>
              <a:rPr lang="fr-FR" sz="2000" b="1" dirty="0" err="1"/>
              <a:t>farany</a:t>
            </a:r>
            <a:r>
              <a:rPr lang="fr-FR" sz="2000" b="1" dirty="0"/>
              <a:t> </a:t>
            </a:r>
            <a:r>
              <a:rPr lang="fr-FR" sz="2000" b="1" dirty="0" err="1"/>
              <a:t>nataon’i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 </a:t>
            </a:r>
            <a:r>
              <a:rPr lang="fr-FR" sz="2000" b="1" dirty="0" err="1"/>
              <a:t>talohan’ny</a:t>
            </a:r>
            <a:r>
              <a:rPr lang="fr-FR" sz="2000" b="1" dirty="0"/>
              <a:t> </a:t>
            </a:r>
            <a:r>
              <a:rPr lang="fr-FR" sz="2000" b="1" dirty="0" err="1"/>
              <a:t>nidirana</a:t>
            </a:r>
            <a:r>
              <a:rPr lang="fr-FR" sz="2000" b="1" dirty="0"/>
              <a:t> tao </a:t>
            </a:r>
            <a:r>
              <a:rPr lang="fr-FR" sz="2000" b="1" dirty="0" err="1"/>
              <a:t>Kanana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584233" y="5782749"/>
            <a:ext cx="62763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Na dia </a:t>
            </a:r>
            <a:r>
              <a:rPr lang="fr-FR" sz="2000" b="1" dirty="0" err="1"/>
              <a:t>toa</a:t>
            </a:r>
            <a:r>
              <a:rPr lang="fr-FR" sz="2000" b="1" dirty="0"/>
              <a:t> </a:t>
            </a:r>
            <a:r>
              <a:rPr lang="fr-FR" sz="2000" b="1" dirty="0" err="1"/>
              <a:t>mampatahotra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fisehony</a:t>
            </a:r>
            <a:r>
              <a:rPr lang="fr-FR" sz="2000" b="1" dirty="0"/>
              <a:t>, dia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toetra</a:t>
            </a:r>
            <a:r>
              <a:rPr lang="fr-FR" sz="2000" b="1" dirty="0"/>
              <a:t>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indrindra</a:t>
            </a:r>
            <a:r>
              <a:rPr lang="fr-FR" sz="2000" b="1" dirty="0"/>
              <a:t> </a:t>
            </a:r>
            <a:r>
              <a:rPr lang="fr-FR" sz="2000" b="1" dirty="0" err="1"/>
              <a:t>amin’Andriamanitra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fitiavana</a:t>
            </a:r>
            <a:r>
              <a:rPr lang="fr-FR" sz="2000" b="1" dirty="0"/>
              <a:t> </a:t>
            </a:r>
            <a:r>
              <a:rPr lang="en" sz="2000" b="1" dirty="0"/>
              <a:t>(Rom.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569630" y="3269010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homen’Andriamanitra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dia </a:t>
            </a:r>
            <a:r>
              <a:rPr lang="fr-FR" sz="2000" b="1" dirty="0" err="1"/>
              <a:t>fanehoana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toetrany</a:t>
            </a:r>
            <a:r>
              <a:rPr lang="fr-FR" sz="2000" b="1" dirty="0"/>
              <a:t>. Ny </a:t>
            </a:r>
            <a:r>
              <a:rPr lang="fr-FR" sz="2000" b="1" dirty="0" err="1"/>
              <a:t>fankatoavana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no </a:t>
            </a:r>
            <a:r>
              <a:rPr lang="fr-FR" sz="2000" b="1" dirty="0" err="1"/>
              <a:t>fiainana</a:t>
            </a:r>
            <a:r>
              <a:rPr lang="fr-FR" sz="2000" b="1" dirty="0"/>
              <a:t>;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fankatoavana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dia </a:t>
            </a:r>
            <a:r>
              <a:rPr lang="fr-FR" sz="2000" b="1" dirty="0" err="1"/>
              <a:t>fahafatesana</a:t>
            </a:r>
            <a:r>
              <a:rPr lang="fr-FR" sz="2000" b="1" dirty="0"/>
              <a:t>.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hahafantatra</a:t>
            </a:r>
            <a:r>
              <a:rPr lang="fr-FR" sz="2000" b="1" dirty="0"/>
              <a:t>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maha </a:t>
            </a:r>
            <a:r>
              <a:rPr lang="fr-FR" sz="2000" b="1" dirty="0" err="1"/>
              <a:t>zava-dehibe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hevitry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“</a:t>
            </a:r>
            <a:r>
              <a:rPr lang="fr-FR" sz="2000" b="1" dirty="0" err="1"/>
              <a:t>tenin’ny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, dia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”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584233" y="292226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Nahoana</a:t>
            </a:r>
            <a:r>
              <a:rPr lang="fr-FR" sz="2000" b="1" dirty="0"/>
              <a:t> no </a:t>
            </a:r>
            <a:r>
              <a:rPr lang="fr-FR" sz="2000" b="1" dirty="0" err="1"/>
              <a:t>nilaina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fandaminana</a:t>
            </a:r>
            <a:r>
              <a:rPr lang="fr-FR" sz="2000" b="1" dirty="0"/>
              <a:t> </a:t>
            </a:r>
            <a:r>
              <a:rPr lang="fr-FR" sz="2000" b="1" dirty="0" err="1"/>
              <a:t>toy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18183" y="-10415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NY DIDY FOLO 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-18184" y="399652"/>
            <a:ext cx="1221018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Izaho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Jehovah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Andriamanitrao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nitondra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nivoaka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Egypta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trano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nahandevozana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563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Natolotr’Andriamanitra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fanehoana</a:t>
            </a:r>
            <a:r>
              <a:rPr lang="fr-FR" sz="2000" b="1" dirty="0"/>
              <a:t> </a:t>
            </a:r>
            <a:r>
              <a:rPr lang="fr-FR" sz="2000" b="1" dirty="0" err="1"/>
              <a:t>mazava</a:t>
            </a:r>
            <a:r>
              <a:rPr lang="fr-FR" sz="2000" b="1" dirty="0"/>
              <a:t>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asany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: “</a:t>
            </a:r>
            <a:r>
              <a:rPr lang="fr-FR" sz="2000" b="1" dirty="0" err="1"/>
              <a:t>Izaho</a:t>
            </a:r>
            <a:r>
              <a:rPr lang="fr-FR" sz="2000" b="1" dirty="0"/>
              <a:t> </a:t>
            </a:r>
            <a:r>
              <a:rPr lang="fr-FR" sz="2000" b="1" dirty="0" err="1"/>
              <a:t>efa</a:t>
            </a:r>
            <a:r>
              <a:rPr lang="fr-FR" sz="2000" b="1" dirty="0"/>
              <a:t> </a:t>
            </a:r>
            <a:r>
              <a:rPr lang="fr-FR" sz="2000" b="1" dirty="0" err="1"/>
              <a:t>nanavotra</a:t>
            </a:r>
            <a:r>
              <a:rPr lang="fr-FR" sz="2000" b="1" dirty="0"/>
              <a:t> </a:t>
            </a:r>
            <a:r>
              <a:rPr lang="fr-FR" sz="2000" b="1" dirty="0" err="1"/>
              <a:t>anao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ota</a:t>
            </a:r>
            <a:r>
              <a:rPr lang="fr-FR" sz="2000" b="1" dirty="0"/>
              <a:t>,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fr-FR" sz="2000" b="1" dirty="0"/>
              <a:t> no </a:t>
            </a:r>
            <a:r>
              <a:rPr lang="fr-FR" sz="2000" b="1" dirty="0" err="1"/>
              <a:t>hataonao</a:t>
            </a:r>
            <a:r>
              <a:rPr lang="fr-FR" sz="2000" b="1" dirty="0"/>
              <a:t> </a:t>
            </a:r>
            <a:r>
              <a:rPr lang="fr-FR" sz="2000" b="1" dirty="0" err="1"/>
              <a:t>manomboka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fr-FR" sz="2000" b="1" dirty="0"/>
              <a:t>.” (</a:t>
            </a:r>
            <a:r>
              <a:rPr lang="fr-FR" sz="2000" b="1" dirty="0" err="1"/>
              <a:t>Eks</a:t>
            </a:r>
            <a:r>
              <a:rPr lang="fr-FR" sz="2000" b="1" dirty="0"/>
              <a:t>. 20:2). Ny </a:t>
            </a:r>
            <a:r>
              <a:rPr lang="fr-FR" sz="2000" b="1" dirty="0" err="1"/>
              <a:t>fitandremana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, ho </a:t>
            </a:r>
            <a:r>
              <a:rPr lang="fr-FR" sz="2000" b="1" dirty="0" err="1"/>
              <a:t>antsika</a:t>
            </a:r>
            <a:r>
              <a:rPr lang="fr-FR" sz="2000" b="1" dirty="0"/>
              <a:t>, dia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Fanavotana</a:t>
            </a:r>
            <a:r>
              <a:rPr lang="fr-FR" sz="2000" b="1" dirty="0"/>
              <a:t>.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fitiavana</a:t>
            </a:r>
            <a:r>
              <a:rPr lang="fr-FR" sz="2000" b="1" dirty="0"/>
              <a:t>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fitiavana</a:t>
            </a:r>
            <a:r>
              <a:rPr lang="fr-FR" sz="2000" b="1" dirty="0"/>
              <a:t> </a:t>
            </a:r>
            <a:r>
              <a:rPr lang="fr-FR" sz="2000" b="1" dirty="0" err="1"/>
              <a:t>noraisina</a:t>
            </a:r>
            <a:r>
              <a:rPr lang="en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883233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NY HEVITRY NY LALÀNA 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NY ANJARA ASAN’NY LALÀNA 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lalàna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mpitaiza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antsika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amin'i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Kristy,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hohamarinina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noho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finoana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isika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(Galatiana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159422" y="1397454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Inona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ireo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anjara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asa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sasany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tanan’ny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Lalàna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735387"/>
              </p:ext>
            </p:extLst>
          </p:nvPr>
        </p:nvGraphicFramePr>
        <p:xfrm>
          <a:off x="557211" y="1733682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anjara</a:t>
            </a:r>
            <a:r>
              <a:rPr lang="fr-FR" sz="2000" b="1" dirty="0"/>
              <a:t> </a:t>
            </a:r>
            <a:r>
              <a:rPr lang="fr-FR" sz="2000" b="1" dirty="0" err="1"/>
              <a:t>asany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famonjena</a:t>
            </a:r>
            <a:r>
              <a:rPr lang="fr-FR" sz="2000" b="1" dirty="0"/>
              <a:t> (Gal. 2:16). Toy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fitaratra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amintsika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fahotantsika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(</a:t>
            </a:r>
            <a:r>
              <a:rPr lang="fr-FR" sz="2000" b="1" dirty="0" err="1"/>
              <a:t>Jakoba</a:t>
            </a:r>
            <a:r>
              <a:rPr lang="fr-FR" sz="2000" b="1" dirty="0"/>
              <a:t> </a:t>
            </a:r>
            <a:r>
              <a:rPr lang="en" sz="2000" b="1" dirty="0"/>
              <a:t>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270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562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232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0" y="5842337"/>
            <a:ext cx="7063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Mazava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Baiboly</a:t>
            </a:r>
            <a:r>
              <a:rPr lang="fr-FR" sz="2000" b="1" dirty="0"/>
              <a:t>: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(Rom. 7:12); </a:t>
            </a:r>
            <a:r>
              <a:rPr lang="fr-FR" sz="2000" b="1" dirty="0" err="1"/>
              <a:t>fahafinaretana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misaintsaina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(Sal. 1:2). “</a:t>
            </a:r>
            <a:r>
              <a:rPr lang="fr-FR" sz="2000" b="1" dirty="0" err="1"/>
              <a:t>Endrey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fitiavako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lalànao</a:t>
            </a:r>
            <a:r>
              <a:rPr lang="fr-FR" sz="2000" b="1" dirty="0"/>
              <a:t>! </a:t>
            </a:r>
            <a:r>
              <a:rPr lang="fr-FR" sz="2000" b="1" dirty="0" err="1"/>
              <a:t>Fisaintsainako</a:t>
            </a:r>
            <a:r>
              <a:rPr lang="fr-FR" sz="2000" b="1" dirty="0"/>
              <a:t> </a:t>
            </a:r>
            <a:r>
              <a:rPr lang="fr-FR" sz="2000" b="1" dirty="0" err="1"/>
              <a:t>mandrakariva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.” (Sal</a:t>
            </a:r>
            <a:r>
              <a:rPr lang="en" sz="2000" b="1" dirty="0"/>
              <a:t>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manadio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loto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famakiana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fitaratra</a:t>
            </a:r>
            <a:r>
              <a:rPr lang="fr-FR" sz="2000" b="1" dirty="0"/>
              <a:t>; </a:t>
            </a:r>
            <a:r>
              <a:rPr lang="fr-FR" sz="2000" b="1" dirty="0" err="1"/>
              <a:t>toy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fanaovana</a:t>
            </a:r>
            <a:r>
              <a:rPr lang="fr-FR" sz="2000" b="1" dirty="0"/>
              <a:t> </a:t>
            </a:r>
            <a:r>
              <a:rPr lang="fr-FR" sz="2000" b="1" dirty="0" err="1"/>
              <a:t>tsinontsinona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. </a:t>
            </a:r>
            <a:r>
              <a:rPr lang="fr-FR" sz="2000" b="1" dirty="0" err="1"/>
              <a:t>Kanefa</a:t>
            </a:r>
            <a:r>
              <a:rPr lang="fr-FR" sz="2000" b="1" dirty="0"/>
              <a:t>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“</a:t>
            </a:r>
            <a:r>
              <a:rPr lang="fr-FR" sz="2000" b="1" dirty="0" err="1"/>
              <a:t>fitaratra</a:t>
            </a:r>
            <a:r>
              <a:rPr lang="fr-FR" sz="2000" b="1" dirty="0"/>
              <a:t>” [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] dia </a:t>
            </a:r>
            <a:r>
              <a:rPr lang="fr-FR" sz="2000" b="1" dirty="0" err="1"/>
              <a:t>tsy</a:t>
            </a:r>
            <a:r>
              <a:rPr lang="fr-FR" sz="2000" b="1" dirty="0"/>
              <a:t> ho </a:t>
            </a:r>
            <a:r>
              <a:rPr lang="fr-FR" sz="2000" b="1" dirty="0" err="1"/>
              <a:t>fantatsika</a:t>
            </a:r>
            <a:r>
              <a:rPr lang="fr-FR" sz="2000" b="1" dirty="0"/>
              <a:t> fa </a:t>
            </a:r>
            <a:r>
              <a:rPr lang="fr-FR" sz="2000" b="1" dirty="0" err="1"/>
              <a:t>maloto</a:t>
            </a:r>
            <a:r>
              <a:rPr lang="fr-FR" sz="2000" b="1" dirty="0"/>
              <a:t> [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ota</a:t>
            </a:r>
            <a:r>
              <a:rPr lang="fr-FR" sz="2000" b="1" dirty="0"/>
              <a:t>] </a:t>
            </a:r>
            <a:r>
              <a:rPr lang="fr-FR" sz="2000" b="1" dirty="0" err="1"/>
              <a:t>isika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mila</a:t>
            </a:r>
            <a:r>
              <a:rPr lang="fr-FR" sz="2000" b="1" dirty="0"/>
              <a:t> “</a:t>
            </a:r>
            <a:r>
              <a:rPr lang="fr-FR" sz="2000" b="1" dirty="0" err="1"/>
              <a:t>lamba</a:t>
            </a:r>
            <a:r>
              <a:rPr lang="fr-FR" sz="2000" b="1" dirty="0"/>
              <a:t> </a:t>
            </a:r>
            <a:r>
              <a:rPr lang="fr-FR" sz="2000" b="1" dirty="0" err="1"/>
              <a:t>famahona</a:t>
            </a:r>
            <a:r>
              <a:rPr lang="fr-FR" sz="2000" b="1" dirty="0"/>
              <a:t>” [</a:t>
            </a:r>
            <a:r>
              <a:rPr lang="fr-FR" sz="2000" b="1" dirty="0" err="1"/>
              <a:t>Kristy</a:t>
            </a:r>
            <a:r>
              <a:rPr lang="fr-FR" sz="2000" b="1" dirty="0"/>
              <a:t>] </a:t>
            </a:r>
            <a:r>
              <a:rPr lang="fr-FR" sz="2000" b="1" dirty="0" err="1"/>
              <a:t>hanadiovana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1466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Aptos</vt:lpstr>
      <vt:lpstr>Constantia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111</cp:revision>
  <dcterms:created xsi:type="dcterms:W3CDTF">2025-07-19T15:42:14Z</dcterms:created>
  <dcterms:modified xsi:type="dcterms:W3CDTF">2025-08-20T04:34:10Z</dcterms:modified>
</cp:coreProperties>
</file>