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0" r:id="rId4"/>
    <p:sldId id="257" r:id="rId5"/>
    <p:sldId id="258" r:id="rId6"/>
    <p:sldId id="259" r:id="rId7"/>
    <p:sldId id="260" r:id="rId8"/>
    <p:sldId id="299" r:id="rId9"/>
    <p:sldId id="296" r:id="rId10"/>
    <p:sldId id="297" r:id="rId11"/>
    <p:sldId id="263" r:id="rId12"/>
    <p:sldId id="264" r:id="rId13"/>
    <p:sldId id="29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E0"/>
    <a:srgbClr val="66FF33"/>
    <a:srgbClr val="96CE96"/>
    <a:srgbClr val="F79E9E"/>
    <a:srgbClr val="FFA3A3"/>
    <a:srgbClr val="EC4C25"/>
    <a:srgbClr val="6CB2C3"/>
    <a:srgbClr val="F49C64"/>
    <a:srgbClr val="8B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A2CE4-820D-4773-9B0B-1471AEB8FA08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2DA5BA-FBCE-4E02-8876-620F68596D9A}">
      <dgm:prSet custT="1"/>
      <dgm:spPr>
        <a:solidFill>
          <a:schemeClr val="accent5"/>
        </a:solidFill>
      </dgm:spPr>
      <dgm:t>
        <a:bodyPr/>
        <a:lstStyle/>
        <a:p>
          <a:r>
            <a:rPr lang="fr-FR" sz="17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Ambaran’Andriamanitra</a:t>
          </a:r>
          <a:r>
            <a:rPr lang="fr-FR" sz="17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amin’ny</a:t>
          </a:r>
          <a:r>
            <a:rPr lang="fr-FR" sz="17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Isiraely</a:t>
          </a:r>
          <a:r>
            <a:rPr lang="fr-FR" sz="17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izay</a:t>
          </a:r>
          <a:r>
            <a:rPr lang="fr-FR" sz="17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tokony</a:t>
          </a:r>
          <a:r>
            <a:rPr lang="fr-FR" sz="17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hatao</a:t>
          </a:r>
          <a:endParaRPr lang="es-ES" sz="17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D0A9B-67B9-4CA3-90D4-344E979E3A34}" type="parTrans" cxnId="{1A6288D7-7D17-4022-B2D1-93711EA192A5}">
      <dgm:prSet/>
      <dgm:spPr/>
      <dgm:t>
        <a:bodyPr/>
        <a:lstStyle/>
        <a:p>
          <a:endParaRPr lang="es-ES" sz="1800"/>
        </a:p>
      </dgm:t>
    </dgm:pt>
    <dgm:pt modelId="{DA4E8E4A-4E13-4AA2-B768-6BADE167FFEB}" type="sibTrans" cxnId="{1A6288D7-7D17-4022-B2D1-93711EA192A5}">
      <dgm:prSet/>
      <dgm:spPr/>
      <dgm:t>
        <a:bodyPr/>
        <a:lstStyle/>
        <a:p>
          <a:endParaRPr lang="es-ES" sz="1800"/>
        </a:p>
      </dgm:t>
    </dgm:pt>
    <dgm:pt modelId="{21A964F0-8882-4BAA-A831-CEC102C2B268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fr-FR" sz="1600" b="1" dirty="0" err="1"/>
            <a:t>Henoy</a:t>
          </a:r>
          <a:r>
            <a:rPr lang="fr-FR" sz="1600" b="1" dirty="0"/>
            <a:t> </a:t>
          </a:r>
          <a:r>
            <a:rPr lang="fr-FR" sz="1600" b="1" dirty="0" err="1"/>
            <a:t>ny</a:t>
          </a:r>
          <a:r>
            <a:rPr lang="fr-FR" sz="1600" b="1" dirty="0"/>
            <a:t> </a:t>
          </a:r>
          <a:r>
            <a:rPr lang="fr-FR" sz="1600" b="1" dirty="0" err="1"/>
            <a:t>feony</a:t>
          </a:r>
          <a:r>
            <a:rPr lang="fr-FR" sz="1600" b="1" dirty="0"/>
            <a:t>, </a:t>
          </a:r>
          <a:r>
            <a:rPr lang="fr-FR" sz="1600" b="1" dirty="0" err="1"/>
            <a:t>mba</a:t>
          </a:r>
          <a:r>
            <a:rPr lang="fr-FR" sz="1600" b="1" dirty="0"/>
            <a:t> ho </a:t>
          </a:r>
          <a:r>
            <a:rPr lang="fr-FR" sz="1600" b="1" dirty="0" err="1"/>
            <a:t>fahavalon’ny</a:t>
          </a:r>
          <a:r>
            <a:rPr lang="fr-FR" sz="1600" b="1" dirty="0"/>
            <a:t> </a:t>
          </a:r>
          <a:r>
            <a:rPr lang="fr-FR" sz="1600" b="1" dirty="0" err="1"/>
            <a:t>fahavalony</a:t>
          </a:r>
          <a:r>
            <a:rPr lang="fr-FR" sz="1600" b="1" dirty="0"/>
            <a:t> </a:t>
          </a:r>
          <a:r>
            <a:rPr lang="fr-FR" sz="1600" b="1" dirty="0" err="1"/>
            <a:t>Andriamanitra</a:t>
          </a:r>
          <a:r>
            <a:rPr lang="fr-FR" sz="1600" b="1" dirty="0"/>
            <a:t> </a:t>
          </a:r>
          <a:br>
            <a:rPr lang="es-ES" sz="1600" b="1" dirty="0"/>
          </a:br>
          <a:r>
            <a:rPr lang="en" sz="1600" b="1" dirty="0"/>
            <a:t>(23:21-22)</a:t>
          </a:r>
          <a:endParaRPr lang="es-ES" sz="1600" dirty="0"/>
        </a:p>
      </dgm:t>
    </dgm:pt>
    <dgm:pt modelId="{089996DA-B84F-4ABF-9F03-88D7C9F68F4F}" type="parTrans" cxnId="{EFE3C521-9515-4D1D-8E5B-101838DD26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B6C6359-7C9F-4DCD-8817-9FF42ECBBB34}" type="sibTrans" cxnId="{EFE3C521-9515-4D1D-8E5B-101838DD267C}">
      <dgm:prSet/>
      <dgm:spPr/>
      <dgm:t>
        <a:bodyPr/>
        <a:lstStyle/>
        <a:p>
          <a:endParaRPr lang="es-ES" sz="1800"/>
        </a:p>
      </dgm:t>
    </dgm:pt>
    <dgm:pt modelId="{93D76C7D-DECD-46DA-B28A-00E6881A9FCD}">
      <dgm:prSet custT="1"/>
      <dgm:spPr>
        <a:solidFill>
          <a:srgbClr val="CCFF99"/>
        </a:solidFill>
        <a:ln>
          <a:solidFill>
            <a:schemeClr val="accent5"/>
          </a:solidFill>
        </a:ln>
      </dgm:spPr>
      <dgm:t>
        <a:bodyPr/>
        <a:lstStyle/>
        <a:p>
          <a:r>
            <a:rPr lang="fr-FR" sz="1600" b="1" dirty="0" err="1"/>
            <a:t>Andriamanitra</a:t>
          </a:r>
          <a:r>
            <a:rPr lang="fr-FR" sz="1600" b="1" dirty="0"/>
            <a:t> </a:t>
          </a:r>
          <a:r>
            <a:rPr lang="fr-FR" sz="1600" b="1" dirty="0" err="1"/>
            <a:t>irery</a:t>
          </a:r>
          <a:r>
            <a:rPr lang="fr-FR" sz="1600" b="1" dirty="0"/>
            <a:t> </a:t>
          </a:r>
          <a:r>
            <a:rPr lang="fr-FR" sz="1600" b="1" dirty="0" err="1"/>
            <a:t>ihany</a:t>
          </a:r>
          <a:r>
            <a:rPr lang="fr-FR" sz="1600" b="1" dirty="0"/>
            <a:t> no </a:t>
          </a:r>
          <a:r>
            <a:rPr lang="fr-FR" sz="1600" b="1" dirty="0" err="1"/>
            <a:t>tompoina</a:t>
          </a:r>
          <a:r>
            <a:rPr lang="fr-FR" sz="1600" b="1" dirty="0"/>
            <a:t>, </a:t>
          </a:r>
          <a:r>
            <a:rPr lang="fr-FR" sz="1600" b="1" dirty="0" err="1"/>
            <a:t>mba</a:t>
          </a:r>
          <a:r>
            <a:rPr lang="fr-FR" sz="1600" b="1" dirty="0"/>
            <a:t> ho </a:t>
          </a:r>
          <a:r>
            <a:rPr lang="fr-FR" sz="1600" b="1" dirty="0" err="1"/>
            <a:t>esoriny</a:t>
          </a:r>
          <a:r>
            <a:rPr lang="fr-FR" sz="1600" b="1" dirty="0"/>
            <a:t> </a:t>
          </a:r>
          <a:r>
            <a:rPr lang="fr-FR" sz="1600" b="1" dirty="0" err="1"/>
            <a:t>avokoa</a:t>
          </a:r>
          <a:r>
            <a:rPr lang="fr-FR" sz="1600" b="1" dirty="0"/>
            <a:t> </a:t>
          </a:r>
          <a:r>
            <a:rPr lang="fr-FR" sz="1600" b="1" dirty="0" err="1"/>
            <a:t>ny</a:t>
          </a:r>
          <a:r>
            <a:rPr lang="fr-FR" sz="1600" b="1" dirty="0"/>
            <a:t> </a:t>
          </a:r>
          <a:r>
            <a:rPr lang="fr-FR" sz="1600" b="1" dirty="0" err="1"/>
            <a:t>aretina</a:t>
          </a:r>
          <a:r>
            <a:rPr lang="fr-FR" sz="1600" b="1" dirty="0"/>
            <a:t> </a:t>
          </a:r>
          <a:r>
            <a:rPr lang="en" sz="1600" b="1" dirty="0"/>
            <a:t>(23:24-26)</a:t>
          </a:r>
          <a:endParaRPr lang="es-ES" sz="1600" dirty="0"/>
        </a:p>
      </dgm:t>
    </dgm:pt>
    <dgm:pt modelId="{79C790E7-9EBD-469E-B5B5-B207A4C3C0B6}" type="parTrans" cxnId="{0D1A3DAE-4825-4A0F-8D40-94D7720EB9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0A91FBC3-7B67-499F-B3A9-B795A3BF65FC}" type="sibTrans" cxnId="{0D1A3DAE-4825-4A0F-8D40-94D7720EB93C}">
      <dgm:prSet/>
      <dgm:spPr/>
      <dgm:t>
        <a:bodyPr/>
        <a:lstStyle/>
        <a:p>
          <a:endParaRPr lang="es-ES" sz="1800"/>
        </a:p>
      </dgm:t>
    </dgm:pt>
    <dgm:pt modelId="{A5B6EAD1-7EAA-4808-8F27-F0A69B92EFA9}">
      <dgm:prSet custT="1"/>
      <dgm:spPr>
        <a:solidFill>
          <a:schemeClr val="bg2"/>
        </a:solidFill>
        <a:ln>
          <a:solidFill>
            <a:schemeClr val="accent5"/>
          </a:solidFill>
        </a:ln>
      </dgm:spPr>
      <dgm:t>
        <a:bodyPr/>
        <a:lstStyle/>
        <a:p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Tsy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manao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fanekena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amin’ny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Kananita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, na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miankohoka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amin'ny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andriamaniny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en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(23:32-33)</a:t>
          </a:r>
          <a:endParaRPr lang="es-ES" sz="16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gm:t>
    </dgm:pt>
    <dgm:pt modelId="{31FE02D1-CD2F-4676-8F1E-8BD2D0F7C9A7}" type="parTrans" cxnId="{BE2E1418-ACAF-45F0-AB69-C246C8C893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4692E7D-D8C8-4B44-A41B-4009ACFB7321}" type="sibTrans" cxnId="{BE2E1418-ACAF-45F0-AB69-C246C8C893FB}">
      <dgm:prSet/>
      <dgm:spPr/>
      <dgm:t>
        <a:bodyPr/>
        <a:lstStyle/>
        <a:p>
          <a:endParaRPr lang="es-ES" sz="1800"/>
        </a:p>
      </dgm:t>
    </dgm:pt>
    <dgm:pt modelId="{036C6CA5-7494-428E-8635-334B835ED6FB}">
      <dgm:prSet custT="1"/>
      <dgm:spPr>
        <a:solidFill>
          <a:srgbClr val="0070C0"/>
        </a:solidFill>
      </dgm:spPr>
      <dgm:t>
        <a:bodyPr/>
        <a:lstStyle/>
        <a:p>
          <a:r>
            <a:rPr lang="fr-FR" sz="17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Ambaran’Andriamanitra</a:t>
          </a:r>
          <a:r>
            <a:rPr lang="fr-FR" sz="17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amin’ny</a:t>
          </a:r>
          <a:r>
            <a:rPr lang="fr-FR" sz="17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Isiraely</a:t>
          </a:r>
          <a:r>
            <a:rPr lang="fr-FR" sz="17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izay</a:t>
          </a:r>
          <a:r>
            <a:rPr lang="fr-FR" sz="17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ho </a:t>
          </a:r>
          <a:r>
            <a:rPr lang="fr-FR" sz="1700" b="1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ataony</a:t>
          </a:r>
          <a:endParaRPr lang="es-ES" sz="17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F1D91F-37EF-422B-9C15-0D0BDB535ACC}" type="parTrans" cxnId="{28ADD609-94F8-4604-BA6C-150440E38AB5}">
      <dgm:prSet/>
      <dgm:spPr/>
      <dgm:t>
        <a:bodyPr/>
        <a:lstStyle/>
        <a:p>
          <a:endParaRPr lang="es-ES" sz="1800"/>
        </a:p>
      </dgm:t>
    </dgm:pt>
    <dgm:pt modelId="{28D23280-2CB7-4DF8-970F-232EF986C26D}" type="sibTrans" cxnId="{28ADD609-94F8-4604-BA6C-150440E38AB5}">
      <dgm:prSet/>
      <dgm:spPr/>
      <dgm:t>
        <a:bodyPr/>
        <a:lstStyle/>
        <a:p>
          <a:endParaRPr lang="es-ES" sz="1800"/>
        </a:p>
      </dgm:t>
    </dgm:pt>
    <dgm:pt modelId="{C4316A83-495C-46A9-95E9-2F999EB778E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Haniraka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Anjeliny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Izy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hiambina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sy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hitondra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azy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[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hiaro</a:t>
          </a:r>
          <a:r>
            <a:rPr lang="en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] (23:20)</a:t>
          </a:r>
          <a:endParaRPr lang="es-ES" sz="16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gm:t>
    </dgm:pt>
    <dgm:pt modelId="{9E27533A-37A8-4A4D-B6F8-984038CA4D82}" type="parTrans" cxnId="{534FA406-97CF-4020-872C-5E51E269529D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FA64988B-5484-4BB1-B94D-5228F4ED0D00}" type="sibTrans" cxnId="{534FA406-97CF-4020-872C-5E51E269529D}">
      <dgm:prSet/>
      <dgm:spPr/>
      <dgm:t>
        <a:bodyPr/>
        <a:lstStyle/>
        <a:p>
          <a:endParaRPr lang="es-ES" sz="1800"/>
        </a:p>
      </dgm:t>
    </dgm:pt>
    <dgm:pt modelId="{E869DC71-7944-4D39-914A-68D61C319145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Handeha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eo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alohany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Anjely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ka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hitondra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azy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ho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Kanana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[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hitarin-dalana</a:t>
          </a:r>
          <a:r>
            <a:rPr lang="en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] (23:23)</a:t>
          </a:r>
          <a:endParaRPr lang="es-ES" sz="16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gm:t>
    </dgm:pt>
    <dgm:pt modelId="{7E6F50D8-AD45-4642-9A68-C3BB64BB8DEB}" type="parTrans" cxnId="{FD2794E8-DA13-42CE-8956-E0D416BCB93C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93AC1619-555B-4E09-A341-05D3A6BA02E8}" type="sibTrans" cxnId="{FD2794E8-DA13-42CE-8956-E0D416BCB93C}">
      <dgm:prSet/>
      <dgm:spPr/>
      <dgm:t>
        <a:bodyPr/>
        <a:lstStyle/>
        <a:p>
          <a:endParaRPr lang="es-ES" sz="1800"/>
        </a:p>
      </dgm:t>
    </dgm:pt>
    <dgm:pt modelId="{86E79D34-A1D5-4192-91E0-0D4C4FD5D8C2}">
      <dgm:prSet custT="1"/>
      <dgm:spPr>
        <a:solidFill>
          <a:srgbClr val="E2CFF1"/>
        </a:solidFill>
        <a:ln>
          <a:solidFill>
            <a:srgbClr val="0070C0"/>
          </a:solidFill>
        </a:ln>
      </dgm:spPr>
      <dgm:t>
        <a:bodyPr/>
        <a:lstStyle/>
        <a:p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Hampandeha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fahatahorana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eo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amin’ny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mponina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Izy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en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(23:27)</a:t>
          </a:r>
          <a:endParaRPr lang="es-ES" sz="16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gm:t>
    </dgm:pt>
    <dgm:pt modelId="{7CBD58EF-DE8F-436E-9BB8-308F2E665A44}" type="parTrans" cxnId="{0FA30892-8462-4E2E-B349-FDC6A3753A41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2A80BBE1-3413-4E70-9918-4B0400B5F2EB}" type="sibTrans" cxnId="{0FA30892-8462-4E2E-B349-FDC6A3753A41}">
      <dgm:prSet/>
      <dgm:spPr/>
      <dgm:t>
        <a:bodyPr/>
        <a:lstStyle/>
        <a:p>
          <a:endParaRPr lang="es-ES" sz="1800"/>
        </a:p>
      </dgm:t>
    </dgm:pt>
    <dgm:pt modelId="{EF5E6CE9-1195-48C3-A6A3-296EC27490AA}">
      <dgm:prSet custT="1"/>
      <dgm:spPr>
        <a:solidFill>
          <a:srgbClr val="FFD961"/>
        </a:solidFill>
        <a:ln>
          <a:solidFill>
            <a:srgbClr val="0070C0"/>
          </a:solidFill>
        </a:ln>
      </dgm:spPr>
      <dgm:t>
        <a:bodyPr/>
        <a:lstStyle/>
        <a:p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Hampandeha</a:t>
          </a:r>
          <a:r>
            <a:rPr lang="sv-SE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fanenitra handroaka azy Izy </a:t>
          </a:r>
          <a:r>
            <a:rPr lang="en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(23:28)</a:t>
          </a:r>
          <a:endParaRPr lang="es-ES" sz="16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gm:t>
    </dgm:pt>
    <dgm:pt modelId="{36A0B609-28D6-48BA-BB22-42F31E30CAFF}" type="parTrans" cxnId="{91CA50FC-48FE-4653-AF5D-A9043154ADD9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A45BB5F0-CC6F-4BDE-B986-FE70DE3861C9}" type="sibTrans" cxnId="{91CA50FC-48FE-4653-AF5D-A9043154ADD9}">
      <dgm:prSet/>
      <dgm:spPr/>
      <dgm:t>
        <a:bodyPr/>
        <a:lstStyle/>
        <a:p>
          <a:endParaRPr lang="es-ES" sz="1800"/>
        </a:p>
      </dgm:t>
    </dgm:pt>
    <dgm:pt modelId="{3D05D016-7CA9-4326-9B9D-832F9F356EF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Handroaka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azy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tsikelikely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Izy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en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(23:29-30)</a:t>
          </a:r>
          <a:endParaRPr lang="es-ES" sz="16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gm:t>
    </dgm:pt>
    <dgm:pt modelId="{8D437A1E-1D6B-4046-AC0D-44AE760FF216}" type="parTrans" cxnId="{784B642D-9731-444A-9BD1-444A62EA91B4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6D8748AB-A606-4B81-8392-65078D5462F2}" type="sibTrans" cxnId="{784B642D-9731-444A-9BD1-444A62EA91B4}">
      <dgm:prSet/>
      <dgm:spPr/>
      <dgm:t>
        <a:bodyPr/>
        <a:lstStyle/>
        <a:p>
          <a:endParaRPr lang="es-ES" sz="1800"/>
        </a:p>
      </dgm:t>
    </dgm:pt>
    <dgm:pt modelId="{8241A0F5-175F-4221-BED8-4DDFE93C2C7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Hanolotra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azy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ho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eo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an-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tànan'ny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Isiraely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Izy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mandra-panjakany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hatrany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amin'ny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Ranomasina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Mena ka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hatrany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Eofrata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en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(23:31)</a:t>
          </a:r>
          <a:endParaRPr lang="es-ES" sz="16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gm:t>
    </dgm:pt>
    <dgm:pt modelId="{CBA97E23-1816-49F9-AB4D-1A83F2CD4DAA}" type="parTrans" cxnId="{601FBA0B-0C98-406B-9C60-D49FE76034F2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CCB9AC84-E446-4ED4-BDDE-32FB38DFACD1}" type="sibTrans" cxnId="{601FBA0B-0C98-406B-9C60-D49FE76034F2}">
      <dgm:prSet/>
      <dgm:spPr/>
      <dgm:t>
        <a:bodyPr/>
        <a:lstStyle/>
        <a:p>
          <a:endParaRPr lang="es-ES" sz="1800"/>
        </a:p>
      </dgm:t>
    </dgm:pt>
    <dgm:pt modelId="{7495F440-6AF5-473F-80B9-93F70FFED350}" type="pres">
      <dgm:prSet presAssocID="{B5DA2CE4-820D-4773-9B0B-1471AEB8FA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8A6AB9-02CA-45CD-B8DA-9F6E4197E763}" type="pres">
      <dgm:prSet presAssocID="{0B2DA5BA-FBCE-4E02-8876-620F68596D9A}" presName="root" presStyleCnt="0"/>
      <dgm:spPr/>
    </dgm:pt>
    <dgm:pt modelId="{49A1EB33-8399-475E-8BBF-6E7908F858A2}" type="pres">
      <dgm:prSet presAssocID="{0B2DA5BA-FBCE-4E02-8876-620F68596D9A}" presName="rootComposite" presStyleCnt="0"/>
      <dgm:spPr/>
    </dgm:pt>
    <dgm:pt modelId="{695BDC2E-B103-4AD5-8155-305CF6EDC473}" type="pres">
      <dgm:prSet presAssocID="{0B2DA5BA-FBCE-4E02-8876-620F68596D9A}" presName="rootText" presStyleLbl="node1" presStyleIdx="0" presStyleCnt="2" custScaleX="193337" custLinFactNeighborX="-537" custLinFactNeighborY="-3456"/>
      <dgm:spPr/>
    </dgm:pt>
    <dgm:pt modelId="{354EF6AF-25E7-4455-A1BE-C588C709FC66}" type="pres">
      <dgm:prSet presAssocID="{0B2DA5BA-FBCE-4E02-8876-620F68596D9A}" presName="rootConnector" presStyleLbl="node1" presStyleIdx="0" presStyleCnt="2"/>
      <dgm:spPr/>
    </dgm:pt>
    <dgm:pt modelId="{97EC305F-93A6-468E-9515-D0C63D1C1CCA}" type="pres">
      <dgm:prSet presAssocID="{0B2DA5BA-FBCE-4E02-8876-620F68596D9A}" presName="childShape" presStyleCnt="0"/>
      <dgm:spPr/>
    </dgm:pt>
    <dgm:pt modelId="{764F3D33-8790-42F3-A612-9A10B698F301}" type="pres">
      <dgm:prSet presAssocID="{089996DA-B84F-4ABF-9F03-88D7C9F68F4F}" presName="Name13" presStyleLbl="parChTrans1D2" presStyleIdx="0" presStyleCnt="9"/>
      <dgm:spPr/>
    </dgm:pt>
    <dgm:pt modelId="{D9407576-407E-4898-AB8F-5D45BEFB68E4}" type="pres">
      <dgm:prSet presAssocID="{21A964F0-8882-4BAA-A831-CEC102C2B268}" presName="childText" presStyleLbl="bgAcc1" presStyleIdx="0" presStyleCnt="9" custScaleX="208690" custScaleY="234763">
        <dgm:presLayoutVars>
          <dgm:bulletEnabled val="1"/>
        </dgm:presLayoutVars>
      </dgm:prSet>
      <dgm:spPr/>
    </dgm:pt>
    <dgm:pt modelId="{646C048A-3FAC-4BFD-8BC1-3F55D6CA3F61}" type="pres">
      <dgm:prSet presAssocID="{79C790E7-9EBD-469E-B5B5-B207A4C3C0B6}" presName="Name13" presStyleLbl="parChTrans1D2" presStyleIdx="1" presStyleCnt="9"/>
      <dgm:spPr/>
    </dgm:pt>
    <dgm:pt modelId="{4B774A78-6B56-4815-99E0-F5274C4A6A11}" type="pres">
      <dgm:prSet presAssocID="{93D76C7D-DECD-46DA-B28A-00E6881A9FCD}" presName="childText" presStyleLbl="bgAcc1" presStyleIdx="1" presStyleCnt="9" custScaleX="208690" custScaleY="234763" custLinFactNeighborY="-6528">
        <dgm:presLayoutVars>
          <dgm:bulletEnabled val="1"/>
        </dgm:presLayoutVars>
      </dgm:prSet>
      <dgm:spPr/>
    </dgm:pt>
    <dgm:pt modelId="{2CAC2AF5-3F99-4D75-A510-79A9E815886C}" type="pres">
      <dgm:prSet presAssocID="{31FE02D1-CD2F-4676-8F1E-8BD2D0F7C9A7}" presName="Name13" presStyleLbl="parChTrans1D2" presStyleIdx="2" presStyleCnt="9"/>
      <dgm:spPr/>
    </dgm:pt>
    <dgm:pt modelId="{9145DD23-DA1E-4BCC-8EEF-E4D91923061A}" type="pres">
      <dgm:prSet presAssocID="{A5B6EAD1-7EAA-4808-8F27-F0A69B92EFA9}" presName="childText" presStyleLbl="bgAcc1" presStyleIdx="2" presStyleCnt="9" custScaleX="208690" custScaleY="252249" custLinFactNeighborY="-13056">
        <dgm:presLayoutVars>
          <dgm:bulletEnabled val="1"/>
        </dgm:presLayoutVars>
      </dgm:prSet>
      <dgm:spPr/>
    </dgm:pt>
    <dgm:pt modelId="{81D9290B-2B51-4300-9D97-BE3E64F9D10C}" type="pres">
      <dgm:prSet presAssocID="{036C6CA5-7494-428E-8635-334B835ED6FB}" presName="root" presStyleCnt="0"/>
      <dgm:spPr/>
    </dgm:pt>
    <dgm:pt modelId="{EDD9B341-BCE7-4CC4-9BCE-96A2000AD37A}" type="pres">
      <dgm:prSet presAssocID="{036C6CA5-7494-428E-8635-334B835ED6FB}" presName="rootComposite" presStyleCnt="0"/>
      <dgm:spPr/>
    </dgm:pt>
    <dgm:pt modelId="{2C16D801-25D9-476F-A96A-456EF4DC99BF}" type="pres">
      <dgm:prSet presAssocID="{036C6CA5-7494-428E-8635-334B835ED6FB}" presName="rootText" presStyleLbl="node1" presStyleIdx="1" presStyleCnt="2" custScaleX="221495"/>
      <dgm:spPr/>
    </dgm:pt>
    <dgm:pt modelId="{1251F9AB-3C11-429D-9E56-F34D7C3F1C72}" type="pres">
      <dgm:prSet presAssocID="{036C6CA5-7494-428E-8635-334B835ED6FB}" presName="rootConnector" presStyleLbl="node1" presStyleIdx="1" presStyleCnt="2"/>
      <dgm:spPr/>
    </dgm:pt>
    <dgm:pt modelId="{64AF1B67-0168-4C37-9E5F-AF30B33A22B6}" type="pres">
      <dgm:prSet presAssocID="{036C6CA5-7494-428E-8635-334B835ED6FB}" presName="childShape" presStyleCnt="0"/>
      <dgm:spPr/>
    </dgm:pt>
    <dgm:pt modelId="{48A48776-191B-4C31-B6FC-C0F773CE0533}" type="pres">
      <dgm:prSet presAssocID="{9E27533A-37A8-4A4D-B6F8-984038CA4D82}" presName="Name13" presStyleLbl="parChTrans1D2" presStyleIdx="3" presStyleCnt="9"/>
      <dgm:spPr/>
    </dgm:pt>
    <dgm:pt modelId="{F7C1F1C6-A3AB-475F-940D-3A1507501024}" type="pres">
      <dgm:prSet presAssocID="{C4316A83-495C-46A9-95E9-2F999EB778EF}" presName="childText" presStyleLbl="bgAcc1" presStyleIdx="3" presStyleCnt="9" custScaleX="309473" custScaleY="175029">
        <dgm:presLayoutVars>
          <dgm:bulletEnabled val="1"/>
        </dgm:presLayoutVars>
      </dgm:prSet>
      <dgm:spPr/>
    </dgm:pt>
    <dgm:pt modelId="{FC03CFAA-8D1B-4B4D-B6E7-202EB01B9AF3}" type="pres">
      <dgm:prSet presAssocID="{7E6F50D8-AD45-4642-9A68-C3BB64BB8DEB}" presName="Name13" presStyleLbl="parChTrans1D2" presStyleIdx="4" presStyleCnt="9"/>
      <dgm:spPr/>
    </dgm:pt>
    <dgm:pt modelId="{99EDFEB2-C2AF-4C3C-B0FD-8AEE31129811}" type="pres">
      <dgm:prSet presAssocID="{E869DC71-7944-4D39-914A-68D61C319145}" presName="childText" presStyleLbl="bgAcc1" presStyleIdx="4" presStyleCnt="9" custScaleX="309473" custScaleY="146020">
        <dgm:presLayoutVars>
          <dgm:bulletEnabled val="1"/>
        </dgm:presLayoutVars>
      </dgm:prSet>
      <dgm:spPr/>
    </dgm:pt>
    <dgm:pt modelId="{0B4D5CE0-CDE7-416B-8E23-2559268C5123}" type="pres">
      <dgm:prSet presAssocID="{7CBD58EF-DE8F-436E-9BB8-308F2E665A44}" presName="Name13" presStyleLbl="parChTrans1D2" presStyleIdx="5" presStyleCnt="9"/>
      <dgm:spPr/>
    </dgm:pt>
    <dgm:pt modelId="{18CAF239-D666-4C90-9356-52166A7FFF47}" type="pres">
      <dgm:prSet presAssocID="{86E79D34-A1D5-4192-91E0-0D4C4FD5D8C2}" presName="childText" presStyleLbl="bgAcc1" presStyleIdx="5" presStyleCnt="9" custScaleX="309473">
        <dgm:presLayoutVars>
          <dgm:bulletEnabled val="1"/>
        </dgm:presLayoutVars>
      </dgm:prSet>
      <dgm:spPr/>
    </dgm:pt>
    <dgm:pt modelId="{C9AD4B2F-B8D5-441A-822E-E35D0C26A0F9}" type="pres">
      <dgm:prSet presAssocID="{36A0B609-28D6-48BA-BB22-42F31E30CAFF}" presName="Name13" presStyleLbl="parChTrans1D2" presStyleIdx="6" presStyleCnt="9"/>
      <dgm:spPr/>
    </dgm:pt>
    <dgm:pt modelId="{F8EF12A8-565F-4E7E-8071-DBC89BD77DAF}" type="pres">
      <dgm:prSet presAssocID="{EF5E6CE9-1195-48C3-A6A3-296EC27490AA}" presName="childText" presStyleLbl="bgAcc1" presStyleIdx="6" presStyleCnt="9" custScaleX="309473">
        <dgm:presLayoutVars>
          <dgm:bulletEnabled val="1"/>
        </dgm:presLayoutVars>
      </dgm:prSet>
      <dgm:spPr/>
    </dgm:pt>
    <dgm:pt modelId="{B84EDD32-83AD-4C7B-8D37-09AEC8E052F9}" type="pres">
      <dgm:prSet presAssocID="{8D437A1E-1D6B-4046-AC0D-44AE760FF216}" presName="Name13" presStyleLbl="parChTrans1D2" presStyleIdx="7" presStyleCnt="9"/>
      <dgm:spPr/>
    </dgm:pt>
    <dgm:pt modelId="{A93570C0-6F11-4269-AD8B-EAEAD3CAC43D}" type="pres">
      <dgm:prSet presAssocID="{3D05D016-7CA9-4326-9B9D-832F9F356EF5}" presName="childText" presStyleLbl="bgAcc1" presStyleIdx="7" presStyleCnt="9" custScaleX="309473">
        <dgm:presLayoutVars>
          <dgm:bulletEnabled val="1"/>
        </dgm:presLayoutVars>
      </dgm:prSet>
      <dgm:spPr/>
    </dgm:pt>
    <dgm:pt modelId="{B18A2427-8B60-4E58-9E91-3D82907DCED2}" type="pres">
      <dgm:prSet presAssocID="{CBA97E23-1816-49F9-AB4D-1A83F2CD4DAA}" presName="Name13" presStyleLbl="parChTrans1D2" presStyleIdx="8" presStyleCnt="9"/>
      <dgm:spPr/>
    </dgm:pt>
    <dgm:pt modelId="{4F0F7B52-F75C-4B1B-BF43-CE7E0486CB0C}" type="pres">
      <dgm:prSet presAssocID="{8241A0F5-175F-4221-BED8-4DDFE93C2C79}" presName="childText" presStyleLbl="bgAcc1" presStyleIdx="8" presStyleCnt="9" custScaleX="309473" custScaleY="180546">
        <dgm:presLayoutVars>
          <dgm:bulletEnabled val="1"/>
        </dgm:presLayoutVars>
      </dgm:prSet>
      <dgm:spPr/>
    </dgm:pt>
  </dgm:ptLst>
  <dgm:cxnLst>
    <dgm:cxn modelId="{534FA406-97CF-4020-872C-5E51E269529D}" srcId="{036C6CA5-7494-428E-8635-334B835ED6FB}" destId="{C4316A83-495C-46A9-95E9-2F999EB778EF}" srcOrd="0" destOrd="0" parTransId="{9E27533A-37A8-4A4D-B6F8-984038CA4D82}" sibTransId="{FA64988B-5484-4BB1-B94D-5228F4ED0D00}"/>
    <dgm:cxn modelId="{28ADD609-94F8-4604-BA6C-150440E38AB5}" srcId="{B5DA2CE4-820D-4773-9B0B-1471AEB8FA08}" destId="{036C6CA5-7494-428E-8635-334B835ED6FB}" srcOrd="1" destOrd="0" parTransId="{3EF1D91F-37EF-422B-9C15-0D0BDB535ACC}" sibTransId="{28D23280-2CB7-4DF8-970F-232EF986C26D}"/>
    <dgm:cxn modelId="{601FBA0B-0C98-406B-9C60-D49FE76034F2}" srcId="{036C6CA5-7494-428E-8635-334B835ED6FB}" destId="{8241A0F5-175F-4221-BED8-4DDFE93C2C79}" srcOrd="5" destOrd="0" parTransId="{CBA97E23-1816-49F9-AB4D-1A83F2CD4DAA}" sibTransId="{CCB9AC84-E446-4ED4-BDDE-32FB38DFACD1}"/>
    <dgm:cxn modelId="{E2851215-CE9F-40D9-A84E-883F9F2544B8}" type="presOf" srcId="{8241A0F5-175F-4221-BED8-4DDFE93C2C79}" destId="{4F0F7B52-F75C-4B1B-BF43-CE7E0486CB0C}" srcOrd="0" destOrd="0" presId="urn:microsoft.com/office/officeart/2005/8/layout/hierarchy3"/>
    <dgm:cxn modelId="{BE2E1418-ACAF-45F0-AB69-C246C8C893FB}" srcId="{0B2DA5BA-FBCE-4E02-8876-620F68596D9A}" destId="{A5B6EAD1-7EAA-4808-8F27-F0A69B92EFA9}" srcOrd="2" destOrd="0" parTransId="{31FE02D1-CD2F-4676-8F1E-8BD2D0F7C9A7}" sibTransId="{14692E7D-D8C8-4B44-A41B-4009ACFB7321}"/>
    <dgm:cxn modelId="{C610C11A-7DFE-497B-9D86-EC3CA74CFE97}" type="presOf" srcId="{8D437A1E-1D6B-4046-AC0D-44AE760FF216}" destId="{B84EDD32-83AD-4C7B-8D37-09AEC8E052F9}" srcOrd="0" destOrd="0" presId="urn:microsoft.com/office/officeart/2005/8/layout/hierarchy3"/>
    <dgm:cxn modelId="{5BCF0220-FC2C-47D0-847E-955C01E5E7A9}" type="presOf" srcId="{31FE02D1-CD2F-4676-8F1E-8BD2D0F7C9A7}" destId="{2CAC2AF5-3F99-4D75-A510-79A9E815886C}" srcOrd="0" destOrd="0" presId="urn:microsoft.com/office/officeart/2005/8/layout/hierarchy3"/>
    <dgm:cxn modelId="{EFE3C521-9515-4D1D-8E5B-101838DD267C}" srcId="{0B2DA5BA-FBCE-4E02-8876-620F68596D9A}" destId="{21A964F0-8882-4BAA-A831-CEC102C2B268}" srcOrd="0" destOrd="0" parTransId="{089996DA-B84F-4ABF-9F03-88D7C9F68F4F}" sibTransId="{1B6C6359-7C9F-4DCD-8817-9FF42ECBBB34}"/>
    <dgm:cxn modelId="{69C31924-81F8-4645-9DB5-38F0BB6769DA}" type="presOf" srcId="{93D76C7D-DECD-46DA-B28A-00E6881A9FCD}" destId="{4B774A78-6B56-4815-99E0-F5274C4A6A11}" srcOrd="0" destOrd="0" presId="urn:microsoft.com/office/officeart/2005/8/layout/hierarchy3"/>
    <dgm:cxn modelId="{784B642D-9731-444A-9BD1-444A62EA91B4}" srcId="{036C6CA5-7494-428E-8635-334B835ED6FB}" destId="{3D05D016-7CA9-4326-9B9D-832F9F356EF5}" srcOrd="4" destOrd="0" parTransId="{8D437A1E-1D6B-4046-AC0D-44AE760FF216}" sibTransId="{6D8748AB-A606-4B81-8392-65078D5462F2}"/>
    <dgm:cxn modelId="{C3144335-5823-4910-A551-32F6E0DA6B1C}" type="presOf" srcId="{B5DA2CE4-820D-4773-9B0B-1471AEB8FA08}" destId="{7495F440-6AF5-473F-80B9-93F70FFED350}" srcOrd="0" destOrd="0" presId="urn:microsoft.com/office/officeart/2005/8/layout/hierarchy3"/>
    <dgm:cxn modelId="{565DFB36-BACC-4633-B467-C3C1B350DF1F}" type="presOf" srcId="{86E79D34-A1D5-4192-91E0-0D4C4FD5D8C2}" destId="{18CAF239-D666-4C90-9356-52166A7FFF47}" srcOrd="0" destOrd="0" presId="urn:microsoft.com/office/officeart/2005/8/layout/hierarchy3"/>
    <dgm:cxn modelId="{E903EF37-F474-44B3-8D49-8B7CF37C0651}" type="presOf" srcId="{0B2DA5BA-FBCE-4E02-8876-620F68596D9A}" destId="{354EF6AF-25E7-4455-A1BE-C588C709FC66}" srcOrd="1" destOrd="0" presId="urn:microsoft.com/office/officeart/2005/8/layout/hierarchy3"/>
    <dgm:cxn modelId="{014CD13D-46AC-47D6-A09D-535C3C152083}" type="presOf" srcId="{036C6CA5-7494-428E-8635-334B835ED6FB}" destId="{1251F9AB-3C11-429D-9E56-F34D7C3F1C72}" srcOrd="1" destOrd="0" presId="urn:microsoft.com/office/officeart/2005/8/layout/hierarchy3"/>
    <dgm:cxn modelId="{27515142-39C3-442A-ABC7-4FCBE7B1D746}" type="presOf" srcId="{C4316A83-495C-46A9-95E9-2F999EB778EF}" destId="{F7C1F1C6-A3AB-475F-940D-3A1507501024}" srcOrd="0" destOrd="0" presId="urn:microsoft.com/office/officeart/2005/8/layout/hierarchy3"/>
    <dgm:cxn modelId="{E78AC772-BCD2-4010-B669-9091A0DAB171}" type="presOf" srcId="{79C790E7-9EBD-469E-B5B5-B207A4C3C0B6}" destId="{646C048A-3FAC-4BFD-8BC1-3F55D6CA3F61}" srcOrd="0" destOrd="0" presId="urn:microsoft.com/office/officeart/2005/8/layout/hierarchy3"/>
    <dgm:cxn modelId="{F6233173-852D-44B4-A850-73CE5A869DD5}" type="presOf" srcId="{A5B6EAD1-7EAA-4808-8F27-F0A69B92EFA9}" destId="{9145DD23-DA1E-4BCC-8EEF-E4D91923061A}" srcOrd="0" destOrd="0" presId="urn:microsoft.com/office/officeart/2005/8/layout/hierarchy3"/>
    <dgm:cxn modelId="{B7727A77-859A-47DC-80F2-8D1A0AB048C0}" type="presOf" srcId="{CBA97E23-1816-49F9-AB4D-1A83F2CD4DAA}" destId="{B18A2427-8B60-4E58-9E91-3D82907DCED2}" srcOrd="0" destOrd="0" presId="urn:microsoft.com/office/officeart/2005/8/layout/hierarchy3"/>
    <dgm:cxn modelId="{1416577C-DDE6-4D81-9ADF-67068824D047}" type="presOf" srcId="{036C6CA5-7494-428E-8635-334B835ED6FB}" destId="{2C16D801-25D9-476F-A96A-456EF4DC99BF}" srcOrd="0" destOrd="0" presId="urn:microsoft.com/office/officeart/2005/8/layout/hierarchy3"/>
    <dgm:cxn modelId="{47864689-E24C-4CE5-8883-CADF53D59AF8}" type="presOf" srcId="{21A964F0-8882-4BAA-A831-CEC102C2B268}" destId="{D9407576-407E-4898-AB8F-5D45BEFB68E4}" srcOrd="0" destOrd="0" presId="urn:microsoft.com/office/officeart/2005/8/layout/hierarchy3"/>
    <dgm:cxn modelId="{5450E48E-8698-4DB9-8A75-67E6A821213A}" type="presOf" srcId="{9E27533A-37A8-4A4D-B6F8-984038CA4D82}" destId="{48A48776-191B-4C31-B6FC-C0F773CE0533}" srcOrd="0" destOrd="0" presId="urn:microsoft.com/office/officeart/2005/8/layout/hierarchy3"/>
    <dgm:cxn modelId="{3FABFD91-18BE-42D3-BD68-DB1110AB556F}" type="presOf" srcId="{E869DC71-7944-4D39-914A-68D61C319145}" destId="{99EDFEB2-C2AF-4C3C-B0FD-8AEE31129811}" srcOrd="0" destOrd="0" presId="urn:microsoft.com/office/officeart/2005/8/layout/hierarchy3"/>
    <dgm:cxn modelId="{0FA30892-8462-4E2E-B349-FDC6A3753A41}" srcId="{036C6CA5-7494-428E-8635-334B835ED6FB}" destId="{86E79D34-A1D5-4192-91E0-0D4C4FD5D8C2}" srcOrd="2" destOrd="0" parTransId="{7CBD58EF-DE8F-436E-9BB8-308F2E665A44}" sibTransId="{2A80BBE1-3413-4E70-9918-4B0400B5F2EB}"/>
    <dgm:cxn modelId="{0D1A3DAE-4825-4A0F-8D40-94D7720EB93C}" srcId="{0B2DA5BA-FBCE-4E02-8876-620F68596D9A}" destId="{93D76C7D-DECD-46DA-B28A-00E6881A9FCD}" srcOrd="1" destOrd="0" parTransId="{79C790E7-9EBD-469E-B5B5-B207A4C3C0B6}" sibTransId="{0A91FBC3-7B67-499F-B3A9-B795A3BF65FC}"/>
    <dgm:cxn modelId="{70D0B2B9-9624-4DC1-9530-0A3BE2A00BB3}" type="presOf" srcId="{3D05D016-7CA9-4326-9B9D-832F9F356EF5}" destId="{A93570C0-6F11-4269-AD8B-EAEAD3CAC43D}" srcOrd="0" destOrd="0" presId="urn:microsoft.com/office/officeart/2005/8/layout/hierarchy3"/>
    <dgm:cxn modelId="{27A3AAC2-2DFA-4C55-B256-F3F393D1EAEC}" type="presOf" srcId="{36A0B609-28D6-48BA-BB22-42F31E30CAFF}" destId="{C9AD4B2F-B8D5-441A-822E-E35D0C26A0F9}" srcOrd="0" destOrd="0" presId="urn:microsoft.com/office/officeart/2005/8/layout/hierarchy3"/>
    <dgm:cxn modelId="{BDF839C3-0F3E-45A2-8C68-91FCDB928ECE}" type="presOf" srcId="{7E6F50D8-AD45-4642-9A68-C3BB64BB8DEB}" destId="{FC03CFAA-8D1B-4B4D-B6E7-202EB01B9AF3}" srcOrd="0" destOrd="0" presId="urn:microsoft.com/office/officeart/2005/8/layout/hierarchy3"/>
    <dgm:cxn modelId="{7A03BDC6-DC51-44EB-A49A-4C8202C4BE5B}" type="presOf" srcId="{0B2DA5BA-FBCE-4E02-8876-620F68596D9A}" destId="{695BDC2E-B103-4AD5-8155-305CF6EDC473}" srcOrd="0" destOrd="0" presId="urn:microsoft.com/office/officeart/2005/8/layout/hierarchy3"/>
    <dgm:cxn modelId="{EA9EA9C7-C7DC-418A-BC30-2E769A265802}" type="presOf" srcId="{7CBD58EF-DE8F-436E-9BB8-308F2E665A44}" destId="{0B4D5CE0-CDE7-416B-8E23-2559268C5123}" srcOrd="0" destOrd="0" presId="urn:microsoft.com/office/officeart/2005/8/layout/hierarchy3"/>
    <dgm:cxn modelId="{B0B9B5D6-CEF7-443C-9841-E47DE02C7E25}" type="presOf" srcId="{EF5E6CE9-1195-48C3-A6A3-296EC27490AA}" destId="{F8EF12A8-565F-4E7E-8071-DBC89BD77DAF}" srcOrd="0" destOrd="0" presId="urn:microsoft.com/office/officeart/2005/8/layout/hierarchy3"/>
    <dgm:cxn modelId="{1A6288D7-7D17-4022-B2D1-93711EA192A5}" srcId="{B5DA2CE4-820D-4773-9B0B-1471AEB8FA08}" destId="{0B2DA5BA-FBCE-4E02-8876-620F68596D9A}" srcOrd="0" destOrd="0" parTransId="{3B4D0A9B-67B9-4CA3-90D4-344E979E3A34}" sibTransId="{DA4E8E4A-4E13-4AA2-B768-6BADE167FFEB}"/>
    <dgm:cxn modelId="{FD2794E8-DA13-42CE-8956-E0D416BCB93C}" srcId="{036C6CA5-7494-428E-8635-334B835ED6FB}" destId="{E869DC71-7944-4D39-914A-68D61C319145}" srcOrd="1" destOrd="0" parTransId="{7E6F50D8-AD45-4642-9A68-C3BB64BB8DEB}" sibTransId="{93AC1619-555B-4E09-A341-05D3A6BA02E8}"/>
    <dgm:cxn modelId="{91CA50FC-48FE-4653-AF5D-A9043154ADD9}" srcId="{036C6CA5-7494-428E-8635-334B835ED6FB}" destId="{EF5E6CE9-1195-48C3-A6A3-296EC27490AA}" srcOrd="3" destOrd="0" parTransId="{36A0B609-28D6-48BA-BB22-42F31E30CAFF}" sibTransId="{A45BB5F0-CC6F-4BDE-B986-FE70DE3861C9}"/>
    <dgm:cxn modelId="{8E2F83FF-6227-476B-AF5F-AB3F03DAC18B}" type="presOf" srcId="{089996DA-B84F-4ABF-9F03-88D7C9F68F4F}" destId="{764F3D33-8790-42F3-A612-9A10B698F301}" srcOrd="0" destOrd="0" presId="urn:microsoft.com/office/officeart/2005/8/layout/hierarchy3"/>
    <dgm:cxn modelId="{DBEC28C7-6A5F-4998-8FC5-C4A9077689A2}" type="presParOf" srcId="{7495F440-6AF5-473F-80B9-93F70FFED350}" destId="{238A6AB9-02CA-45CD-B8DA-9F6E4197E763}" srcOrd="0" destOrd="0" presId="urn:microsoft.com/office/officeart/2005/8/layout/hierarchy3"/>
    <dgm:cxn modelId="{F4BF5B61-9A37-4BCB-B120-547361431D1A}" type="presParOf" srcId="{238A6AB9-02CA-45CD-B8DA-9F6E4197E763}" destId="{49A1EB33-8399-475E-8BBF-6E7908F858A2}" srcOrd="0" destOrd="0" presId="urn:microsoft.com/office/officeart/2005/8/layout/hierarchy3"/>
    <dgm:cxn modelId="{3DF22CDE-AB0B-4318-95AB-D844793D4756}" type="presParOf" srcId="{49A1EB33-8399-475E-8BBF-6E7908F858A2}" destId="{695BDC2E-B103-4AD5-8155-305CF6EDC473}" srcOrd="0" destOrd="0" presId="urn:microsoft.com/office/officeart/2005/8/layout/hierarchy3"/>
    <dgm:cxn modelId="{B4A20AB5-4EAB-4001-9963-067A814F7248}" type="presParOf" srcId="{49A1EB33-8399-475E-8BBF-6E7908F858A2}" destId="{354EF6AF-25E7-4455-A1BE-C588C709FC66}" srcOrd="1" destOrd="0" presId="urn:microsoft.com/office/officeart/2005/8/layout/hierarchy3"/>
    <dgm:cxn modelId="{12B4FF46-70DD-408A-8523-657BE08BB564}" type="presParOf" srcId="{238A6AB9-02CA-45CD-B8DA-9F6E4197E763}" destId="{97EC305F-93A6-468E-9515-D0C63D1C1CCA}" srcOrd="1" destOrd="0" presId="urn:microsoft.com/office/officeart/2005/8/layout/hierarchy3"/>
    <dgm:cxn modelId="{BAB6B578-B49E-49D2-848B-94D683847CD1}" type="presParOf" srcId="{97EC305F-93A6-468E-9515-D0C63D1C1CCA}" destId="{764F3D33-8790-42F3-A612-9A10B698F301}" srcOrd="0" destOrd="0" presId="urn:microsoft.com/office/officeart/2005/8/layout/hierarchy3"/>
    <dgm:cxn modelId="{837506D9-A088-41A4-BF8E-A80C3933EBBE}" type="presParOf" srcId="{97EC305F-93A6-468E-9515-D0C63D1C1CCA}" destId="{D9407576-407E-4898-AB8F-5D45BEFB68E4}" srcOrd="1" destOrd="0" presId="urn:microsoft.com/office/officeart/2005/8/layout/hierarchy3"/>
    <dgm:cxn modelId="{7EECD222-5443-4A17-BA42-1E89E829BFA7}" type="presParOf" srcId="{97EC305F-93A6-468E-9515-D0C63D1C1CCA}" destId="{646C048A-3FAC-4BFD-8BC1-3F55D6CA3F61}" srcOrd="2" destOrd="0" presId="urn:microsoft.com/office/officeart/2005/8/layout/hierarchy3"/>
    <dgm:cxn modelId="{E9EE170C-EBE4-4D0D-B026-418FBEB830E9}" type="presParOf" srcId="{97EC305F-93A6-468E-9515-D0C63D1C1CCA}" destId="{4B774A78-6B56-4815-99E0-F5274C4A6A11}" srcOrd="3" destOrd="0" presId="urn:microsoft.com/office/officeart/2005/8/layout/hierarchy3"/>
    <dgm:cxn modelId="{5091E8CE-F192-4B66-92AB-D2714330529A}" type="presParOf" srcId="{97EC305F-93A6-468E-9515-D0C63D1C1CCA}" destId="{2CAC2AF5-3F99-4D75-A510-79A9E815886C}" srcOrd="4" destOrd="0" presId="urn:microsoft.com/office/officeart/2005/8/layout/hierarchy3"/>
    <dgm:cxn modelId="{DBFCB2E1-7AEE-4048-8390-42951208D924}" type="presParOf" srcId="{97EC305F-93A6-468E-9515-D0C63D1C1CCA}" destId="{9145DD23-DA1E-4BCC-8EEF-E4D91923061A}" srcOrd="5" destOrd="0" presId="urn:microsoft.com/office/officeart/2005/8/layout/hierarchy3"/>
    <dgm:cxn modelId="{4D86DD06-6048-499C-9859-21EA672AF308}" type="presParOf" srcId="{7495F440-6AF5-473F-80B9-93F70FFED350}" destId="{81D9290B-2B51-4300-9D97-BE3E64F9D10C}" srcOrd="1" destOrd="0" presId="urn:microsoft.com/office/officeart/2005/8/layout/hierarchy3"/>
    <dgm:cxn modelId="{C0F23EBB-D001-44E9-9A26-829407B027E0}" type="presParOf" srcId="{81D9290B-2B51-4300-9D97-BE3E64F9D10C}" destId="{EDD9B341-BCE7-4CC4-9BCE-96A2000AD37A}" srcOrd="0" destOrd="0" presId="urn:microsoft.com/office/officeart/2005/8/layout/hierarchy3"/>
    <dgm:cxn modelId="{B0F8E87A-2832-4BC9-94BB-7B4420AB6A19}" type="presParOf" srcId="{EDD9B341-BCE7-4CC4-9BCE-96A2000AD37A}" destId="{2C16D801-25D9-476F-A96A-456EF4DC99BF}" srcOrd="0" destOrd="0" presId="urn:microsoft.com/office/officeart/2005/8/layout/hierarchy3"/>
    <dgm:cxn modelId="{E18E68FE-47C5-4817-B652-3956CD647977}" type="presParOf" srcId="{EDD9B341-BCE7-4CC4-9BCE-96A2000AD37A}" destId="{1251F9AB-3C11-429D-9E56-F34D7C3F1C72}" srcOrd="1" destOrd="0" presId="urn:microsoft.com/office/officeart/2005/8/layout/hierarchy3"/>
    <dgm:cxn modelId="{979E9DFF-DDF8-4CCE-BA2E-58D484AC0352}" type="presParOf" srcId="{81D9290B-2B51-4300-9D97-BE3E64F9D10C}" destId="{64AF1B67-0168-4C37-9E5F-AF30B33A22B6}" srcOrd="1" destOrd="0" presId="urn:microsoft.com/office/officeart/2005/8/layout/hierarchy3"/>
    <dgm:cxn modelId="{4A5147E1-1B38-4498-9255-5B85461FD4E4}" type="presParOf" srcId="{64AF1B67-0168-4C37-9E5F-AF30B33A22B6}" destId="{48A48776-191B-4C31-B6FC-C0F773CE0533}" srcOrd="0" destOrd="0" presId="urn:microsoft.com/office/officeart/2005/8/layout/hierarchy3"/>
    <dgm:cxn modelId="{02E236C1-DAA6-4F92-AF4F-EABCC11FF805}" type="presParOf" srcId="{64AF1B67-0168-4C37-9E5F-AF30B33A22B6}" destId="{F7C1F1C6-A3AB-475F-940D-3A1507501024}" srcOrd="1" destOrd="0" presId="urn:microsoft.com/office/officeart/2005/8/layout/hierarchy3"/>
    <dgm:cxn modelId="{2BD7B5CF-B537-402F-8663-1A24390097DB}" type="presParOf" srcId="{64AF1B67-0168-4C37-9E5F-AF30B33A22B6}" destId="{FC03CFAA-8D1B-4B4D-B6E7-202EB01B9AF3}" srcOrd="2" destOrd="0" presId="urn:microsoft.com/office/officeart/2005/8/layout/hierarchy3"/>
    <dgm:cxn modelId="{8D173957-55AA-44DA-B5E2-12647D40D7A3}" type="presParOf" srcId="{64AF1B67-0168-4C37-9E5F-AF30B33A22B6}" destId="{99EDFEB2-C2AF-4C3C-B0FD-8AEE31129811}" srcOrd="3" destOrd="0" presId="urn:microsoft.com/office/officeart/2005/8/layout/hierarchy3"/>
    <dgm:cxn modelId="{D15F8CC6-7549-4EC2-A272-747477D8DD43}" type="presParOf" srcId="{64AF1B67-0168-4C37-9E5F-AF30B33A22B6}" destId="{0B4D5CE0-CDE7-416B-8E23-2559268C5123}" srcOrd="4" destOrd="0" presId="urn:microsoft.com/office/officeart/2005/8/layout/hierarchy3"/>
    <dgm:cxn modelId="{09953212-39B3-47B3-A2BB-CB9B90C37956}" type="presParOf" srcId="{64AF1B67-0168-4C37-9E5F-AF30B33A22B6}" destId="{18CAF239-D666-4C90-9356-52166A7FFF47}" srcOrd="5" destOrd="0" presId="urn:microsoft.com/office/officeart/2005/8/layout/hierarchy3"/>
    <dgm:cxn modelId="{9DB394F2-35AA-4F45-BB06-F7CC8C9D6700}" type="presParOf" srcId="{64AF1B67-0168-4C37-9E5F-AF30B33A22B6}" destId="{C9AD4B2F-B8D5-441A-822E-E35D0C26A0F9}" srcOrd="6" destOrd="0" presId="urn:microsoft.com/office/officeart/2005/8/layout/hierarchy3"/>
    <dgm:cxn modelId="{4D2B90B0-F6DC-405A-97E3-945338D0DC92}" type="presParOf" srcId="{64AF1B67-0168-4C37-9E5F-AF30B33A22B6}" destId="{F8EF12A8-565F-4E7E-8071-DBC89BD77DAF}" srcOrd="7" destOrd="0" presId="urn:microsoft.com/office/officeart/2005/8/layout/hierarchy3"/>
    <dgm:cxn modelId="{F636765D-1264-47E8-8212-091BEECFF733}" type="presParOf" srcId="{64AF1B67-0168-4C37-9E5F-AF30B33A22B6}" destId="{B84EDD32-83AD-4C7B-8D37-09AEC8E052F9}" srcOrd="8" destOrd="0" presId="urn:microsoft.com/office/officeart/2005/8/layout/hierarchy3"/>
    <dgm:cxn modelId="{EB974258-5FDD-49E5-824B-2EB9DB84814E}" type="presParOf" srcId="{64AF1B67-0168-4C37-9E5F-AF30B33A22B6}" destId="{A93570C0-6F11-4269-AD8B-EAEAD3CAC43D}" srcOrd="9" destOrd="0" presId="urn:microsoft.com/office/officeart/2005/8/layout/hierarchy3"/>
    <dgm:cxn modelId="{214BA958-175F-4363-8D96-25DD6A313597}" type="presParOf" srcId="{64AF1B67-0168-4C37-9E5F-AF30B33A22B6}" destId="{B18A2427-8B60-4E58-9E91-3D82907DCED2}" srcOrd="10" destOrd="0" presId="urn:microsoft.com/office/officeart/2005/8/layout/hierarchy3"/>
    <dgm:cxn modelId="{F85DDE49-04FF-49E2-BF0C-93E40DFD719C}" type="presParOf" srcId="{64AF1B67-0168-4C37-9E5F-AF30B33A22B6}" destId="{4F0F7B52-F75C-4B1B-BF43-CE7E0486CB0C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BDC2E-B103-4AD5-8155-305CF6EDC473}">
      <dsp:nvSpPr>
        <dsp:cNvPr id="0" name=""/>
        <dsp:cNvSpPr/>
      </dsp:nvSpPr>
      <dsp:spPr>
        <a:xfrm>
          <a:off x="0" y="82331"/>
          <a:ext cx="2257192" cy="583745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Ambaran’Andriamanitra</a:t>
          </a:r>
          <a:r>
            <a:rPr lang="fr-FR" sz="17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amin’ny</a:t>
          </a:r>
          <a:r>
            <a:rPr lang="fr-FR" sz="17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Isiraely</a:t>
          </a:r>
          <a:r>
            <a:rPr lang="fr-FR" sz="17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izay</a:t>
          </a:r>
          <a:r>
            <a:rPr lang="fr-FR" sz="17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tokony</a:t>
          </a:r>
          <a:r>
            <a:rPr lang="fr-FR" sz="17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hatao</a:t>
          </a:r>
          <a:endParaRPr lang="es-ES" sz="1700" kern="12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097" y="99428"/>
        <a:ext cx="2222998" cy="549551"/>
      </dsp:txXfrm>
    </dsp:sp>
    <dsp:sp modelId="{764F3D33-8790-42F3-A612-9A10B698F301}">
      <dsp:nvSpPr>
        <dsp:cNvPr id="0" name=""/>
        <dsp:cNvSpPr/>
      </dsp:nvSpPr>
      <dsp:spPr>
        <a:xfrm>
          <a:off x="225719" y="666076"/>
          <a:ext cx="228689" cy="8513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1320"/>
              </a:lnTo>
              <a:lnTo>
                <a:pt x="228689" y="85132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07576-407E-4898-AB8F-5D45BEFB68E4}">
      <dsp:nvSpPr>
        <dsp:cNvPr id="0" name=""/>
        <dsp:cNvSpPr/>
      </dsp:nvSpPr>
      <dsp:spPr>
        <a:xfrm>
          <a:off x="454408" y="832187"/>
          <a:ext cx="1949150" cy="13704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 err="1"/>
            <a:t>Henoy</a:t>
          </a:r>
          <a:r>
            <a:rPr lang="fr-FR" sz="1600" b="1" kern="1200" dirty="0"/>
            <a:t> </a:t>
          </a:r>
          <a:r>
            <a:rPr lang="fr-FR" sz="1600" b="1" kern="1200" dirty="0" err="1"/>
            <a:t>ny</a:t>
          </a:r>
          <a:r>
            <a:rPr lang="fr-FR" sz="1600" b="1" kern="1200" dirty="0"/>
            <a:t> </a:t>
          </a:r>
          <a:r>
            <a:rPr lang="fr-FR" sz="1600" b="1" kern="1200" dirty="0" err="1"/>
            <a:t>feony</a:t>
          </a:r>
          <a:r>
            <a:rPr lang="fr-FR" sz="1600" b="1" kern="1200" dirty="0"/>
            <a:t>, </a:t>
          </a:r>
          <a:r>
            <a:rPr lang="fr-FR" sz="1600" b="1" kern="1200" dirty="0" err="1"/>
            <a:t>mba</a:t>
          </a:r>
          <a:r>
            <a:rPr lang="fr-FR" sz="1600" b="1" kern="1200" dirty="0"/>
            <a:t> ho </a:t>
          </a:r>
          <a:r>
            <a:rPr lang="fr-FR" sz="1600" b="1" kern="1200" dirty="0" err="1"/>
            <a:t>fahavalon’ny</a:t>
          </a:r>
          <a:r>
            <a:rPr lang="fr-FR" sz="1600" b="1" kern="1200" dirty="0"/>
            <a:t> </a:t>
          </a:r>
          <a:r>
            <a:rPr lang="fr-FR" sz="1600" b="1" kern="1200" dirty="0" err="1"/>
            <a:t>fahavalony</a:t>
          </a:r>
          <a:r>
            <a:rPr lang="fr-FR" sz="1600" b="1" kern="1200" dirty="0"/>
            <a:t> </a:t>
          </a:r>
          <a:r>
            <a:rPr lang="fr-FR" sz="1600" b="1" kern="1200" dirty="0" err="1"/>
            <a:t>Andriamanitra</a:t>
          </a:r>
          <a:r>
            <a:rPr lang="fr-FR" sz="1600" b="1" kern="1200" dirty="0"/>
            <a:t> </a:t>
          </a:r>
          <a:br>
            <a:rPr lang="es-ES" sz="1600" b="1" kern="1200" dirty="0"/>
          </a:br>
          <a:r>
            <a:rPr lang="en" sz="1600" b="1" kern="1200" dirty="0"/>
            <a:t>(23:21-22)</a:t>
          </a:r>
          <a:endParaRPr lang="es-ES" sz="1600" kern="1200" dirty="0"/>
        </a:p>
      </dsp:txBody>
      <dsp:txXfrm>
        <a:off x="494546" y="872325"/>
        <a:ext cx="1868874" cy="1290142"/>
      </dsp:txXfrm>
    </dsp:sp>
    <dsp:sp modelId="{646C048A-3FAC-4BFD-8BC1-3F55D6CA3F61}">
      <dsp:nvSpPr>
        <dsp:cNvPr id="0" name=""/>
        <dsp:cNvSpPr/>
      </dsp:nvSpPr>
      <dsp:spPr>
        <a:xfrm>
          <a:off x="225719" y="666076"/>
          <a:ext cx="228689" cy="23295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9568"/>
              </a:lnTo>
              <a:lnTo>
                <a:pt x="228689" y="232956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A78-6B56-4815-99E0-F5274C4A6A11}">
      <dsp:nvSpPr>
        <dsp:cNvPr id="0" name=""/>
        <dsp:cNvSpPr/>
      </dsp:nvSpPr>
      <dsp:spPr>
        <a:xfrm>
          <a:off x="454408" y="2310435"/>
          <a:ext cx="1949150" cy="1370418"/>
        </a:xfrm>
        <a:prstGeom prst="roundRect">
          <a:avLst>
            <a:gd name="adj" fmla="val 10000"/>
          </a:avLst>
        </a:prstGeom>
        <a:solidFill>
          <a:srgbClr val="CCFF99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 err="1"/>
            <a:t>Andriamanitra</a:t>
          </a:r>
          <a:r>
            <a:rPr lang="fr-FR" sz="1600" b="1" kern="1200" dirty="0"/>
            <a:t> </a:t>
          </a:r>
          <a:r>
            <a:rPr lang="fr-FR" sz="1600" b="1" kern="1200" dirty="0" err="1"/>
            <a:t>irery</a:t>
          </a:r>
          <a:r>
            <a:rPr lang="fr-FR" sz="1600" b="1" kern="1200" dirty="0"/>
            <a:t> </a:t>
          </a:r>
          <a:r>
            <a:rPr lang="fr-FR" sz="1600" b="1" kern="1200" dirty="0" err="1"/>
            <a:t>ihany</a:t>
          </a:r>
          <a:r>
            <a:rPr lang="fr-FR" sz="1600" b="1" kern="1200" dirty="0"/>
            <a:t> no </a:t>
          </a:r>
          <a:r>
            <a:rPr lang="fr-FR" sz="1600" b="1" kern="1200" dirty="0" err="1"/>
            <a:t>tompoina</a:t>
          </a:r>
          <a:r>
            <a:rPr lang="fr-FR" sz="1600" b="1" kern="1200" dirty="0"/>
            <a:t>, </a:t>
          </a:r>
          <a:r>
            <a:rPr lang="fr-FR" sz="1600" b="1" kern="1200" dirty="0" err="1"/>
            <a:t>mba</a:t>
          </a:r>
          <a:r>
            <a:rPr lang="fr-FR" sz="1600" b="1" kern="1200" dirty="0"/>
            <a:t> ho </a:t>
          </a:r>
          <a:r>
            <a:rPr lang="fr-FR" sz="1600" b="1" kern="1200" dirty="0" err="1"/>
            <a:t>esoriny</a:t>
          </a:r>
          <a:r>
            <a:rPr lang="fr-FR" sz="1600" b="1" kern="1200" dirty="0"/>
            <a:t> </a:t>
          </a:r>
          <a:r>
            <a:rPr lang="fr-FR" sz="1600" b="1" kern="1200" dirty="0" err="1"/>
            <a:t>avokoa</a:t>
          </a:r>
          <a:r>
            <a:rPr lang="fr-FR" sz="1600" b="1" kern="1200" dirty="0"/>
            <a:t> </a:t>
          </a:r>
          <a:r>
            <a:rPr lang="fr-FR" sz="1600" b="1" kern="1200" dirty="0" err="1"/>
            <a:t>ny</a:t>
          </a:r>
          <a:r>
            <a:rPr lang="fr-FR" sz="1600" b="1" kern="1200" dirty="0"/>
            <a:t> </a:t>
          </a:r>
          <a:r>
            <a:rPr lang="fr-FR" sz="1600" b="1" kern="1200" dirty="0" err="1"/>
            <a:t>aretina</a:t>
          </a:r>
          <a:r>
            <a:rPr lang="fr-FR" sz="1600" b="1" kern="1200" dirty="0"/>
            <a:t> </a:t>
          </a:r>
          <a:r>
            <a:rPr lang="en" sz="1600" b="1" kern="1200" dirty="0"/>
            <a:t>(23:24-26)</a:t>
          </a:r>
          <a:endParaRPr lang="es-ES" sz="1600" kern="1200" dirty="0"/>
        </a:p>
      </dsp:txBody>
      <dsp:txXfrm>
        <a:off x="494546" y="2350573"/>
        <a:ext cx="1868874" cy="1290142"/>
      </dsp:txXfrm>
    </dsp:sp>
    <dsp:sp modelId="{2CAC2AF5-3F99-4D75-A510-79A9E815886C}">
      <dsp:nvSpPr>
        <dsp:cNvPr id="0" name=""/>
        <dsp:cNvSpPr/>
      </dsp:nvSpPr>
      <dsp:spPr>
        <a:xfrm>
          <a:off x="225719" y="666076"/>
          <a:ext cx="228689" cy="38588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8853"/>
              </a:lnTo>
              <a:lnTo>
                <a:pt x="228689" y="3858853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5DD23-DA1E-4BCC-8EEF-E4D91923061A}">
      <dsp:nvSpPr>
        <dsp:cNvPr id="0" name=""/>
        <dsp:cNvSpPr/>
      </dsp:nvSpPr>
      <dsp:spPr>
        <a:xfrm>
          <a:off x="454408" y="3788684"/>
          <a:ext cx="1949150" cy="1472492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Tsy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manao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fanekena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amin’ny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Kananita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, na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miankohoka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amin'ny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andriamaniny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en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(23:32-33)</a:t>
          </a:r>
          <a:endParaRPr lang="es-ES" sz="16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sp:txBody>
      <dsp:txXfrm>
        <a:off x="497536" y="3831812"/>
        <a:ext cx="1862894" cy="1386236"/>
      </dsp:txXfrm>
    </dsp:sp>
    <dsp:sp modelId="{2C16D801-25D9-476F-A96A-456EF4DC99BF}">
      <dsp:nvSpPr>
        <dsp:cNvPr id="0" name=""/>
        <dsp:cNvSpPr/>
      </dsp:nvSpPr>
      <dsp:spPr>
        <a:xfrm>
          <a:off x="2552035" y="102505"/>
          <a:ext cx="2585934" cy="583745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Ambaran’Andriamanitra</a:t>
          </a:r>
          <a:r>
            <a:rPr lang="fr-FR" sz="17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amin’ny</a:t>
          </a:r>
          <a:r>
            <a:rPr lang="fr-FR" sz="17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Isiraely</a:t>
          </a:r>
          <a:r>
            <a:rPr lang="fr-FR" sz="17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7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izay</a:t>
          </a:r>
          <a:r>
            <a:rPr lang="fr-FR" sz="17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ho </a:t>
          </a:r>
          <a:r>
            <a:rPr lang="fr-FR" sz="1700" b="1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ataony</a:t>
          </a:r>
          <a:endParaRPr lang="es-ES" sz="1700" kern="12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69132" y="119602"/>
        <a:ext cx="2551740" cy="549551"/>
      </dsp:txXfrm>
    </dsp:sp>
    <dsp:sp modelId="{48A48776-191B-4C31-B6FC-C0F773CE0533}">
      <dsp:nvSpPr>
        <dsp:cNvPr id="0" name=""/>
        <dsp:cNvSpPr/>
      </dsp:nvSpPr>
      <dsp:spPr>
        <a:xfrm>
          <a:off x="2810629" y="686251"/>
          <a:ext cx="258593" cy="656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6798"/>
              </a:lnTo>
              <a:lnTo>
                <a:pt x="258593" y="656798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F1C6-A3AB-475F-940D-3A1507501024}">
      <dsp:nvSpPr>
        <dsp:cNvPr id="0" name=""/>
        <dsp:cNvSpPr/>
      </dsp:nvSpPr>
      <dsp:spPr>
        <a:xfrm>
          <a:off x="3069222" y="832187"/>
          <a:ext cx="2890456" cy="102172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Haniraka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Anjeliny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Izy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hiambina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sy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hitondra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azy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[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hiaro</a:t>
          </a:r>
          <a:r>
            <a:rPr lang="en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] (23:20)</a:t>
          </a:r>
          <a:endParaRPr lang="es-ES" sz="16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sp:txBody>
      <dsp:txXfrm>
        <a:off x="3099147" y="862112"/>
        <a:ext cx="2830606" cy="961874"/>
      </dsp:txXfrm>
    </dsp:sp>
    <dsp:sp modelId="{FC03CFAA-8D1B-4B4D-B6E7-202EB01B9AF3}">
      <dsp:nvSpPr>
        <dsp:cNvPr id="0" name=""/>
        <dsp:cNvSpPr/>
      </dsp:nvSpPr>
      <dsp:spPr>
        <a:xfrm>
          <a:off x="2810629" y="686251"/>
          <a:ext cx="258593" cy="1739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789"/>
              </a:lnTo>
              <a:lnTo>
                <a:pt x="258593" y="173978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FEB2-C2AF-4C3C-B0FD-8AEE31129811}">
      <dsp:nvSpPr>
        <dsp:cNvPr id="0" name=""/>
        <dsp:cNvSpPr/>
      </dsp:nvSpPr>
      <dsp:spPr>
        <a:xfrm>
          <a:off x="3069222" y="1999848"/>
          <a:ext cx="2890456" cy="85238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Handeha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eo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alohany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Anjely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ka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hitondra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azy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ho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Kanana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[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hitarin-dalana</a:t>
          </a:r>
          <a:r>
            <a:rPr lang="en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] (23:23)</a:t>
          </a:r>
          <a:endParaRPr lang="es-ES" sz="16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sp:txBody>
      <dsp:txXfrm>
        <a:off x="3094188" y="2024814"/>
        <a:ext cx="2840524" cy="802453"/>
      </dsp:txXfrm>
    </dsp:sp>
    <dsp:sp modelId="{0B4D5CE0-CDE7-416B-8E23-2559268C5123}">
      <dsp:nvSpPr>
        <dsp:cNvPr id="0" name=""/>
        <dsp:cNvSpPr/>
      </dsp:nvSpPr>
      <dsp:spPr>
        <a:xfrm>
          <a:off x="2810629" y="686251"/>
          <a:ext cx="258593" cy="2603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3791"/>
              </a:lnTo>
              <a:lnTo>
                <a:pt x="258593" y="260379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AF239-D666-4C90-9356-52166A7FFF47}">
      <dsp:nvSpPr>
        <dsp:cNvPr id="0" name=""/>
        <dsp:cNvSpPr/>
      </dsp:nvSpPr>
      <dsp:spPr>
        <a:xfrm>
          <a:off x="3069222" y="2998169"/>
          <a:ext cx="2890456" cy="583745"/>
        </a:xfrm>
        <a:prstGeom prst="roundRect">
          <a:avLst>
            <a:gd name="adj" fmla="val 10000"/>
          </a:avLst>
        </a:prstGeom>
        <a:solidFill>
          <a:srgbClr val="E2CFF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Hampandeha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fahatahorana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eo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amin’ny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mponina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Izy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en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(23:27)</a:t>
          </a:r>
          <a:endParaRPr lang="es-ES" sz="16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sp:txBody>
      <dsp:txXfrm>
        <a:off x="3086319" y="3015266"/>
        <a:ext cx="2856262" cy="549551"/>
      </dsp:txXfrm>
    </dsp:sp>
    <dsp:sp modelId="{C9AD4B2F-B8D5-441A-822E-E35D0C26A0F9}">
      <dsp:nvSpPr>
        <dsp:cNvPr id="0" name=""/>
        <dsp:cNvSpPr/>
      </dsp:nvSpPr>
      <dsp:spPr>
        <a:xfrm>
          <a:off x="2810629" y="686251"/>
          <a:ext cx="258593" cy="3333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3473"/>
              </a:lnTo>
              <a:lnTo>
                <a:pt x="258593" y="3333473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F12A8-565F-4E7E-8071-DBC89BD77DAF}">
      <dsp:nvSpPr>
        <dsp:cNvPr id="0" name=""/>
        <dsp:cNvSpPr/>
      </dsp:nvSpPr>
      <dsp:spPr>
        <a:xfrm>
          <a:off x="3069222" y="3727852"/>
          <a:ext cx="2890456" cy="583745"/>
        </a:xfrm>
        <a:prstGeom prst="roundRect">
          <a:avLst>
            <a:gd name="adj" fmla="val 10000"/>
          </a:avLst>
        </a:prstGeom>
        <a:solidFill>
          <a:srgbClr val="FFD96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Hampandeha</a:t>
          </a:r>
          <a:r>
            <a:rPr lang="sv-SE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fanenitra handroaka azy Izy </a:t>
          </a:r>
          <a:r>
            <a:rPr lang="en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(23:28)</a:t>
          </a:r>
          <a:endParaRPr lang="es-ES" sz="16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sp:txBody>
      <dsp:txXfrm>
        <a:off x="3086319" y="3744949"/>
        <a:ext cx="2856262" cy="549551"/>
      </dsp:txXfrm>
    </dsp:sp>
    <dsp:sp modelId="{B84EDD32-83AD-4C7B-8D37-09AEC8E052F9}">
      <dsp:nvSpPr>
        <dsp:cNvPr id="0" name=""/>
        <dsp:cNvSpPr/>
      </dsp:nvSpPr>
      <dsp:spPr>
        <a:xfrm>
          <a:off x="2810629" y="686251"/>
          <a:ext cx="258593" cy="4063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3155"/>
              </a:lnTo>
              <a:lnTo>
                <a:pt x="258593" y="4063155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570C0-6F11-4269-AD8B-EAEAD3CAC43D}">
      <dsp:nvSpPr>
        <dsp:cNvPr id="0" name=""/>
        <dsp:cNvSpPr/>
      </dsp:nvSpPr>
      <dsp:spPr>
        <a:xfrm>
          <a:off x="3069222" y="4457534"/>
          <a:ext cx="2890456" cy="58374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Handroaka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azy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tsikelikely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Izy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en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(23:29-30)</a:t>
          </a:r>
          <a:endParaRPr lang="es-ES" sz="16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sp:txBody>
      <dsp:txXfrm>
        <a:off x="3086319" y="4474631"/>
        <a:ext cx="2856262" cy="549551"/>
      </dsp:txXfrm>
    </dsp:sp>
    <dsp:sp modelId="{B18A2427-8B60-4E58-9E91-3D82907DCED2}">
      <dsp:nvSpPr>
        <dsp:cNvPr id="0" name=""/>
        <dsp:cNvSpPr/>
      </dsp:nvSpPr>
      <dsp:spPr>
        <a:xfrm>
          <a:off x="2810629" y="686251"/>
          <a:ext cx="258593" cy="50279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27929"/>
              </a:lnTo>
              <a:lnTo>
                <a:pt x="258593" y="502792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F7B52-F75C-4B1B-BF43-CE7E0486CB0C}">
      <dsp:nvSpPr>
        <dsp:cNvPr id="0" name=""/>
        <dsp:cNvSpPr/>
      </dsp:nvSpPr>
      <dsp:spPr>
        <a:xfrm>
          <a:off x="3069222" y="5187216"/>
          <a:ext cx="2890456" cy="1053929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Hanolotra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azy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ho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eo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an-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tànan'ny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Isiraely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Izy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mandra-panjakany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hatrany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amin'ny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Ranomasina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Mena ka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hatrany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r-FR" sz="16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Eofrata</a:t>
          </a:r>
          <a:r>
            <a:rPr lang="fr-FR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en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(23:31)</a:t>
          </a:r>
          <a:endParaRPr lang="es-ES" sz="16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sp:txBody>
      <dsp:txXfrm>
        <a:off x="3100091" y="5218085"/>
        <a:ext cx="2828718" cy="992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0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0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6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3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4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7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5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5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1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5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3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9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8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5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2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72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56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1E0A724-8E2C-56ED-A305-79226480CB8B}"/>
              </a:ext>
            </a:extLst>
          </p:cNvPr>
          <p:cNvSpPr txBox="1"/>
          <p:nvPr/>
        </p:nvSpPr>
        <p:spPr>
          <a:xfrm>
            <a:off x="323850" y="137696"/>
            <a:ext cx="58924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MIAINA ARAKA NY LALÀNA</a:t>
            </a:r>
            <a:endParaRPr lang="en" sz="80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25DAE-1FB7-C045-E753-85D2FF843660}"/>
              </a:ext>
            </a:extLst>
          </p:cNvPr>
          <p:cNvSpPr txBox="1"/>
          <p:nvPr/>
        </p:nvSpPr>
        <p:spPr>
          <a:xfrm>
            <a:off x="101294" y="6381750"/>
            <a:ext cx="3453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Lesona</a:t>
            </a:r>
            <a:r>
              <a:rPr lang="fr-FR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 </a:t>
            </a:r>
            <a:r>
              <a:rPr lang="fr-FR" sz="16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hatao</a:t>
            </a:r>
            <a:r>
              <a:rPr lang="fr-FR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6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</a:t>
            </a:r>
            <a:r>
              <a:rPr lang="fr-FR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 </a:t>
            </a:r>
            <a:r>
              <a:rPr lang="fr-FR" sz="16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Aogositra</a:t>
            </a:r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1187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89BB6A-F23F-069E-EC10-6CA7AE838C0D}"/>
              </a:ext>
            </a:extLst>
          </p:cNvPr>
          <p:cNvSpPr txBox="1"/>
          <p:nvPr/>
        </p:nvSpPr>
        <p:spPr>
          <a:xfrm>
            <a:off x="24882" y="-13988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 LALÀNA NY AMIN'NY VALIFATY </a:t>
            </a:r>
            <a:endParaRPr lang="en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804591-EAFD-EA9E-C34B-00B3EDD91DC5}"/>
              </a:ext>
            </a:extLst>
          </p:cNvPr>
          <p:cNvSpPr txBox="1"/>
          <p:nvPr/>
        </p:nvSpPr>
        <p:spPr>
          <a:xfrm>
            <a:off x="1506019" y="388199"/>
            <a:ext cx="9229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solon'ny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nify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solon'ny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nify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tanana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solon'ny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tanana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tongotra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solon'ny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tongotra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Eksodosy</a:t>
            </a:r>
            <a:r>
              <a:rPr lang="en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21:24)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E110C8-53A7-73A3-1D87-EFF65AD1A878}"/>
              </a:ext>
            </a:extLst>
          </p:cNvPr>
          <p:cNvSpPr txBox="1"/>
          <p:nvPr/>
        </p:nvSpPr>
        <p:spPr>
          <a:xfrm>
            <a:off x="219073" y="1052006"/>
            <a:ext cx="7587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Raha</a:t>
            </a:r>
            <a:r>
              <a:rPr lang="fr-FR" sz="2000" b="1" dirty="0"/>
              <a:t> </a:t>
            </a:r>
            <a:r>
              <a:rPr lang="fr-FR" sz="2000" b="1" dirty="0" err="1"/>
              <a:t>nitoriteny</a:t>
            </a:r>
            <a:r>
              <a:rPr lang="fr-FR" sz="2000" b="1" dirty="0"/>
              <a:t> </a:t>
            </a:r>
            <a:r>
              <a:rPr lang="fr-FR" sz="2000" b="1" dirty="0" err="1"/>
              <a:t>teo</a:t>
            </a:r>
            <a:r>
              <a:rPr lang="fr-FR" sz="2000" b="1" dirty="0"/>
              <a:t> an-</a:t>
            </a:r>
            <a:r>
              <a:rPr lang="fr-FR" sz="2000" b="1" dirty="0" err="1"/>
              <a:t>tendrombohitra</a:t>
            </a:r>
            <a:r>
              <a:rPr lang="fr-FR" sz="2000" b="1" dirty="0"/>
              <a:t> i </a:t>
            </a:r>
            <a:r>
              <a:rPr lang="fr-FR" sz="2000" b="1" dirty="0" err="1"/>
              <a:t>Jesosy</a:t>
            </a:r>
            <a:r>
              <a:rPr lang="fr-FR" sz="2000" b="1" dirty="0"/>
              <a:t> dia </a:t>
            </a:r>
            <a:r>
              <a:rPr lang="fr-FR" sz="2000" b="1" dirty="0" err="1"/>
              <a:t>nanafoana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lalàn’ny</a:t>
            </a:r>
            <a:r>
              <a:rPr lang="fr-FR" sz="2000" b="1" dirty="0"/>
              <a:t> </a:t>
            </a:r>
            <a:r>
              <a:rPr lang="fr-FR" sz="2000" b="1" dirty="0" err="1"/>
              <a:t>famaliana</a:t>
            </a:r>
            <a:r>
              <a:rPr lang="fr-FR" sz="2000" b="1" dirty="0"/>
              <a:t> </a:t>
            </a:r>
            <a:r>
              <a:rPr lang="fr-FR" sz="2000" b="1" dirty="0" err="1"/>
              <a:t>ve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fr-FR" sz="2000" b="1" dirty="0"/>
              <a:t> (Mat. 5:38-42) … sa </a:t>
            </a:r>
            <a:r>
              <a:rPr lang="fr-FR" sz="2000" b="1" dirty="0" err="1"/>
              <a:t>tsia</a:t>
            </a:r>
            <a:r>
              <a:rPr lang="en-US" sz="2000" b="1" dirty="0"/>
              <a:t>?</a:t>
            </a:r>
            <a:endParaRPr lang="en" sz="2000" b="1" dirty="0"/>
          </a:p>
        </p:txBody>
      </p:sp>
      <p:pic>
        <p:nvPicPr>
          <p:cNvPr id="6" name="Imagen 5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AB0878CE-9455-D95E-5933-FEEE050F71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0285" y="1226165"/>
            <a:ext cx="4195515" cy="3013131"/>
          </a:xfrm>
          <a:prstGeom prst="roundRect">
            <a:avLst>
              <a:gd name="adj" fmla="val 1388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206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B44B2A-5380-8449-04D8-56DAD211FDF6}"/>
              </a:ext>
            </a:extLst>
          </p:cNvPr>
          <p:cNvSpPr txBox="1"/>
          <p:nvPr/>
        </p:nvSpPr>
        <p:spPr>
          <a:xfrm>
            <a:off x="4152900" y="4765371"/>
            <a:ext cx="80391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Natao</a:t>
            </a:r>
            <a:r>
              <a:rPr lang="fr-FR" sz="2000" b="1" dirty="0"/>
              <a:t> </a:t>
            </a:r>
            <a:r>
              <a:rPr lang="fr-FR" sz="2000" b="1" dirty="0" err="1"/>
              <a:t>ity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 </a:t>
            </a:r>
            <a:r>
              <a:rPr lang="fr-FR" sz="2000" b="1" dirty="0" err="1"/>
              <a:t>ity</a:t>
            </a:r>
            <a:r>
              <a:rPr lang="fr-FR" sz="2000" b="1" dirty="0"/>
              <a:t> </a:t>
            </a:r>
            <a:r>
              <a:rPr lang="fr-FR" sz="2000" b="1" dirty="0" err="1"/>
              <a:t>mba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hisian'ny</a:t>
            </a:r>
            <a:r>
              <a:rPr lang="fr-FR" sz="2000" b="1" dirty="0"/>
              <a:t> </a:t>
            </a:r>
            <a:r>
              <a:rPr lang="fr-FR" sz="2000" b="1" dirty="0" err="1"/>
              <a:t>valifaty</a:t>
            </a:r>
            <a:r>
              <a:rPr lang="fr-FR" sz="2000" b="1" dirty="0"/>
              <a:t>, </a:t>
            </a:r>
            <a:r>
              <a:rPr lang="fr-FR" sz="2000" b="1" dirty="0" err="1"/>
              <a:t>hampitsahatra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adim-poko</a:t>
            </a:r>
            <a:r>
              <a:rPr lang="fr-FR" sz="2000" b="1" dirty="0"/>
              <a:t>, </a:t>
            </a:r>
            <a:r>
              <a:rPr lang="fr-FR" sz="2000" b="1" dirty="0" err="1"/>
              <a:t>sy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famaliana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misy</a:t>
            </a:r>
            <a:r>
              <a:rPr lang="fr-FR" sz="2000" b="1" dirty="0"/>
              <a:t> </a:t>
            </a:r>
            <a:r>
              <a:rPr lang="fr-FR" sz="2000" b="1" dirty="0" err="1"/>
              <a:t>fanadihadiana</a:t>
            </a:r>
            <a:r>
              <a:rPr lang="fr-FR" sz="2000" b="1" dirty="0"/>
              <a:t> </a:t>
            </a:r>
            <a:r>
              <a:rPr lang="fr-FR" sz="2000" b="1" dirty="0" err="1"/>
              <a:t>mialoha</a:t>
            </a:r>
            <a:r>
              <a:rPr lang="fr-FR" sz="2000" b="1" dirty="0"/>
              <a:t>. Ny </a:t>
            </a:r>
            <a:r>
              <a:rPr lang="fr-FR" sz="2000" b="1" dirty="0" err="1"/>
              <a:t>fahavoazana</a:t>
            </a:r>
            <a:r>
              <a:rPr lang="fr-FR" sz="2000" b="1" dirty="0"/>
              <a:t> dia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maintsy</a:t>
            </a:r>
            <a:r>
              <a:rPr lang="fr-FR" sz="2000" b="1" dirty="0"/>
              <a:t> </a:t>
            </a:r>
            <a:r>
              <a:rPr lang="fr-FR" sz="2000" b="1" dirty="0" err="1"/>
              <a:t>tombanan'ny</a:t>
            </a:r>
            <a:r>
              <a:rPr lang="fr-FR" sz="2000" b="1" dirty="0"/>
              <a:t> </a:t>
            </a:r>
            <a:r>
              <a:rPr lang="fr-FR" sz="2000" b="1" dirty="0" err="1"/>
              <a:t>mpitsara</a:t>
            </a:r>
            <a:r>
              <a:rPr lang="fr-FR" sz="2000" b="1" dirty="0"/>
              <a:t>, </a:t>
            </a:r>
            <a:r>
              <a:rPr lang="fr-FR" sz="2000" b="1" dirty="0" err="1"/>
              <a:t>ary</a:t>
            </a:r>
            <a:r>
              <a:rPr lang="fr-FR" sz="2000" b="1" dirty="0"/>
              <a:t> </a:t>
            </a:r>
            <a:r>
              <a:rPr lang="fr-FR" sz="2000" b="1" dirty="0" err="1"/>
              <a:t>avy</a:t>
            </a:r>
            <a:r>
              <a:rPr lang="fr-FR" sz="2000" b="1" dirty="0"/>
              <a:t> </a:t>
            </a:r>
            <a:r>
              <a:rPr lang="fr-FR" sz="2000" b="1" dirty="0" err="1"/>
              <a:t>eo</a:t>
            </a:r>
            <a:r>
              <a:rPr lang="fr-FR" sz="2000" b="1" dirty="0"/>
              <a:t> dia </a:t>
            </a:r>
            <a:r>
              <a:rPr lang="fr-FR" sz="2000" b="1" dirty="0" err="1"/>
              <a:t>misy</a:t>
            </a:r>
            <a:r>
              <a:rPr lang="fr-FR" sz="2000" b="1" dirty="0"/>
              <a:t> </a:t>
            </a:r>
            <a:r>
              <a:rPr lang="fr-FR" sz="2000" b="1" dirty="0" err="1"/>
              <a:t>onitra</a:t>
            </a:r>
            <a:r>
              <a:rPr lang="fr-FR" sz="2000" b="1" dirty="0"/>
              <a:t> ara-bola </a:t>
            </a:r>
            <a:r>
              <a:rPr lang="fr-FR" sz="2000" b="1" dirty="0" err="1"/>
              <a:t>mifanaraka</a:t>
            </a:r>
            <a:r>
              <a:rPr lang="fr-FR" sz="2000" b="1" dirty="0"/>
              <a:t> </a:t>
            </a:r>
            <a:r>
              <a:rPr lang="fr-FR" sz="2000" b="1" dirty="0" err="1"/>
              <a:t>amin'izany</a:t>
            </a:r>
            <a:r>
              <a:rPr lang="fr-FR" sz="2000" b="1" dirty="0"/>
              <a:t> </a:t>
            </a:r>
            <a:r>
              <a:rPr lang="fr-FR" sz="2000" b="1" dirty="0" err="1"/>
              <a:t>aloa</a:t>
            </a:r>
            <a:r>
              <a:rPr lang="fr-FR" sz="2000" b="1" dirty="0"/>
              <a:t>. </a:t>
            </a:r>
            <a:r>
              <a:rPr lang="fr-FR" sz="2000" b="1" dirty="0" err="1"/>
              <a:t>Natao</a:t>
            </a:r>
            <a:r>
              <a:rPr lang="fr-FR" sz="2000" b="1" dirty="0"/>
              <a:t> </a:t>
            </a:r>
            <a:r>
              <a:rPr lang="fr-FR" sz="2000" b="1" dirty="0" err="1"/>
              <a:t>izao</a:t>
            </a:r>
            <a:r>
              <a:rPr lang="fr-FR" sz="2000" b="1" dirty="0"/>
              <a:t> </a:t>
            </a:r>
            <a:r>
              <a:rPr lang="fr-FR" sz="2000" b="1" dirty="0" err="1"/>
              <a:t>fomba</a:t>
            </a:r>
            <a:r>
              <a:rPr lang="fr-FR" sz="2000" b="1" dirty="0"/>
              <a:t> </a:t>
            </a:r>
            <a:r>
              <a:rPr lang="fr-FR" sz="2000" b="1" dirty="0" err="1"/>
              <a:t>fanao</a:t>
            </a:r>
            <a:r>
              <a:rPr lang="fr-FR" sz="2000" b="1" dirty="0"/>
              <a:t> </a:t>
            </a:r>
            <a:r>
              <a:rPr lang="fr-FR" sz="2000" b="1" dirty="0" err="1"/>
              <a:t>izao</a:t>
            </a:r>
            <a:r>
              <a:rPr lang="fr-FR" sz="2000" b="1" dirty="0"/>
              <a:t> </a:t>
            </a:r>
            <a:r>
              <a:rPr lang="fr-FR" sz="2000" b="1" dirty="0" err="1"/>
              <a:t>mba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hisian'ny</a:t>
            </a:r>
            <a:r>
              <a:rPr lang="fr-FR" sz="2000" b="1" dirty="0"/>
              <a:t> </a:t>
            </a:r>
            <a:r>
              <a:rPr lang="fr-FR" sz="2000" b="1" dirty="0" err="1"/>
              <a:t>valifaty</a:t>
            </a:r>
            <a:r>
              <a:rPr lang="fr-FR" sz="2000" b="1" dirty="0"/>
              <a:t> </a:t>
            </a:r>
            <a:r>
              <a:rPr lang="fr-FR" sz="2000" b="1" dirty="0" err="1"/>
              <a:t>ataon'ny</a:t>
            </a:r>
            <a:r>
              <a:rPr lang="fr-FR" sz="2000" b="1" dirty="0"/>
              <a:t> </a:t>
            </a:r>
            <a:r>
              <a:rPr lang="fr-FR" sz="2000" b="1" dirty="0" err="1"/>
              <a:t>tena</a:t>
            </a:r>
            <a:r>
              <a:rPr lang="fr-FR" sz="2000" b="1" dirty="0"/>
              <a:t> </a:t>
            </a:r>
            <a:r>
              <a:rPr lang="fr-FR" sz="2000" b="1" dirty="0" err="1"/>
              <a:t>manokana</a:t>
            </a:r>
            <a:r>
              <a:rPr lang="fr-FR" sz="2000" b="1" dirty="0"/>
              <a:t>.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maintsy</a:t>
            </a:r>
            <a:r>
              <a:rPr lang="fr-FR" sz="2000" b="1" dirty="0"/>
              <a:t> </a:t>
            </a:r>
            <a:r>
              <a:rPr lang="fr-FR" sz="2000" b="1" dirty="0" err="1"/>
              <a:t>ampiharina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rariny</a:t>
            </a:r>
            <a:r>
              <a:rPr lang="fr-FR" sz="2000" b="1" dirty="0"/>
              <a:t>, </a:t>
            </a:r>
            <a:r>
              <a:rPr lang="fr-FR" sz="2000" b="1" dirty="0" err="1"/>
              <a:t>nefa</a:t>
            </a:r>
            <a:r>
              <a:rPr lang="fr-FR" sz="2000" b="1" dirty="0"/>
              <a:t> </a:t>
            </a:r>
            <a:r>
              <a:rPr lang="fr-FR" sz="2000" b="1" dirty="0" err="1"/>
              <a:t>atao</a:t>
            </a:r>
            <a:r>
              <a:rPr lang="fr-FR" sz="2000" b="1" dirty="0"/>
              <a:t> </a:t>
            </a:r>
            <a:r>
              <a:rPr lang="fr-FR" sz="2000" b="1" dirty="0" err="1"/>
              <a:t>mifanaraka</a:t>
            </a:r>
            <a:r>
              <a:rPr lang="fr-FR" sz="2000" b="1" dirty="0"/>
              <a:t> </a:t>
            </a: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Lalàn’Andriamanitra</a:t>
            </a:r>
            <a:r>
              <a:rPr lang="en" sz="2000" b="1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018056-2661-6510-8AEA-9FA095D2CC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4" y="4358996"/>
            <a:ext cx="3762376" cy="2351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F64BF963-104E-E91C-0E9B-DCC98C6152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551" y="4239296"/>
            <a:ext cx="2257424" cy="51799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4559AE-552C-BFA9-EBAC-91F59C938ED4}"/>
              </a:ext>
            </a:extLst>
          </p:cNvPr>
          <p:cNvSpPr txBox="1"/>
          <p:nvPr/>
        </p:nvSpPr>
        <p:spPr>
          <a:xfrm>
            <a:off x="219073" y="3514754"/>
            <a:ext cx="77377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tena</a:t>
            </a:r>
            <a:r>
              <a:rPr lang="fr-FR" sz="2000" b="1" dirty="0"/>
              <a:t> </a:t>
            </a:r>
            <a:r>
              <a:rPr lang="fr-FR" sz="2000" b="1" dirty="0" err="1"/>
              <a:t>fikasan'ny</a:t>
            </a:r>
            <a:r>
              <a:rPr lang="fr-FR" sz="2000" b="1" dirty="0"/>
              <a:t> </a:t>
            </a:r>
            <a:r>
              <a:rPr lang="fr-FR" sz="2000" b="1" dirty="0" err="1"/>
              <a:t>lalàn'ny</a:t>
            </a:r>
            <a:r>
              <a:rPr lang="fr-FR" sz="2000" b="1" dirty="0"/>
              <a:t> </a:t>
            </a:r>
            <a:r>
              <a:rPr lang="fr-FR" sz="2000" b="1" dirty="0" err="1"/>
              <a:t>famaliana</a:t>
            </a:r>
            <a:r>
              <a:rPr lang="fr-FR" sz="2000" b="1" dirty="0"/>
              <a:t> </a:t>
            </a:r>
            <a:r>
              <a:rPr lang="fr-FR" sz="2000" b="1" dirty="0" err="1"/>
              <a:t>mihitsy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ho </a:t>
            </a:r>
            <a:r>
              <a:rPr lang="fr-FR" sz="2000" b="1" dirty="0" err="1"/>
              <a:t>very</a:t>
            </a:r>
            <a:r>
              <a:rPr lang="fr-FR" sz="2000" b="1" dirty="0"/>
              <a:t> maso na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tanana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olona</a:t>
            </a:r>
            <a:r>
              <a:rPr lang="fr-FR" sz="2000" b="1" dirty="0"/>
              <a:t> </a:t>
            </a:r>
            <a:r>
              <a:rPr lang="fr-FR" sz="2000" b="1" dirty="0" err="1"/>
              <a:t>iray</a:t>
            </a:r>
            <a:r>
              <a:rPr lang="fr-FR" sz="2000" b="1" dirty="0"/>
              <a:t> </a:t>
            </a:r>
            <a:r>
              <a:rPr lang="fr-FR" sz="2000" b="1" dirty="0" err="1"/>
              <a:t>satria</a:t>
            </a:r>
            <a:r>
              <a:rPr lang="fr-FR" sz="2000" b="1" dirty="0"/>
              <a:t> </a:t>
            </a:r>
            <a:r>
              <a:rPr lang="fr-FR" sz="2000" b="1" dirty="0" err="1"/>
              <a:t>nandratra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hafa</a:t>
            </a:r>
            <a:r>
              <a:rPr lang="en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175847-DD26-9CA1-1A79-DC9C09292F28}"/>
              </a:ext>
            </a:extLst>
          </p:cNvPr>
          <p:cNvSpPr txBox="1"/>
          <p:nvPr/>
        </p:nvSpPr>
        <p:spPr>
          <a:xfrm>
            <a:off x="219072" y="1713219"/>
            <a:ext cx="75870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Ny </a:t>
            </a:r>
            <a:r>
              <a:rPr lang="fr-FR" sz="2000" b="1" dirty="0" err="1"/>
              <a:t>filazana</a:t>
            </a:r>
            <a:r>
              <a:rPr lang="fr-FR" sz="2000" b="1" dirty="0"/>
              <a:t> </a:t>
            </a:r>
            <a:r>
              <a:rPr lang="fr-FR" sz="2000" b="1" dirty="0" err="1"/>
              <a:t>hoe</a:t>
            </a:r>
            <a:r>
              <a:rPr lang="fr-FR" sz="2000" b="1" dirty="0"/>
              <a:t> “</a:t>
            </a:r>
            <a:r>
              <a:rPr lang="fr-FR" sz="2000" b="1" dirty="0" err="1"/>
              <a:t>efa</a:t>
            </a:r>
            <a:r>
              <a:rPr lang="fr-FR" sz="2000" b="1" dirty="0"/>
              <a:t> </a:t>
            </a:r>
            <a:r>
              <a:rPr lang="fr-FR" sz="2000" b="1" dirty="0" err="1"/>
              <a:t>renareo</a:t>
            </a:r>
            <a:r>
              <a:rPr lang="fr-FR" sz="2000" b="1" dirty="0"/>
              <a:t> fa </a:t>
            </a:r>
            <a:r>
              <a:rPr lang="fr-FR" sz="2000" b="1" dirty="0" err="1"/>
              <a:t>voalaza</a:t>
            </a:r>
            <a:r>
              <a:rPr lang="fr-FR" sz="2000" b="1" dirty="0"/>
              <a:t>… fa </a:t>
            </a:r>
            <a:r>
              <a:rPr lang="fr-FR" sz="2000" b="1" dirty="0" err="1"/>
              <a:t>Izaho</a:t>
            </a:r>
            <a:r>
              <a:rPr lang="fr-FR" sz="2000" b="1" dirty="0"/>
              <a:t> </a:t>
            </a:r>
            <a:r>
              <a:rPr lang="fr-FR" sz="2000" b="1" dirty="0" err="1"/>
              <a:t>kosa</a:t>
            </a:r>
            <a:r>
              <a:rPr lang="fr-FR" sz="2000" b="1" dirty="0"/>
              <a:t> </a:t>
            </a:r>
            <a:r>
              <a:rPr lang="fr-FR" sz="2000" b="1" dirty="0" err="1"/>
              <a:t>milaza</a:t>
            </a:r>
            <a:r>
              <a:rPr lang="fr-FR" sz="2000" b="1" dirty="0"/>
              <a:t> </a:t>
            </a:r>
            <a:r>
              <a:rPr lang="fr-FR" sz="2000" b="1" dirty="0" err="1"/>
              <a:t>aminareo</a:t>
            </a:r>
            <a:r>
              <a:rPr lang="fr-FR" sz="2000" b="1" dirty="0"/>
              <a:t>” dia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manafoana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akory</a:t>
            </a:r>
            <a:r>
              <a:rPr lang="fr-FR" sz="2000" b="1" dirty="0"/>
              <a:t> (</a:t>
            </a:r>
            <a:r>
              <a:rPr lang="fr-FR" sz="2000" b="1" dirty="0" err="1"/>
              <a:t>mitovy</a:t>
            </a:r>
            <a:r>
              <a:rPr lang="fr-FR" sz="2000" b="1" dirty="0"/>
              <a:t> </a:t>
            </a:r>
            <a:r>
              <a:rPr lang="fr-FR" sz="2000" b="1" dirty="0" err="1"/>
              <a:t>amin’i</a:t>
            </a:r>
            <a:r>
              <a:rPr lang="fr-FR" sz="2000" b="1" dirty="0"/>
              <a:t> </a:t>
            </a:r>
            <a:r>
              <a:rPr lang="fr-FR" sz="2000" b="1" dirty="0" err="1"/>
              <a:t>filazan'i</a:t>
            </a:r>
            <a:r>
              <a:rPr lang="fr-FR" sz="2000" b="1" dirty="0"/>
              <a:t> </a:t>
            </a:r>
            <a:r>
              <a:rPr lang="fr-FR" sz="2000" b="1" dirty="0" err="1"/>
              <a:t>Jesosy</a:t>
            </a:r>
            <a:r>
              <a:rPr lang="fr-FR" sz="2000" b="1" dirty="0"/>
              <a:t> </a:t>
            </a:r>
            <a:r>
              <a:rPr lang="fr-FR" sz="2000" b="1" dirty="0" err="1"/>
              <a:t>hoe</a:t>
            </a:r>
            <a:r>
              <a:rPr lang="fr-FR" sz="2000" b="1" dirty="0"/>
              <a:t> “</a:t>
            </a:r>
            <a:r>
              <a:rPr lang="fr-FR" sz="2000" b="1" dirty="0" err="1"/>
              <a:t>aza</a:t>
            </a:r>
            <a:r>
              <a:rPr lang="fr-FR" sz="2000" b="1" dirty="0"/>
              <a:t> </a:t>
            </a:r>
            <a:r>
              <a:rPr lang="fr-FR" sz="2000" b="1" dirty="0" err="1"/>
              <a:t>mamono</a:t>
            </a:r>
            <a:r>
              <a:rPr lang="fr-FR" sz="2000" b="1" dirty="0"/>
              <a:t> </a:t>
            </a:r>
            <a:r>
              <a:rPr lang="fr-FR" sz="2000" b="1" dirty="0" err="1"/>
              <a:t>olona</a:t>
            </a:r>
            <a:r>
              <a:rPr lang="fr-FR" sz="2000" b="1" dirty="0"/>
              <a:t>” na “</a:t>
            </a:r>
            <a:r>
              <a:rPr lang="fr-FR" sz="2000" b="1" dirty="0" err="1"/>
              <a:t>aza</a:t>
            </a:r>
            <a:r>
              <a:rPr lang="fr-FR" sz="2000" b="1" dirty="0"/>
              <a:t> </a:t>
            </a:r>
            <a:r>
              <a:rPr lang="fr-FR" sz="2000" b="1" dirty="0" err="1"/>
              <a:t>mijangajanga</a:t>
            </a:r>
            <a:r>
              <a:rPr lang="fr-FR" sz="2000" b="1" dirty="0"/>
              <a:t>” </a:t>
            </a:r>
            <a:r>
              <a:rPr lang="fr-FR" sz="2000" b="1" dirty="0" err="1"/>
              <a:t>ihany</a:t>
            </a:r>
            <a:r>
              <a:rPr lang="fr-FR" sz="2000" b="1" dirty="0"/>
              <a:t>, </a:t>
            </a:r>
            <a:r>
              <a:rPr lang="fr-FR" sz="2000" b="1" dirty="0" err="1"/>
              <a:t>satria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nikasa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hanafoana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 </a:t>
            </a:r>
            <a:r>
              <a:rPr lang="fr-FR" sz="2000" b="1" dirty="0" err="1"/>
              <a:t>velively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fr-FR" sz="2000" b="1" dirty="0"/>
              <a:t>). </a:t>
            </a:r>
            <a:r>
              <a:rPr lang="fr-FR" sz="2000" b="1" dirty="0" err="1"/>
              <a:t>Nanome</a:t>
            </a:r>
            <a:r>
              <a:rPr lang="fr-FR" sz="2000" b="1" dirty="0"/>
              <a:t> </a:t>
            </a:r>
            <a:r>
              <a:rPr lang="fr-FR" sz="2000" b="1" dirty="0" err="1"/>
              <a:t>fanazavana</a:t>
            </a:r>
            <a:r>
              <a:rPr lang="fr-FR" sz="2000" b="1" dirty="0"/>
              <a:t> </a:t>
            </a:r>
            <a:r>
              <a:rPr lang="fr-FR" sz="2000" b="1" dirty="0" err="1"/>
              <a:t>fanampiny</a:t>
            </a:r>
            <a:r>
              <a:rPr lang="fr-FR" sz="2000" b="1" dirty="0"/>
              <a:t> </a:t>
            </a:r>
            <a:r>
              <a:rPr lang="fr-FR" sz="2000" b="1" dirty="0" err="1"/>
              <a:t>mandrakariva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 i </a:t>
            </a:r>
            <a:r>
              <a:rPr lang="fr-FR" sz="2000" b="1" dirty="0" err="1"/>
              <a:t>Jesosy</a:t>
            </a:r>
            <a:r>
              <a:rPr lang="fr-FR" sz="2000" b="1" dirty="0"/>
              <a:t>, </a:t>
            </a:r>
            <a:r>
              <a:rPr lang="fr-FR" sz="2000" b="1" dirty="0" err="1"/>
              <a:t>naneho</a:t>
            </a:r>
            <a:r>
              <a:rPr lang="fr-FR" sz="2000" b="1" dirty="0"/>
              <a:t> </a:t>
            </a:r>
            <a:r>
              <a:rPr lang="fr-FR" sz="2000" b="1" dirty="0" err="1"/>
              <a:t>tsara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fampiharana</a:t>
            </a:r>
            <a:r>
              <a:rPr lang="fr-FR" sz="2000" b="1" dirty="0"/>
              <a:t> </a:t>
            </a:r>
            <a:r>
              <a:rPr lang="fr-FR" sz="2000" b="1" dirty="0" err="1"/>
              <a:t>azy</a:t>
            </a:r>
            <a:r>
              <a:rPr lang="fr-FR" sz="2000" b="1" dirty="0"/>
              <a:t> </a:t>
            </a:r>
            <a:r>
              <a:rPr lang="fr-FR" sz="2000" b="1" dirty="0" err="1"/>
              <a:t>ary</a:t>
            </a:r>
            <a:r>
              <a:rPr lang="fr-FR" sz="2000" b="1" dirty="0"/>
              <a:t> </a:t>
            </a:r>
            <a:r>
              <a:rPr lang="fr-FR" sz="2000" b="1" dirty="0" err="1"/>
              <a:t>naneho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tena</a:t>
            </a:r>
            <a:r>
              <a:rPr lang="fr-FR" sz="2000" b="1" dirty="0"/>
              <a:t> </a:t>
            </a:r>
            <a:r>
              <a:rPr lang="fr-FR" sz="2000" b="1" dirty="0" err="1"/>
              <a:t>heviny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1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356AFE-5D75-4EA1-BDEF-5DAB5536F72C}"/>
              </a:ext>
            </a:extLst>
          </p:cNvPr>
          <p:cNvSpPr txBox="1"/>
          <p:nvPr/>
        </p:nvSpPr>
        <p:spPr>
          <a:xfrm>
            <a:off x="0" y="-571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VALISOA </a:t>
            </a:r>
            <a:r>
              <a:rPr lang="en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n" sz="4400" b="1" dirty="0">
                <a:ln/>
                <a:solidFill>
                  <a:schemeClr val="accent4"/>
                </a:solidFill>
              </a:rPr>
              <a:t>SY </a:t>
            </a:r>
            <a:r>
              <a:rPr lang="en" sz="4400" b="1" dirty="0">
                <a:ln/>
                <a:solidFill>
                  <a:srgbClr val="FFA3A3"/>
                </a:solidFill>
              </a:rPr>
              <a:t>FAMAIZANA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BE13D6-6FC3-3BBD-7BB6-D41C981656D6}"/>
              </a:ext>
            </a:extLst>
          </p:cNvPr>
          <p:cNvSpPr txBox="1"/>
          <p:nvPr/>
        </p:nvSpPr>
        <p:spPr>
          <a:xfrm>
            <a:off x="1816893" y="550366"/>
            <a:ext cx="8944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FBF4E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fa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tsy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manotrika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, fa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Andriamanitra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manolotra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azy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eo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an-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tànany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hanendry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ho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anareo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fitoerana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handosirany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Aho</a:t>
            </a:r>
            <a:r>
              <a:rPr lang="en" b="1" dirty="0">
                <a:solidFill>
                  <a:srgbClr val="FBF4E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Eksodosy</a:t>
            </a:r>
            <a:r>
              <a:rPr lang="en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 21:13)</a:t>
            </a:r>
            <a:endParaRPr lang="es-ES" sz="1100" b="1" dirty="0">
              <a:solidFill>
                <a:srgbClr val="FBF4E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CC7CE-0E36-97F8-92A2-A869440D9580}"/>
              </a:ext>
            </a:extLst>
          </p:cNvPr>
          <p:cNvSpPr txBox="1"/>
          <p:nvPr/>
        </p:nvSpPr>
        <p:spPr>
          <a:xfrm>
            <a:off x="-1" y="1226643"/>
            <a:ext cx="69701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Lalim-paka</a:t>
            </a:r>
            <a:r>
              <a:rPr lang="fr-FR" sz="2000" b="1" dirty="0"/>
              <a:t> ao </a:t>
            </a:r>
            <a:r>
              <a:rPr lang="fr-FR" sz="2000" b="1" dirty="0" err="1"/>
              <a:t>anatintsika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faniriana</a:t>
            </a:r>
            <a:r>
              <a:rPr lang="fr-FR" sz="2000" b="1" dirty="0"/>
              <a:t> </a:t>
            </a:r>
            <a:r>
              <a:rPr lang="fr-FR" sz="2000" b="1" dirty="0" err="1"/>
              <a:t>hamaly</a:t>
            </a:r>
            <a:r>
              <a:rPr lang="fr-FR" sz="2000" b="1" dirty="0"/>
              <a:t> </a:t>
            </a:r>
            <a:r>
              <a:rPr lang="fr-FR" sz="2000" b="1" dirty="0" err="1"/>
              <a:t>faty</a:t>
            </a:r>
            <a:r>
              <a:rPr lang="fr-FR" sz="2000" b="1" dirty="0"/>
              <a:t>. Ary </a:t>
            </a:r>
            <a:r>
              <a:rPr lang="fr-FR" sz="2000" b="1" dirty="0" err="1"/>
              <a:t>mandrakariva</a:t>
            </a:r>
            <a:r>
              <a:rPr lang="fr-FR" sz="2000" b="1" dirty="0"/>
              <a:t> dia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mifanaraka</a:t>
            </a:r>
            <a:r>
              <a:rPr lang="fr-FR" sz="2000" b="1" dirty="0"/>
              <a:t> </a:t>
            </a: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nety</a:t>
            </a:r>
            <a:r>
              <a:rPr lang="fr-FR" sz="2000" b="1" dirty="0"/>
              <a:t> </a:t>
            </a:r>
            <a:r>
              <a:rPr lang="fr-FR" sz="2000" b="1" dirty="0" err="1"/>
              <a:t>natao</a:t>
            </a:r>
            <a:r>
              <a:rPr lang="fr-FR" sz="2000" b="1" dirty="0"/>
              <a:t> </a:t>
            </a:r>
            <a:r>
              <a:rPr lang="fr-FR" sz="2000" b="1" dirty="0" err="1"/>
              <a:t>antsika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: “</a:t>
            </a:r>
            <a:r>
              <a:rPr lang="fr-FR" sz="2000" b="1" dirty="0" err="1"/>
              <a:t>Raha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 no </a:t>
            </a:r>
            <a:r>
              <a:rPr lang="fr-FR" sz="2000" b="1" dirty="0" err="1"/>
              <a:t>nataony</a:t>
            </a:r>
            <a:r>
              <a:rPr lang="fr-FR" sz="2000" b="1" dirty="0"/>
              <a:t> </a:t>
            </a:r>
            <a:r>
              <a:rPr lang="fr-FR" sz="2000" b="1" dirty="0" err="1"/>
              <a:t>tamiko</a:t>
            </a:r>
            <a:r>
              <a:rPr lang="fr-FR" sz="2000" b="1" dirty="0"/>
              <a:t>, dia </a:t>
            </a:r>
            <a:r>
              <a:rPr lang="fr-FR" sz="2000" b="1" dirty="0" err="1"/>
              <a:t>ataoko</a:t>
            </a:r>
            <a:r>
              <a:rPr lang="fr-FR" sz="2000" b="1" dirty="0"/>
              <a:t> bebe </a:t>
            </a:r>
            <a:r>
              <a:rPr lang="fr-FR" sz="2000" b="1" dirty="0" err="1"/>
              <a:t>kokoa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ahy</a:t>
            </a:r>
            <a:r>
              <a:rPr lang="en" sz="2000" b="1" dirty="0"/>
              <a:t>.”</a:t>
            </a:r>
          </a:p>
        </p:txBody>
      </p:sp>
      <p:pic>
        <p:nvPicPr>
          <p:cNvPr id="7" name="Imagen 6" descr="Imagen que contiene hombre, persona, parado, sostener&#10;&#10;El contenido generado por IA puede ser incorrecto.">
            <a:extLst>
              <a:ext uri="{FF2B5EF4-FFF2-40B4-BE49-F238E27FC236}">
                <a16:creationId xmlns:a16="http://schemas.microsoft.com/office/drawing/2014/main" id="{45941B1D-9C16-E9FE-BA27-AECFC0CBE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624" y="1376957"/>
            <a:ext cx="2497371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5F8A6D17-5D17-EF62-43FA-346D51B3B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334" y="1376957"/>
            <a:ext cx="2497609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4322A79-32E4-C75B-E9DF-7105FCE5B0D2}"/>
              </a:ext>
            </a:extLst>
          </p:cNvPr>
          <p:cNvSpPr txBox="1"/>
          <p:nvPr/>
        </p:nvSpPr>
        <p:spPr>
          <a:xfrm>
            <a:off x="3876676" y="4672574"/>
            <a:ext cx="83153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Na dia </a:t>
            </a:r>
            <a:r>
              <a:rPr lang="fr-FR" sz="2000" b="1" dirty="0" err="1"/>
              <a:t>leferina</a:t>
            </a:r>
            <a:r>
              <a:rPr lang="fr-FR" sz="2000" b="1" dirty="0"/>
              <a:t> </a:t>
            </a:r>
            <a:r>
              <a:rPr lang="fr-FR" sz="2000" b="1" dirty="0" err="1"/>
              <a:t>aza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valifaty</a:t>
            </a:r>
            <a:r>
              <a:rPr lang="fr-FR" sz="2000" b="1" dirty="0"/>
              <a:t> </a:t>
            </a:r>
            <a:r>
              <a:rPr lang="fr-FR" sz="2000" b="1" dirty="0" err="1"/>
              <a:t>ataon'ny</a:t>
            </a:r>
            <a:r>
              <a:rPr lang="fr-FR" sz="2000" b="1" dirty="0"/>
              <a:t> </a:t>
            </a:r>
            <a:r>
              <a:rPr lang="fr-FR" sz="2000" b="1" dirty="0" err="1"/>
              <a:t>tena</a:t>
            </a:r>
            <a:r>
              <a:rPr lang="fr-FR" sz="2000" b="1" dirty="0"/>
              <a:t> </a:t>
            </a:r>
            <a:r>
              <a:rPr lang="fr-FR" sz="2000" b="1" dirty="0" err="1"/>
              <a:t>manokana</a:t>
            </a:r>
            <a:r>
              <a:rPr lang="fr-FR" sz="2000" b="1" dirty="0"/>
              <a:t> ao </a:t>
            </a: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bokin'ny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, dia </a:t>
            </a:r>
            <a:r>
              <a:rPr lang="fr-FR" sz="2000" b="1" dirty="0" err="1"/>
              <a:t>nasiana</a:t>
            </a:r>
            <a:r>
              <a:rPr lang="fr-FR" sz="2000" b="1" dirty="0"/>
              <a:t> </a:t>
            </a:r>
            <a:r>
              <a:rPr lang="fr-FR" sz="2000" b="1" dirty="0" err="1"/>
              <a:t>fefy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 </a:t>
            </a:r>
            <a:r>
              <a:rPr lang="fr-FR" sz="2000" b="1" dirty="0" err="1"/>
              <a:t>tamin’ny</a:t>
            </a:r>
            <a:r>
              <a:rPr lang="fr-FR" sz="2000" b="1" dirty="0"/>
              <a:t> </a:t>
            </a:r>
            <a:r>
              <a:rPr lang="fr-FR" sz="2000" b="1" dirty="0" err="1"/>
              <a:t>alalan'ny</a:t>
            </a:r>
            <a:r>
              <a:rPr lang="fr-FR" sz="2000" b="1" dirty="0"/>
              <a:t> </a:t>
            </a:r>
            <a:r>
              <a:rPr lang="fr-FR" sz="2000" b="1" dirty="0" err="1"/>
              <a:t>rafi-pitsarana</a:t>
            </a:r>
            <a:r>
              <a:rPr lang="fr-FR" sz="2000" b="1" dirty="0"/>
              <a:t> </a:t>
            </a:r>
            <a:r>
              <a:rPr lang="fr-FR" sz="2000" b="1" dirty="0" err="1"/>
              <a:t>mba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hisian'ny</a:t>
            </a:r>
            <a:r>
              <a:rPr lang="fr-FR" sz="2000" b="1" dirty="0"/>
              <a:t> </a:t>
            </a:r>
            <a:r>
              <a:rPr lang="fr-FR" sz="2000" b="1" dirty="0" err="1"/>
              <a:t>fanararaotana</a:t>
            </a:r>
            <a:r>
              <a:rPr lang="fr-FR" sz="2000" b="1" dirty="0"/>
              <a:t> (</a:t>
            </a:r>
            <a:r>
              <a:rPr lang="fr-FR" sz="2000" b="1" dirty="0" err="1"/>
              <a:t>Eks</a:t>
            </a:r>
            <a:r>
              <a:rPr lang="en" sz="2000" b="1" dirty="0"/>
              <a:t>. 21:12-13, 22; 22:8-9).</a:t>
            </a:r>
          </a:p>
        </p:txBody>
      </p:sp>
      <p:pic>
        <p:nvPicPr>
          <p:cNvPr id="15" name="Imagen 14" descr="Imagen que contiene tabla, comida, pastel, plato&#10;&#10;El contenido generado por IA puede ser incorrecto.">
            <a:extLst>
              <a:ext uri="{FF2B5EF4-FFF2-40B4-BE49-F238E27FC236}">
                <a16:creationId xmlns:a16="http://schemas.microsoft.com/office/drawing/2014/main" id="{EF5735CC-602F-1DE5-65C0-DEB105ECA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" r="191"/>
          <a:stretch>
            <a:fillRect/>
          </a:stretch>
        </p:blipFill>
        <p:spPr>
          <a:xfrm>
            <a:off x="141108" y="4641899"/>
            <a:ext cx="3602217" cy="20624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DA9D225-AEC6-9A15-9BB0-5400B2035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6573" y="3191875"/>
            <a:ext cx="5164319" cy="14821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B5E207-D6FD-5339-BD45-6270FD55F152}"/>
              </a:ext>
            </a:extLst>
          </p:cNvPr>
          <p:cNvSpPr txBox="1"/>
          <p:nvPr/>
        </p:nvSpPr>
        <p:spPr>
          <a:xfrm>
            <a:off x="0" y="3599507"/>
            <a:ext cx="69056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milaza</a:t>
            </a:r>
            <a:r>
              <a:rPr lang="fr-FR" sz="2000" b="1" dirty="0"/>
              <a:t> </a:t>
            </a:r>
            <a:r>
              <a:rPr lang="fr-FR" sz="2000" b="1" dirty="0" err="1"/>
              <a:t>amintsika</a:t>
            </a:r>
            <a:r>
              <a:rPr lang="fr-FR" sz="2000" b="1" dirty="0"/>
              <a:t> </a:t>
            </a:r>
            <a:r>
              <a:rPr lang="fr-FR" sz="2000" b="1" dirty="0" err="1"/>
              <a:t>Andriamanitra</a:t>
            </a:r>
            <a:r>
              <a:rPr lang="fr-FR" sz="2000" b="1" dirty="0"/>
              <a:t> fa </a:t>
            </a:r>
            <a:r>
              <a:rPr lang="fr-FR" sz="2000" b="1" dirty="0" err="1"/>
              <a:t>tsy</a:t>
            </a:r>
            <a:r>
              <a:rPr lang="fr-FR" sz="2000" b="1" dirty="0"/>
              <a:t> ho </a:t>
            </a:r>
            <a:r>
              <a:rPr lang="fr-FR" sz="2000" b="1" dirty="0" err="1"/>
              <a:t>faizina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mpanao</a:t>
            </a:r>
            <a:r>
              <a:rPr lang="fr-FR" sz="2000" b="1" dirty="0"/>
              <a:t> </a:t>
            </a:r>
            <a:r>
              <a:rPr lang="fr-FR" sz="2000" b="1" dirty="0" err="1"/>
              <a:t>ratsy</a:t>
            </a:r>
            <a:r>
              <a:rPr lang="fr-FR" sz="2000" b="1" dirty="0"/>
              <a:t>, na </a:t>
            </a:r>
            <a:r>
              <a:rPr lang="fr-FR" sz="2000" b="1" dirty="0" err="1"/>
              <a:t>koa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hisy</a:t>
            </a:r>
            <a:r>
              <a:rPr lang="fr-FR" sz="2000" b="1" dirty="0"/>
              <a:t> </a:t>
            </a:r>
            <a:r>
              <a:rPr lang="fr-FR" sz="2000" b="1" dirty="0" err="1"/>
              <a:t>famaliana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nataony</a:t>
            </a:r>
            <a:r>
              <a:rPr lang="fr-FR" sz="2000" b="1" dirty="0"/>
              <a:t>. Fa </a:t>
            </a:r>
            <a:r>
              <a:rPr lang="fr-FR" sz="2000" b="1" dirty="0" err="1"/>
              <a:t>milaza</a:t>
            </a:r>
            <a:r>
              <a:rPr lang="fr-FR" sz="2000" b="1" dirty="0"/>
              <a:t> </a:t>
            </a:r>
            <a:r>
              <a:rPr lang="fr-FR" sz="2000" b="1" dirty="0" err="1"/>
              <a:t>mazava</a:t>
            </a:r>
            <a:r>
              <a:rPr lang="fr-FR" sz="2000" b="1" dirty="0"/>
              <a:t> </a:t>
            </a:r>
            <a:r>
              <a:rPr lang="fr-FR" sz="2000" b="1" dirty="0" err="1"/>
              <a:t>amintsika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fr-FR" sz="2000" b="1" dirty="0"/>
              <a:t> fa </a:t>
            </a:r>
            <a:r>
              <a:rPr lang="fr-FR" sz="2000" b="1" dirty="0" err="1"/>
              <a:t>Izy</a:t>
            </a:r>
            <a:r>
              <a:rPr lang="fr-FR" sz="2000" b="1" dirty="0"/>
              <a:t> no </a:t>
            </a:r>
            <a:r>
              <a:rPr lang="fr-FR" sz="2000" b="1" dirty="0" err="1"/>
              <a:t>hamaly</a:t>
            </a:r>
            <a:r>
              <a:rPr lang="fr-FR" sz="2000" b="1" dirty="0"/>
              <a:t> </a:t>
            </a:r>
            <a:r>
              <a:rPr lang="en" sz="2000" b="1" dirty="0"/>
              <a:t>(Rom. 12:19-21).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617AFA-741C-E7F0-58CA-19ED84BB6DC5}"/>
              </a:ext>
            </a:extLst>
          </p:cNvPr>
          <p:cNvSpPr txBox="1"/>
          <p:nvPr/>
        </p:nvSpPr>
        <p:spPr>
          <a:xfrm>
            <a:off x="0" y="2437086"/>
            <a:ext cx="68008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Manasa</a:t>
            </a:r>
            <a:r>
              <a:rPr lang="fr-FR" sz="2000" b="1" dirty="0"/>
              <a:t> </a:t>
            </a:r>
            <a:r>
              <a:rPr lang="fr-FR" sz="2000" b="1" dirty="0" err="1"/>
              <a:t>antsika</a:t>
            </a:r>
            <a:r>
              <a:rPr lang="fr-FR" sz="2000" b="1" dirty="0"/>
              <a:t> </a:t>
            </a:r>
            <a:r>
              <a:rPr lang="fr-FR" sz="2000" b="1" dirty="0" err="1"/>
              <a:t>hanao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mifanohitra</a:t>
            </a:r>
            <a:r>
              <a:rPr lang="fr-FR" sz="2000" b="1" dirty="0"/>
              <a:t> </a:t>
            </a:r>
            <a:r>
              <a:rPr lang="fr-FR" sz="2000" b="1" dirty="0" err="1"/>
              <a:t>amin’izay</a:t>
            </a:r>
            <a:r>
              <a:rPr lang="fr-FR" sz="2000" b="1" dirty="0"/>
              <a:t> </a:t>
            </a:r>
            <a:r>
              <a:rPr lang="fr-FR" sz="2000" b="1" dirty="0" err="1"/>
              <a:t>tiantsika</a:t>
            </a:r>
            <a:r>
              <a:rPr lang="fr-FR" sz="2000" b="1" dirty="0"/>
              <a:t> </a:t>
            </a:r>
            <a:r>
              <a:rPr lang="fr-FR" sz="2000" b="1" dirty="0" err="1"/>
              <a:t>atao</a:t>
            </a:r>
            <a:r>
              <a:rPr lang="fr-FR" sz="2000" b="1" dirty="0"/>
              <a:t> i </a:t>
            </a:r>
            <a:r>
              <a:rPr lang="fr-FR" sz="2000" b="1" dirty="0" err="1"/>
              <a:t>Jesosy</a:t>
            </a:r>
            <a:r>
              <a:rPr lang="fr-FR" sz="2000" b="1" dirty="0"/>
              <a:t>: </a:t>
            </a:r>
            <a:r>
              <a:rPr lang="fr-FR" sz="2000" b="1" dirty="0" err="1"/>
              <a:t>hamaly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ratsy</a:t>
            </a:r>
            <a:r>
              <a:rPr lang="fr-FR" sz="2000" b="1" dirty="0"/>
              <a:t> </a:t>
            </a: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soa</a:t>
            </a:r>
            <a:r>
              <a:rPr lang="fr-FR" sz="2000" b="1" dirty="0"/>
              <a:t> (Mat. 5:44). Dia </a:t>
            </a:r>
            <a:r>
              <a:rPr lang="fr-FR" sz="2000" b="1" dirty="0" err="1"/>
              <a:t>aiza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rariny</a:t>
            </a:r>
            <a:r>
              <a:rPr lang="fr-FR" sz="2000" b="1" dirty="0"/>
              <a:t>? </a:t>
            </a:r>
            <a:r>
              <a:rPr lang="fr-FR" sz="2000" b="1" dirty="0" err="1"/>
              <a:t>Iza</a:t>
            </a:r>
            <a:r>
              <a:rPr lang="fr-FR" sz="2000" b="1" dirty="0"/>
              <a:t> no </a:t>
            </a:r>
            <a:r>
              <a:rPr lang="fr-FR" sz="2000" b="1" dirty="0" err="1"/>
              <a:t>hanome</a:t>
            </a:r>
            <a:r>
              <a:rPr lang="fr-FR" sz="2000" b="1" dirty="0"/>
              <a:t> </a:t>
            </a:r>
            <a:r>
              <a:rPr lang="fr-FR" sz="2000" b="1" dirty="0" err="1"/>
              <a:t>famaizana</a:t>
            </a:r>
            <a:r>
              <a:rPr lang="fr-FR" sz="2000" b="1" dirty="0"/>
              <a:t> </a:t>
            </a:r>
            <a:r>
              <a:rPr lang="fr-FR" sz="2000" b="1" dirty="0" err="1"/>
              <a:t>sahaza</a:t>
            </a:r>
            <a:r>
              <a:rPr lang="fr-FR" sz="2000" b="1" dirty="0"/>
              <a:t> ho </a:t>
            </a:r>
            <a:r>
              <a:rPr lang="fr-FR" sz="2000" b="1" dirty="0" err="1"/>
              <a:t>an’ilay</a:t>
            </a:r>
            <a:r>
              <a:rPr lang="fr-FR" sz="2000" b="1" dirty="0"/>
              <a:t> </a:t>
            </a:r>
            <a:r>
              <a:rPr lang="fr-FR" sz="2000" b="1" dirty="0" err="1"/>
              <a:t>meloka</a:t>
            </a:r>
            <a:r>
              <a:rPr lang="en" sz="2000" b="1" dirty="0"/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8257A1-0A1B-C054-AB04-325A7C8990FB}"/>
              </a:ext>
            </a:extLst>
          </p:cNvPr>
          <p:cNvSpPr txBox="1"/>
          <p:nvPr/>
        </p:nvSpPr>
        <p:spPr>
          <a:xfrm>
            <a:off x="3876676" y="5534561"/>
            <a:ext cx="83153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misy</a:t>
            </a:r>
            <a:r>
              <a:rPr lang="fr-FR" sz="2000" b="1" dirty="0"/>
              <a:t> na dia </a:t>
            </a:r>
            <a:r>
              <a:rPr lang="fr-FR" sz="2000" b="1" dirty="0" err="1"/>
              <a:t>iray</a:t>
            </a:r>
            <a:r>
              <a:rPr lang="fr-FR" sz="2000" b="1" dirty="0"/>
              <a:t> </a:t>
            </a:r>
            <a:r>
              <a:rPr lang="fr-FR" sz="2000" b="1" dirty="0" err="1"/>
              <a:t>aza</a:t>
            </a:r>
            <a:r>
              <a:rPr lang="fr-FR" sz="2000" b="1" dirty="0"/>
              <a:t> </a:t>
            </a:r>
            <a:r>
              <a:rPr lang="fr-FR" sz="2000" b="1" dirty="0" err="1"/>
              <a:t>afaka</a:t>
            </a:r>
            <a:r>
              <a:rPr lang="fr-FR" sz="2000" b="1" dirty="0"/>
              <a:t> </a:t>
            </a:r>
            <a:r>
              <a:rPr lang="fr-FR" sz="2000" b="1" dirty="0" err="1"/>
              <a:t>mitana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andraikitry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mpitsara</a:t>
            </a:r>
            <a:r>
              <a:rPr lang="fr-FR" sz="2000" b="1" dirty="0"/>
              <a:t>, no </a:t>
            </a:r>
            <a:r>
              <a:rPr lang="fr-FR" sz="2000" b="1" dirty="0" err="1"/>
              <a:t>sady</a:t>
            </a:r>
            <a:r>
              <a:rPr lang="fr-FR" sz="2000" b="1" dirty="0"/>
              <a:t> </a:t>
            </a:r>
            <a:r>
              <a:rPr lang="fr-FR" sz="2000" b="1" dirty="0" err="1"/>
              <a:t>mpanatanteraka</a:t>
            </a:r>
            <a:r>
              <a:rPr lang="fr-FR" sz="2000" b="1" dirty="0"/>
              <a:t>. </a:t>
            </a:r>
            <a:r>
              <a:rPr lang="fr-FR" sz="2000" b="1" dirty="0" err="1"/>
              <a:t>Raha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maintsy</a:t>
            </a:r>
            <a:r>
              <a:rPr lang="fr-FR" sz="2000" b="1" dirty="0"/>
              <a:t> </a:t>
            </a:r>
            <a:r>
              <a:rPr lang="fr-FR" sz="2000" b="1" dirty="0" err="1"/>
              <a:t>misy</a:t>
            </a:r>
            <a:r>
              <a:rPr lang="fr-FR" sz="2000" b="1" dirty="0"/>
              <a:t> </a:t>
            </a:r>
            <a:r>
              <a:rPr lang="fr-FR" sz="2000" b="1" dirty="0" err="1"/>
              <a:t>famaizana</a:t>
            </a:r>
            <a:r>
              <a:rPr lang="fr-FR" sz="2000" b="1" dirty="0"/>
              <a:t> dia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maintsy</a:t>
            </a:r>
            <a:r>
              <a:rPr lang="fr-FR" sz="2000" b="1" dirty="0"/>
              <a:t> </a:t>
            </a:r>
            <a:r>
              <a:rPr lang="fr-FR" sz="2000" b="1" dirty="0" err="1"/>
              <a:t>tanterahina</a:t>
            </a:r>
            <a:r>
              <a:rPr lang="fr-FR" sz="2000" b="1" dirty="0"/>
              <a:t> </a:t>
            </a: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alalan’ny</a:t>
            </a:r>
            <a:r>
              <a:rPr lang="fr-FR" sz="2000" b="1" dirty="0"/>
              <a:t> </a:t>
            </a:r>
            <a:r>
              <a:rPr lang="fr-FR" sz="2000" b="1" dirty="0" err="1"/>
              <a:t>fitsarana</a:t>
            </a:r>
            <a:r>
              <a:rPr lang="fr-FR" sz="2000" b="1" dirty="0"/>
              <a:t> ara-</a:t>
            </a:r>
            <a:r>
              <a:rPr lang="fr-FR" sz="2000" b="1" dirty="0" err="1"/>
              <a:t>drariny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. Ary </a:t>
            </a:r>
            <a:r>
              <a:rPr lang="fr-FR" sz="2000" b="1" dirty="0" err="1"/>
              <a:t>Kristy</a:t>
            </a:r>
            <a:r>
              <a:rPr lang="fr-FR" sz="2000" b="1" dirty="0"/>
              <a:t> no ho </a:t>
            </a:r>
            <a:r>
              <a:rPr lang="fr-FR" sz="2000" b="1" dirty="0" err="1"/>
              <a:t>Mpitsara</a:t>
            </a:r>
            <a:r>
              <a:rPr lang="fr-FR" sz="2000" b="1" dirty="0"/>
              <a:t> </a:t>
            </a:r>
            <a:r>
              <a:rPr lang="fr-FR" sz="2000" b="1" dirty="0" err="1"/>
              <a:t>faratampony</a:t>
            </a:r>
            <a:r>
              <a:rPr lang="fr-FR" sz="2000" b="1" dirty="0"/>
              <a:t> </a:t>
            </a:r>
            <a:r>
              <a:rPr lang="fr-FR" sz="2000" b="1" dirty="0" err="1"/>
              <a:t>sady</a:t>
            </a:r>
            <a:r>
              <a:rPr lang="fr-FR" sz="2000" b="1" dirty="0"/>
              <a:t> </a:t>
            </a:r>
            <a:r>
              <a:rPr lang="fr-FR" sz="2000" b="1" dirty="0" err="1"/>
              <a:t>farany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52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6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EF2F1C-B210-5C09-CE06-C5292A8DF484}"/>
              </a:ext>
            </a:extLst>
          </p:cNvPr>
          <p:cNvSpPr txBox="1"/>
          <p:nvPr/>
        </p:nvSpPr>
        <p:spPr>
          <a:xfrm>
            <a:off x="2259806" y="528221"/>
            <a:ext cx="7672388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500" b="1" dirty="0">
                <a:latin typeface="Constantia" panose="02030602050306030303" pitchFamily="18" charset="0"/>
              </a:rPr>
              <a:t>“</a:t>
            </a:r>
            <a:r>
              <a:rPr lang="en-US" sz="2500" b="1" dirty="0" err="1">
                <a:latin typeface="Constantia" panose="02030602050306030303" pitchFamily="18" charset="0"/>
              </a:rPr>
              <a:t>Amin’ny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maha-Mpamorona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an'izao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rehetra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izao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an'Andriamanitra</a:t>
            </a:r>
            <a:r>
              <a:rPr lang="en-US" sz="2500" b="1" dirty="0"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latin typeface="Constantia" panose="02030602050306030303" pitchFamily="18" charset="0"/>
              </a:rPr>
              <a:t>dia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Izy</a:t>
            </a:r>
            <a:r>
              <a:rPr lang="en-US" sz="2500" b="1" dirty="0">
                <a:latin typeface="Constantia" panose="02030602050306030303" pitchFamily="18" charset="0"/>
              </a:rPr>
              <a:t> no </a:t>
            </a:r>
            <a:r>
              <a:rPr lang="en-US" sz="2500" b="1" dirty="0" err="1">
                <a:latin typeface="Constantia" panose="02030602050306030303" pitchFamily="18" charset="0"/>
              </a:rPr>
              <a:t>mpanapaka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ny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rehetra</a:t>
            </a:r>
            <a:r>
              <a:rPr lang="en-US" sz="2500" b="1" dirty="0"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latin typeface="Constantia" panose="02030602050306030303" pitchFamily="18" charset="0"/>
              </a:rPr>
              <a:t>ary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voafatotra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hanamafy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orina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ny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lalàny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manerana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an'izao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rehetra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ary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izao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Izy</a:t>
            </a:r>
            <a:r>
              <a:rPr lang="en-US" sz="2500" b="1" dirty="0">
                <a:latin typeface="Constantia" panose="02030602050306030303" pitchFamily="18" charset="0"/>
              </a:rPr>
              <a:t>. Toy </a:t>
            </a:r>
            <a:r>
              <a:rPr lang="en-US" sz="2500" b="1" dirty="0" err="1">
                <a:latin typeface="Constantia" panose="02030602050306030303" pitchFamily="18" charset="0"/>
              </a:rPr>
              <a:t>ny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famelana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azy</a:t>
            </a:r>
            <a:r>
              <a:rPr lang="en-US" sz="2500" b="1" dirty="0">
                <a:latin typeface="Constantia" panose="02030602050306030303" pitchFamily="18" charset="0"/>
              </a:rPr>
              <a:t> ho </a:t>
            </a:r>
            <a:r>
              <a:rPr lang="en-US" sz="2500" b="1" dirty="0" err="1">
                <a:latin typeface="Constantia" panose="02030602050306030303" pitchFamily="18" charset="0"/>
              </a:rPr>
              <a:t>amin'ny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fahasimbana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ny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fitakiana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amin’ny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zavaboariny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latsaka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noho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ny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fankatoavana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ny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lalàny</a:t>
            </a:r>
            <a:r>
              <a:rPr lang="en-US" sz="2500" b="1" dirty="0">
                <a:latin typeface="Constantia" panose="02030602050306030303" pitchFamily="18" charset="0"/>
              </a:rPr>
              <a:t>. Toy </a:t>
            </a:r>
            <a:r>
              <a:rPr lang="en-US" sz="2500" b="1" dirty="0" err="1">
                <a:latin typeface="Constantia" panose="02030602050306030303" pitchFamily="18" charset="0"/>
              </a:rPr>
              <a:t>ny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famelana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an'izao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rehetra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ary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izao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anaty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savorovoro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ny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tsy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fanasaziana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ny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fandikana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ny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lalàny</a:t>
            </a:r>
            <a:r>
              <a:rPr lang="en-US" sz="2500" b="1" dirty="0">
                <a:latin typeface="Constantia" panose="02030602050306030303" pitchFamily="18" charset="0"/>
              </a:rPr>
              <a:t>. Ny </a:t>
            </a:r>
            <a:r>
              <a:rPr lang="en-US" sz="2500" b="1" dirty="0" err="1">
                <a:latin typeface="Constantia" panose="02030602050306030303" pitchFamily="18" charset="0"/>
              </a:rPr>
              <a:t>lalàna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moraly</a:t>
            </a:r>
            <a:r>
              <a:rPr lang="en-US" sz="2500" b="1" dirty="0">
                <a:latin typeface="Constantia" panose="02030602050306030303" pitchFamily="18" charset="0"/>
              </a:rPr>
              <a:t> no </a:t>
            </a:r>
            <a:r>
              <a:rPr lang="en-US" sz="2500" b="1" dirty="0" err="1">
                <a:latin typeface="Constantia" panose="02030602050306030303" pitchFamily="18" charset="0"/>
              </a:rPr>
              <a:t>sakana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ataon'Andriamanitra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eo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amin'ny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olombelona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ny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ota</a:t>
            </a:r>
            <a:r>
              <a:rPr lang="en-US" sz="2500" b="1" dirty="0">
                <a:latin typeface="Constantia" panose="02030602050306030303" pitchFamily="18" charset="0"/>
              </a:rPr>
              <a:t>. Toy </a:t>
            </a:r>
            <a:r>
              <a:rPr lang="en-US" sz="2500" b="1" dirty="0" err="1">
                <a:latin typeface="Constantia" panose="02030602050306030303" pitchFamily="18" charset="0"/>
              </a:rPr>
              <a:t>izany</a:t>
            </a:r>
            <a:r>
              <a:rPr lang="en-US" sz="2500" b="1" dirty="0">
                <a:latin typeface="Constantia" panose="02030602050306030303" pitchFamily="18" charset="0"/>
              </a:rPr>
              <a:t> no </a:t>
            </a:r>
            <a:r>
              <a:rPr lang="en-US" sz="2500" b="1" dirty="0" err="1">
                <a:latin typeface="Constantia" panose="02030602050306030303" pitchFamily="18" charset="0"/>
              </a:rPr>
              <a:t>nametrahan’ilay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fahendrena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tsy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manam-petra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eo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anoloan’ny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olona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ny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fanavahana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ny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tsara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ny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ratsy</a:t>
            </a:r>
            <a:r>
              <a:rPr lang="en-US" sz="2500" b="1" dirty="0"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latin typeface="Constantia" panose="02030602050306030303" pitchFamily="18" charset="0"/>
              </a:rPr>
              <a:t>ny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fahotana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ny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fahamasinana</a:t>
            </a:r>
            <a:r>
              <a:rPr lang="en" sz="25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0BA05-6FE8-E530-E950-1AA36708A963}"/>
              </a:ext>
            </a:extLst>
          </p:cNvPr>
          <p:cNvSpPr txBox="1"/>
          <p:nvPr/>
        </p:nvSpPr>
        <p:spPr>
          <a:xfrm>
            <a:off x="5866450" y="5991225"/>
            <a:ext cx="4176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 </a:t>
            </a:r>
            <a:r>
              <a:rPr lang="en" sz="1600" b="1" noProof="0" dirty="0"/>
              <a:t>The Signs of the Times </a:t>
            </a:r>
            <a:r>
              <a:rPr lang="en" sz="1600" b="1" dirty="0"/>
              <a:t>, 5 Jona, 1901)</a:t>
            </a:r>
          </a:p>
        </p:txBody>
      </p:sp>
    </p:spTree>
    <p:extLst>
      <p:ext uri="{BB962C8B-B14F-4D97-AF65-F5344CB8AC3E}">
        <p14:creationId xmlns:p14="http://schemas.microsoft.com/office/powerpoint/2010/main" val="21371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6474"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221" b="1221"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6400038" y="3578858"/>
            <a:ext cx="5487924" cy="304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Ary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hoy Jehovah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tamin'i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Mosesy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‘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Izao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lazaonao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amin'ny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Zanak'Isiraely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“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Hianareo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efa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nahita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fa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tany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an-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danitra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nitenenako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taminareo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Koa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aza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manao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andriamanitra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volafotsy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andriamanitra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volamena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ho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anareo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ho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fanampiko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’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” </a:t>
            </a:r>
            <a:r>
              <a:rPr kumimoji="0" lang="es-ES" sz="1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Eksodosy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20:22, 23</a:t>
            </a:r>
          </a:p>
        </p:txBody>
      </p:sp>
    </p:spTree>
    <p:extLst>
      <p:ext uri="{BB962C8B-B14F-4D97-AF65-F5344CB8AC3E}">
        <p14:creationId xmlns:p14="http://schemas.microsoft.com/office/powerpoint/2010/main" val="19500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F11881-3BB9-45A1-40A1-17E429E435C7}"/>
              </a:ext>
            </a:extLst>
          </p:cNvPr>
          <p:cNvSpPr txBox="1"/>
          <p:nvPr/>
        </p:nvSpPr>
        <p:spPr>
          <a:xfrm>
            <a:off x="5416516" y="3713786"/>
            <a:ext cx="69038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v-S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Ny fomba fiainana ny lalàna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sv-SE" sz="2000" b="1" dirty="0"/>
              <a:t>Ny atao manoloana ny herisetra </a:t>
            </a:r>
            <a:r>
              <a:rPr lang="en" sz="2000" b="1" dirty="0"/>
              <a:t>(</a:t>
            </a:r>
            <a:r>
              <a:rPr lang="fr-FR" sz="2000" b="1" dirty="0" err="1"/>
              <a:t>Eksodosy</a:t>
            </a:r>
            <a:r>
              <a:rPr lang="en" sz="2000" b="1" dirty="0"/>
              <a:t> 21:1-32)</a:t>
            </a:r>
          </a:p>
          <a:p>
            <a:pPr lvl="1">
              <a:spcBef>
                <a:spcPts val="600"/>
              </a:spcBef>
            </a:pPr>
            <a:r>
              <a:rPr lang="fr-FR" sz="2000" b="1" dirty="0"/>
              <a:t>Ny </a:t>
            </a:r>
            <a:r>
              <a:rPr lang="fr-FR" sz="2000" b="1" dirty="0" err="1"/>
              <a:t>fomba</a:t>
            </a:r>
            <a:r>
              <a:rPr lang="fr-FR" sz="2000" b="1" dirty="0"/>
              <a:t> </a:t>
            </a:r>
            <a:r>
              <a:rPr lang="fr-FR" sz="2000" b="1" dirty="0" err="1"/>
              <a:t>fiaina</a:t>
            </a:r>
            <a:r>
              <a:rPr lang="fr-FR" sz="2000" b="1" dirty="0"/>
              <a:t> </a:t>
            </a:r>
            <a:r>
              <a:rPr lang="fr-FR" sz="2000" b="1" dirty="0" err="1"/>
              <a:t>eo</a:t>
            </a:r>
            <a:r>
              <a:rPr lang="fr-FR" sz="2000" b="1" dirty="0"/>
              <a:t> </a:t>
            </a:r>
            <a:r>
              <a:rPr lang="fr-FR" sz="2000" b="1" dirty="0" err="1"/>
              <a:t>anivon’ny</a:t>
            </a:r>
            <a:r>
              <a:rPr lang="fr-FR" sz="2000" b="1" dirty="0"/>
              <a:t> </a:t>
            </a:r>
            <a:r>
              <a:rPr lang="fr-FR" sz="2000" b="1" dirty="0" err="1"/>
              <a:t>fiaraha-monina</a:t>
            </a:r>
            <a:r>
              <a:rPr lang="fr-FR" sz="2000" b="1" dirty="0"/>
              <a:t> </a:t>
            </a:r>
            <a:r>
              <a:rPr lang="en" sz="2000" b="1" dirty="0"/>
              <a:t>(</a:t>
            </a:r>
            <a:r>
              <a:rPr lang="fr-FR" sz="2000" b="1" dirty="0" err="1"/>
              <a:t>Eksodosy</a:t>
            </a:r>
            <a:r>
              <a:rPr lang="en" sz="2000" b="1" dirty="0"/>
              <a:t> 21:33-23:19)</a:t>
            </a:r>
          </a:p>
          <a:p>
            <a:pPr lvl="1">
              <a:spcBef>
                <a:spcPts val="600"/>
              </a:spcBef>
            </a:pPr>
            <a:r>
              <a:rPr lang="fr-FR" sz="2000" b="1" dirty="0"/>
              <a:t>Ny </a:t>
            </a:r>
            <a:r>
              <a:rPr lang="fr-FR" sz="2000" b="1" dirty="0" err="1"/>
              <a:t>fomba</a:t>
            </a:r>
            <a:r>
              <a:rPr lang="fr-FR" sz="2000" b="1" dirty="0"/>
              <a:t> </a:t>
            </a:r>
            <a:r>
              <a:rPr lang="fr-FR" sz="2000" b="1" dirty="0" err="1"/>
              <a:t>ahazoana</a:t>
            </a:r>
            <a:r>
              <a:rPr lang="fr-FR" sz="2000" b="1" dirty="0"/>
              <a:t> </a:t>
            </a:r>
            <a:r>
              <a:rPr lang="fr-FR" sz="2000" b="1" dirty="0" err="1"/>
              <a:t>fandresena</a:t>
            </a:r>
            <a:r>
              <a:rPr lang="fr-FR" sz="2000" b="1" dirty="0"/>
              <a:t> </a:t>
            </a:r>
            <a:r>
              <a:rPr lang="en" sz="2000" b="1" dirty="0"/>
              <a:t>(</a:t>
            </a:r>
            <a:r>
              <a:rPr lang="fr-FR" sz="2000" b="1" dirty="0" err="1"/>
              <a:t>Eksodosy</a:t>
            </a:r>
            <a:r>
              <a:rPr lang="en" sz="2000" b="1" dirty="0"/>
              <a:t> 23:20-33)</a:t>
            </a:r>
          </a:p>
          <a:p>
            <a:pPr>
              <a:spcBef>
                <a:spcPts val="1800"/>
              </a:spcBef>
            </a:pPr>
            <a:r>
              <a:rPr lang="nn-NO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Ny fomba ahatakarana ny lalàna</a:t>
            </a: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fr-FR" sz="2000" b="1" dirty="0"/>
              <a:t>Ny </a:t>
            </a:r>
            <a:r>
              <a:rPr lang="fr-FR" sz="2000" b="1" dirty="0" err="1"/>
              <a:t>lalàna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amin'ny</a:t>
            </a:r>
            <a:r>
              <a:rPr lang="fr-FR" sz="2000" b="1" dirty="0"/>
              <a:t> </a:t>
            </a:r>
            <a:r>
              <a:rPr lang="fr-FR" sz="2000" b="1" dirty="0" err="1"/>
              <a:t>valifaty</a:t>
            </a:r>
            <a:r>
              <a:rPr lang="en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fr-FR" sz="2000" b="1" dirty="0" err="1"/>
              <a:t>Valisoa</a:t>
            </a:r>
            <a:r>
              <a:rPr lang="fr-FR" sz="2000" b="1" dirty="0"/>
              <a:t> </a:t>
            </a:r>
            <a:r>
              <a:rPr lang="fr-FR" sz="2000" b="1" dirty="0" err="1"/>
              <a:t>sy</a:t>
            </a:r>
            <a:r>
              <a:rPr lang="fr-FR" sz="2000" b="1" dirty="0"/>
              <a:t> </a:t>
            </a:r>
            <a:r>
              <a:rPr lang="fr-FR" sz="2000" b="1" dirty="0" err="1"/>
              <a:t>famaizana</a:t>
            </a:r>
            <a:r>
              <a:rPr lang="en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7BA3B-492E-4C16-1BCA-EDAA6CE0A72C}"/>
              </a:ext>
            </a:extLst>
          </p:cNvPr>
          <p:cNvSpPr txBox="1"/>
          <p:nvPr/>
        </p:nvSpPr>
        <p:spPr>
          <a:xfrm>
            <a:off x="190500" y="10543"/>
            <a:ext cx="7048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Taorian'ny</a:t>
            </a:r>
            <a:r>
              <a:rPr lang="fr-FR" sz="2000" b="1" dirty="0"/>
              <a:t> </a:t>
            </a:r>
            <a:r>
              <a:rPr lang="fr-FR" sz="2000" b="1" dirty="0" err="1"/>
              <a:t>nanomezana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Didy</a:t>
            </a:r>
            <a:r>
              <a:rPr lang="fr-FR" sz="2000" b="1" dirty="0"/>
              <a:t> </a:t>
            </a:r>
            <a:r>
              <a:rPr lang="fr-FR" sz="2000" b="1" dirty="0" err="1"/>
              <a:t>Folo</a:t>
            </a:r>
            <a:r>
              <a:rPr lang="fr-FR" sz="2000" b="1" dirty="0"/>
              <a:t> dia </a:t>
            </a:r>
            <a:r>
              <a:rPr lang="fr-FR" sz="2000" b="1" dirty="0" err="1"/>
              <a:t>nangataka</a:t>
            </a:r>
            <a:r>
              <a:rPr lang="fr-FR" sz="2000" b="1" dirty="0"/>
              <a:t> </a:t>
            </a:r>
            <a:r>
              <a:rPr lang="fr-FR" sz="2000" b="1" dirty="0" err="1"/>
              <a:t>an’i</a:t>
            </a:r>
            <a:r>
              <a:rPr lang="fr-FR" sz="2000" b="1" dirty="0"/>
              <a:t> </a:t>
            </a:r>
            <a:r>
              <a:rPr lang="fr-FR" sz="2000" b="1" dirty="0" err="1"/>
              <a:t>Mosesy</a:t>
            </a:r>
            <a:r>
              <a:rPr lang="fr-FR" sz="2000" b="1" dirty="0"/>
              <a:t> ho </a:t>
            </a:r>
            <a:r>
              <a:rPr lang="fr-FR" sz="2000" b="1" dirty="0" err="1"/>
              <a:t>mpanelanelana</a:t>
            </a:r>
            <a:r>
              <a:rPr lang="fr-FR" sz="2000" b="1" dirty="0"/>
              <a:t> </a:t>
            </a:r>
            <a:r>
              <a:rPr lang="fr-FR" sz="2000" b="1" dirty="0" err="1"/>
              <a:t>aminy</a:t>
            </a:r>
            <a:r>
              <a:rPr lang="fr-FR" sz="2000" b="1" dirty="0"/>
              <a:t> </a:t>
            </a:r>
            <a:r>
              <a:rPr lang="fr-FR" sz="2000" b="1" dirty="0" err="1"/>
              <a:t>sy</a:t>
            </a:r>
            <a:r>
              <a:rPr lang="fr-FR" sz="2000" b="1" dirty="0"/>
              <a:t> </a:t>
            </a:r>
            <a:r>
              <a:rPr lang="fr-FR" sz="2000" b="1" dirty="0" err="1"/>
              <a:t>amin’Andriamanitra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olona</a:t>
            </a:r>
            <a:r>
              <a:rPr lang="fr-FR" sz="2000" b="1" dirty="0"/>
              <a:t> (</a:t>
            </a:r>
            <a:r>
              <a:rPr lang="fr-FR" sz="2000" b="1" dirty="0" err="1"/>
              <a:t>Eksodosy</a:t>
            </a:r>
            <a:r>
              <a:rPr lang="fr-FR" sz="2000" b="1" dirty="0"/>
              <a:t> 20:19). </a:t>
            </a:r>
            <a:r>
              <a:rPr lang="fr-FR" sz="2000" b="1" dirty="0" err="1"/>
              <a:t>Nanomboka</a:t>
            </a:r>
            <a:r>
              <a:rPr lang="fr-FR" sz="2000" b="1" dirty="0"/>
              <a:t> </a:t>
            </a:r>
            <a:r>
              <a:rPr lang="fr-FR" sz="2000" b="1" dirty="0" err="1"/>
              <a:t>teo</a:t>
            </a:r>
            <a:r>
              <a:rPr lang="fr-FR" sz="2000" b="1" dirty="0"/>
              <a:t> dia </a:t>
            </a:r>
            <a:r>
              <a:rPr lang="fr-FR" sz="2000" b="1" dirty="0" err="1"/>
              <a:t>nomen’Andriamanitra</a:t>
            </a:r>
            <a:r>
              <a:rPr lang="fr-FR" sz="2000" b="1" dirty="0"/>
              <a:t> </a:t>
            </a:r>
            <a:r>
              <a:rPr lang="fr-FR" sz="2000" b="1" dirty="0" err="1"/>
              <a:t>an’i</a:t>
            </a:r>
            <a:r>
              <a:rPr lang="fr-FR" sz="2000" b="1" dirty="0"/>
              <a:t> </a:t>
            </a:r>
            <a:r>
              <a:rPr lang="fr-FR" sz="2000" b="1" dirty="0" err="1"/>
              <a:t>Mosesy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, </a:t>
            </a:r>
            <a:r>
              <a:rPr lang="fr-FR" sz="2000" b="1" dirty="0" err="1"/>
              <a:t>ary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fr-FR" sz="2000" b="1" dirty="0"/>
              <a:t> no </a:t>
            </a:r>
            <a:r>
              <a:rPr lang="fr-FR" sz="2000" b="1" dirty="0" err="1"/>
              <a:t>nampita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 </a:t>
            </a:r>
            <a:r>
              <a:rPr lang="fr-FR" sz="2000" b="1" dirty="0" err="1"/>
              <a:t>tamin’ny</a:t>
            </a:r>
            <a:r>
              <a:rPr lang="fr-FR" sz="2000" b="1" dirty="0"/>
              <a:t> </a:t>
            </a:r>
            <a:r>
              <a:rPr lang="fr-FR" sz="2000" b="1" dirty="0" err="1"/>
              <a:t>olona</a:t>
            </a:r>
            <a:r>
              <a:rPr lang="en" sz="2000" b="1" dirty="0"/>
              <a:t>.</a:t>
            </a:r>
          </a:p>
        </p:txBody>
      </p:sp>
      <p:pic>
        <p:nvPicPr>
          <p:cNvPr id="5" name="Imagen 4" descr="Imagen que contiene tabla, hombre, parado, joven&#10;&#10;El contenido generado por IA puede ser incorrecto.">
            <a:extLst>
              <a:ext uri="{FF2B5EF4-FFF2-40B4-BE49-F238E27FC236}">
                <a16:creationId xmlns:a16="http://schemas.microsoft.com/office/drawing/2014/main" id="{80B9A93B-3BD4-2CD5-D376-E9D761ECF4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373" y="127322"/>
            <a:ext cx="2337411" cy="3401393"/>
          </a:xfrm>
          <a:prstGeom prst="round2DiagRect">
            <a:avLst>
              <a:gd name="adj1" fmla="val 0"/>
              <a:gd name="adj2" fmla="val 17479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exterior, roca, parado, hombre&#10;&#10;El contenido generado por IA puede ser incorrecto.">
            <a:extLst>
              <a:ext uri="{FF2B5EF4-FFF2-40B4-BE49-F238E27FC236}">
                <a16:creationId xmlns:a16="http://schemas.microsoft.com/office/drawing/2014/main" id="{D66011D1-2FB1-750C-BDBC-BC785DF222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979" y="127322"/>
            <a:ext cx="2267595" cy="34013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agua, tabla, frente, hombre&#10;&#10;El contenido generado por IA puede ser incorrecto.">
            <a:extLst>
              <a:ext uri="{FF2B5EF4-FFF2-40B4-BE49-F238E27FC236}">
                <a16:creationId xmlns:a16="http://schemas.microsoft.com/office/drawing/2014/main" id="{32C977AC-EC80-34F0-1E60-9B45ED0DA9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20" y="3948396"/>
            <a:ext cx="4567341" cy="2700879"/>
          </a:xfrm>
          <a:prstGeom prst="roundRect">
            <a:avLst>
              <a:gd name="adj" fmla="val 8511"/>
            </a:avLst>
          </a:prstGeom>
          <a:ln w="57150">
            <a:solidFill>
              <a:srgbClr val="DB6A1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0B029D9-5426-8450-0B09-98809AFA74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918771" y="3713786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99D0EE2D-EF73-E06C-ABEA-D0CCE5166E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906286" y="5654852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A2526340-9947-A0ED-FBEB-1743BD1DD2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504099" y="5245116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29" name="Imagen 28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6466A51D-A7E2-C08A-86DE-8AD6E460B96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504099" y="4603461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0" name="Imagen 29" descr="Forma, Flecha&#10;&#10;El contenido generado por IA puede ser incorrecto.">
            <a:extLst>
              <a:ext uri="{FF2B5EF4-FFF2-40B4-BE49-F238E27FC236}">
                <a16:creationId xmlns:a16="http://schemas.microsoft.com/office/drawing/2014/main" id="{19B86F33-84B5-A84D-C904-C88F8A44E68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504099" y="6143240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4" name="Imagen 3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54BF68AA-3BBE-D6CC-1B6A-7BCCA86680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514028" y="6539357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6" name="Imagen 3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44BE69D-AC8F-1736-0773-2A1BA944D7B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504099" y="4203838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D6A049-C54F-E8EE-5E74-5E2C03390FFB}"/>
              </a:ext>
            </a:extLst>
          </p:cNvPr>
          <p:cNvSpPr txBox="1"/>
          <p:nvPr/>
        </p:nvSpPr>
        <p:spPr>
          <a:xfrm>
            <a:off x="190500" y="2836218"/>
            <a:ext cx="70485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Raha</a:t>
            </a:r>
            <a:r>
              <a:rPr lang="fr-FR" sz="2000" b="1" dirty="0"/>
              <a:t> </a:t>
            </a:r>
            <a:r>
              <a:rPr lang="fr-FR" sz="2000" b="1" dirty="0" err="1"/>
              <a:t>fintinina</a:t>
            </a:r>
            <a:r>
              <a:rPr lang="fr-FR" sz="2000" b="1" dirty="0"/>
              <a:t>, dia </a:t>
            </a:r>
            <a:r>
              <a:rPr lang="fr-FR" sz="2000" b="1" dirty="0" err="1"/>
              <a:t>izy</a:t>
            </a:r>
            <a:r>
              <a:rPr lang="fr-FR" sz="2000" b="1" dirty="0"/>
              <a:t> </a:t>
            </a:r>
            <a:r>
              <a:rPr lang="fr-FR" sz="2000" b="1" dirty="0" err="1"/>
              <a:t>ireo</a:t>
            </a:r>
            <a:r>
              <a:rPr lang="fr-FR" sz="2000" b="1" dirty="0"/>
              <a:t> no </a:t>
            </a:r>
            <a:r>
              <a:rPr lang="fr-FR" sz="2000" b="1" dirty="0" err="1"/>
              <a:t>fampiharana</a:t>
            </a:r>
            <a:r>
              <a:rPr lang="fr-FR" sz="2000" b="1" dirty="0"/>
              <a:t> </a:t>
            </a:r>
            <a:r>
              <a:rPr lang="fr-FR" sz="2000" b="1" dirty="0" err="1"/>
              <a:t>mivantana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Didy</a:t>
            </a:r>
            <a:r>
              <a:rPr lang="fr-FR" sz="2000" b="1" dirty="0"/>
              <a:t> </a:t>
            </a:r>
            <a:r>
              <a:rPr lang="fr-FR" sz="2000" b="1" dirty="0" err="1"/>
              <a:t>Folo</a:t>
            </a:r>
            <a:r>
              <a:rPr lang="fr-FR" sz="2000" b="1" dirty="0"/>
              <a:t> </a:t>
            </a:r>
            <a:r>
              <a:rPr lang="fr-FR" sz="2000" b="1" dirty="0" err="1"/>
              <a:t>eo</a:t>
            </a:r>
            <a:r>
              <a:rPr lang="fr-FR" sz="2000" b="1" dirty="0"/>
              <a:t> </a:t>
            </a: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lafin-javatra</a:t>
            </a:r>
            <a:r>
              <a:rPr lang="fr-FR" sz="2000" b="1" dirty="0"/>
              <a:t> </a:t>
            </a:r>
            <a:r>
              <a:rPr lang="fr-FR" sz="2000" b="1" dirty="0" err="1"/>
              <a:t>samy</a:t>
            </a:r>
            <a:r>
              <a:rPr lang="fr-FR" sz="2000" b="1" dirty="0"/>
              <a:t> </a:t>
            </a:r>
            <a:r>
              <a:rPr lang="fr-FR" sz="2000" b="1" dirty="0" err="1"/>
              <a:t>hafa</a:t>
            </a:r>
            <a:r>
              <a:rPr lang="fr-FR" sz="2000" b="1" dirty="0"/>
              <a:t> </a:t>
            </a:r>
            <a:r>
              <a:rPr lang="fr-FR" sz="2000" b="1" dirty="0" err="1"/>
              <a:t>eo</a:t>
            </a:r>
            <a:r>
              <a:rPr lang="fr-FR" sz="2000" b="1" dirty="0"/>
              <a:t> </a:t>
            </a: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fiainana</a:t>
            </a:r>
            <a:r>
              <a:rPr lang="fr-FR" sz="2000" b="1" dirty="0"/>
              <a:t> </a:t>
            </a:r>
            <a:r>
              <a:rPr lang="fr-FR" sz="2000" b="1" dirty="0" err="1"/>
              <a:t>andavanandro</a:t>
            </a:r>
            <a:r>
              <a:rPr lang="en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A383D6-3777-03E3-E334-46A3F6BEB335}"/>
              </a:ext>
            </a:extLst>
          </p:cNvPr>
          <p:cNvSpPr txBox="1"/>
          <p:nvPr/>
        </p:nvSpPr>
        <p:spPr>
          <a:xfrm>
            <a:off x="190500" y="1559164"/>
            <a:ext cx="7048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Ireo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 </a:t>
            </a:r>
            <a:r>
              <a:rPr lang="fr-FR" sz="2000" b="1" dirty="0" err="1"/>
              <a:t>ireo</a:t>
            </a:r>
            <a:r>
              <a:rPr lang="fr-FR" sz="2000" b="1" dirty="0"/>
              <a:t>,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antsoina</a:t>
            </a:r>
            <a:r>
              <a:rPr lang="fr-FR" sz="2000" b="1" dirty="0"/>
              <a:t> </a:t>
            </a:r>
            <a:r>
              <a:rPr lang="fr-FR" sz="2000" b="1" dirty="0" err="1"/>
              <a:t>hoe</a:t>
            </a:r>
            <a:r>
              <a:rPr lang="fr-FR" sz="2000" b="1" dirty="0"/>
              <a:t> “</a:t>
            </a:r>
            <a:r>
              <a:rPr lang="fr-FR" sz="2000" b="1" dirty="0" err="1"/>
              <a:t>bokin'ny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”, dia </a:t>
            </a:r>
            <a:r>
              <a:rPr lang="fr-FR" sz="2000" b="1" dirty="0" err="1"/>
              <a:t>natao</a:t>
            </a:r>
            <a:r>
              <a:rPr lang="fr-FR" sz="2000" b="1" dirty="0"/>
              <a:t> </a:t>
            </a:r>
            <a:r>
              <a:rPr lang="fr-FR" sz="2000" b="1" dirty="0" err="1"/>
              <a:t>hifehy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fiainan’ny</a:t>
            </a:r>
            <a:r>
              <a:rPr lang="fr-FR" sz="2000" b="1" dirty="0"/>
              <a:t> </a:t>
            </a:r>
            <a:r>
              <a:rPr lang="fr-FR" sz="2000" b="1" dirty="0" err="1"/>
              <a:t>vahoaka</a:t>
            </a:r>
            <a:r>
              <a:rPr lang="fr-FR" sz="2000" b="1" dirty="0"/>
              <a:t> </a:t>
            </a:r>
            <a:r>
              <a:rPr lang="fr-FR" sz="2000" b="1" dirty="0" err="1"/>
              <a:t>Isiraely</a:t>
            </a:r>
            <a:r>
              <a:rPr lang="fr-FR" sz="2000" b="1" dirty="0"/>
              <a:t> </a:t>
            </a:r>
            <a:r>
              <a:rPr lang="fr-FR" sz="2000" b="1" dirty="0" err="1"/>
              <a:t>ary</a:t>
            </a:r>
            <a:r>
              <a:rPr lang="fr-FR" sz="2000" b="1" dirty="0"/>
              <a:t> </a:t>
            </a:r>
            <a:r>
              <a:rPr lang="fr-FR" sz="2000" b="1" dirty="0" err="1"/>
              <a:t>noho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 dia,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antsika</a:t>
            </a:r>
            <a:r>
              <a:rPr lang="fr-FR" sz="2000" b="1" dirty="0"/>
              <a:t> </a:t>
            </a:r>
            <a:r>
              <a:rPr lang="fr-FR" sz="2000" b="1" dirty="0" err="1"/>
              <a:t>koa</a:t>
            </a:r>
            <a:r>
              <a:rPr lang="fr-FR" sz="2000" b="1" dirty="0"/>
              <a:t> (</a:t>
            </a:r>
            <a:r>
              <a:rPr lang="fr-FR" sz="2000" b="1" dirty="0" err="1"/>
              <a:t>araka</a:t>
            </a:r>
            <a:r>
              <a:rPr lang="fr-FR" sz="2000" b="1" dirty="0"/>
              <a:t>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fampiharana</a:t>
            </a:r>
            <a:r>
              <a:rPr lang="fr-FR" sz="2000" b="1" dirty="0"/>
              <a:t> </a:t>
            </a:r>
            <a:r>
              <a:rPr lang="fr-FR" sz="2000" b="1" dirty="0" err="1"/>
              <a:t>mety</a:t>
            </a:r>
            <a:r>
              <a:rPr lang="fr-FR" sz="2000" b="1" dirty="0"/>
              <a:t> </a:t>
            </a:r>
            <a:r>
              <a:rPr lang="fr-FR" sz="2000" b="1" dirty="0" err="1"/>
              <a:t>amin'izao</a:t>
            </a:r>
            <a:r>
              <a:rPr lang="fr-FR" sz="2000" b="1" dirty="0"/>
              <a:t> </a:t>
            </a:r>
            <a:r>
              <a:rPr lang="fr-FR" sz="2000" b="1" dirty="0" err="1"/>
              <a:t>vanin'andro</a:t>
            </a:r>
            <a:r>
              <a:rPr lang="fr-FR" sz="2000" b="1" dirty="0"/>
              <a:t> </a:t>
            </a:r>
            <a:r>
              <a:rPr lang="fr-FR" sz="2000" b="1" dirty="0" err="1"/>
              <a:t>misy</a:t>
            </a:r>
            <a:r>
              <a:rPr lang="fr-FR" sz="2000" b="1" dirty="0"/>
              <a:t> </a:t>
            </a:r>
            <a:r>
              <a:rPr lang="fr-FR" sz="2000" b="1" dirty="0" err="1"/>
              <a:t>antsika</a:t>
            </a:r>
            <a:r>
              <a:rPr lang="fr-FR" sz="2000" b="1" dirty="0"/>
              <a:t> </a:t>
            </a:r>
            <a:r>
              <a:rPr lang="fr-FR" sz="2000" b="1" dirty="0" err="1"/>
              <a:t>ankehitriny</a:t>
            </a:r>
            <a:r>
              <a:rPr lang="fr-FR" sz="2000" b="1" dirty="0"/>
              <a:t> </a:t>
            </a:r>
            <a:r>
              <a:rPr lang="fr-FR" sz="2000" b="1" dirty="0" err="1"/>
              <a:t>izao</a:t>
            </a:r>
            <a:r>
              <a:rPr lang="en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451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BDF80C-E8F6-DE69-ACEF-A4776874F4C5}"/>
              </a:ext>
            </a:extLst>
          </p:cNvPr>
          <p:cNvSpPr txBox="1"/>
          <p:nvPr/>
        </p:nvSpPr>
        <p:spPr>
          <a:xfrm>
            <a:off x="0" y="2396517"/>
            <a:ext cx="12192000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v-SE" sz="7200" b="1" spc="300" dirty="0">
                <a:ln/>
                <a:solidFill>
                  <a:schemeClr val="accent5"/>
                </a:solidFill>
              </a:rPr>
              <a:t>NY FOMBA FIAINANA NY LALÀNA </a:t>
            </a:r>
            <a:endParaRPr lang="en" sz="7200" b="1" spc="300" dirty="0">
              <a:ln/>
              <a:solidFill>
                <a:schemeClr val="accent5"/>
              </a:solidFill>
            </a:endParaRPr>
          </a:p>
        </p:txBody>
      </p:sp>
      <p:pic>
        <p:nvPicPr>
          <p:cNvPr id="2" name="Imagen 1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D2FDBCC5-5FFE-4B05-5BC8-3D804E7D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9" y="104789"/>
            <a:ext cx="3267212" cy="25411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744E6EB0-4211-FF2E-C4E8-47BAF3C9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309" y="3892751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9760BA-68FB-9875-01E3-8D052419E4E9}"/>
              </a:ext>
            </a:extLst>
          </p:cNvPr>
          <p:cNvSpPr txBox="1"/>
          <p:nvPr/>
        </p:nvSpPr>
        <p:spPr>
          <a:xfrm>
            <a:off x="0" y="-762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NY ATAO MANOLOANA NY HERISETRA 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chemeClr val="tx1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B0EDDE-BE0D-59E6-44A1-26D5EB714B67}"/>
              </a:ext>
            </a:extLst>
          </p:cNvPr>
          <p:cNvSpPr txBox="1"/>
          <p:nvPr/>
        </p:nvSpPr>
        <p:spPr>
          <a:xfrm>
            <a:off x="1738311" y="559891"/>
            <a:ext cx="8715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mamely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olona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mahafaty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azy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hatao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maty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tokoa</a:t>
            </a:r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Eksodosy</a:t>
            </a:r>
            <a:r>
              <a:rPr lang="en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21:12)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B3361-8093-C886-4476-C0CE97A3FBCD}"/>
              </a:ext>
            </a:extLst>
          </p:cNvPr>
          <p:cNvSpPr txBox="1"/>
          <p:nvPr/>
        </p:nvSpPr>
        <p:spPr>
          <a:xfrm>
            <a:off x="12631" y="113584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2000" b="1" dirty="0" err="1"/>
              <a:t>Manomboka</a:t>
            </a:r>
            <a:r>
              <a:rPr lang="fr-FR" sz="2000" b="1" dirty="0"/>
              <a:t> </a:t>
            </a:r>
            <a:r>
              <a:rPr lang="fr-FR" sz="2000" b="1" dirty="0" err="1"/>
              <a:t>amin'ny</a:t>
            </a:r>
            <a:r>
              <a:rPr lang="fr-FR" sz="2000" b="1" dirty="0"/>
              <a:t> </a:t>
            </a:r>
            <a:r>
              <a:rPr lang="fr-FR" sz="2000" b="1" dirty="0" err="1"/>
              <a:t>fandrindrana</a:t>
            </a:r>
            <a:r>
              <a:rPr lang="fr-FR" sz="2000" b="1" dirty="0"/>
              <a:t> </a:t>
            </a:r>
            <a:r>
              <a:rPr lang="fr-FR" sz="2000" b="1" dirty="0" err="1"/>
              <a:t>lafin-javatra</a:t>
            </a:r>
            <a:r>
              <a:rPr lang="fr-FR" sz="2000" b="1" dirty="0"/>
              <a:t> </a:t>
            </a:r>
            <a:r>
              <a:rPr lang="fr-FR" sz="2000" b="1" dirty="0" err="1"/>
              <a:t>telo</a:t>
            </a:r>
            <a:r>
              <a:rPr lang="fr-FR" sz="2000" b="1" dirty="0"/>
              <a:t> </a:t>
            </a:r>
            <a:r>
              <a:rPr lang="fr-FR" sz="2000" b="1" dirty="0" err="1"/>
              <a:t>lehibe</a:t>
            </a:r>
            <a:r>
              <a:rPr lang="fr-FR" sz="2000" b="1" dirty="0"/>
              <a:t> </a:t>
            </a:r>
            <a:r>
              <a:rPr lang="fr-FR" sz="2000" b="1" dirty="0" err="1"/>
              <a:t>eo</a:t>
            </a:r>
            <a:r>
              <a:rPr lang="fr-FR" sz="2000" b="1" dirty="0"/>
              <a:t> </a:t>
            </a:r>
            <a:r>
              <a:rPr lang="fr-FR" sz="2000" b="1" dirty="0" err="1"/>
              <a:t>amin'ny</a:t>
            </a:r>
            <a:r>
              <a:rPr lang="fr-FR" sz="2000" b="1" dirty="0"/>
              <a:t> </a:t>
            </a:r>
            <a:r>
              <a:rPr lang="fr-FR" sz="2000" b="1" dirty="0" err="1"/>
              <a:t>fiaraha-monina</a:t>
            </a:r>
            <a:r>
              <a:rPr lang="fr-FR" sz="2000" b="1" dirty="0"/>
              <a:t> </a:t>
            </a:r>
            <a:r>
              <a:rPr lang="fr-FR" sz="2000" b="1" dirty="0" err="1"/>
              <a:t>Hebreo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bokin'ny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en" sz="2000" b="1" dirty="0"/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CA92AE-A4A2-7342-AD0E-F7C374FB0FED}"/>
              </a:ext>
            </a:extLst>
          </p:cNvPr>
          <p:cNvSpPr txBox="1"/>
          <p:nvPr/>
        </p:nvSpPr>
        <p:spPr>
          <a:xfrm>
            <a:off x="5897596" y="1732989"/>
            <a:ext cx="6294404" cy="517064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Font typeface="+mj-lt"/>
              <a:buAutoNum type="arabicPeriod"/>
            </a:pPr>
            <a:r>
              <a:rPr lang="en" sz="2000" b="1" dirty="0">
                <a:solidFill>
                  <a:srgbClr val="FF0000"/>
                </a:solidFill>
              </a:rPr>
              <a:t>Fanandevozana (Eks. 21:2-11)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b="1" dirty="0" err="1"/>
              <a:t>Nafahana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lehilahy</a:t>
            </a:r>
            <a:r>
              <a:rPr lang="en-US" sz="2000" b="1" dirty="0"/>
              <a:t> </a:t>
            </a:r>
            <a:r>
              <a:rPr lang="en-US" sz="2000" b="1" dirty="0" err="1"/>
              <a:t>amin’ny</a:t>
            </a:r>
            <a:r>
              <a:rPr lang="en-US" sz="2000" b="1" dirty="0"/>
              <a:t> </a:t>
            </a:r>
            <a:r>
              <a:rPr lang="en-US" sz="2000" b="1" dirty="0" err="1"/>
              <a:t>taona</a:t>
            </a:r>
            <a:r>
              <a:rPr lang="en-US" sz="2000" b="1" dirty="0"/>
              <a:t> </a:t>
            </a:r>
            <a:r>
              <a:rPr lang="en-US" sz="2000" b="1" dirty="0" err="1"/>
              <a:t>fahafito</a:t>
            </a:r>
            <a:r>
              <a:rPr lang="en-US" sz="2000" b="1" dirty="0"/>
              <a:t>.</a:t>
            </a:r>
            <a:endParaRPr lang="en" sz="2000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fr-FR" sz="2000" b="1" dirty="0" err="1"/>
              <a:t>Afaka</a:t>
            </a:r>
            <a:r>
              <a:rPr lang="fr-FR" sz="2000" b="1" dirty="0"/>
              <a:t> </a:t>
            </a:r>
            <a:r>
              <a:rPr lang="fr-FR" sz="2000" b="1" dirty="0" err="1"/>
              <a:t>ihany</a:t>
            </a:r>
            <a:r>
              <a:rPr lang="fr-FR" sz="2000" b="1" dirty="0"/>
              <a:t> </a:t>
            </a:r>
            <a:r>
              <a:rPr lang="fr-FR" sz="2000" b="1" dirty="0" err="1"/>
              <a:t>koa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vehivavy</a:t>
            </a:r>
            <a:r>
              <a:rPr lang="fr-FR" sz="2000" b="1" dirty="0"/>
              <a:t> </a:t>
            </a:r>
            <a:r>
              <a:rPr lang="fr-FR" sz="2000" b="1" dirty="0" err="1"/>
              <a:t>raha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manambady</a:t>
            </a:r>
            <a:r>
              <a:rPr lang="en" sz="2000" b="1" dirty="0"/>
              <a:t>.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fr-FR" sz="2000" b="1" dirty="0" err="1"/>
              <a:t>Afaka</a:t>
            </a:r>
            <a:r>
              <a:rPr lang="fr-FR" sz="2000" b="1" dirty="0"/>
              <a:t> </a:t>
            </a:r>
            <a:r>
              <a:rPr lang="fr-FR" sz="2000" b="1" dirty="0" err="1"/>
              <a:t>mitoetra</a:t>
            </a:r>
            <a:r>
              <a:rPr lang="fr-FR" sz="2000" b="1" dirty="0"/>
              <a:t> ho </a:t>
            </a:r>
            <a:r>
              <a:rPr lang="fr-FR" sz="2000" b="1" dirty="0" err="1"/>
              <a:t>andevo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lehilahy</a:t>
            </a:r>
            <a:r>
              <a:rPr lang="fr-FR" sz="2000" b="1" dirty="0"/>
              <a:t> </a:t>
            </a:r>
            <a:r>
              <a:rPr lang="fr-FR" sz="2000" b="1" dirty="0" err="1"/>
              <a:t>iray</a:t>
            </a:r>
            <a:r>
              <a:rPr lang="fr-FR" sz="2000" b="1" dirty="0"/>
              <a:t> </a:t>
            </a:r>
            <a:r>
              <a:rPr lang="fr-FR" sz="2000" b="1" dirty="0" err="1"/>
              <a:t>raha</a:t>
            </a:r>
            <a:r>
              <a:rPr lang="fr-FR" sz="2000" b="1" dirty="0"/>
              <a:t> </a:t>
            </a:r>
            <a:r>
              <a:rPr lang="fr-FR" sz="2000" b="1" dirty="0" err="1"/>
              <a:t>sitrany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en" sz="2000" b="1" dirty="0"/>
              <a:t>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nn-NO" sz="2000" b="1" dirty="0">
                <a:solidFill>
                  <a:srgbClr val="004DE6"/>
                </a:solidFill>
              </a:rPr>
              <a:t>Ny fanamelohana ho faty (Eks</a:t>
            </a:r>
            <a:r>
              <a:rPr lang="en" sz="2000" b="1" dirty="0">
                <a:solidFill>
                  <a:srgbClr val="004DE6"/>
                </a:solidFill>
              </a:rPr>
              <a:t>. 21:12-17)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fr-FR" sz="2000" b="1" dirty="0"/>
              <a:t>Ho </a:t>
            </a:r>
            <a:r>
              <a:rPr lang="fr-FR" sz="2000" b="1" dirty="0" err="1"/>
              <a:t>an'izay</a:t>
            </a:r>
            <a:r>
              <a:rPr lang="fr-FR" sz="2000" b="1" dirty="0"/>
              <a:t> </a:t>
            </a:r>
            <a:r>
              <a:rPr lang="fr-FR" sz="2000" b="1" dirty="0" err="1"/>
              <a:t>ninia</a:t>
            </a:r>
            <a:r>
              <a:rPr lang="fr-FR" sz="2000" b="1" dirty="0"/>
              <a:t> </a:t>
            </a:r>
            <a:r>
              <a:rPr lang="fr-FR" sz="2000" b="1" dirty="0" err="1"/>
              <a:t>mamono</a:t>
            </a:r>
            <a:endParaRPr lang="en" sz="2000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fr-FR" sz="2000" b="1" dirty="0"/>
              <a:t>Ho </a:t>
            </a:r>
            <a:r>
              <a:rPr lang="fr-FR" sz="2000" b="1" dirty="0" err="1"/>
              <a:t>an'izay</a:t>
            </a:r>
            <a:r>
              <a:rPr lang="fr-FR" sz="2000" b="1" dirty="0"/>
              <a:t> </a:t>
            </a:r>
            <a:r>
              <a:rPr lang="fr-FR" sz="2000" b="1" dirty="0" err="1"/>
              <a:t>mamely</a:t>
            </a:r>
            <a:r>
              <a:rPr lang="fr-FR" sz="2000" b="1" dirty="0"/>
              <a:t> na </a:t>
            </a:r>
            <a:r>
              <a:rPr lang="fr-FR" sz="2000" b="1" dirty="0" err="1"/>
              <a:t>manozona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ray aman-</a:t>
            </a:r>
            <a:r>
              <a:rPr lang="fr-FR" sz="2000" b="1" dirty="0" err="1"/>
              <a:t>dreniny</a:t>
            </a:r>
            <a:endParaRPr lang="en" sz="2000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fr-FR" sz="2000" b="1" dirty="0"/>
              <a:t>Ho </a:t>
            </a:r>
            <a:r>
              <a:rPr lang="fr-FR" sz="2000" b="1" dirty="0" err="1"/>
              <a:t>an'ny</a:t>
            </a:r>
            <a:r>
              <a:rPr lang="fr-FR" sz="2000" b="1" dirty="0"/>
              <a:t> </a:t>
            </a:r>
            <a:r>
              <a:rPr lang="fr-FR" sz="2000" b="1" dirty="0" err="1"/>
              <a:t>mpaka</a:t>
            </a:r>
            <a:r>
              <a:rPr lang="fr-FR" sz="2000" b="1" dirty="0"/>
              <a:t> an-</a:t>
            </a:r>
            <a:r>
              <a:rPr lang="fr-FR" sz="2000" b="1" dirty="0" err="1"/>
              <a:t>keriny</a:t>
            </a:r>
            <a:endParaRPr lang="en" sz="2000" b="1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fr-FR" sz="2000" b="1" dirty="0" err="1">
                <a:solidFill>
                  <a:srgbClr val="DB6A12"/>
                </a:solidFill>
              </a:rPr>
              <a:t>Faharatrana</a:t>
            </a:r>
            <a:r>
              <a:rPr lang="fr-FR" sz="2000" b="1" dirty="0">
                <a:solidFill>
                  <a:srgbClr val="DB6A12"/>
                </a:solidFill>
              </a:rPr>
              <a:t> (</a:t>
            </a:r>
            <a:r>
              <a:rPr lang="fr-FR" sz="2000" b="1" dirty="0" err="1">
                <a:solidFill>
                  <a:srgbClr val="DB6A12"/>
                </a:solidFill>
              </a:rPr>
              <a:t>Eks</a:t>
            </a:r>
            <a:r>
              <a:rPr lang="en" sz="2000" b="1" dirty="0">
                <a:solidFill>
                  <a:srgbClr val="DB6A12"/>
                </a:solidFill>
              </a:rPr>
              <a:t>. 21:18-32)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maintsy</a:t>
            </a:r>
            <a:r>
              <a:rPr lang="fr-FR" sz="2000" b="1" dirty="0"/>
              <a:t> </a:t>
            </a:r>
            <a:r>
              <a:rPr lang="fr-FR" sz="2000" b="1" dirty="0" err="1"/>
              <a:t>manonitra</a:t>
            </a:r>
            <a:r>
              <a:rPr lang="fr-FR" sz="2000" b="1" dirty="0"/>
              <a:t> ara-bola</a:t>
            </a:r>
            <a:endParaRPr lang="en" sz="2000" b="1" dirty="0"/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fr-FR" sz="2000" b="1" dirty="0" err="1"/>
              <a:t>Raha</a:t>
            </a:r>
            <a:r>
              <a:rPr lang="fr-FR" sz="2000" b="1" dirty="0"/>
              <a:t> </a:t>
            </a:r>
            <a:r>
              <a:rPr lang="fr-FR" sz="2000" b="1" dirty="0" err="1"/>
              <a:t>misy</a:t>
            </a:r>
            <a:r>
              <a:rPr lang="fr-FR" sz="2000" b="1" dirty="0"/>
              <a:t> </a:t>
            </a:r>
            <a:r>
              <a:rPr lang="fr-FR" sz="2000" b="1" dirty="0" err="1"/>
              <a:t>fahafahan-jaza</a:t>
            </a:r>
            <a:r>
              <a:rPr lang="fr-FR" sz="2000" b="1" dirty="0"/>
              <a:t>, dia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mpitsara</a:t>
            </a:r>
            <a:r>
              <a:rPr lang="fr-FR" sz="2000" b="1" dirty="0"/>
              <a:t> </a:t>
            </a:r>
            <a:r>
              <a:rPr lang="fr-FR" sz="2000" b="1" dirty="0" err="1"/>
              <a:t>sy</a:t>
            </a:r>
            <a:r>
              <a:rPr lang="fr-FR" sz="2000" b="1" dirty="0"/>
              <a:t> </a:t>
            </a:r>
            <a:r>
              <a:rPr lang="fr-FR" sz="2000" b="1" dirty="0" err="1"/>
              <a:t>ilay</a:t>
            </a:r>
            <a:r>
              <a:rPr lang="fr-FR" sz="2000" b="1" dirty="0"/>
              <a:t> </a:t>
            </a:r>
            <a:r>
              <a:rPr lang="fr-FR" sz="2000" b="1" dirty="0" err="1"/>
              <a:t>vehivavy</a:t>
            </a:r>
            <a:r>
              <a:rPr lang="fr-FR" sz="2000" b="1" dirty="0"/>
              <a:t> (</a:t>
            </a:r>
            <a:r>
              <a:rPr lang="fr-FR" sz="2000" b="1" dirty="0" err="1"/>
              <a:t>miaraka</a:t>
            </a:r>
            <a:r>
              <a:rPr lang="fr-FR" sz="2000" b="1" dirty="0"/>
              <a:t> </a:t>
            </a:r>
            <a:r>
              <a:rPr lang="fr-FR" sz="2000" b="1" dirty="0" err="1"/>
              <a:t>amin'ny</a:t>
            </a:r>
            <a:r>
              <a:rPr lang="fr-FR" sz="2000" b="1" dirty="0"/>
              <a:t> </a:t>
            </a:r>
            <a:r>
              <a:rPr lang="fr-FR" sz="2000" b="1" dirty="0" err="1"/>
              <a:t>vadiny</a:t>
            </a:r>
            <a:r>
              <a:rPr lang="fr-FR" sz="2000" b="1" dirty="0"/>
              <a:t>) no </a:t>
            </a:r>
            <a:r>
              <a:rPr lang="fr-FR" sz="2000" b="1" dirty="0" err="1"/>
              <a:t>mametraka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onitra</a:t>
            </a:r>
            <a:r>
              <a:rPr lang="en" sz="2000" b="1" dirty="0"/>
              <a:t>.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0C9543-9AB4-5D6B-9600-C9CF795545D1}"/>
              </a:ext>
            </a:extLst>
          </p:cNvPr>
          <p:cNvSpPr txBox="1"/>
          <p:nvPr/>
        </p:nvSpPr>
        <p:spPr>
          <a:xfrm>
            <a:off x="12631" y="6195749"/>
            <a:ext cx="6792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2000" b="1" dirty="0" err="1"/>
              <a:t>Ireo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 </a:t>
            </a:r>
            <a:r>
              <a:rPr lang="fr-FR" sz="2000" b="1" dirty="0" err="1"/>
              <a:t>rehetra</a:t>
            </a:r>
            <a:r>
              <a:rPr lang="fr-FR" sz="2000" b="1" dirty="0"/>
              <a:t> </a:t>
            </a:r>
            <a:r>
              <a:rPr lang="fr-FR" sz="2000" b="1" dirty="0" err="1"/>
              <a:t>ireo</a:t>
            </a:r>
            <a:r>
              <a:rPr lang="fr-FR" sz="2000" b="1" dirty="0"/>
              <a:t> dia </a:t>
            </a:r>
            <a:r>
              <a:rPr lang="fr-FR" sz="2000" b="1" dirty="0" err="1"/>
              <a:t>natao</a:t>
            </a:r>
            <a:r>
              <a:rPr lang="fr-FR" sz="2000" b="1" dirty="0"/>
              <a:t> </a:t>
            </a:r>
            <a:r>
              <a:rPr lang="fr-FR" sz="2000" b="1" dirty="0" err="1"/>
              <a:t>fefy</a:t>
            </a:r>
            <a:r>
              <a:rPr lang="fr-FR" sz="2000" b="1" dirty="0"/>
              <a:t> </a:t>
            </a:r>
            <a:r>
              <a:rPr lang="fr-FR" sz="2000" b="1" dirty="0" err="1"/>
              <a:t>amin'ny</a:t>
            </a:r>
            <a:r>
              <a:rPr lang="fr-FR" sz="2000" b="1" dirty="0"/>
              <a:t> </a:t>
            </a:r>
            <a:r>
              <a:rPr lang="fr-FR" sz="2000" b="1" dirty="0" err="1"/>
              <a:t>fanararaotana</a:t>
            </a:r>
            <a:r>
              <a:rPr lang="fr-FR" sz="2000" b="1" dirty="0"/>
              <a:t> </a:t>
            </a:r>
            <a:r>
              <a:rPr lang="fr-FR" sz="2000" b="1" dirty="0" err="1"/>
              <a:t>sy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herisetra</a:t>
            </a:r>
            <a:r>
              <a:rPr lang="fr-FR" sz="2000" b="1" dirty="0"/>
              <a:t> </a:t>
            </a:r>
            <a:r>
              <a:rPr lang="fr-FR" sz="2000" b="1" dirty="0" err="1"/>
              <a:t>ataon'ny</a:t>
            </a:r>
            <a:r>
              <a:rPr lang="fr-FR" sz="2000" b="1" dirty="0"/>
              <a:t> </a:t>
            </a:r>
            <a:r>
              <a:rPr lang="fr-FR" sz="2000" b="1" dirty="0" err="1"/>
              <a:t>olona</a:t>
            </a:r>
            <a:r>
              <a:rPr lang="fr-FR" sz="2000" b="1" dirty="0"/>
              <a:t> </a:t>
            </a:r>
            <a:r>
              <a:rPr lang="fr-FR" sz="2000" b="1" dirty="0" err="1"/>
              <a:t>samy</a:t>
            </a:r>
            <a:r>
              <a:rPr lang="fr-FR" sz="2000" b="1" dirty="0"/>
              <a:t> </a:t>
            </a:r>
            <a:r>
              <a:rPr lang="fr-FR" sz="2000" b="1" dirty="0" err="1"/>
              <a:t>olona</a:t>
            </a:r>
            <a:r>
              <a:rPr lang="en" sz="2000" b="1" dirty="0"/>
              <a:t>.</a:t>
            </a:r>
          </a:p>
        </p:txBody>
      </p:sp>
      <p:pic>
        <p:nvPicPr>
          <p:cNvPr id="6" name="Imagen 5" descr="Imagen que contiene exterior, persona, hombre, montar a caballo&#10;&#10;El contenido generado por IA puede ser incorrecto.">
            <a:extLst>
              <a:ext uri="{FF2B5EF4-FFF2-40B4-BE49-F238E27FC236}">
                <a16:creationId xmlns:a16="http://schemas.microsoft.com/office/drawing/2014/main" id="{45439949-CE8A-90CF-AC63-3474845CD6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4" y="4245383"/>
            <a:ext cx="2888033" cy="1914525"/>
          </a:xfrm>
          <a:prstGeom prst="snip2DiagRect">
            <a:avLst>
              <a:gd name="adj1" fmla="val 1575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28264F76-FA1A-AEBF-5504-23F57E449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8"/>
          <a:stretch>
            <a:fillRect/>
          </a:stretch>
        </p:blipFill>
        <p:spPr>
          <a:xfrm>
            <a:off x="198404" y="1861762"/>
            <a:ext cx="2665381" cy="2099137"/>
          </a:xfrm>
          <a:prstGeom prst="snip2DiagRect">
            <a:avLst>
              <a:gd name="adj1" fmla="val 0"/>
              <a:gd name="adj2" fmla="val 1853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F6C6443-BFE9-EFD9-54CB-DA9931A0E3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266" y="1865851"/>
            <a:ext cx="2798849" cy="2099137"/>
          </a:xfrm>
          <a:prstGeom prst="snip2DiagRect">
            <a:avLst>
              <a:gd name="adj1" fmla="val 1714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persona, mujer, joven, grupo&#10;&#10;El contenido generado por IA puede ser incorrecto.">
            <a:extLst>
              <a:ext uri="{FF2B5EF4-FFF2-40B4-BE49-F238E27FC236}">
                <a16:creationId xmlns:a16="http://schemas.microsoft.com/office/drawing/2014/main" id="{E8F5F66A-513F-0C0A-0920-B3C43A7B5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65" y="4245383"/>
            <a:ext cx="2571750" cy="1914525"/>
          </a:xfrm>
          <a:prstGeom prst="snip2DiagRect">
            <a:avLst>
              <a:gd name="adj1" fmla="val 0"/>
              <a:gd name="adj2" fmla="val 167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B6A1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4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F6836B-B55A-4680-D235-480A9C9A176A}"/>
              </a:ext>
            </a:extLst>
          </p:cNvPr>
          <p:cNvSpPr txBox="1"/>
          <p:nvPr/>
        </p:nvSpPr>
        <p:spPr>
          <a:xfrm>
            <a:off x="1" y="0"/>
            <a:ext cx="9445636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fr-FR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 FOMBA FIAINA EO ANIVON’NY FIARAHA-MONINA </a:t>
            </a:r>
            <a:endParaRPr lang="en" sz="32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FAAA7B-7001-F001-DA98-AF271520973F}"/>
              </a:ext>
            </a:extLst>
          </p:cNvPr>
          <p:cNvSpPr txBox="1"/>
          <p:nvPr/>
        </p:nvSpPr>
        <p:spPr>
          <a:xfrm>
            <a:off x="524918" y="657868"/>
            <a:ext cx="8391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raha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misy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olona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mitaona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zazavavy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tsy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voafofo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ka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mandry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aminy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hanome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harena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azy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izy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mba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ho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vadiny</a:t>
            </a:r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 </a:t>
            </a:r>
          </a:p>
          <a:p>
            <a:pPr algn="ctr"/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</a:t>
            </a:r>
            <a:r>
              <a:rPr lang="en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Eksodosy</a:t>
            </a:r>
            <a:r>
              <a:rPr lang="en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22:16)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8E4469-764D-8091-DA4E-36029BE33F1C}"/>
              </a:ext>
            </a:extLst>
          </p:cNvPr>
          <p:cNvSpPr txBox="1"/>
          <p:nvPr/>
        </p:nvSpPr>
        <p:spPr>
          <a:xfrm>
            <a:off x="16499" y="1700367"/>
            <a:ext cx="9274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nionona</a:t>
            </a:r>
            <a:r>
              <a:rPr lang="fr-FR" sz="2000" b="1" dirty="0"/>
              <a:t> </a:t>
            </a:r>
            <a:r>
              <a:rPr lang="fr-FR" sz="2000" b="1" dirty="0" err="1"/>
              <a:t>tamin’ny</a:t>
            </a:r>
            <a:r>
              <a:rPr lang="fr-FR" sz="2000" b="1" dirty="0"/>
              <a:t> </a:t>
            </a:r>
            <a:r>
              <a:rPr lang="fr-FR" sz="2000" b="1" dirty="0" err="1"/>
              <a:t>nanomezana</a:t>
            </a:r>
            <a:r>
              <a:rPr lang="fr-FR" sz="2000" b="1" dirty="0"/>
              <a:t> </a:t>
            </a:r>
            <a:r>
              <a:rPr lang="fr-FR" sz="2000" b="1" dirty="0" err="1"/>
              <a:t>antsika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 “</a:t>
            </a:r>
            <a:r>
              <a:rPr lang="fr-FR" sz="2000" b="1" dirty="0" err="1"/>
              <a:t>fototra</a:t>
            </a:r>
            <a:r>
              <a:rPr lang="fr-FR" sz="2000" b="1" dirty="0"/>
              <a:t>” </a:t>
            </a:r>
            <a:r>
              <a:rPr lang="fr-FR" sz="2000" b="1" dirty="0" err="1"/>
              <a:t>fotsiny</a:t>
            </a:r>
            <a:r>
              <a:rPr lang="fr-FR" sz="2000" b="1" dirty="0"/>
              <a:t> </a:t>
            </a:r>
            <a:r>
              <a:rPr lang="fr-FR" sz="2000" b="1" dirty="0" err="1"/>
              <a:t>Andriamanitra</a:t>
            </a:r>
            <a:r>
              <a:rPr lang="fr-FR" sz="2000" b="1" dirty="0"/>
              <a:t> ka </a:t>
            </a:r>
            <a:r>
              <a:rPr lang="fr-FR" sz="2000" b="1" dirty="0" err="1"/>
              <a:t>namela</a:t>
            </a:r>
            <a:r>
              <a:rPr lang="fr-FR" sz="2000" b="1" dirty="0"/>
              <a:t> </a:t>
            </a:r>
            <a:r>
              <a:rPr lang="fr-FR" sz="2000" b="1" dirty="0" err="1"/>
              <a:t>antsika</a:t>
            </a:r>
            <a:r>
              <a:rPr lang="fr-FR" sz="2000" b="1" dirty="0"/>
              <a:t> </a:t>
            </a:r>
            <a:r>
              <a:rPr lang="fr-FR" sz="2000" b="1" dirty="0" err="1"/>
              <a:t>hampihatra</a:t>
            </a:r>
            <a:r>
              <a:rPr lang="fr-FR" sz="2000" b="1" dirty="0"/>
              <a:t> </a:t>
            </a:r>
            <a:r>
              <a:rPr lang="fr-FR" sz="2000" b="1" dirty="0" err="1"/>
              <a:t>azy</a:t>
            </a:r>
            <a:r>
              <a:rPr lang="fr-FR" sz="2000" b="1" dirty="0"/>
              <a:t> </a:t>
            </a:r>
            <a:r>
              <a:rPr lang="fr-FR" sz="2000" b="1" dirty="0" err="1"/>
              <a:t>ireny</a:t>
            </a:r>
            <a:r>
              <a:rPr lang="fr-FR" sz="2000" b="1" dirty="0"/>
              <a:t> </a:t>
            </a:r>
            <a:r>
              <a:rPr lang="fr-FR" sz="2000" b="1" dirty="0" err="1"/>
              <a:t>araka</a:t>
            </a:r>
            <a:r>
              <a:rPr lang="fr-FR" sz="2000" b="1" dirty="0"/>
              <a:t>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mety</a:t>
            </a:r>
            <a:r>
              <a:rPr lang="fr-FR" sz="2000" b="1" dirty="0"/>
              <a:t> </a:t>
            </a:r>
            <a:r>
              <a:rPr lang="fr-FR" sz="2000" b="1" dirty="0" err="1"/>
              <a:t>amintsika</a:t>
            </a:r>
            <a:r>
              <a:rPr lang="fr-FR" sz="2000" b="1" dirty="0"/>
              <a:t>. </a:t>
            </a:r>
            <a:r>
              <a:rPr lang="fr-FR" sz="2000" b="1" dirty="0" err="1"/>
              <a:t>Nanome</a:t>
            </a:r>
            <a:r>
              <a:rPr lang="fr-FR" sz="2000" b="1" dirty="0"/>
              <a:t> </a:t>
            </a:r>
            <a:r>
              <a:rPr lang="fr-FR" sz="2000" b="1" dirty="0" err="1"/>
              <a:t>ohatra</a:t>
            </a:r>
            <a:r>
              <a:rPr lang="fr-FR" sz="2000" b="1" dirty="0"/>
              <a:t> </a:t>
            </a:r>
            <a:r>
              <a:rPr lang="fr-FR" sz="2000" b="1" dirty="0" err="1"/>
              <a:t>mivaingana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fr-FR" sz="2000" b="1" dirty="0"/>
              <a:t> </a:t>
            </a:r>
            <a:r>
              <a:rPr lang="fr-FR" sz="2000" b="1" dirty="0" err="1"/>
              <a:t>mba</a:t>
            </a:r>
            <a:r>
              <a:rPr lang="fr-FR" sz="2000" b="1" dirty="0"/>
              <a:t> </a:t>
            </a:r>
            <a:r>
              <a:rPr lang="fr-FR" sz="2000" b="1" dirty="0" err="1"/>
              <a:t>hahafahantsika</a:t>
            </a:r>
            <a:r>
              <a:rPr lang="fr-FR" sz="2000" b="1" dirty="0"/>
              <a:t> </a:t>
            </a:r>
            <a:r>
              <a:rPr lang="fr-FR" sz="2000" b="1" dirty="0" err="1"/>
              <a:t>mampihatra</a:t>
            </a:r>
            <a:r>
              <a:rPr lang="fr-FR" sz="2000" b="1" dirty="0"/>
              <a:t> </a:t>
            </a:r>
            <a:r>
              <a:rPr lang="fr-FR" sz="2000" b="1" dirty="0" err="1"/>
              <a:t>azy</a:t>
            </a:r>
            <a:r>
              <a:rPr lang="fr-FR" sz="2000" b="1" dirty="0"/>
              <a:t> </a:t>
            </a:r>
            <a:r>
              <a:rPr lang="fr-FR" sz="2000" b="1" dirty="0" err="1"/>
              <a:t>araka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tokony</a:t>
            </a:r>
            <a:r>
              <a:rPr lang="fr-FR" sz="2000" b="1" dirty="0"/>
              <a:t> ho </a:t>
            </a:r>
            <a:r>
              <a:rPr lang="fr-FR" sz="2000" b="1" dirty="0" err="1"/>
              <a:t>izy</a:t>
            </a:r>
            <a:r>
              <a:rPr lang="en" sz="2000" b="1" dirty="0"/>
              <a:t>.</a:t>
            </a:r>
          </a:p>
        </p:txBody>
      </p:sp>
      <p:pic>
        <p:nvPicPr>
          <p:cNvPr id="6" name="Imagen 5" descr="Imagen que contiene edificio, persona, exterior, grupo&#10;&#10;El contenido generado por IA puede ser incorrecto.">
            <a:extLst>
              <a:ext uri="{FF2B5EF4-FFF2-40B4-BE49-F238E27FC236}">
                <a16:creationId xmlns:a16="http://schemas.microsoft.com/office/drawing/2014/main" id="{53E68D38-9F49-66AB-56BE-B322BD87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"/>
          <a:stretch>
            <a:fillRect/>
          </a:stretch>
        </p:blipFill>
        <p:spPr>
          <a:xfrm>
            <a:off x="9445636" y="91278"/>
            <a:ext cx="2596131" cy="167916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edificio, foto, hombre&#10;&#10;El contenido generado por IA puede ser incorrecto.">
            <a:extLst>
              <a:ext uri="{FF2B5EF4-FFF2-40B4-BE49-F238E27FC236}">
                <a16:creationId xmlns:a16="http://schemas.microsoft.com/office/drawing/2014/main" id="{64C21FDB-12FC-FA15-7C84-0F16DCA0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0"/>
          <a:stretch>
            <a:fillRect/>
          </a:stretch>
        </p:blipFill>
        <p:spPr>
          <a:xfrm>
            <a:off x="9461382" y="1871136"/>
            <a:ext cx="2612273" cy="2606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34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xterior, joven, parado, sostener&#10;&#10;El contenido generado por IA puede ser incorrecto.">
            <a:extLst>
              <a:ext uri="{FF2B5EF4-FFF2-40B4-BE49-F238E27FC236}">
                <a16:creationId xmlns:a16="http://schemas.microsoft.com/office/drawing/2014/main" id="{EB5C27E2-E3BD-D349-ACAA-430B5E5708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721" y="4619824"/>
            <a:ext cx="1685685" cy="2081719"/>
          </a:xfrm>
          <a:prstGeom prst="snip2DiagRect">
            <a:avLst>
              <a:gd name="adj1" fmla="val 0"/>
              <a:gd name="adj2" fmla="val 189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4B9DBDE-5015-3322-2BC1-1F922A321C0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0" y="4619822"/>
            <a:ext cx="3172142" cy="2081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5A9CDC0-FF6D-213B-9638-CF857B5220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6014" y="4619822"/>
            <a:ext cx="1259704" cy="2081719"/>
          </a:xfrm>
          <a:prstGeom prst="snip2DiagRect">
            <a:avLst>
              <a:gd name="adj1" fmla="val 2646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9627A30-4326-3E2B-27DB-155E54D6FF70}"/>
              </a:ext>
            </a:extLst>
          </p:cNvPr>
          <p:cNvSpPr txBox="1"/>
          <p:nvPr/>
        </p:nvSpPr>
        <p:spPr>
          <a:xfrm>
            <a:off x="6605081" y="4473286"/>
            <a:ext cx="5586919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1900" b="1" dirty="0" err="1"/>
              <a:t>Amin’ny</a:t>
            </a:r>
            <a:r>
              <a:rPr lang="fr-FR" sz="1900" b="1" dirty="0"/>
              <a:t> maha-</a:t>
            </a:r>
            <a:r>
              <a:rPr lang="fr-FR" sz="1900" b="1" dirty="0" err="1"/>
              <a:t>fanekena</a:t>
            </a:r>
            <a:r>
              <a:rPr lang="fr-FR" sz="1900" b="1" dirty="0"/>
              <a:t> </a:t>
            </a:r>
            <a:r>
              <a:rPr lang="fr-FR" sz="1900" b="1" dirty="0" err="1"/>
              <a:t>amin’Andriamanitra</a:t>
            </a:r>
            <a:r>
              <a:rPr lang="fr-FR" sz="1900" b="1" dirty="0"/>
              <a:t> </a:t>
            </a:r>
            <a:r>
              <a:rPr lang="fr-FR" sz="1900" b="1" dirty="0" err="1"/>
              <a:t>sy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olony</a:t>
            </a:r>
            <a:r>
              <a:rPr lang="fr-FR" sz="1900" b="1" dirty="0"/>
              <a:t> </a:t>
            </a:r>
            <a:r>
              <a:rPr lang="fr-FR" sz="1900" b="1" dirty="0" err="1"/>
              <a:t>ireo</a:t>
            </a:r>
            <a:r>
              <a:rPr lang="fr-FR" sz="1900" b="1" dirty="0"/>
              <a:t> </a:t>
            </a:r>
            <a:r>
              <a:rPr lang="fr-FR" sz="1900" b="1" dirty="0" err="1"/>
              <a:t>lalàna</a:t>
            </a:r>
            <a:r>
              <a:rPr lang="fr-FR" sz="1900" b="1" dirty="0"/>
              <a:t> </a:t>
            </a:r>
            <a:r>
              <a:rPr lang="fr-FR" sz="1900" b="1" dirty="0" err="1"/>
              <a:t>ireo</a:t>
            </a:r>
            <a:r>
              <a:rPr lang="fr-FR" sz="1900" b="1" dirty="0"/>
              <a:t>, dia </a:t>
            </a:r>
            <a:r>
              <a:rPr lang="fr-FR" sz="1900" b="1" dirty="0" err="1"/>
              <a:t>hita</a:t>
            </a:r>
            <a:r>
              <a:rPr lang="fr-FR" sz="1900" b="1" dirty="0"/>
              <a:t> ao </a:t>
            </a:r>
            <a:r>
              <a:rPr lang="fr-FR" sz="1900" b="1" dirty="0" err="1"/>
              <a:t>koa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fomba</a:t>
            </a:r>
            <a:r>
              <a:rPr lang="fr-FR" sz="1900" b="1" dirty="0"/>
              <a:t> </a:t>
            </a:r>
            <a:r>
              <a:rPr lang="fr-FR" sz="1900" b="1" dirty="0" err="1"/>
              <a:t>tokony</a:t>
            </a:r>
            <a:r>
              <a:rPr lang="fr-FR" sz="1900" b="1" dirty="0"/>
              <a:t> </a:t>
            </a:r>
            <a:r>
              <a:rPr lang="fr-FR" sz="1900" b="1" dirty="0" err="1"/>
              <a:t>hifandraisantsika</a:t>
            </a:r>
            <a:r>
              <a:rPr lang="fr-FR" sz="1900" b="1" dirty="0"/>
              <a:t> </a:t>
            </a:r>
            <a:r>
              <a:rPr lang="fr-FR" sz="1900" b="1" dirty="0" err="1"/>
              <a:t>Aminy</a:t>
            </a:r>
            <a:r>
              <a:rPr lang="fr-FR" sz="1900" b="1" dirty="0"/>
              <a:t>. </a:t>
            </a:r>
            <a:r>
              <a:rPr lang="fr-FR" sz="1900" b="1" dirty="0" err="1"/>
              <a:t>Ankoatra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fitsaharana</a:t>
            </a:r>
            <a:r>
              <a:rPr lang="fr-FR" sz="1900" b="1" dirty="0"/>
              <a:t> </a:t>
            </a:r>
            <a:r>
              <a:rPr lang="fr-FR" sz="1900" b="1" dirty="0" err="1"/>
              <a:t>rehefa</a:t>
            </a:r>
            <a:r>
              <a:rPr lang="fr-FR" sz="1900" b="1" dirty="0"/>
              <a:t> </a:t>
            </a:r>
            <a:r>
              <a:rPr lang="fr-FR" sz="1900" b="1" dirty="0" err="1"/>
              <a:t>Sabata</a:t>
            </a:r>
            <a:r>
              <a:rPr lang="fr-FR" sz="1900" b="1" dirty="0"/>
              <a:t>, dia </a:t>
            </a:r>
            <a:r>
              <a:rPr lang="fr-FR" sz="1900" b="1" dirty="0" err="1"/>
              <a:t>nisy</a:t>
            </a:r>
            <a:r>
              <a:rPr lang="fr-FR" sz="1900" b="1" dirty="0"/>
              <a:t> </a:t>
            </a:r>
            <a:r>
              <a:rPr lang="fr-FR" sz="1900" b="1" dirty="0" err="1"/>
              <a:t>koa</a:t>
            </a:r>
            <a:r>
              <a:rPr lang="fr-FR" sz="1900" b="1" dirty="0"/>
              <a:t> </a:t>
            </a:r>
            <a:r>
              <a:rPr lang="fr-FR" sz="1900" b="1" dirty="0" err="1"/>
              <a:t>didy</a:t>
            </a:r>
            <a:r>
              <a:rPr lang="fr-FR" sz="1900" b="1" dirty="0"/>
              <a:t> </a:t>
            </a:r>
            <a:r>
              <a:rPr lang="fr-FR" sz="1900" b="1" dirty="0" err="1"/>
              <a:t>hitandremana</a:t>
            </a:r>
            <a:r>
              <a:rPr lang="fr-FR" sz="1900" b="1" dirty="0"/>
              <a:t> </a:t>
            </a:r>
            <a:r>
              <a:rPr lang="fr-FR" sz="1900" b="1" dirty="0" err="1"/>
              <a:t>ireo</a:t>
            </a:r>
            <a:r>
              <a:rPr lang="fr-FR" sz="1900" b="1" dirty="0"/>
              <a:t> </a:t>
            </a:r>
            <a:r>
              <a:rPr lang="fr-FR" sz="1900" b="1" dirty="0" err="1"/>
              <a:t>fety</a:t>
            </a:r>
            <a:r>
              <a:rPr lang="fr-FR" sz="1900" b="1" dirty="0"/>
              <a:t> </a:t>
            </a:r>
            <a:r>
              <a:rPr lang="fr-FR" sz="1900" b="1" dirty="0" err="1"/>
              <a:t>izay</a:t>
            </a:r>
            <a:r>
              <a:rPr lang="fr-FR" sz="1900" b="1" dirty="0"/>
              <a:t> </a:t>
            </a:r>
            <a:r>
              <a:rPr lang="fr-FR" sz="1900" b="1" dirty="0" err="1"/>
              <a:t>mampahatsiahy</a:t>
            </a:r>
            <a:r>
              <a:rPr lang="fr-FR" sz="1900" b="1" dirty="0"/>
              <a:t> </a:t>
            </a:r>
            <a:r>
              <a:rPr lang="fr-FR" sz="1900" b="1" dirty="0" err="1"/>
              <a:t>antsika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fanafahana</a:t>
            </a:r>
            <a:r>
              <a:rPr lang="fr-FR" sz="1900" b="1" dirty="0"/>
              <a:t> </a:t>
            </a:r>
            <a:r>
              <a:rPr lang="fr-FR" sz="1900" b="1" dirty="0" err="1"/>
              <a:t>antsika</a:t>
            </a:r>
            <a:r>
              <a:rPr lang="fr-FR" sz="1900" b="1" dirty="0"/>
              <a:t> </a:t>
            </a:r>
            <a:r>
              <a:rPr lang="fr-FR" sz="1900" b="1" dirty="0" err="1"/>
              <a:t>amin’ny</a:t>
            </a:r>
            <a:r>
              <a:rPr lang="fr-FR" sz="1900" b="1" dirty="0"/>
              <a:t> </a:t>
            </a:r>
            <a:r>
              <a:rPr lang="fr-FR" sz="1900" b="1" dirty="0" err="1"/>
              <a:t>fahotana</a:t>
            </a:r>
            <a:r>
              <a:rPr lang="fr-FR" sz="1900" b="1" dirty="0"/>
              <a:t>,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fiarovan’Andriamanitra</a:t>
            </a:r>
            <a:r>
              <a:rPr lang="fr-FR" sz="1900" b="1" dirty="0"/>
              <a:t>, </a:t>
            </a:r>
            <a:r>
              <a:rPr lang="fr-FR" sz="1900" b="1" dirty="0" err="1"/>
              <a:t>ary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hoavy</a:t>
            </a:r>
            <a:r>
              <a:rPr lang="fr-FR" sz="1900" b="1" dirty="0"/>
              <a:t> </a:t>
            </a:r>
            <a:r>
              <a:rPr lang="fr-FR" sz="1900" b="1" dirty="0" err="1"/>
              <a:t>be</a:t>
            </a:r>
            <a:r>
              <a:rPr lang="fr-FR" sz="1900" b="1" dirty="0"/>
              <a:t> </a:t>
            </a:r>
            <a:r>
              <a:rPr lang="fr-FR" sz="1900" b="1" dirty="0" err="1"/>
              <a:t>voninahitra</a:t>
            </a:r>
            <a:r>
              <a:rPr lang="fr-FR" sz="1900" b="1" dirty="0"/>
              <a:t> </a:t>
            </a:r>
            <a:r>
              <a:rPr lang="fr-FR" sz="1900" b="1" dirty="0" err="1"/>
              <a:t>miandry</a:t>
            </a:r>
            <a:r>
              <a:rPr lang="fr-FR" sz="1900" b="1" dirty="0"/>
              <a:t> </a:t>
            </a:r>
            <a:r>
              <a:rPr lang="fr-FR" sz="1900" b="1" dirty="0" err="1"/>
              <a:t>antsika</a:t>
            </a:r>
            <a:r>
              <a:rPr lang="en" sz="19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3D0F3A-D58E-7668-041E-374213ED1AE5}"/>
              </a:ext>
            </a:extLst>
          </p:cNvPr>
          <p:cNvSpPr txBox="1"/>
          <p:nvPr/>
        </p:nvSpPr>
        <p:spPr>
          <a:xfrm>
            <a:off x="-8548" y="3527697"/>
            <a:ext cx="91408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Nohamafisina</a:t>
            </a:r>
            <a:r>
              <a:rPr lang="fr-FR" sz="2000" b="1" dirty="0"/>
              <a:t> </a:t>
            </a:r>
            <a:r>
              <a:rPr lang="fr-FR" sz="2000" b="1" dirty="0" err="1"/>
              <a:t>manokana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fiarovana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malahelo</a:t>
            </a:r>
            <a:r>
              <a:rPr lang="fr-FR" sz="2000" b="1" dirty="0"/>
              <a:t> </a:t>
            </a:r>
            <a:r>
              <a:rPr lang="fr-FR" sz="2000" b="1" dirty="0" err="1"/>
              <a:t>sy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voahilika</a:t>
            </a:r>
            <a:r>
              <a:rPr lang="fr-FR" sz="2000" b="1" dirty="0"/>
              <a:t>, </a:t>
            </a:r>
            <a:r>
              <a:rPr lang="fr-FR" sz="2000" b="1" dirty="0" err="1"/>
              <a:t>kanefa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manome</a:t>
            </a:r>
            <a:r>
              <a:rPr lang="fr-FR" sz="2000" b="1" dirty="0"/>
              <a:t> </a:t>
            </a:r>
            <a:r>
              <a:rPr lang="fr-FR" sz="2000" b="1" dirty="0" err="1"/>
              <a:t>azy</a:t>
            </a:r>
            <a:r>
              <a:rPr lang="fr-FR" sz="2000" b="1" dirty="0"/>
              <a:t> </a:t>
            </a:r>
            <a:r>
              <a:rPr lang="fr-FR" sz="2000" b="1" dirty="0" err="1"/>
              <a:t>ireo</a:t>
            </a:r>
            <a:r>
              <a:rPr lang="fr-FR" sz="2000" b="1" dirty="0"/>
              <a:t> </a:t>
            </a:r>
            <a:r>
              <a:rPr lang="fr-FR" sz="2000" b="1" dirty="0" err="1"/>
              <a:t>tombony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ara-</a:t>
            </a:r>
            <a:r>
              <a:rPr lang="fr-FR" sz="2000" b="1" dirty="0" err="1"/>
              <a:t>drariny</a:t>
            </a:r>
            <a:r>
              <a:rPr lang="fr-FR" sz="2000" b="1" dirty="0"/>
              <a:t> — </a:t>
            </a:r>
            <a:r>
              <a:rPr lang="fr-FR" sz="2000" b="1" dirty="0" err="1"/>
              <a:t>izany</a:t>
            </a:r>
            <a:r>
              <a:rPr lang="fr-FR" sz="2000" b="1" dirty="0"/>
              <a:t> </a:t>
            </a:r>
            <a:r>
              <a:rPr lang="fr-FR" sz="2000" b="1" dirty="0" err="1"/>
              <a:t>hoe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mamily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rariny</a:t>
            </a:r>
            <a:r>
              <a:rPr lang="fr-FR" sz="2000" b="1" dirty="0"/>
              <a:t> ho </a:t>
            </a:r>
            <a:r>
              <a:rPr lang="fr-FR" sz="2000" b="1" dirty="0" err="1"/>
              <a:t>tombontsoany</a:t>
            </a:r>
            <a:r>
              <a:rPr lang="fr-FR" sz="2000" b="1" dirty="0"/>
              <a:t> na </a:t>
            </a:r>
            <a:r>
              <a:rPr lang="fr-FR" sz="2000" b="1" dirty="0" err="1"/>
              <a:t>hahafaty</a:t>
            </a:r>
            <a:r>
              <a:rPr lang="fr-FR" sz="2000" b="1" dirty="0"/>
              <a:t> </a:t>
            </a:r>
            <a:r>
              <a:rPr lang="fr-FR" sz="2000" b="1" dirty="0" err="1"/>
              <a:t>antoka</a:t>
            </a:r>
            <a:r>
              <a:rPr lang="fr-FR" sz="2000" b="1" dirty="0"/>
              <a:t> </a:t>
            </a:r>
            <a:r>
              <a:rPr lang="fr-FR" sz="2000" b="1" dirty="0" err="1"/>
              <a:t>azy</a:t>
            </a:r>
            <a:r>
              <a:rPr lang="fr-FR" sz="2000" b="1" dirty="0"/>
              <a:t> (</a:t>
            </a:r>
            <a:r>
              <a:rPr lang="fr-FR" sz="2000" b="1" dirty="0" err="1"/>
              <a:t>Eks</a:t>
            </a:r>
            <a:r>
              <a:rPr lang="en" sz="2000" b="1" dirty="0"/>
              <a:t>. 22:21-23; 23:2-3, 6).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4FB75B-B91B-B2C4-AF00-85813C1D04E2}"/>
              </a:ext>
            </a:extLst>
          </p:cNvPr>
          <p:cNvSpPr txBox="1"/>
          <p:nvPr/>
        </p:nvSpPr>
        <p:spPr>
          <a:xfrm>
            <a:off x="-4274" y="2614032"/>
            <a:ext cx="94456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Anisan’ireny</a:t>
            </a:r>
            <a:r>
              <a:rPr lang="fr-FR" sz="2000" b="1" dirty="0"/>
              <a:t> </a:t>
            </a:r>
            <a:r>
              <a:rPr lang="fr-FR" sz="2000" b="1" dirty="0" err="1"/>
              <a:t>ohatra</a:t>
            </a:r>
            <a:r>
              <a:rPr lang="fr-FR" sz="2000" b="1" dirty="0"/>
              <a:t> </a:t>
            </a:r>
            <a:r>
              <a:rPr lang="fr-FR" sz="2000" b="1" dirty="0" err="1"/>
              <a:t>ireny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biby</a:t>
            </a:r>
            <a:r>
              <a:rPr lang="fr-FR" sz="2000" b="1" dirty="0"/>
              <a:t> </a:t>
            </a:r>
            <a:r>
              <a:rPr lang="fr-FR" sz="2000" b="1" dirty="0" err="1"/>
              <a:t>samy</a:t>
            </a:r>
            <a:r>
              <a:rPr lang="fr-FR" sz="2000" b="1" dirty="0"/>
              <a:t> </a:t>
            </a:r>
            <a:r>
              <a:rPr lang="fr-FR" sz="2000" b="1" dirty="0" err="1"/>
              <a:t>biby</a:t>
            </a:r>
            <a:r>
              <a:rPr lang="fr-FR" sz="2000" b="1" dirty="0"/>
              <a:t> </a:t>
            </a:r>
            <a:r>
              <a:rPr lang="fr-FR" sz="2000" b="1" dirty="0" err="1"/>
              <a:t>mifandratra</a:t>
            </a:r>
            <a:r>
              <a:rPr lang="fr-FR" sz="2000" b="1" dirty="0"/>
              <a:t> (</a:t>
            </a:r>
            <a:r>
              <a:rPr lang="fr-FR" sz="2000" b="1" dirty="0" err="1"/>
              <a:t>Eks</a:t>
            </a:r>
            <a:r>
              <a:rPr lang="fr-FR" sz="2000" b="1" dirty="0"/>
              <a:t>. 21:35-36);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fampindramana</a:t>
            </a:r>
            <a:r>
              <a:rPr lang="fr-FR" sz="2000" b="1" dirty="0"/>
              <a:t> </a:t>
            </a:r>
            <a:r>
              <a:rPr lang="fr-FR" sz="2000" b="1" dirty="0" err="1"/>
              <a:t>sy</a:t>
            </a:r>
            <a:r>
              <a:rPr lang="fr-FR" sz="2000" b="1" dirty="0"/>
              <a:t> </a:t>
            </a:r>
            <a:r>
              <a:rPr lang="fr-FR" sz="2000" b="1" dirty="0" err="1"/>
              <a:t>fampanofana</a:t>
            </a:r>
            <a:r>
              <a:rPr lang="fr-FR" sz="2000" b="1" dirty="0"/>
              <a:t> (</a:t>
            </a:r>
            <a:r>
              <a:rPr lang="fr-FR" sz="2000" b="1" dirty="0" err="1"/>
              <a:t>Eks</a:t>
            </a:r>
            <a:r>
              <a:rPr lang="fr-FR" sz="2000" b="1" dirty="0"/>
              <a:t>. 22:14-15);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firaisana</a:t>
            </a:r>
            <a:r>
              <a:rPr lang="fr-FR" sz="2000" b="1" dirty="0"/>
              <a:t> </a:t>
            </a:r>
            <a:r>
              <a:rPr lang="fr-FR" sz="2000" b="1" dirty="0" err="1"/>
              <a:t>alohan’ny</a:t>
            </a:r>
            <a:r>
              <a:rPr lang="fr-FR" sz="2000" b="1" dirty="0"/>
              <a:t> </a:t>
            </a:r>
            <a:r>
              <a:rPr lang="fr-FR" sz="2000" b="1" dirty="0" err="1"/>
              <a:t>fanambadiana</a:t>
            </a:r>
            <a:r>
              <a:rPr lang="fr-FR" sz="2000" b="1" dirty="0"/>
              <a:t> (</a:t>
            </a:r>
            <a:r>
              <a:rPr lang="fr-FR" sz="2000" b="1" dirty="0" err="1"/>
              <a:t>Eks</a:t>
            </a:r>
            <a:r>
              <a:rPr lang="fr-FR" sz="2000" b="1" dirty="0"/>
              <a:t>. 22:16), </a:t>
            </a:r>
            <a:r>
              <a:rPr lang="fr-FR" sz="2000" b="1" dirty="0" err="1"/>
              <a:t>sns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9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79BBC-E962-4AC0-CD66-44DB19EB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0B7445-2B50-1805-96F0-C4FCEC9677D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NY FOMBA AHAZOANA FANDRESENA </a:t>
            </a:r>
            <a:endParaRPr lang="en" sz="4400" b="1" spc="6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F16CC9-A23D-ABF0-59BA-9D8123E6CE16}"/>
              </a:ext>
            </a:extLst>
          </p:cNvPr>
          <p:cNvSpPr txBox="1"/>
          <p:nvPr/>
        </p:nvSpPr>
        <p:spPr>
          <a:xfrm>
            <a:off x="133353" y="674191"/>
            <a:ext cx="5829296" cy="9233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Indro,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Izaho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maniraka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Anjely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alohanao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hiaro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anao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any an-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dalana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hitondra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anao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ho any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fitoerana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namboariko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Eksodosy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23:20)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F255F5-1EA7-F436-221D-4914C9B088F8}"/>
              </a:ext>
            </a:extLst>
          </p:cNvPr>
          <p:cNvSpPr txBox="1"/>
          <p:nvPr/>
        </p:nvSpPr>
        <p:spPr>
          <a:xfrm>
            <a:off x="66677" y="1575877"/>
            <a:ext cx="622934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1900" b="1" dirty="0" err="1"/>
              <a:t>Nahoana</a:t>
            </a:r>
            <a:r>
              <a:rPr lang="fr-FR" sz="1900" b="1" dirty="0"/>
              <a:t> no </a:t>
            </a:r>
            <a:r>
              <a:rPr lang="fr-FR" sz="1900" b="1" dirty="0" err="1"/>
              <a:t>tsy</a:t>
            </a:r>
            <a:r>
              <a:rPr lang="fr-FR" sz="1900" b="1" dirty="0"/>
              <a:t> </a:t>
            </a:r>
            <a:r>
              <a:rPr lang="fr-FR" sz="1900" b="1" dirty="0" err="1"/>
              <a:t>nomen’Andriamanitra</a:t>
            </a:r>
            <a:r>
              <a:rPr lang="fr-FR" sz="1900" b="1" dirty="0"/>
              <a:t> </a:t>
            </a:r>
            <a:r>
              <a:rPr lang="fr-FR" sz="1900" b="1" dirty="0" err="1"/>
              <a:t>an’i</a:t>
            </a:r>
            <a:r>
              <a:rPr lang="fr-FR" sz="1900" b="1" dirty="0"/>
              <a:t> </a:t>
            </a:r>
            <a:r>
              <a:rPr lang="fr-FR" sz="1900" b="1" dirty="0" err="1"/>
              <a:t>Abrahama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tanin’ny</a:t>
            </a:r>
            <a:r>
              <a:rPr lang="fr-FR" sz="1900" b="1" dirty="0"/>
              <a:t> </a:t>
            </a:r>
            <a:r>
              <a:rPr lang="fr-FR" sz="1900" b="1" dirty="0" err="1"/>
              <a:t>Kananita</a:t>
            </a:r>
            <a:r>
              <a:rPr lang="fr-FR" sz="1900" b="1" dirty="0"/>
              <a:t>? “fa </a:t>
            </a:r>
            <a:r>
              <a:rPr lang="fr-FR" sz="1900" b="1" dirty="0" err="1"/>
              <a:t>tsy</a:t>
            </a:r>
            <a:r>
              <a:rPr lang="fr-FR" sz="1900" b="1" dirty="0"/>
              <a:t> </a:t>
            </a:r>
            <a:r>
              <a:rPr lang="fr-FR" sz="1900" b="1" dirty="0" err="1"/>
              <a:t>mbola</a:t>
            </a:r>
            <a:r>
              <a:rPr lang="fr-FR" sz="1900" b="1" dirty="0"/>
              <a:t> </a:t>
            </a:r>
            <a:r>
              <a:rPr lang="fr-FR" sz="1900" b="1" dirty="0" err="1"/>
              <a:t>tanteraka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heloky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Amorita</a:t>
            </a:r>
            <a:r>
              <a:rPr lang="en" sz="1900" b="1" dirty="0"/>
              <a:t>” (Gen. 15:16).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66357F-32DA-7C3F-B564-C75ADB66B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991977"/>
              </p:ext>
            </p:extLst>
          </p:nvPr>
        </p:nvGraphicFramePr>
        <p:xfrm>
          <a:off x="6192252" y="562276"/>
          <a:ext cx="5962649" cy="6343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F5ABE5E7-7872-7A8E-BB7E-43952D30B7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7" y="5224169"/>
            <a:ext cx="2047873" cy="1576681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49AD02E-FB9C-22C5-AE3E-ECC5A2973C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275" y="5226050"/>
            <a:ext cx="1181100" cy="15748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Imagen 13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FF15ACEA-C0A2-1814-173D-97A689C16DA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5222288"/>
            <a:ext cx="1576681" cy="157668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E207746-636E-B4B1-6C33-FDC85550B7A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405" y="5232165"/>
            <a:ext cx="1257795" cy="156680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1358C4-E09E-947A-557A-3429BE440A6D}"/>
              </a:ext>
            </a:extLst>
          </p:cNvPr>
          <p:cNvSpPr txBox="1"/>
          <p:nvPr/>
        </p:nvSpPr>
        <p:spPr>
          <a:xfrm>
            <a:off x="-19948" y="3607203"/>
            <a:ext cx="652662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1900" b="1" dirty="0" err="1"/>
              <a:t>Raha</a:t>
            </a:r>
            <a:r>
              <a:rPr lang="fr-FR" sz="1900" b="1" dirty="0"/>
              <a:t> </a:t>
            </a:r>
            <a:r>
              <a:rPr lang="fr-FR" sz="1900" b="1" dirty="0" err="1"/>
              <a:t>nitondra</a:t>
            </a:r>
            <a:r>
              <a:rPr lang="fr-FR" sz="1900" b="1" dirty="0"/>
              <a:t> </a:t>
            </a:r>
            <a:r>
              <a:rPr lang="fr-FR" sz="1900" b="1" dirty="0" err="1"/>
              <a:t>azy</a:t>
            </a:r>
            <a:r>
              <a:rPr lang="fr-FR" sz="1900" b="1" dirty="0"/>
              <a:t> </a:t>
            </a:r>
            <a:r>
              <a:rPr lang="fr-FR" sz="1900" b="1" dirty="0" err="1"/>
              <a:t>ireo</a:t>
            </a:r>
            <a:r>
              <a:rPr lang="fr-FR" sz="1900" b="1" dirty="0"/>
              <a:t> </a:t>
            </a:r>
            <a:r>
              <a:rPr lang="fr-FR" sz="1900" b="1" dirty="0" err="1"/>
              <a:t>nivoaka</a:t>
            </a:r>
            <a:r>
              <a:rPr lang="fr-FR" sz="1900" b="1" dirty="0"/>
              <a:t> </a:t>
            </a:r>
            <a:r>
              <a:rPr lang="fr-FR" sz="1900" b="1" dirty="0" err="1"/>
              <a:t>avy</a:t>
            </a:r>
            <a:r>
              <a:rPr lang="fr-FR" sz="1900" b="1" dirty="0"/>
              <a:t> </a:t>
            </a:r>
            <a:r>
              <a:rPr lang="fr-FR" sz="1900" b="1" dirty="0" err="1"/>
              <a:t>tany</a:t>
            </a:r>
            <a:r>
              <a:rPr lang="fr-FR" sz="1900" b="1" dirty="0"/>
              <a:t> </a:t>
            </a:r>
            <a:r>
              <a:rPr lang="fr-FR" sz="1900" b="1" dirty="0" err="1"/>
              <a:t>Egypta</a:t>
            </a:r>
            <a:r>
              <a:rPr lang="fr-FR" sz="1900" b="1" dirty="0"/>
              <a:t> </a:t>
            </a:r>
            <a:r>
              <a:rPr lang="fr-FR" sz="1900" b="1" dirty="0" err="1"/>
              <a:t>tsy</a:t>
            </a:r>
            <a:r>
              <a:rPr lang="fr-FR" sz="1900" b="1" dirty="0"/>
              <a:t> </a:t>
            </a:r>
            <a:r>
              <a:rPr lang="fr-FR" sz="1900" b="1" dirty="0" err="1"/>
              <a:t>niady</a:t>
            </a:r>
            <a:r>
              <a:rPr lang="fr-FR" sz="1900" b="1" dirty="0"/>
              <a:t> </a:t>
            </a:r>
            <a:r>
              <a:rPr lang="fr-FR" sz="1900" b="1" dirty="0" err="1"/>
              <a:t>Andriamanitra</a:t>
            </a:r>
            <a:r>
              <a:rPr lang="fr-FR" sz="1900" b="1" dirty="0"/>
              <a:t>, </a:t>
            </a:r>
            <a:r>
              <a:rPr lang="fr-FR" sz="1900" b="1" dirty="0" err="1"/>
              <a:t>nampisaraka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ranomasina</a:t>
            </a:r>
            <a:r>
              <a:rPr lang="fr-FR" sz="1900" b="1" dirty="0"/>
              <a:t>, </a:t>
            </a:r>
            <a:r>
              <a:rPr lang="fr-FR" sz="1900" b="1" dirty="0" err="1"/>
              <a:t>nanome</a:t>
            </a:r>
            <a:r>
              <a:rPr lang="fr-FR" sz="1900" b="1" dirty="0"/>
              <a:t> </a:t>
            </a:r>
            <a:r>
              <a:rPr lang="fr-FR" sz="1900" b="1" dirty="0" err="1"/>
              <a:t>sakafo</a:t>
            </a:r>
            <a:r>
              <a:rPr lang="fr-FR" sz="1900" b="1" dirty="0"/>
              <a:t> </a:t>
            </a:r>
            <a:r>
              <a:rPr lang="fr-FR" sz="1900" b="1" dirty="0" err="1"/>
              <a:t>azy</a:t>
            </a:r>
            <a:r>
              <a:rPr lang="fr-FR" sz="1900" b="1" dirty="0"/>
              <a:t> </a:t>
            </a:r>
            <a:r>
              <a:rPr lang="fr-FR" sz="1900" b="1" dirty="0" err="1"/>
              <a:t>tamin’ny</a:t>
            </a:r>
            <a:r>
              <a:rPr lang="fr-FR" sz="1900" b="1" dirty="0"/>
              <a:t> </a:t>
            </a:r>
            <a:r>
              <a:rPr lang="fr-FR" sz="1900" b="1" dirty="0" err="1"/>
              <a:t>fomba</a:t>
            </a:r>
            <a:r>
              <a:rPr lang="fr-FR" sz="1900" b="1" dirty="0"/>
              <a:t> </a:t>
            </a:r>
            <a:r>
              <a:rPr lang="fr-FR" sz="1900" b="1" dirty="0" err="1"/>
              <a:t>mahagaga</a:t>
            </a:r>
            <a:r>
              <a:rPr lang="fr-FR" sz="1900" b="1" dirty="0"/>
              <a:t>, </a:t>
            </a:r>
            <a:r>
              <a:rPr lang="fr-FR" sz="1900" b="1" dirty="0" err="1"/>
              <a:t>ary</a:t>
            </a:r>
            <a:r>
              <a:rPr lang="fr-FR" sz="1900" b="1" dirty="0"/>
              <a:t> </a:t>
            </a:r>
            <a:r>
              <a:rPr lang="fr-FR" sz="1900" b="1" dirty="0" err="1"/>
              <a:t>nitarika</a:t>
            </a:r>
            <a:r>
              <a:rPr lang="fr-FR" sz="1900" b="1" dirty="0"/>
              <a:t> </a:t>
            </a:r>
            <a:r>
              <a:rPr lang="fr-FR" sz="1900" b="1" dirty="0" err="1"/>
              <a:t>azy</a:t>
            </a:r>
            <a:r>
              <a:rPr lang="fr-FR" sz="1900" b="1" dirty="0"/>
              <a:t> </a:t>
            </a:r>
            <a:r>
              <a:rPr lang="fr-FR" sz="1900" b="1" dirty="0" err="1"/>
              <a:t>ireo</a:t>
            </a:r>
            <a:r>
              <a:rPr lang="fr-FR" sz="1900" b="1" dirty="0"/>
              <a:t> </a:t>
            </a:r>
            <a:r>
              <a:rPr lang="fr-FR" sz="1900" b="1" dirty="0" err="1"/>
              <a:t>tamin’ny</a:t>
            </a:r>
            <a:r>
              <a:rPr lang="fr-FR" sz="1900" b="1" dirty="0"/>
              <a:t> </a:t>
            </a:r>
            <a:r>
              <a:rPr lang="fr-FR" sz="1900" b="1" dirty="0" err="1"/>
              <a:t>alalan'ny</a:t>
            </a:r>
            <a:r>
              <a:rPr lang="fr-FR" sz="1900" b="1" dirty="0"/>
              <a:t> </a:t>
            </a:r>
            <a:r>
              <a:rPr lang="fr-FR" sz="1900" b="1" dirty="0" err="1"/>
              <a:t>Anjeliny</a:t>
            </a:r>
            <a:r>
              <a:rPr lang="fr-FR" sz="1900" b="1" dirty="0"/>
              <a:t>… Moa </a:t>
            </a:r>
            <a:r>
              <a:rPr lang="fr-FR" sz="1900" b="1" dirty="0" err="1"/>
              <a:t>ve</a:t>
            </a:r>
            <a:r>
              <a:rPr lang="fr-FR" sz="1900" b="1" dirty="0"/>
              <a:t> </a:t>
            </a:r>
            <a:r>
              <a:rPr lang="fr-FR" sz="1900" b="1" dirty="0" err="1"/>
              <a:t>tsy</a:t>
            </a:r>
            <a:r>
              <a:rPr lang="fr-FR" sz="1900" b="1" dirty="0"/>
              <a:t> </a:t>
            </a:r>
            <a:r>
              <a:rPr lang="fr-FR" sz="1900" b="1" dirty="0" err="1"/>
              <a:t>afaka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hanome</a:t>
            </a:r>
            <a:r>
              <a:rPr lang="fr-FR" sz="1900" b="1" dirty="0"/>
              <a:t> </a:t>
            </a:r>
            <a:r>
              <a:rPr lang="fr-FR" sz="1900" b="1" dirty="0" err="1"/>
              <a:t>azy</a:t>
            </a:r>
            <a:r>
              <a:rPr lang="fr-FR" sz="1900" b="1" dirty="0"/>
              <a:t> </a:t>
            </a:r>
            <a:r>
              <a:rPr lang="fr-FR" sz="1900" b="1" dirty="0" err="1"/>
              <a:t>ireo</a:t>
            </a:r>
            <a:r>
              <a:rPr lang="fr-FR" sz="1900" b="1" dirty="0"/>
              <a:t> </a:t>
            </a:r>
            <a:r>
              <a:rPr lang="fr-FR" sz="1900" b="1" dirty="0" err="1"/>
              <a:t>an’i</a:t>
            </a:r>
            <a:r>
              <a:rPr lang="fr-FR" sz="1900" b="1" dirty="0"/>
              <a:t> </a:t>
            </a:r>
            <a:r>
              <a:rPr lang="fr-FR" sz="1900" b="1" dirty="0" err="1"/>
              <a:t>Kanana</a:t>
            </a:r>
            <a:r>
              <a:rPr lang="fr-FR" sz="1900" b="1" dirty="0"/>
              <a:t> </a:t>
            </a:r>
            <a:r>
              <a:rPr lang="fr-FR" sz="1900" b="1" dirty="0" err="1"/>
              <a:t>Izy</a:t>
            </a:r>
            <a:r>
              <a:rPr lang="fr-FR" sz="1900" b="1" dirty="0"/>
              <a:t> ka </a:t>
            </a:r>
            <a:r>
              <a:rPr lang="fr-FR" sz="1900" b="1" dirty="0" err="1"/>
              <a:t>tsy</a:t>
            </a:r>
            <a:r>
              <a:rPr lang="fr-FR" sz="1900" b="1" dirty="0"/>
              <a:t> </a:t>
            </a:r>
            <a:r>
              <a:rPr lang="fr-FR" sz="1900" b="1" dirty="0" err="1"/>
              <a:t>ilainy</a:t>
            </a:r>
            <a:r>
              <a:rPr lang="fr-FR" sz="1900" b="1" dirty="0"/>
              <a:t> </a:t>
            </a:r>
            <a:r>
              <a:rPr lang="fr-FR" sz="1900" b="1" dirty="0" err="1"/>
              <a:t>akory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hiady</a:t>
            </a:r>
            <a:r>
              <a:rPr lang="en" sz="1900" b="1" dirty="0"/>
              <a:t>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6F4C30-B142-8078-0C5D-63421DFBA7FC}"/>
              </a:ext>
            </a:extLst>
          </p:cNvPr>
          <p:cNvSpPr txBox="1"/>
          <p:nvPr/>
        </p:nvSpPr>
        <p:spPr>
          <a:xfrm>
            <a:off x="66677" y="2463220"/>
            <a:ext cx="621029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1900" b="1" dirty="0" err="1"/>
              <a:t>Tsy</a:t>
            </a:r>
            <a:r>
              <a:rPr lang="fr-FR" sz="1900" b="1" dirty="0"/>
              <a:t> </a:t>
            </a:r>
            <a:r>
              <a:rPr lang="fr-FR" sz="1900" b="1" dirty="0" err="1"/>
              <a:t>niova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Kananita</a:t>
            </a:r>
            <a:r>
              <a:rPr lang="fr-FR" sz="1900" b="1" dirty="0"/>
              <a:t> </a:t>
            </a:r>
            <a:r>
              <a:rPr lang="fr-FR" sz="1900" b="1" dirty="0" err="1"/>
              <a:t>taorian’ny</a:t>
            </a:r>
            <a:r>
              <a:rPr lang="fr-FR" sz="1900" b="1" dirty="0"/>
              <a:t> </a:t>
            </a:r>
            <a:r>
              <a:rPr lang="fr-FR" sz="1900" b="1" dirty="0" err="1"/>
              <a:t>fotoam-pahasoavana</a:t>
            </a:r>
            <a:r>
              <a:rPr lang="fr-FR" sz="1900" b="1" dirty="0"/>
              <a:t> </a:t>
            </a:r>
            <a:r>
              <a:rPr lang="fr-FR" sz="1900" b="1" dirty="0" err="1"/>
              <a:t>nandritra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taonjato</a:t>
            </a:r>
            <a:r>
              <a:rPr lang="fr-FR" sz="1900" b="1" dirty="0"/>
              <a:t> </a:t>
            </a:r>
            <a:r>
              <a:rPr lang="fr-FR" sz="1900" b="1" dirty="0" err="1"/>
              <a:t>efatra</a:t>
            </a:r>
            <a:r>
              <a:rPr lang="fr-FR" sz="1900" b="1" dirty="0"/>
              <a:t>. Tonga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fotoana</a:t>
            </a:r>
            <a:r>
              <a:rPr lang="fr-FR" sz="1900" b="1" dirty="0"/>
              <a:t> </a:t>
            </a:r>
            <a:r>
              <a:rPr lang="fr-FR" sz="1900" b="1" dirty="0" err="1"/>
              <a:t>hanomezana</a:t>
            </a:r>
            <a:r>
              <a:rPr lang="fr-FR" sz="1900" b="1" dirty="0"/>
              <a:t> </a:t>
            </a:r>
            <a:r>
              <a:rPr lang="fr-FR" sz="1900" b="1" dirty="0" err="1"/>
              <a:t>ny</a:t>
            </a:r>
            <a:r>
              <a:rPr lang="fr-FR" sz="1900" b="1" dirty="0"/>
              <a:t> </a:t>
            </a:r>
            <a:r>
              <a:rPr lang="fr-FR" sz="1900" b="1" dirty="0" err="1"/>
              <a:t>tany</a:t>
            </a:r>
            <a:r>
              <a:rPr lang="fr-FR" sz="1900" b="1" dirty="0"/>
              <a:t> ho </a:t>
            </a:r>
            <a:r>
              <a:rPr lang="fr-FR" sz="1900" b="1" dirty="0" err="1"/>
              <a:t>an'ny</a:t>
            </a:r>
            <a:r>
              <a:rPr lang="fr-FR" sz="1900" b="1" dirty="0"/>
              <a:t> </a:t>
            </a:r>
            <a:r>
              <a:rPr lang="fr-FR" sz="1900" b="1" dirty="0" err="1"/>
              <a:t>Isiraely</a:t>
            </a:r>
            <a:r>
              <a:rPr lang="fr-FR" sz="1900" b="1" dirty="0"/>
              <a:t>… </a:t>
            </a:r>
            <a:r>
              <a:rPr lang="fr-FR" sz="1900" b="1" dirty="0" err="1"/>
              <a:t>am-pilaminana</a:t>
            </a:r>
            <a:r>
              <a:rPr lang="fr-FR" sz="1900" b="1" dirty="0"/>
              <a:t>! (</a:t>
            </a:r>
            <a:r>
              <a:rPr lang="fr-FR" sz="1900" b="1" dirty="0" err="1"/>
              <a:t>Eks</a:t>
            </a:r>
            <a:r>
              <a:rPr lang="en" sz="1900" b="1" dirty="0"/>
              <a:t>. 13:17)</a:t>
            </a:r>
          </a:p>
        </p:txBody>
      </p:sp>
    </p:spTree>
    <p:extLst>
      <p:ext uri="{BB962C8B-B14F-4D97-AF65-F5344CB8AC3E}">
        <p14:creationId xmlns:p14="http://schemas.microsoft.com/office/powerpoint/2010/main" val="25744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A1108-0865-4F22-8087-714ED79B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7F6BDF-A69B-BCF3-7106-B89F03C5B575}"/>
              </a:ext>
            </a:extLst>
          </p:cNvPr>
          <p:cNvSpPr txBox="1"/>
          <p:nvPr/>
        </p:nvSpPr>
        <p:spPr>
          <a:xfrm>
            <a:off x="2812402" y="590758"/>
            <a:ext cx="8086725" cy="5709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3000" b="1" dirty="0">
                <a:latin typeface="Constantia" panose="02030602050306030303" pitchFamily="18" charset="0"/>
              </a:rPr>
              <a:t>“</a:t>
            </a:r>
            <a:r>
              <a:rPr lang="en-US" sz="3000" b="1" dirty="0" err="1">
                <a:latin typeface="Constantia" panose="02030602050306030303" pitchFamily="18" charset="0"/>
              </a:rPr>
              <a:t>Nandritra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taon-jato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maro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dia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voatahiry</a:t>
            </a:r>
            <a:r>
              <a:rPr lang="en-US" sz="3000" b="1" dirty="0">
                <a:latin typeface="Constantia" panose="02030602050306030303" pitchFamily="18" charset="0"/>
              </a:rPr>
              <a:t> ho </a:t>
            </a:r>
            <a:r>
              <a:rPr lang="en-US" sz="3000" b="1" dirty="0" err="1">
                <a:latin typeface="Constantia" panose="02030602050306030303" pitchFamily="18" charset="0"/>
              </a:rPr>
              <a:t>fenitra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ambony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indrindra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momba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fitondran-tena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lalàn’Andriamanitra</a:t>
            </a:r>
            <a:r>
              <a:rPr lang="en-US" sz="3000" b="1" dirty="0">
                <a:latin typeface="Constantia" panose="02030602050306030303" pitchFamily="18" charset="0"/>
              </a:rPr>
              <a:t>. </a:t>
            </a:r>
            <a:r>
              <a:rPr lang="en-US" sz="3000" b="1" dirty="0" err="1">
                <a:latin typeface="Constantia" panose="02030602050306030303" pitchFamily="18" charset="0"/>
              </a:rPr>
              <a:t>Tsy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zavatra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rehetra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noforonin'ny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siansa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fisainan'ny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saina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mahomby</a:t>
            </a:r>
            <a:r>
              <a:rPr lang="en-US" sz="3000" b="1" dirty="0">
                <a:latin typeface="Constantia" panose="02030602050306030303" pitchFamily="18" charset="0"/>
              </a:rPr>
              <a:t> no </a:t>
            </a:r>
            <a:r>
              <a:rPr lang="en-US" sz="3000" b="1" dirty="0" err="1">
                <a:latin typeface="Constantia" panose="02030602050306030303" pitchFamily="18" charset="0"/>
              </a:rPr>
              <a:t>afaka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nahita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fitakiana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manan-danja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iray</a:t>
            </a:r>
            <a:r>
              <a:rPr lang="en-US" sz="3000" b="1" dirty="0">
                <a:latin typeface="Constantia" panose="02030602050306030303" pitchFamily="18" charset="0"/>
              </a:rPr>
              <a:t> ka </a:t>
            </a:r>
            <a:r>
              <a:rPr lang="en-US" sz="3000" b="1" dirty="0" err="1">
                <a:latin typeface="Constantia" panose="02030602050306030303" pitchFamily="18" charset="0"/>
              </a:rPr>
              <a:t>tsy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voafehin'io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fehezan-dalàna</a:t>
            </a:r>
            <a:r>
              <a:rPr lang="en-US" sz="3000" b="1" dirty="0">
                <a:latin typeface="Constantia" panose="02030602050306030303" pitchFamily="18" charset="0"/>
              </a:rPr>
              <a:t> io.</a:t>
            </a:r>
          </a:p>
          <a:p>
            <a:pPr>
              <a:spcBef>
                <a:spcPts val="600"/>
              </a:spcBef>
            </a:pPr>
            <a:r>
              <a:rPr lang="en-US" sz="3000" b="1" dirty="0">
                <a:latin typeface="Constantia" panose="02030602050306030303" pitchFamily="18" charset="0"/>
              </a:rPr>
              <a:t>Ny </a:t>
            </a:r>
            <a:r>
              <a:rPr lang="en-US" sz="3000" b="1" dirty="0" err="1">
                <a:latin typeface="Constantia" panose="02030602050306030303" pitchFamily="18" charset="0"/>
              </a:rPr>
              <a:t>lalàn’Andriamanitra</a:t>
            </a:r>
            <a:r>
              <a:rPr lang="en-US" sz="3000" b="1" dirty="0">
                <a:latin typeface="Constantia" panose="02030602050306030303" pitchFamily="18" charset="0"/>
              </a:rPr>
              <a:t> no </a:t>
            </a:r>
            <a:r>
              <a:rPr lang="en-US" sz="3000" b="1" dirty="0" err="1">
                <a:latin typeface="Constantia" panose="02030602050306030303" pitchFamily="18" charset="0"/>
              </a:rPr>
              <a:t>fiarovana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aina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sy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fananana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sy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fiadanana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ary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fahasambarana</a:t>
            </a:r>
            <a:r>
              <a:rPr lang="en-US" sz="3000" b="1" dirty="0">
                <a:latin typeface="Constantia" panose="02030602050306030303" pitchFamily="18" charset="0"/>
              </a:rPr>
              <a:t>. </a:t>
            </a:r>
            <a:r>
              <a:rPr lang="en-US" sz="3000" b="1" dirty="0" err="1">
                <a:latin typeface="Constantia" panose="02030602050306030303" pitchFamily="18" charset="0"/>
              </a:rPr>
              <a:t>Nomena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izy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mba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hiantohana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soa</a:t>
            </a:r>
            <a:r>
              <a:rPr lang="en-US" sz="3000" b="1" dirty="0">
                <a:latin typeface="Constantia" panose="02030602050306030303" pitchFamily="18" charset="0"/>
              </a:rPr>
              <a:t> ho </a:t>
            </a:r>
            <a:r>
              <a:rPr lang="en-US" sz="3000" b="1" dirty="0" err="1">
                <a:latin typeface="Constantia" panose="02030602050306030303" pitchFamily="18" charset="0"/>
              </a:rPr>
              <a:t>antsika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ankehitriny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sy</a:t>
            </a:r>
            <a:r>
              <a:rPr lang="en-US" sz="3000" b="1" dirty="0">
                <a:latin typeface="Constantia" panose="02030602050306030303" pitchFamily="18" charset="0"/>
              </a:rPr>
              <a:t> ho </a:t>
            </a:r>
            <a:r>
              <a:rPr lang="en-US" sz="3000" b="1" dirty="0" err="1">
                <a:latin typeface="Constantia" panose="02030602050306030303" pitchFamily="18" charset="0"/>
              </a:rPr>
              <a:t>mandrakizay</a:t>
            </a:r>
            <a:r>
              <a:rPr lang="en" sz="30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3C9AFC-5659-107A-7449-8C6D39118D4B}"/>
              </a:ext>
            </a:extLst>
          </p:cNvPr>
          <p:cNvSpPr txBox="1"/>
          <p:nvPr/>
        </p:nvSpPr>
        <p:spPr>
          <a:xfrm>
            <a:off x="8058734" y="5961459"/>
            <a:ext cx="3278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</a:t>
            </a:r>
            <a:r>
              <a:rPr lang="en-US" sz="1600" b="1" dirty="0"/>
              <a:t>The Upward Look. 7 </a:t>
            </a:r>
            <a:r>
              <a:rPr lang="en-US" sz="1600" b="1" dirty="0" err="1"/>
              <a:t>Oktobra</a:t>
            </a:r>
            <a:r>
              <a:rPr lang="en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50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4CC63-ABB7-3802-24D2-9471A5D6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10946B-3519-99BA-29C4-4A2849C54466}"/>
              </a:ext>
            </a:extLst>
          </p:cNvPr>
          <p:cNvSpPr txBox="1"/>
          <p:nvPr/>
        </p:nvSpPr>
        <p:spPr>
          <a:xfrm>
            <a:off x="18003" y="2828835"/>
            <a:ext cx="12192000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n-NO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 FOMBA AHATAKARANA NY LALÀNA </a:t>
            </a:r>
            <a:endParaRPr lang="en" sz="5400" b="1" spc="300" dirty="0">
              <a:ln/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E347911E-8A96-95A2-2FCB-31569B629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1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E64C7DCF-95CF-E933-FC39-781DAD11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32" y="3862606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1413</Words>
  <Application>Microsoft Office PowerPoint</Application>
  <PresentationFormat>Panorámica</PresentationFormat>
  <Paragraphs>71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Aptos Display</vt:lpstr>
      <vt:lpstr>Wingdings</vt:lpstr>
      <vt:lpstr>Aptos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119</cp:revision>
  <dcterms:created xsi:type="dcterms:W3CDTF">2025-07-23T17:54:44Z</dcterms:created>
  <dcterms:modified xsi:type="dcterms:W3CDTF">2025-08-28T04:39:44Z</dcterms:modified>
</cp:coreProperties>
</file>