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7" d="100"/>
          <a:sy n="107" d="100"/>
        </p:scale>
        <p:origin x="6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fr-FR" sz="2000" b="1" spc="0" dirty="0" err="1">
              <a:solidFill>
                <a:schemeClr val="tx1"/>
              </a:solidFill>
            </a:rPr>
            <a:t>Bezalila</a:t>
          </a:r>
          <a:r>
            <a:rPr lang="fr-FR" sz="2000" b="1" spc="0" dirty="0">
              <a:solidFill>
                <a:schemeClr val="tx1"/>
              </a:solidFill>
            </a:rPr>
            <a:t>, no </a:t>
          </a:r>
          <a:r>
            <a:rPr lang="fr-FR" sz="2000" b="1" spc="0" dirty="0" err="1">
              <a:solidFill>
                <a:schemeClr val="tx1"/>
              </a:solidFill>
            </a:rPr>
            <a:t>mitarika</a:t>
          </a:r>
          <a:r>
            <a:rPr lang="fr-FR" sz="2000" b="1" spc="0" dirty="0">
              <a:solidFill>
                <a:schemeClr val="tx1"/>
              </a:solidFill>
            </a:rPr>
            <a:t> </a:t>
          </a:r>
          <a:r>
            <a:rPr lang="fr-FR" sz="2000" b="1" spc="0" dirty="0" err="1">
              <a:solidFill>
                <a:schemeClr val="tx1"/>
              </a:solidFill>
            </a:rPr>
            <a:t>ny</a:t>
          </a:r>
          <a:r>
            <a:rPr lang="fr-FR" sz="2000" b="1" spc="0" dirty="0">
              <a:solidFill>
                <a:schemeClr val="tx1"/>
              </a:solidFill>
            </a:rPr>
            <a:t> </a:t>
          </a:r>
          <a:r>
            <a:rPr lang="fr-FR" sz="2000" b="1" spc="0" dirty="0" err="1">
              <a:solidFill>
                <a:schemeClr val="tx1"/>
              </a:solidFill>
            </a:rPr>
            <a:t>tetikasa</a:t>
          </a:r>
          <a:r>
            <a:rPr lang="fr-FR" sz="2000" b="1" spc="0" dirty="0">
              <a:solidFill>
                <a:schemeClr val="tx1"/>
              </a:solidFill>
            </a:rPr>
            <a:t> </a:t>
          </a:r>
          <a:r>
            <a:rPr lang="fr-FR" sz="2000" b="1" spc="0" dirty="0" err="1">
              <a:solidFill>
                <a:schemeClr val="tx1"/>
              </a:solidFill>
            </a:rPr>
            <a:t>manontolo</a:t>
          </a:r>
          <a:r>
            <a:rPr lang="fr-FR" sz="2000" b="1" spc="0" dirty="0">
              <a:solidFill>
                <a:schemeClr val="tx1"/>
              </a:solidFill>
            </a:rPr>
            <a:t> (</a:t>
          </a:r>
          <a:r>
            <a:rPr lang="fr-FR" sz="2000" b="1" spc="0" dirty="0" err="1">
              <a:solidFill>
                <a:schemeClr val="tx1"/>
              </a:solidFill>
            </a:rPr>
            <a:t>Eks</a:t>
          </a:r>
          <a:r>
            <a:rPr lang="en" sz="2000" b="1" spc="0" dirty="0">
              <a:solidFill>
                <a:schemeClr val="tx1"/>
              </a:solidFill>
            </a:rPr>
            <a:t>. 31:2)</a:t>
          </a:r>
          <a:endParaRPr lang="es-ES" sz="2000" spc="0" dirty="0">
            <a:solidFill>
              <a:schemeClr val="tx1"/>
            </a:solidFill>
          </a:endParaRPr>
        </a:p>
      </dgm:t>
    </dgm:pt>
    <dgm:pt modelId="{8827E636-BAFE-4A27-A96B-1CF0686885AD}" type="parTrans" cxnId="{28AD7E05-29FF-4CB0-AA1B-77DEDBC41147}">
      <dgm:prSet/>
      <dgm:spPr/>
      <dgm:t>
        <a:bodyPr/>
        <a:lstStyle/>
        <a:p>
          <a:pPr algn="ctr"/>
          <a:endParaRPr lang="es-ES" sz="2000" spc="0">
            <a:solidFill>
              <a:schemeClr val="tx1"/>
            </a:solidFill>
          </a:endParaRPr>
        </a:p>
      </dgm:t>
    </dgm:pt>
    <dgm:pt modelId="{3711C13F-4E87-4C60-87BB-44E9FF527167}" type="sibTrans" cxnId="{28AD7E05-29FF-4CB0-AA1B-77DEDBC41147}">
      <dgm:prSet/>
      <dgm:spPr/>
      <dgm:t>
        <a:bodyPr/>
        <a:lstStyle/>
        <a:p>
          <a:pPr algn="ctr"/>
          <a:endParaRPr lang="es-ES" sz="2000" spc="0">
            <a:solidFill>
              <a:schemeClr val="tx1"/>
            </a:solidFill>
          </a:endParaRPr>
        </a:p>
      </dgm:t>
    </dgm:pt>
    <dgm:pt modelId="{47E52302-5134-4ABF-995A-9B513047F2C3}">
      <dgm:prSet custT="1"/>
      <dgm:spPr/>
      <dgm:t>
        <a:bodyPr/>
        <a:lstStyle/>
        <a:p>
          <a:pPr algn="ctr"/>
          <a:r>
            <a:rPr lang="fr-FR" sz="2000" b="1" spc="0" dirty="0" err="1">
              <a:solidFill>
                <a:schemeClr val="tx1"/>
              </a:solidFill>
            </a:rPr>
            <a:t>Oholiaba</a:t>
          </a:r>
          <a:r>
            <a:rPr lang="fr-FR" sz="2000" b="1" spc="0" dirty="0">
              <a:solidFill>
                <a:schemeClr val="tx1"/>
              </a:solidFill>
            </a:rPr>
            <a:t>, no </a:t>
          </a:r>
          <a:r>
            <a:rPr lang="fr-FR" sz="2000" b="1" spc="0" dirty="0" err="1">
              <a:solidFill>
                <a:schemeClr val="tx1"/>
              </a:solidFill>
            </a:rPr>
            <a:t>lehiben’ny</a:t>
          </a:r>
          <a:r>
            <a:rPr lang="fr-FR" sz="2000" b="1" spc="0" dirty="0">
              <a:solidFill>
                <a:schemeClr val="tx1"/>
              </a:solidFill>
            </a:rPr>
            <a:t> </a:t>
          </a:r>
          <a:r>
            <a:rPr lang="fr-FR" sz="2000" b="1" spc="0" dirty="0" err="1">
              <a:solidFill>
                <a:schemeClr val="tx1"/>
              </a:solidFill>
            </a:rPr>
            <a:t>mpanampy</a:t>
          </a:r>
          <a:r>
            <a:rPr lang="fr-FR" sz="2000" b="1" spc="0" dirty="0">
              <a:solidFill>
                <a:schemeClr val="tx1"/>
              </a:solidFill>
            </a:rPr>
            <a:t> </a:t>
          </a:r>
          <a:r>
            <a:rPr lang="fr-FR" sz="2000" b="1" spc="0" dirty="0" err="1">
              <a:solidFill>
                <a:schemeClr val="tx1"/>
              </a:solidFill>
            </a:rPr>
            <a:t>azy</a:t>
          </a:r>
          <a:r>
            <a:rPr lang="fr-FR" sz="2000" b="1" spc="0" dirty="0">
              <a:solidFill>
                <a:schemeClr val="tx1"/>
              </a:solidFill>
            </a:rPr>
            <a:t> (</a:t>
          </a:r>
          <a:r>
            <a:rPr lang="fr-FR" sz="2000" b="1" spc="0" dirty="0" err="1">
              <a:solidFill>
                <a:schemeClr val="tx1"/>
              </a:solidFill>
            </a:rPr>
            <a:t>Eks</a:t>
          </a:r>
          <a:r>
            <a:rPr lang="en" sz="2000" b="1" spc="0" dirty="0">
              <a:solidFill>
                <a:schemeClr val="tx1"/>
              </a:solidFill>
            </a:rPr>
            <a:t>. 31:6a)</a:t>
          </a:r>
          <a:endParaRPr lang="es-ES" sz="2000" spc="0" dirty="0">
            <a:solidFill>
              <a:schemeClr val="tx1"/>
            </a:solidFill>
          </a:endParaRPr>
        </a:p>
      </dgm:t>
    </dgm:pt>
    <dgm:pt modelId="{70D9CC7D-FAFC-49BE-AA4B-4D907069844F}" type="parTrans" cxnId="{67586FCE-D54A-4ACF-A1E0-26018836EDB3}">
      <dgm:prSet/>
      <dgm:spPr/>
      <dgm:t>
        <a:bodyPr/>
        <a:lstStyle/>
        <a:p>
          <a:pPr algn="ctr"/>
          <a:endParaRPr lang="es-ES" sz="2000" spc="0">
            <a:solidFill>
              <a:schemeClr val="tx1"/>
            </a:solidFill>
          </a:endParaRPr>
        </a:p>
      </dgm:t>
    </dgm:pt>
    <dgm:pt modelId="{763641A1-741A-46DD-ACF3-22F72472B809}" type="sibTrans" cxnId="{67586FCE-D54A-4ACF-A1E0-26018836EDB3}">
      <dgm:prSet/>
      <dgm:spPr/>
      <dgm:t>
        <a:bodyPr/>
        <a:lstStyle/>
        <a:p>
          <a:pPr algn="ctr"/>
          <a:endParaRPr lang="es-ES" sz="2000" spc="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fr-FR" sz="2000" b="1" spc="0" dirty="0" err="1">
              <a:solidFill>
                <a:schemeClr val="tx1"/>
              </a:solidFill>
            </a:rPr>
            <a:t>Olona</a:t>
          </a:r>
          <a:r>
            <a:rPr lang="fr-FR" sz="2000" b="1" spc="0" dirty="0">
              <a:solidFill>
                <a:schemeClr val="tx1"/>
              </a:solidFill>
            </a:rPr>
            <a:t> </a:t>
          </a:r>
          <a:r>
            <a:rPr lang="fr-FR" sz="2000" b="1" spc="0" dirty="0" err="1">
              <a:solidFill>
                <a:schemeClr val="tx1"/>
              </a:solidFill>
            </a:rPr>
            <a:t>hafa</a:t>
          </a:r>
          <a:r>
            <a:rPr lang="fr-FR" sz="2000" b="1" spc="0" dirty="0">
              <a:solidFill>
                <a:schemeClr val="tx1"/>
              </a:solidFill>
            </a:rPr>
            <a:t> </a:t>
          </a:r>
          <a:r>
            <a:rPr lang="fr-FR" sz="2000" b="1" spc="0" dirty="0" err="1">
              <a:solidFill>
                <a:schemeClr val="tx1"/>
              </a:solidFill>
            </a:rPr>
            <a:t>hanampy</a:t>
          </a:r>
          <a:r>
            <a:rPr lang="fr-FR" sz="2000" b="1" spc="0" dirty="0">
              <a:solidFill>
                <a:schemeClr val="tx1"/>
              </a:solidFill>
            </a:rPr>
            <a:t> </a:t>
          </a:r>
          <a:r>
            <a:rPr lang="fr-FR" sz="2000" b="1" spc="0" dirty="0" err="1">
              <a:solidFill>
                <a:schemeClr val="tx1"/>
              </a:solidFill>
            </a:rPr>
            <a:t>amin’ny</a:t>
          </a:r>
          <a:r>
            <a:rPr lang="fr-FR" sz="2000" b="1" spc="0" dirty="0">
              <a:solidFill>
                <a:schemeClr val="tx1"/>
              </a:solidFill>
            </a:rPr>
            <a:t> asa (</a:t>
          </a:r>
          <a:r>
            <a:rPr lang="fr-FR" sz="2000" b="1" spc="0" dirty="0" err="1">
              <a:solidFill>
                <a:schemeClr val="tx1"/>
              </a:solidFill>
            </a:rPr>
            <a:t>Eks</a:t>
          </a:r>
          <a:r>
            <a:rPr lang="en" sz="2000" b="1" spc="0" dirty="0">
              <a:solidFill>
                <a:schemeClr val="tx1"/>
              </a:solidFill>
            </a:rPr>
            <a:t>. 31:6b)</a:t>
          </a:r>
          <a:endParaRPr lang="es-ES" sz="2000" spc="0" dirty="0">
            <a:solidFill>
              <a:schemeClr val="tx1"/>
            </a:solidFill>
          </a:endParaRPr>
        </a:p>
      </dgm:t>
    </dgm:pt>
    <dgm:pt modelId="{11FF87B5-9938-460A-8A2C-2C0A2567BF5B}" type="parTrans" cxnId="{22149AE9-8EE1-4448-BAF1-356C8186B058}">
      <dgm:prSet/>
      <dgm:spPr/>
      <dgm:t>
        <a:bodyPr/>
        <a:lstStyle/>
        <a:p>
          <a:pPr algn="ctr"/>
          <a:endParaRPr lang="es-ES" sz="2000" spc="0">
            <a:solidFill>
              <a:schemeClr val="tx1"/>
            </a:solidFill>
          </a:endParaRPr>
        </a:p>
      </dgm:t>
    </dgm:pt>
    <dgm:pt modelId="{50BCCEBC-EBAF-4031-AF40-BE5A67FAF27E}" type="sibTrans" cxnId="{22149AE9-8EE1-4448-BAF1-356C8186B058}">
      <dgm:prSet/>
      <dgm:spPr/>
      <dgm:t>
        <a:bodyPr/>
        <a:lstStyle/>
        <a:p>
          <a:pPr algn="ctr"/>
          <a:endParaRPr lang="es-ES" sz="2000" spc="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415499" y="123"/>
          <a:ext cx="8608709"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spc="0" dirty="0" err="1">
              <a:solidFill>
                <a:schemeClr val="tx1"/>
              </a:solidFill>
            </a:rPr>
            <a:t>Bezalila</a:t>
          </a:r>
          <a:r>
            <a:rPr lang="fr-FR" sz="2000" b="1" kern="1200" spc="0" dirty="0">
              <a:solidFill>
                <a:schemeClr val="tx1"/>
              </a:solidFill>
            </a:rPr>
            <a:t>, no </a:t>
          </a:r>
          <a:r>
            <a:rPr lang="fr-FR" sz="2000" b="1" kern="1200" spc="0" dirty="0" err="1">
              <a:solidFill>
                <a:schemeClr val="tx1"/>
              </a:solidFill>
            </a:rPr>
            <a:t>mitarika</a:t>
          </a:r>
          <a:r>
            <a:rPr lang="fr-FR" sz="2000" b="1" kern="1200" spc="0" dirty="0">
              <a:solidFill>
                <a:schemeClr val="tx1"/>
              </a:solidFill>
            </a:rPr>
            <a:t> </a:t>
          </a:r>
          <a:r>
            <a:rPr lang="fr-FR" sz="2000" b="1" kern="1200" spc="0" dirty="0" err="1">
              <a:solidFill>
                <a:schemeClr val="tx1"/>
              </a:solidFill>
            </a:rPr>
            <a:t>ny</a:t>
          </a:r>
          <a:r>
            <a:rPr lang="fr-FR" sz="2000" b="1" kern="1200" spc="0" dirty="0">
              <a:solidFill>
                <a:schemeClr val="tx1"/>
              </a:solidFill>
            </a:rPr>
            <a:t> </a:t>
          </a:r>
          <a:r>
            <a:rPr lang="fr-FR" sz="2000" b="1" kern="1200" spc="0" dirty="0" err="1">
              <a:solidFill>
                <a:schemeClr val="tx1"/>
              </a:solidFill>
            </a:rPr>
            <a:t>tetikasa</a:t>
          </a:r>
          <a:r>
            <a:rPr lang="fr-FR" sz="2000" b="1" kern="1200" spc="0" dirty="0">
              <a:solidFill>
                <a:schemeClr val="tx1"/>
              </a:solidFill>
            </a:rPr>
            <a:t> </a:t>
          </a:r>
          <a:r>
            <a:rPr lang="fr-FR" sz="2000" b="1" kern="1200" spc="0" dirty="0" err="1">
              <a:solidFill>
                <a:schemeClr val="tx1"/>
              </a:solidFill>
            </a:rPr>
            <a:t>manontolo</a:t>
          </a:r>
          <a:r>
            <a:rPr lang="fr-FR" sz="2000" b="1" kern="1200" spc="0" dirty="0">
              <a:solidFill>
                <a:schemeClr val="tx1"/>
              </a:solidFill>
            </a:rPr>
            <a:t> (</a:t>
          </a:r>
          <a:r>
            <a:rPr lang="fr-FR" sz="2000" b="1" kern="1200" spc="0" dirty="0" err="1">
              <a:solidFill>
                <a:schemeClr val="tx1"/>
              </a:solidFill>
            </a:rPr>
            <a:t>Eks</a:t>
          </a:r>
          <a:r>
            <a:rPr lang="en" sz="2000" b="1" kern="1200" spc="0" dirty="0">
              <a:solidFill>
                <a:schemeClr val="tx1"/>
              </a:solidFill>
            </a:rPr>
            <a:t>. 31:2)</a:t>
          </a:r>
          <a:endParaRPr lang="es-ES" sz="2000" kern="1200" spc="0" dirty="0">
            <a:solidFill>
              <a:schemeClr val="tx1"/>
            </a:solidFill>
          </a:endParaRPr>
        </a:p>
      </dsp:txBody>
      <dsp:txXfrm rot="10800000">
        <a:off x="488028" y="123"/>
        <a:ext cx="8536180" cy="290118"/>
      </dsp:txXfrm>
    </dsp:sp>
    <dsp:sp modelId="{EF3CCA59-81A0-4CFB-9BD7-693127657E33}">
      <dsp:nvSpPr>
        <dsp:cNvPr id="0" name=""/>
        <dsp:cNvSpPr/>
      </dsp:nvSpPr>
      <dsp:spPr>
        <a:xfrm>
          <a:off x="181221"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415499" y="362772"/>
          <a:ext cx="8608709"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spc="0" dirty="0" err="1">
              <a:solidFill>
                <a:schemeClr val="tx1"/>
              </a:solidFill>
            </a:rPr>
            <a:t>Oholiaba</a:t>
          </a:r>
          <a:r>
            <a:rPr lang="fr-FR" sz="2000" b="1" kern="1200" spc="0" dirty="0">
              <a:solidFill>
                <a:schemeClr val="tx1"/>
              </a:solidFill>
            </a:rPr>
            <a:t>, no </a:t>
          </a:r>
          <a:r>
            <a:rPr lang="fr-FR" sz="2000" b="1" kern="1200" spc="0" dirty="0" err="1">
              <a:solidFill>
                <a:schemeClr val="tx1"/>
              </a:solidFill>
            </a:rPr>
            <a:t>lehiben’ny</a:t>
          </a:r>
          <a:r>
            <a:rPr lang="fr-FR" sz="2000" b="1" kern="1200" spc="0" dirty="0">
              <a:solidFill>
                <a:schemeClr val="tx1"/>
              </a:solidFill>
            </a:rPr>
            <a:t> </a:t>
          </a:r>
          <a:r>
            <a:rPr lang="fr-FR" sz="2000" b="1" kern="1200" spc="0" dirty="0" err="1">
              <a:solidFill>
                <a:schemeClr val="tx1"/>
              </a:solidFill>
            </a:rPr>
            <a:t>mpanampy</a:t>
          </a:r>
          <a:r>
            <a:rPr lang="fr-FR" sz="2000" b="1" kern="1200" spc="0" dirty="0">
              <a:solidFill>
                <a:schemeClr val="tx1"/>
              </a:solidFill>
            </a:rPr>
            <a:t> </a:t>
          </a:r>
          <a:r>
            <a:rPr lang="fr-FR" sz="2000" b="1" kern="1200" spc="0" dirty="0" err="1">
              <a:solidFill>
                <a:schemeClr val="tx1"/>
              </a:solidFill>
            </a:rPr>
            <a:t>azy</a:t>
          </a:r>
          <a:r>
            <a:rPr lang="fr-FR" sz="2000" b="1" kern="1200" spc="0" dirty="0">
              <a:solidFill>
                <a:schemeClr val="tx1"/>
              </a:solidFill>
            </a:rPr>
            <a:t> (</a:t>
          </a:r>
          <a:r>
            <a:rPr lang="fr-FR" sz="2000" b="1" kern="1200" spc="0" dirty="0" err="1">
              <a:solidFill>
                <a:schemeClr val="tx1"/>
              </a:solidFill>
            </a:rPr>
            <a:t>Eks</a:t>
          </a:r>
          <a:r>
            <a:rPr lang="en" sz="2000" b="1" kern="1200" spc="0" dirty="0">
              <a:solidFill>
                <a:schemeClr val="tx1"/>
              </a:solidFill>
            </a:rPr>
            <a:t>. 31:6a)</a:t>
          </a:r>
          <a:endParaRPr lang="es-ES" sz="2000" kern="1200" spc="0" dirty="0">
            <a:solidFill>
              <a:schemeClr val="tx1"/>
            </a:solidFill>
          </a:endParaRPr>
        </a:p>
      </dsp:txBody>
      <dsp:txXfrm rot="10800000">
        <a:off x="488028" y="362772"/>
        <a:ext cx="8536180" cy="290118"/>
      </dsp:txXfrm>
    </dsp:sp>
    <dsp:sp modelId="{95EC20E9-3580-42EE-8128-37BE0DCED7C8}">
      <dsp:nvSpPr>
        <dsp:cNvPr id="0" name=""/>
        <dsp:cNvSpPr/>
      </dsp:nvSpPr>
      <dsp:spPr>
        <a:xfrm>
          <a:off x="181221"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415499" y="725420"/>
          <a:ext cx="8608709"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fr-FR" sz="2000" b="1" kern="1200" spc="0" dirty="0" err="1">
              <a:solidFill>
                <a:schemeClr val="tx1"/>
              </a:solidFill>
            </a:rPr>
            <a:t>Olona</a:t>
          </a:r>
          <a:r>
            <a:rPr lang="fr-FR" sz="2000" b="1" kern="1200" spc="0" dirty="0">
              <a:solidFill>
                <a:schemeClr val="tx1"/>
              </a:solidFill>
            </a:rPr>
            <a:t> </a:t>
          </a:r>
          <a:r>
            <a:rPr lang="fr-FR" sz="2000" b="1" kern="1200" spc="0" dirty="0" err="1">
              <a:solidFill>
                <a:schemeClr val="tx1"/>
              </a:solidFill>
            </a:rPr>
            <a:t>hafa</a:t>
          </a:r>
          <a:r>
            <a:rPr lang="fr-FR" sz="2000" b="1" kern="1200" spc="0" dirty="0">
              <a:solidFill>
                <a:schemeClr val="tx1"/>
              </a:solidFill>
            </a:rPr>
            <a:t> </a:t>
          </a:r>
          <a:r>
            <a:rPr lang="fr-FR" sz="2000" b="1" kern="1200" spc="0" dirty="0" err="1">
              <a:solidFill>
                <a:schemeClr val="tx1"/>
              </a:solidFill>
            </a:rPr>
            <a:t>hanampy</a:t>
          </a:r>
          <a:r>
            <a:rPr lang="fr-FR" sz="2000" b="1" kern="1200" spc="0" dirty="0">
              <a:solidFill>
                <a:schemeClr val="tx1"/>
              </a:solidFill>
            </a:rPr>
            <a:t> </a:t>
          </a:r>
          <a:r>
            <a:rPr lang="fr-FR" sz="2000" b="1" kern="1200" spc="0" dirty="0" err="1">
              <a:solidFill>
                <a:schemeClr val="tx1"/>
              </a:solidFill>
            </a:rPr>
            <a:t>amin’ny</a:t>
          </a:r>
          <a:r>
            <a:rPr lang="fr-FR" sz="2000" b="1" kern="1200" spc="0" dirty="0">
              <a:solidFill>
                <a:schemeClr val="tx1"/>
              </a:solidFill>
            </a:rPr>
            <a:t> asa (</a:t>
          </a:r>
          <a:r>
            <a:rPr lang="fr-FR" sz="2000" b="1" kern="1200" spc="0" dirty="0" err="1">
              <a:solidFill>
                <a:schemeClr val="tx1"/>
              </a:solidFill>
            </a:rPr>
            <a:t>Eks</a:t>
          </a:r>
          <a:r>
            <a:rPr lang="en" sz="2000" b="1" kern="1200" spc="0" dirty="0">
              <a:solidFill>
                <a:schemeClr val="tx1"/>
              </a:solidFill>
            </a:rPr>
            <a:t>. 31:6b)</a:t>
          </a:r>
          <a:endParaRPr lang="es-ES" sz="2000" kern="1200" spc="0" dirty="0">
            <a:solidFill>
              <a:schemeClr val="tx1"/>
            </a:solidFill>
          </a:endParaRPr>
        </a:p>
      </dsp:txBody>
      <dsp:txXfrm rot="10800000">
        <a:off x="488028" y="725420"/>
        <a:ext cx="8536180" cy="290118"/>
      </dsp:txXfrm>
    </dsp:sp>
    <dsp:sp modelId="{AD88A7F4-3CC8-4AD8-9946-F05F96607909}">
      <dsp:nvSpPr>
        <dsp:cNvPr id="0" name=""/>
        <dsp:cNvSpPr/>
      </dsp:nvSpPr>
      <dsp:spPr>
        <a:xfrm>
          <a:off x="181221"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9/3/2025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fr-FR" b="1" dirty="0" err="1"/>
              <a:t>Eksodosy</a:t>
            </a:r>
            <a:r>
              <a:rPr lang="en" b="1" dirty="0"/>
              <a:t> 31:2</a:t>
            </a:r>
          </a:p>
          <a:p>
            <a:r>
              <a:rPr lang="en" dirty="0"/>
              <a:t>See, I have called by name </a:t>
            </a:r>
            <a:r>
              <a:rPr lang="en" dirty="0" err="1"/>
              <a:t>Bezalel </a:t>
            </a:r>
            <a:r>
              <a:rPr lang="en" dirty="0"/>
              <a:t>the son of Uri, the son of Hur, of the tribe of Judah;</a:t>
            </a:r>
          </a:p>
          <a:p>
            <a:r>
              <a:rPr lang="fr-FR" b="1" dirty="0" err="1"/>
              <a:t>Eksodosy</a:t>
            </a:r>
            <a:r>
              <a:rPr lang="en" b="1" dirty="0"/>
              <a:t> 31:6a</a:t>
            </a:r>
          </a:p>
          <a:p>
            <a:r>
              <a:rPr lang="en" dirty="0"/>
              <a:t>And behold, I have set with him </a:t>
            </a:r>
            <a:r>
              <a:rPr lang="en" dirty="0" err="1"/>
              <a:t>Aholiab </a:t>
            </a:r>
            <a:r>
              <a:rPr lang="en" dirty="0"/>
              <a:t>the son of </a:t>
            </a:r>
            <a:r>
              <a:rPr lang="en" dirty="0" err="1"/>
              <a:t>Ahisamach </a:t>
            </a:r>
            <a:r>
              <a:rPr lang="en" dirty="0"/>
              <a:t>, of the tribe of Dan;</a:t>
            </a:r>
          </a:p>
          <a:p>
            <a:r>
              <a:rPr lang="fr-FR" b="1" dirty="0" err="1"/>
              <a:t>Eksodosy</a:t>
            </a:r>
            <a:r>
              <a:rPr lang="en" b="1" dirty="0"/>
              <a:t> 31:6b</a:t>
            </a:r>
          </a:p>
          <a:p>
            <a:r>
              <a:rPr lang="en" dirty="0"/>
              <a:t>and I have put wisdom in the minds of every wise-hearted person, so that they may do all that I have commanded you;</a:t>
            </a:r>
          </a:p>
          <a:p>
            <a:r>
              <a:rPr lang="fr-FR" dirty="0" err="1"/>
              <a:t>Eksodosy</a:t>
            </a:r>
            <a:r>
              <a:rPr lang="en" dirty="0"/>
              <a:t>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03/09/2025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89195" y="3913100"/>
            <a:ext cx="5001186" cy="3046988"/>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sv-SE" sz="4800" b="1" dirty="0">
                <a:ln w="9525">
                  <a:solidFill>
                    <a:srgbClr val="A37101"/>
                  </a:solidFill>
                  <a:prstDash val="solid"/>
                </a:ln>
                <a:solidFill>
                  <a:srgbClr val="F1A501"/>
                </a:solidFill>
                <a:effectLst>
                  <a:outerShdw blurRad="12700" dist="38100" dir="2700000" algn="tl" rotWithShape="0">
                    <a:srgbClr val="FFDF97"/>
                  </a:outerShdw>
                </a:effectLst>
              </a:rPr>
              <a:t>NY FANEKENA SY NY MARI-DRAFITRY NY TABERNAKELY </a:t>
            </a:r>
            <a:endParaRPr kumimoji="0" lang="en" sz="48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Lesona</a:t>
            </a:r>
            <a:r>
              <a:rPr kumimoji="0" lang="fr-FR"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10 </a:t>
            </a:r>
            <a:r>
              <a:rPr kumimoji="0" lang="fr-FR" sz="1600" b="1" i="0" u="none" strike="noStrike" kern="1200" cap="none" spc="0" normalizeH="0" baseline="0" noProof="0" dirty="0" err="1">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hatao</a:t>
            </a:r>
            <a:r>
              <a:rPr kumimoji="0" lang="fr-FR"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a:t>
            </a:r>
            <a:r>
              <a:rPr kumimoji="0" lang="fr-FR" sz="1600" b="1" i="0" u="none" strike="noStrike" kern="1200" cap="none" spc="0" normalizeH="0" baseline="0" noProof="0" dirty="0" err="1">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ny</a:t>
            </a:r>
            <a:r>
              <a:rPr kumimoji="0" lang="fr-FR"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6 </a:t>
            </a:r>
            <a:r>
              <a:rPr kumimoji="0" lang="fr-FR" sz="1600" b="1" i="0" u="none" strike="noStrike" kern="1200" cap="none" spc="0" normalizeH="0" baseline="0" noProof="0" dirty="0" err="1">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Septambra</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2025</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8000" y="-99246"/>
            <a:ext cx="12192000" cy="769441"/>
          </a:xfrm>
          <a:prstGeom prst="rect">
            <a:avLst/>
          </a:prstGeom>
          <a:noFill/>
        </p:spPr>
        <p:txBody>
          <a:bodyPr wrap="square">
            <a:spAutoFit/>
            <a:scene3d>
              <a:camera prst="orthographicFront"/>
              <a:lightRig rig="flat" dir="t"/>
            </a:scene3d>
            <a:sp3d extrusionH="57150">
              <a:bevelT h="25400" prst="softRound"/>
            </a:sp3d>
          </a:bodyPr>
          <a:lstStyle/>
          <a:p>
            <a:pPr lvl="0" algn="ctr">
              <a:defRPr/>
            </a:pPr>
            <a:r>
              <a:rPr lang="fr-FR" sz="4400" b="1" dirty="0">
                <a:ln w="6600">
                  <a:solidFill>
                    <a:srgbClr val="FF5050"/>
                  </a:solidFill>
                  <a:prstDash val="solid"/>
                </a:ln>
                <a:solidFill>
                  <a:srgbClr val="66FFFF"/>
                </a:solidFill>
                <a:effectLst>
                  <a:outerShdw dist="38100" dir="2700000" algn="tl" rotWithShape="0">
                    <a:prstClr val="black"/>
                  </a:outerShdw>
                </a:effectLst>
              </a:rPr>
              <a:t>NY FANOMANANA AN'ILAY MODELY </a:t>
            </a:r>
            <a:endPar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433901"/>
            <a:ext cx="12192000" cy="923330"/>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Indro,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efa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notononiko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anarana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Bezalila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zanak'i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Ory</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zanak'i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Hora,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avy</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amin'ny</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firenen'i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Joda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ary</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efa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nofenoiko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fanahin'Andriamanitra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izy</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dia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fahendrena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sy</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fahiratan-tsaina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sy</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fahalalana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ny</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amin'ny</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tao-zavatra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samy</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hafa</a:t>
            </a: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 sz="1800" b="1" i="0" u="none" strike="noStrike" kern="1200" cap="none" spc="0" normalizeH="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fr-FR" sz="1400" b="1" i="0" u="none" strike="noStrike" kern="1200" cap="none" spc="0" normalizeH="0" baseline="0" noProof="0" dirty="0" err="1">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Eksodosy</a:t>
            </a:r>
            <a:r>
              <a:rPr kumimoji="0" lang="en" sz="14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31:2-3)</a:t>
            </a:r>
            <a:endParaRPr kumimoji="0" lang="es-ES"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69649" y="2798058"/>
            <a:ext cx="12052701" cy="1261884"/>
          </a:xfrm>
          <a:prstGeom prst="rect">
            <a:avLst/>
          </a:prstGeom>
          <a:noFill/>
        </p:spPr>
        <p:txBody>
          <a:bodyPr wrap="square" rtlCol="0">
            <a:spAutoFit/>
          </a:bodyPr>
          <a:lstStyle/>
          <a:p>
            <a:pPr lvl="0">
              <a:spcBef>
                <a:spcPts val="600"/>
              </a:spcBef>
              <a:defRPr/>
            </a:pPr>
            <a:r>
              <a:rPr lang="fr-FR" sz="1900" b="1" dirty="0">
                <a:solidFill>
                  <a:prstClr val="black"/>
                </a:solidFill>
              </a:rPr>
              <a:t>Na dia </a:t>
            </a:r>
            <a:r>
              <a:rPr lang="fr-FR" sz="1900" b="1" dirty="0" err="1">
                <a:solidFill>
                  <a:prstClr val="black"/>
                </a:solidFill>
              </a:rPr>
              <a:t>nomen’Andriamanitra</a:t>
            </a:r>
            <a:r>
              <a:rPr lang="fr-FR" sz="1900" b="1" dirty="0">
                <a:solidFill>
                  <a:prstClr val="black"/>
                </a:solidFill>
              </a:rPr>
              <a:t> </a:t>
            </a:r>
            <a:r>
              <a:rPr lang="fr-FR" sz="1900" b="1" dirty="0" err="1">
                <a:solidFill>
                  <a:prstClr val="black"/>
                </a:solidFill>
              </a:rPr>
              <a:t>toromarika</a:t>
            </a:r>
            <a:r>
              <a:rPr lang="fr-FR" sz="1900" b="1" dirty="0">
                <a:solidFill>
                  <a:prstClr val="black"/>
                </a:solidFill>
              </a:rPr>
              <a:t> an-</a:t>
            </a:r>
            <a:r>
              <a:rPr lang="fr-FR" sz="1900" b="1" dirty="0" err="1">
                <a:solidFill>
                  <a:prstClr val="black"/>
                </a:solidFill>
              </a:rPr>
              <a:t>tsipiriany</a:t>
            </a:r>
            <a:r>
              <a:rPr lang="fr-FR" sz="1900" b="1" dirty="0">
                <a:solidFill>
                  <a:prstClr val="black"/>
                </a:solidFill>
              </a:rPr>
              <a:t> </a:t>
            </a:r>
            <a:r>
              <a:rPr lang="fr-FR" sz="1900" b="1" dirty="0" err="1">
                <a:solidFill>
                  <a:prstClr val="black"/>
                </a:solidFill>
              </a:rPr>
              <a:t>momba</a:t>
            </a:r>
            <a:r>
              <a:rPr lang="fr-FR" sz="1900" b="1" dirty="0">
                <a:solidFill>
                  <a:prstClr val="black"/>
                </a:solidFill>
              </a:rPr>
              <a:t> </a:t>
            </a:r>
            <a:r>
              <a:rPr lang="fr-FR" sz="1900" b="1" dirty="0" err="1">
                <a:solidFill>
                  <a:prstClr val="black"/>
                </a:solidFill>
              </a:rPr>
              <a:t>ny</a:t>
            </a:r>
            <a:r>
              <a:rPr lang="fr-FR" sz="1900" b="1" dirty="0">
                <a:solidFill>
                  <a:prstClr val="black"/>
                </a:solidFill>
              </a:rPr>
              <a:t> </a:t>
            </a:r>
            <a:r>
              <a:rPr lang="fr-FR" sz="1900" b="1" dirty="0" err="1">
                <a:solidFill>
                  <a:prstClr val="black"/>
                </a:solidFill>
              </a:rPr>
              <a:t>fanorenana</a:t>
            </a:r>
            <a:r>
              <a:rPr lang="fr-FR" sz="1900" b="1" dirty="0">
                <a:solidFill>
                  <a:prstClr val="black"/>
                </a:solidFill>
              </a:rPr>
              <a:t> </a:t>
            </a:r>
            <a:r>
              <a:rPr lang="fr-FR" sz="1900" b="1" dirty="0" err="1">
                <a:solidFill>
                  <a:prstClr val="black"/>
                </a:solidFill>
              </a:rPr>
              <a:t>aza</a:t>
            </a:r>
            <a:r>
              <a:rPr lang="fr-FR" sz="1900" b="1" dirty="0">
                <a:solidFill>
                  <a:prstClr val="black"/>
                </a:solidFill>
              </a:rPr>
              <a:t> i </a:t>
            </a:r>
            <a:r>
              <a:rPr lang="fr-FR" sz="1900" b="1" dirty="0" err="1">
                <a:solidFill>
                  <a:prstClr val="black"/>
                </a:solidFill>
              </a:rPr>
              <a:t>Mosesy</a:t>
            </a:r>
            <a:r>
              <a:rPr lang="fr-FR" sz="1900" b="1" dirty="0">
                <a:solidFill>
                  <a:prstClr val="black"/>
                </a:solidFill>
              </a:rPr>
              <a:t>, dia </a:t>
            </a:r>
            <a:r>
              <a:rPr lang="fr-FR" sz="1900" b="1" dirty="0" err="1">
                <a:solidFill>
                  <a:prstClr val="black"/>
                </a:solidFill>
              </a:rPr>
              <a:t>tsy</a:t>
            </a:r>
            <a:r>
              <a:rPr lang="fr-FR" sz="1900" b="1" dirty="0">
                <a:solidFill>
                  <a:prstClr val="black"/>
                </a:solidFill>
              </a:rPr>
              <a:t> </a:t>
            </a:r>
            <a:r>
              <a:rPr lang="fr-FR" sz="1900" b="1" dirty="0" err="1">
                <a:solidFill>
                  <a:prstClr val="black"/>
                </a:solidFill>
              </a:rPr>
              <a:t>nolazainy</a:t>
            </a:r>
            <a:r>
              <a:rPr lang="fr-FR" sz="1900" b="1" dirty="0">
                <a:solidFill>
                  <a:prstClr val="black"/>
                </a:solidFill>
              </a:rPr>
              <a:t> </a:t>
            </a:r>
            <a:r>
              <a:rPr lang="fr-FR" sz="1900" b="1" dirty="0" err="1">
                <a:solidFill>
                  <a:prstClr val="black"/>
                </a:solidFill>
              </a:rPr>
              <a:t>taminy</a:t>
            </a:r>
            <a:r>
              <a:rPr lang="fr-FR" sz="1900" b="1" dirty="0">
                <a:solidFill>
                  <a:prstClr val="black"/>
                </a:solidFill>
              </a:rPr>
              <a:t> </a:t>
            </a:r>
            <a:r>
              <a:rPr lang="fr-FR" sz="1900" b="1" dirty="0" err="1">
                <a:solidFill>
                  <a:prstClr val="black"/>
                </a:solidFill>
              </a:rPr>
              <a:t>ny</a:t>
            </a:r>
            <a:r>
              <a:rPr lang="fr-FR" sz="1900" b="1" dirty="0">
                <a:solidFill>
                  <a:prstClr val="black"/>
                </a:solidFill>
              </a:rPr>
              <a:t> </a:t>
            </a:r>
            <a:r>
              <a:rPr lang="fr-FR" sz="1900" b="1" dirty="0" err="1">
                <a:solidFill>
                  <a:prstClr val="black"/>
                </a:solidFill>
              </a:rPr>
              <a:t>tsipirian'ny</a:t>
            </a:r>
            <a:r>
              <a:rPr lang="fr-FR" sz="1900" b="1" dirty="0">
                <a:solidFill>
                  <a:prstClr val="black"/>
                </a:solidFill>
              </a:rPr>
              <a:t> </a:t>
            </a:r>
            <a:r>
              <a:rPr lang="fr-FR" sz="1900" b="1" dirty="0" err="1">
                <a:solidFill>
                  <a:prstClr val="black"/>
                </a:solidFill>
              </a:rPr>
              <a:t>zavatra</a:t>
            </a:r>
            <a:r>
              <a:rPr lang="fr-FR" sz="1900" b="1" dirty="0">
                <a:solidFill>
                  <a:prstClr val="black"/>
                </a:solidFill>
              </a:rPr>
              <a:t> </a:t>
            </a:r>
            <a:r>
              <a:rPr lang="fr-FR" sz="1900" b="1" dirty="0" err="1">
                <a:solidFill>
                  <a:prstClr val="black"/>
                </a:solidFill>
              </a:rPr>
              <a:t>rehetra</a:t>
            </a:r>
            <a:r>
              <a:rPr lang="fr-FR" sz="1900" b="1" dirty="0">
                <a:solidFill>
                  <a:prstClr val="black"/>
                </a:solidFill>
              </a:rPr>
              <a:t>. </a:t>
            </a:r>
            <a:r>
              <a:rPr lang="fr-FR" sz="1900" b="1" dirty="0" err="1">
                <a:solidFill>
                  <a:prstClr val="black"/>
                </a:solidFill>
              </a:rPr>
              <a:t>Ahoana</a:t>
            </a:r>
            <a:r>
              <a:rPr lang="fr-FR" sz="1900" b="1" dirty="0">
                <a:solidFill>
                  <a:prstClr val="black"/>
                </a:solidFill>
              </a:rPr>
              <a:t> no </a:t>
            </a:r>
            <a:r>
              <a:rPr lang="fr-FR" sz="1900" b="1" dirty="0" err="1">
                <a:solidFill>
                  <a:prstClr val="black"/>
                </a:solidFill>
              </a:rPr>
              <a:t>tokony</a:t>
            </a:r>
            <a:r>
              <a:rPr lang="fr-FR" sz="1900" b="1" dirty="0">
                <a:solidFill>
                  <a:prstClr val="black"/>
                </a:solidFill>
              </a:rPr>
              <a:t> ho </a:t>
            </a:r>
            <a:r>
              <a:rPr lang="fr-FR" sz="1900" b="1" dirty="0" err="1">
                <a:solidFill>
                  <a:prstClr val="black"/>
                </a:solidFill>
              </a:rPr>
              <a:t>endriky</a:t>
            </a:r>
            <a:r>
              <a:rPr lang="fr-FR" sz="1900" b="1" dirty="0">
                <a:solidFill>
                  <a:prstClr val="black"/>
                </a:solidFill>
              </a:rPr>
              <a:t> </a:t>
            </a:r>
            <a:r>
              <a:rPr lang="fr-FR" sz="1900" b="1" dirty="0" err="1">
                <a:solidFill>
                  <a:prstClr val="black"/>
                </a:solidFill>
              </a:rPr>
              <a:t>ny</a:t>
            </a:r>
            <a:r>
              <a:rPr lang="fr-FR" sz="1900" b="1" dirty="0">
                <a:solidFill>
                  <a:prstClr val="black"/>
                </a:solidFill>
              </a:rPr>
              <a:t> </a:t>
            </a:r>
            <a:r>
              <a:rPr lang="fr-FR" sz="1900" b="1" dirty="0" err="1">
                <a:solidFill>
                  <a:prstClr val="black"/>
                </a:solidFill>
              </a:rPr>
              <a:t>tavy</a:t>
            </a:r>
            <a:r>
              <a:rPr lang="fr-FR" sz="1900" b="1" dirty="0">
                <a:solidFill>
                  <a:prstClr val="black"/>
                </a:solidFill>
              </a:rPr>
              <a:t> </a:t>
            </a:r>
            <a:r>
              <a:rPr lang="fr-FR" sz="1900" b="1" dirty="0" err="1">
                <a:solidFill>
                  <a:prstClr val="black"/>
                </a:solidFill>
              </a:rPr>
              <a:t>varahina</a:t>
            </a:r>
            <a:r>
              <a:rPr lang="fr-FR" sz="1900" b="1" dirty="0">
                <a:solidFill>
                  <a:prstClr val="black"/>
                </a:solidFill>
              </a:rPr>
              <a:t>, </a:t>
            </a:r>
            <a:r>
              <a:rPr lang="fr-FR" sz="1900" b="1" dirty="0" err="1">
                <a:solidFill>
                  <a:prstClr val="black"/>
                </a:solidFill>
              </a:rPr>
              <a:t>ny</a:t>
            </a:r>
            <a:r>
              <a:rPr lang="fr-FR" sz="1900" b="1" dirty="0">
                <a:solidFill>
                  <a:prstClr val="black"/>
                </a:solidFill>
              </a:rPr>
              <a:t> </a:t>
            </a:r>
            <a:r>
              <a:rPr lang="fr-FR" sz="1900" b="1" dirty="0" err="1">
                <a:solidFill>
                  <a:prstClr val="black"/>
                </a:solidFill>
              </a:rPr>
              <a:t>kerobima</a:t>
            </a:r>
            <a:r>
              <a:rPr lang="fr-FR" sz="1900" b="1" dirty="0">
                <a:solidFill>
                  <a:prstClr val="black"/>
                </a:solidFill>
              </a:rPr>
              <a:t>, </a:t>
            </a:r>
            <a:r>
              <a:rPr lang="fr-FR" sz="1900" b="1" dirty="0" err="1">
                <a:solidFill>
                  <a:prstClr val="black"/>
                </a:solidFill>
              </a:rPr>
              <a:t>ny</a:t>
            </a:r>
            <a:r>
              <a:rPr lang="fr-FR" sz="1900" b="1" dirty="0">
                <a:solidFill>
                  <a:prstClr val="black"/>
                </a:solidFill>
              </a:rPr>
              <a:t> </a:t>
            </a:r>
            <a:r>
              <a:rPr lang="fr-FR" sz="1900" b="1" dirty="0" err="1">
                <a:solidFill>
                  <a:prstClr val="black"/>
                </a:solidFill>
              </a:rPr>
              <a:t>hamaman'ny</a:t>
            </a:r>
            <a:r>
              <a:rPr lang="fr-FR" sz="1900" b="1" dirty="0">
                <a:solidFill>
                  <a:prstClr val="black"/>
                </a:solidFill>
              </a:rPr>
              <a:t> </a:t>
            </a:r>
            <a:r>
              <a:rPr lang="fr-FR" sz="1900" b="1" dirty="0" err="1">
                <a:solidFill>
                  <a:prstClr val="black"/>
                </a:solidFill>
              </a:rPr>
              <a:t>mpisorona</a:t>
            </a:r>
            <a:r>
              <a:rPr lang="fr-FR" sz="1900" b="1" dirty="0">
                <a:solidFill>
                  <a:prstClr val="black"/>
                </a:solidFill>
              </a:rPr>
              <a:t>, </a:t>
            </a:r>
            <a:r>
              <a:rPr lang="fr-FR" sz="1900" b="1" dirty="0" err="1">
                <a:solidFill>
                  <a:prstClr val="black"/>
                </a:solidFill>
              </a:rPr>
              <a:t>sns</a:t>
            </a:r>
            <a:r>
              <a:rPr lang="fr-FR" sz="1900" b="1" dirty="0">
                <a:solidFill>
                  <a:prstClr val="black"/>
                </a:solidFill>
              </a:rPr>
              <a:t>? </a:t>
            </a:r>
            <a:r>
              <a:rPr lang="fr-FR" sz="1900" b="1" dirty="0" err="1">
                <a:solidFill>
                  <a:prstClr val="black"/>
                </a:solidFill>
              </a:rPr>
              <a:t>Nahatonga</a:t>
            </a:r>
            <a:r>
              <a:rPr lang="fr-FR" sz="1900" b="1" dirty="0">
                <a:solidFill>
                  <a:prstClr val="black"/>
                </a:solidFill>
              </a:rPr>
              <a:t> </a:t>
            </a:r>
            <a:r>
              <a:rPr lang="fr-FR" sz="1900" b="1" dirty="0" err="1">
                <a:solidFill>
                  <a:prstClr val="black"/>
                </a:solidFill>
              </a:rPr>
              <a:t>fahafaha-miasa</a:t>
            </a:r>
            <a:r>
              <a:rPr lang="fr-FR" sz="1900" b="1" dirty="0">
                <a:solidFill>
                  <a:prstClr val="black"/>
                </a:solidFill>
              </a:rPr>
              <a:t> ho </a:t>
            </a:r>
            <a:r>
              <a:rPr lang="fr-FR" sz="1900" b="1" dirty="0" err="1">
                <a:solidFill>
                  <a:prstClr val="black"/>
                </a:solidFill>
              </a:rPr>
              <a:t>an'ny</a:t>
            </a:r>
            <a:r>
              <a:rPr lang="fr-FR" sz="1900" b="1" dirty="0">
                <a:solidFill>
                  <a:prstClr val="black"/>
                </a:solidFill>
              </a:rPr>
              <a:t> </a:t>
            </a:r>
            <a:r>
              <a:rPr lang="fr-FR" sz="1900" b="1" dirty="0" err="1">
                <a:solidFill>
                  <a:prstClr val="black"/>
                </a:solidFill>
              </a:rPr>
              <a:t>Fanahy</a:t>
            </a:r>
            <a:r>
              <a:rPr lang="fr-FR" sz="1900" b="1" dirty="0">
                <a:solidFill>
                  <a:prstClr val="black"/>
                </a:solidFill>
              </a:rPr>
              <a:t> </a:t>
            </a:r>
            <a:r>
              <a:rPr lang="fr-FR" sz="1900" b="1" dirty="0" err="1">
                <a:solidFill>
                  <a:prstClr val="black"/>
                </a:solidFill>
              </a:rPr>
              <a:t>Masina</a:t>
            </a:r>
            <a:r>
              <a:rPr lang="fr-FR" sz="1900" b="1" dirty="0">
                <a:solidFill>
                  <a:prstClr val="black"/>
                </a:solidFill>
              </a:rPr>
              <a:t> </a:t>
            </a:r>
            <a:r>
              <a:rPr lang="fr-FR" sz="1900" b="1" dirty="0" err="1">
                <a:solidFill>
                  <a:prstClr val="black"/>
                </a:solidFill>
              </a:rPr>
              <a:t>amin’ny</a:t>
            </a:r>
            <a:r>
              <a:rPr lang="fr-FR" sz="1900" b="1" dirty="0">
                <a:solidFill>
                  <a:prstClr val="black"/>
                </a:solidFill>
              </a:rPr>
              <a:t> </a:t>
            </a:r>
            <a:r>
              <a:rPr lang="fr-FR" sz="1900" b="1" dirty="0" err="1">
                <a:solidFill>
                  <a:prstClr val="black"/>
                </a:solidFill>
              </a:rPr>
              <a:t>alalan'ny</a:t>
            </a:r>
            <a:r>
              <a:rPr lang="fr-FR" sz="1900" b="1" dirty="0">
                <a:solidFill>
                  <a:prstClr val="black"/>
                </a:solidFill>
              </a:rPr>
              <a:t> </a:t>
            </a:r>
            <a:r>
              <a:rPr lang="fr-FR" sz="1900" b="1" dirty="0" err="1">
                <a:solidFill>
                  <a:prstClr val="black"/>
                </a:solidFill>
              </a:rPr>
              <a:t>fanomezam-pahasoavana</a:t>
            </a:r>
            <a:r>
              <a:rPr lang="fr-FR" sz="1900" b="1" dirty="0">
                <a:solidFill>
                  <a:prstClr val="black"/>
                </a:solidFill>
              </a:rPr>
              <a:t> ho </a:t>
            </a:r>
            <a:r>
              <a:rPr lang="fr-FR" sz="1900" b="1" dirty="0" err="1">
                <a:solidFill>
                  <a:prstClr val="black"/>
                </a:solidFill>
              </a:rPr>
              <a:t>an’ny</a:t>
            </a:r>
            <a:r>
              <a:rPr lang="fr-FR" sz="1900" b="1" dirty="0">
                <a:solidFill>
                  <a:prstClr val="black"/>
                </a:solidFill>
              </a:rPr>
              <a:t> </a:t>
            </a:r>
            <a:r>
              <a:rPr lang="fr-FR" sz="1900" b="1" dirty="0" err="1">
                <a:solidFill>
                  <a:prstClr val="black"/>
                </a:solidFill>
              </a:rPr>
              <a:t>mpanao</a:t>
            </a:r>
            <a:r>
              <a:rPr lang="fr-FR" sz="1900" b="1" dirty="0">
                <a:solidFill>
                  <a:prstClr val="black"/>
                </a:solidFill>
              </a:rPr>
              <a:t> </a:t>
            </a:r>
            <a:r>
              <a:rPr lang="fr-FR" sz="1900" b="1" dirty="0" err="1">
                <a:solidFill>
                  <a:prstClr val="black"/>
                </a:solidFill>
              </a:rPr>
              <a:t>trano</a:t>
            </a:r>
            <a:r>
              <a:rPr lang="fr-FR" sz="1900" b="1" dirty="0">
                <a:solidFill>
                  <a:prstClr val="black"/>
                </a:solidFill>
              </a:rPr>
              <a:t> </a:t>
            </a:r>
            <a:r>
              <a:rPr lang="fr-FR" sz="1900" b="1" dirty="0" err="1">
                <a:solidFill>
                  <a:prstClr val="black"/>
                </a:solidFill>
              </a:rPr>
              <a:t>izany</a:t>
            </a:r>
            <a:r>
              <a:rPr kumimoji="0" lang="en" sz="1900" b="1" i="0" u="none" strike="noStrike" kern="1200" cap="none" spc="0" normalizeH="0" baseline="0" noProof="0" dirty="0">
                <a:ln>
                  <a:noFill/>
                </a:ln>
                <a:solidFill>
                  <a:prstClr val="black"/>
                </a:solidFill>
                <a:effectLst/>
                <a:uLnTx/>
                <a:uFillTx/>
                <a:latin typeface="Aptos" panose="02110004020202020204"/>
              </a:rPr>
              <a:t>.</a:t>
            </a: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2409194864"/>
              </p:ext>
            </p:extLst>
          </p:nvPr>
        </p:nvGraphicFramePr>
        <p:xfrm>
          <a:off x="53431" y="4341853"/>
          <a:ext cx="9439709"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30469" y="5335075"/>
            <a:ext cx="9803694" cy="969496"/>
          </a:xfrm>
          <a:prstGeom prst="rect">
            <a:avLst/>
          </a:prstGeom>
          <a:noFill/>
        </p:spPr>
        <p:txBody>
          <a:bodyPr wrap="square" rtlCol="0">
            <a:spAutoFit/>
          </a:bodyPr>
          <a:lstStyle/>
          <a:p>
            <a:pPr lvl="0">
              <a:spcBef>
                <a:spcPts val="600"/>
              </a:spcBef>
              <a:defRPr/>
            </a:pPr>
            <a:r>
              <a:rPr lang="fr-FR" sz="1900" b="1" dirty="0">
                <a:solidFill>
                  <a:prstClr val="black"/>
                </a:solidFill>
              </a:rPr>
              <a:t>Ao </a:t>
            </a:r>
            <a:r>
              <a:rPr lang="fr-FR" sz="1900" b="1" dirty="0" err="1">
                <a:solidFill>
                  <a:prstClr val="black"/>
                </a:solidFill>
              </a:rPr>
              <a:t>anivon’ny</a:t>
            </a:r>
            <a:r>
              <a:rPr lang="fr-FR" sz="1900" b="1" dirty="0">
                <a:solidFill>
                  <a:prstClr val="black"/>
                </a:solidFill>
              </a:rPr>
              <a:t> </a:t>
            </a:r>
            <a:r>
              <a:rPr lang="fr-FR" sz="1900" b="1" dirty="0" err="1">
                <a:solidFill>
                  <a:prstClr val="black"/>
                </a:solidFill>
              </a:rPr>
              <a:t>toromarika</a:t>
            </a:r>
            <a:r>
              <a:rPr lang="fr-FR" sz="1900" b="1" dirty="0">
                <a:solidFill>
                  <a:prstClr val="black"/>
                </a:solidFill>
              </a:rPr>
              <a:t> </a:t>
            </a:r>
            <a:r>
              <a:rPr lang="fr-FR" sz="1900" b="1" dirty="0" err="1">
                <a:solidFill>
                  <a:prstClr val="black"/>
                </a:solidFill>
              </a:rPr>
              <a:t>momba</a:t>
            </a:r>
            <a:r>
              <a:rPr lang="fr-FR" sz="1900" b="1" dirty="0">
                <a:solidFill>
                  <a:prstClr val="black"/>
                </a:solidFill>
              </a:rPr>
              <a:t> </a:t>
            </a:r>
            <a:r>
              <a:rPr lang="fr-FR" sz="1900" b="1" dirty="0" err="1">
                <a:solidFill>
                  <a:prstClr val="black"/>
                </a:solidFill>
              </a:rPr>
              <a:t>ny</a:t>
            </a:r>
            <a:r>
              <a:rPr lang="fr-FR" sz="1900" b="1" dirty="0">
                <a:solidFill>
                  <a:prstClr val="black"/>
                </a:solidFill>
              </a:rPr>
              <a:t> </a:t>
            </a:r>
            <a:r>
              <a:rPr lang="fr-FR" sz="1900" b="1" dirty="0" err="1">
                <a:solidFill>
                  <a:prstClr val="black"/>
                </a:solidFill>
              </a:rPr>
              <a:t>fanorenana</a:t>
            </a:r>
            <a:r>
              <a:rPr lang="fr-FR" sz="1900" b="1" dirty="0">
                <a:solidFill>
                  <a:prstClr val="black"/>
                </a:solidFill>
              </a:rPr>
              <a:t> </a:t>
            </a:r>
            <a:r>
              <a:rPr lang="fr-FR" sz="1900" b="1" dirty="0" err="1">
                <a:solidFill>
                  <a:prstClr val="black"/>
                </a:solidFill>
              </a:rPr>
              <a:t>ny</a:t>
            </a:r>
            <a:r>
              <a:rPr lang="fr-FR" sz="1900" b="1" dirty="0">
                <a:solidFill>
                  <a:prstClr val="black"/>
                </a:solidFill>
              </a:rPr>
              <a:t> </a:t>
            </a:r>
            <a:r>
              <a:rPr lang="fr-FR" sz="1900" b="1" dirty="0" err="1">
                <a:solidFill>
                  <a:prstClr val="black"/>
                </a:solidFill>
              </a:rPr>
              <a:t>fitoerana</a:t>
            </a:r>
            <a:r>
              <a:rPr lang="fr-FR" sz="1900" b="1" dirty="0">
                <a:solidFill>
                  <a:prstClr val="black"/>
                </a:solidFill>
              </a:rPr>
              <a:t> </a:t>
            </a:r>
            <a:r>
              <a:rPr lang="fr-FR" sz="1900" b="1" dirty="0" err="1">
                <a:solidFill>
                  <a:prstClr val="black"/>
                </a:solidFill>
              </a:rPr>
              <a:t>masina</a:t>
            </a:r>
            <a:r>
              <a:rPr lang="fr-FR" sz="1900" b="1" dirty="0">
                <a:solidFill>
                  <a:prstClr val="black"/>
                </a:solidFill>
              </a:rPr>
              <a:t> dia </a:t>
            </a:r>
            <a:r>
              <a:rPr lang="fr-FR" sz="1900" b="1" dirty="0" err="1">
                <a:solidFill>
                  <a:prstClr val="black"/>
                </a:solidFill>
              </a:rPr>
              <a:t>misy</a:t>
            </a:r>
            <a:r>
              <a:rPr lang="fr-FR" sz="1900" b="1" dirty="0">
                <a:solidFill>
                  <a:prstClr val="black"/>
                </a:solidFill>
              </a:rPr>
              <a:t> </a:t>
            </a:r>
            <a:r>
              <a:rPr lang="fr-FR" sz="1900" b="1" dirty="0" err="1">
                <a:solidFill>
                  <a:prstClr val="black"/>
                </a:solidFill>
              </a:rPr>
              <a:t>firesahana</a:t>
            </a:r>
            <a:r>
              <a:rPr lang="fr-FR" sz="1900" b="1" dirty="0">
                <a:solidFill>
                  <a:prstClr val="black"/>
                </a:solidFill>
              </a:rPr>
              <a:t> </a:t>
            </a:r>
            <a:r>
              <a:rPr lang="fr-FR" sz="1900" b="1" dirty="0" err="1">
                <a:solidFill>
                  <a:prstClr val="black"/>
                </a:solidFill>
              </a:rPr>
              <a:t>manokana</a:t>
            </a:r>
            <a:r>
              <a:rPr lang="fr-FR" sz="1900" b="1" dirty="0">
                <a:solidFill>
                  <a:prstClr val="black"/>
                </a:solidFill>
              </a:rPr>
              <a:t> </a:t>
            </a:r>
            <a:r>
              <a:rPr lang="fr-FR" sz="1900" b="1" dirty="0" err="1">
                <a:solidFill>
                  <a:prstClr val="black"/>
                </a:solidFill>
              </a:rPr>
              <a:t>momba</a:t>
            </a:r>
            <a:r>
              <a:rPr lang="fr-FR" sz="1900" b="1" dirty="0">
                <a:solidFill>
                  <a:prstClr val="black"/>
                </a:solidFill>
              </a:rPr>
              <a:t> </a:t>
            </a:r>
            <a:r>
              <a:rPr lang="fr-FR" sz="1900" b="1" dirty="0" err="1">
                <a:solidFill>
                  <a:prstClr val="black"/>
                </a:solidFill>
              </a:rPr>
              <a:t>ny</a:t>
            </a:r>
            <a:r>
              <a:rPr lang="fr-FR" sz="1900" b="1" dirty="0">
                <a:solidFill>
                  <a:prstClr val="black"/>
                </a:solidFill>
              </a:rPr>
              <a:t> </a:t>
            </a:r>
            <a:r>
              <a:rPr lang="fr-FR" sz="1900" b="1" dirty="0" err="1">
                <a:solidFill>
                  <a:prstClr val="black"/>
                </a:solidFill>
              </a:rPr>
              <a:t>Sabata</a:t>
            </a:r>
            <a:r>
              <a:rPr lang="fr-FR" sz="1900" b="1" dirty="0">
                <a:solidFill>
                  <a:prstClr val="black"/>
                </a:solidFill>
              </a:rPr>
              <a:t>. (</a:t>
            </a:r>
            <a:r>
              <a:rPr lang="fr-FR" sz="1900" b="1" dirty="0" err="1">
                <a:solidFill>
                  <a:prstClr val="black"/>
                </a:solidFill>
              </a:rPr>
              <a:t>Eks</a:t>
            </a:r>
            <a:r>
              <a:rPr lang="fr-FR" sz="1900" b="1" dirty="0">
                <a:solidFill>
                  <a:prstClr val="black"/>
                </a:solidFill>
              </a:rPr>
              <a:t>. 31:12-17). </a:t>
            </a:r>
            <a:r>
              <a:rPr lang="fr-FR" sz="1900" b="1" dirty="0" err="1">
                <a:solidFill>
                  <a:prstClr val="black"/>
                </a:solidFill>
              </a:rPr>
              <a:t>Inona</a:t>
            </a:r>
            <a:r>
              <a:rPr lang="fr-FR" sz="1900" b="1" dirty="0">
                <a:solidFill>
                  <a:prstClr val="black"/>
                </a:solidFill>
              </a:rPr>
              <a:t> no </a:t>
            </a:r>
            <a:r>
              <a:rPr lang="fr-FR" sz="1900" b="1" dirty="0" err="1">
                <a:solidFill>
                  <a:prstClr val="black"/>
                </a:solidFill>
              </a:rPr>
              <a:t>ifandraisan’ny</a:t>
            </a:r>
            <a:r>
              <a:rPr lang="fr-FR" sz="1900" b="1" dirty="0">
                <a:solidFill>
                  <a:prstClr val="black"/>
                </a:solidFill>
              </a:rPr>
              <a:t> </a:t>
            </a:r>
            <a:r>
              <a:rPr lang="fr-FR" sz="1900" b="1" dirty="0" err="1">
                <a:solidFill>
                  <a:prstClr val="black"/>
                </a:solidFill>
              </a:rPr>
              <a:t>Sabata</a:t>
            </a:r>
            <a:r>
              <a:rPr lang="fr-FR" sz="1900" b="1" dirty="0">
                <a:solidFill>
                  <a:prstClr val="black"/>
                </a:solidFill>
              </a:rPr>
              <a:t> </a:t>
            </a:r>
            <a:r>
              <a:rPr lang="fr-FR" sz="1900" b="1" dirty="0" err="1">
                <a:solidFill>
                  <a:prstClr val="black"/>
                </a:solidFill>
              </a:rPr>
              <a:t>amin’izany</a:t>
            </a:r>
            <a:r>
              <a:rPr lang="fr-FR" sz="1900" b="1" dirty="0">
                <a:solidFill>
                  <a:prstClr val="black"/>
                </a:solidFill>
              </a:rPr>
              <a:t> </a:t>
            </a:r>
            <a:r>
              <a:rPr lang="fr-FR" sz="1900" b="1" dirty="0" err="1">
                <a:solidFill>
                  <a:prstClr val="black"/>
                </a:solidFill>
              </a:rPr>
              <a:t>rehetra</a:t>
            </a:r>
            <a:r>
              <a:rPr lang="fr-FR" sz="1900" b="1" dirty="0">
                <a:solidFill>
                  <a:prstClr val="black"/>
                </a:solidFill>
              </a:rPr>
              <a:t> </a:t>
            </a:r>
            <a:r>
              <a:rPr lang="fr-FR" sz="1900" b="1" dirty="0" err="1">
                <a:solidFill>
                  <a:prstClr val="black"/>
                </a:solidFill>
              </a:rPr>
              <a:t>izany</a:t>
            </a:r>
            <a:r>
              <a:rPr kumimoji="0" lang="en" sz="1900" b="1" i="0" u="none" strike="noStrike" kern="1200" cap="none" spc="0" normalizeH="0" baseline="0" noProof="0" dirty="0">
                <a:ln>
                  <a:noFill/>
                </a:ln>
                <a:solidFill>
                  <a:prstClr val="black"/>
                </a:solidFill>
                <a:effectLst/>
                <a:uLnTx/>
                <a:uFillTx/>
                <a:latin typeface="Aptos" panose="02110004020202020204"/>
              </a:rPr>
              <a:t>?</a:t>
            </a: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579005" y="3735971"/>
            <a:ext cx="2656161" cy="2487988"/>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30469" y="3955249"/>
            <a:ext cx="12052700" cy="384721"/>
          </a:xfrm>
          <a:prstGeom prst="rect">
            <a:avLst/>
          </a:prstGeom>
          <a:noFill/>
        </p:spPr>
        <p:txBody>
          <a:bodyPr wrap="square">
            <a:spAutoFit/>
          </a:bodyPr>
          <a:lstStyle/>
          <a:p>
            <a:pPr lvl="0">
              <a:spcBef>
                <a:spcPts val="600"/>
              </a:spcBef>
              <a:defRPr/>
            </a:pPr>
            <a:r>
              <a:rPr lang="fr-FR" sz="1900" b="1" dirty="0" err="1">
                <a:solidFill>
                  <a:prstClr val="black"/>
                </a:solidFill>
              </a:rPr>
              <a:t>Nanome</a:t>
            </a:r>
            <a:r>
              <a:rPr lang="fr-FR" sz="1900" b="1" dirty="0">
                <a:solidFill>
                  <a:prstClr val="black"/>
                </a:solidFill>
              </a:rPr>
              <a:t> </a:t>
            </a:r>
            <a:r>
              <a:rPr lang="fr-FR" sz="1900" b="1" dirty="0" err="1">
                <a:solidFill>
                  <a:prstClr val="black"/>
                </a:solidFill>
              </a:rPr>
              <a:t>fanomezana</a:t>
            </a:r>
            <a:r>
              <a:rPr lang="fr-FR" sz="1900" b="1" dirty="0">
                <a:solidFill>
                  <a:prstClr val="black"/>
                </a:solidFill>
              </a:rPr>
              <a:t> </a:t>
            </a:r>
            <a:r>
              <a:rPr lang="fr-FR" sz="1900" b="1" dirty="0" err="1">
                <a:solidFill>
                  <a:prstClr val="black"/>
                </a:solidFill>
              </a:rPr>
              <a:t>manokana</a:t>
            </a:r>
            <a:r>
              <a:rPr lang="fr-FR" sz="1900" b="1" dirty="0">
                <a:solidFill>
                  <a:prstClr val="black"/>
                </a:solidFill>
              </a:rPr>
              <a:t> </a:t>
            </a:r>
            <a:r>
              <a:rPr lang="fr-FR" sz="1900" b="1" dirty="0" err="1">
                <a:solidFill>
                  <a:prstClr val="black"/>
                </a:solidFill>
              </a:rPr>
              <a:t>ny</a:t>
            </a:r>
            <a:r>
              <a:rPr lang="fr-FR" sz="1900" b="1" dirty="0">
                <a:solidFill>
                  <a:prstClr val="black"/>
                </a:solidFill>
              </a:rPr>
              <a:t> </a:t>
            </a:r>
            <a:r>
              <a:rPr lang="fr-FR" sz="1900" b="1" dirty="0" err="1">
                <a:solidFill>
                  <a:prstClr val="black"/>
                </a:solidFill>
              </a:rPr>
              <a:t>Fanahy</a:t>
            </a:r>
            <a:r>
              <a:rPr lang="fr-FR" sz="1900" b="1" dirty="0">
                <a:solidFill>
                  <a:prstClr val="black"/>
                </a:solidFill>
              </a:rPr>
              <a:t> </a:t>
            </a:r>
            <a:r>
              <a:rPr lang="fr-FR" sz="1900" b="1" dirty="0" err="1">
                <a:solidFill>
                  <a:prstClr val="black"/>
                </a:solidFill>
              </a:rPr>
              <a:t>Masina</a:t>
            </a:r>
            <a:r>
              <a:rPr lang="fr-FR" sz="1900" b="1" dirty="0">
                <a:solidFill>
                  <a:prstClr val="black"/>
                </a:solidFill>
              </a:rPr>
              <a:t> ho </a:t>
            </a:r>
            <a:r>
              <a:rPr lang="fr-FR" sz="1900" b="1" dirty="0" err="1">
                <a:solidFill>
                  <a:prstClr val="black"/>
                </a:solidFill>
              </a:rPr>
              <a:t>an'ireo</a:t>
            </a:r>
            <a:r>
              <a:rPr lang="fr-FR" sz="1900" b="1" dirty="0">
                <a:solidFill>
                  <a:prstClr val="black"/>
                </a:solidFill>
              </a:rPr>
              <a:t> an-</a:t>
            </a:r>
            <a:r>
              <a:rPr lang="fr-FR" sz="1900" b="1" dirty="0" err="1">
                <a:solidFill>
                  <a:prstClr val="black"/>
                </a:solidFill>
              </a:rPr>
              <a:t>tsipiriany</a:t>
            </a:r>
            <a:r>
              <a:rPr lang="fr-FR" sz="1900" b="1" dirty="0">
                <a:solidFill>
                  <a:prstClr val="black"/>
                </a:solidFill>
              </a:rPr>
              <a:t> </a:t>
            </a:r>
            <a:r>
              <a:rPr lang="fr-FR" sz="1900" b="1" dirty="0" err="1">
                <a:solidFill>
                  <a:prstClr val="black"/>
                </a:solidFill>
              </a:rPr>
              <a:t>ireo</a:t>
            </a:r>
            <a:r>
              <a:rPr kumimoji="0" lang="en" sz="1900" b="1" i="0" u="none" strike="noStrike" kern="1200" cap="none" spc="0" normalizeH="0" baseline="0" noProof="0" dirty="0">
                <a:ln>
                  <a:noFill/>
                </a:ln>
                <a:solidFill>
                  <a:prstClr val="black"/>
                </a:solidFill>
                <a:effectLst/>
                <a:uLnTx/>
                <a:uFillTx/>
                <a:latin typeface="Aptos" panose="02110004020202020204"/>
              </a:rPr>
              <a:t>:</a:t>
            </a:r>
          </a:p>
        </p:txBody>
      </p:sp>
      <p:sp>
        <p:nvSpPr>
          <p:cNvPr id="11" name="CuadroTexto 10">
            <a:extLst>
              <a:ext uri="{FF2B5EF4-FFF2-40B4-BE49-F238E27FC236}">
                <a16:creationId xmlns:a16="http://schemas.microsoft.com/office/drawing/2014/main" id="{5699DB4C-72F9-5A45-C9ED-FFCF207484E4}"/>
              </a:ext>
            </a:extLst>
          </p:cNvPr>
          <p:cNvSpPr txBox="1"/>
          <p:nvPr/>
        </p:nvSpPr>
        <p:spPr>
          <a:xfrm>
            <a:off x="-8000" y="6183263"/>
            <a:ext cx="11913405" cy="677108"/>
          </a:xfrm>
          <a:prstGeom prst="rect">
            <a:avLst/>
          </a:prstGeom>
          <a:noFill/>
        </p:spPr>
        <p:txBody>
          <a:bodyPr wrap="square">
            <a:spAutoFit/>
          </a:bodyPr>
          <a:lstStyle/>
          <a:p>
            <a:pPr lvl="0">
              <a:spcBef>
                <a:spcPts val="600"/>
              </a:spcBef>
              <a:defRPr/>
            </a:pPr>
            <a:r>
              <a:rPr lang="fr-FR" sz="1900" b="1" dirty="0">
                <a:solidFill>
                  <a:prstClr val="black"/>
                </a:solidFill>
              </a:rPr>
              <a:t>Ny </a:t>
            </a:r>
            <a:r>
              <a:rPr lang="fr-FR" sz="1900" b="1" dirty="0" err="1">
                <a:solidFill>
                  <a:prstClr val="black"/>
                </a:solidFill>
              </a:rPr>
              <a:t>fahamasinana</a:t>
            </a:r>
            <a:r>
              <a:rPr lang="fr-FR" sz="1900" b="1" dirty="0">
                <a:solidFill>
                  <a:prstClr val="black"/>
                </a:solidFill>
              </a:rPr>
              <a:t> no </a:t>
            </a:r>
            <a:r>
              <a:rPr lang="fr-FR" sz="1900" b="1" dirty="0" err="1">
                <a:solidFill>
                  <a:prstClr val="black"/>
                </a:solidFill>
              </a:rPr>
              <a:t>fanalahidy</a:t>
            </a:r>
            <a:r>
              <a:rPr lang="fr-FR" sz="1900" b="1" dirty="0">
                <a:solidFill>
                  <a:prstClr val="black"/>
                </a:solidFill>
              </a:rPr>
              <a:t>. </a:t>
            </a:r>
            <a:r>
              <a:rPr lang="fr-FR" sz="1900" b="1" dirty="0" err="1">
                <a:solidFill>
                  <a:prstClr val="black"/>
                </a:solidFill>
              </a:rPr>
              <a:t>Tsy</a:t>
            </a:r>
            <a:r>
              <a:rPr lang="fr-FR" sz="1900" b="1" dirty="0">
                <a:solidFill>
                  <a:prstClr val="black"/>
                </a:solidFill>
              </a:rPr>
              <a:t> </a:t>
            </a:r>
            <a:r>
              <a:rPr lang="fr-FR" sz="1900" b="1" dirty="0" err="1">
                <a:solidFill>
                  <a:prstClr val="black"/>
                </a:solidFill>
              </a:rPr>
              <a:t>maintsy</a:t>
            </a:r>
            <a:r>
              <a:rPr lang="fr-FR" sz="1900" b="1" dirty="0">
                <a:solidFill>
                  <a:prstClr val="black"/>
                </a:solidFill>
              </a:rPr>
              <a:t> </a:t>
            </a:r>
            <a:r>
              <a:rPr lang="fr-FR" sz="1900" b="1" dirty="0" err="1">
                <a:solidFill>
                  <a:prstClr val="black"/>
                </a:solidFill>
              </a:rPr>
              <a:t>masina</a:t>
            </a:r>
            <a:r>
              <a:rPr lang="fr-FR" sz="1900" b="1" dirty="0">
                <a:solidFill>
                  <a:prstClr val="black"/>
                </a:solidFill>
              </a:rPr>
              <a:t> </a:t>
            </a:r>
            <a:r>
              <a:rPr lang="fr-FR" sz="1900" b="1" dirty="0" err="1">
                <a:solidFill>
                  <a:prstClr val="black"/>
                </a:solidFill>
              </a:rPr>
              <a:t>toa</a:t>
            </a:r>
            <a:r>
              <a:rPr lang="fr-FR" sz="1900" b="1" dirty="0">
                <a:solidFill>
                  <a:prstClr val="black"/>
                </a:solidFill>
              </a:rPr>
              <a:t> Azy </a:t>
            </a:r>
            <a:r>
              <a:rPr lang="fr-FR" sz="1900" b="1" dirty="0" err="1">
                <a:solidFill>
                  <a:prstClr val="black"/>
                </a:solidFill>
              </a:rPr>
              <a:t>isika</a:t>
            </a:r>
            <a:r>
              <a:rPr lang="fr-FR" sz="1900" b="1" dirty="0">
                <a:solidFill>
                  <a:prstClr val="black"/>
                </a:solidFill>
              </a:rPr>
              <a:t> </a:t>
            </a:r>
            <a:r>
              <a:rPr lang="fr-FR" sz="1900" b="1" dirty="0" err="1">
                <a:solidFill>
                  <a:prstClr val="black"/>
                </a:solidFill>
              </a:rPr>
              <a:t>rehefa</a:t>
            </a:r>
            <a:r>
              <a:rPr lang="fr-FR" sz="1900" b="1" dirty="0">
                <a:solidFill>
                  <a:prstClr val="black"/>
                </a:solidFill>
              </a:rPr>
              <a:t> </a:t>
            </a:r>
            <a:r>
              <a:rPr lang="fr-FR" sz="1900" b="1" dirty="0" err="1">
                <a:solidFill>
                  <a:prstClr val="black"/>
                </a:solidFill>
              </a:rPr>
              <a:t>hanatona</a:t>
            </a:r>
            <a:r>
              <a:rPr lang="fr-FR" sz="1900" b="1" dirty="0">
                <a:solidFill>
                  <a:prstClr val="black"/>
                </a:solidFill>
              </a:rPr>
              <a:t> </a:t>
            </a:r>
            <a:r>
              <a:rPr lang="fr-FR" sz="1900" b="1" dirty="0" err="1">
                <a:solidFill>
                  <a:prstClr val="black"/>
                </a:solidFill>
              </a:rPr>
              <a:t>an’Andriamanitra</a:t>
            </a:r>
            <a:r>
              <a:rPr lang="fr-FR" sz="1900" b="1" dirty="0">
                <a:solidFill>
                  <a:prstClr val="black"/>
                </a:solidFill>
              </a:rPr>
              <a:t> </a:t>
            </a:r>
            <a:r>
              <a:rPr lang="fr-FR" sz="1900" b="1" dirty="0" err="1">
                <a:solidFill>
                  <a:prstClr val="black"/>
                </a:solidFill>
              </a:rPr>
              <a:t>Masina</a:t>
            </a:r>
            <a:r>
              <a:rPr lang="fr-FR" sz="1900" b="1" dirty="0">
                <a:solidFill>
                  <a:prstClr val="black"/>
                </a:solidFill>
              </a:rPr>
              <a:t>. Ny </a:t>
            </a:r>
            <a:r>
              <a:rPr lang="fr-FR" sz="1900" b="1" dirty="0" err="1">
                <a:solidFill>
                  <a:prstClr val="black"/>
                </a:solidFill>
              </a:rPr>
              <a:t>Sabata</a:t>
            </a:r>
            <a:r>
              <a:rPr lang="fr-FR" sz="1900" b="1" dirty="0">
                <a:solidFill>
                  <a:prstClr val="black"/>
                </a:solidFill>
              </a:rPr>
              <a:t> no </a:t>
            </a:r>
            <a:r>
              <a:rPr lang="fr-FR" sz="1900" b="1" dirty="0" err="1">
                <a:solidFill>
                  <a:prstClr val="black"/>
                </a:solidFill>
              </a:rPr>
              <a:t>famantarana</a:t>
            </a:r>
            <a:r>
              <a:rPr lang="fr-FR" sz="1900" b="1" dirty="0">
                <a:solidFill>
                  <a:prstClr val="black"/>
                </a:solidFill>
              </a:rPr>
              <a:t> </a:t>
            </a:r>
            <a:r>
              <a:rPr lang="fr-FR" sz="1900" b="1" dirty="0" err="1">
                <a:solidFill>
                  <a:prstClr val="black"/>
                </a:solidFill>
              </a:rPr>
              <a:t>an'izany</a:t>
            </a:r>
            <a:r>
              <a:rPr lang="fr-FR" sz="1900" b="1" dirty="0">
                <a:solidFill>
                  <a:prstClr val="black"/>
                </a:solidFill>
              </a:rPr>
              <a:t> </a:t>
            </a:r>
            <a:r>
              <a:rPr lang="fr-FR" sz="1900" b="1" dirty="0" err="1">
                <a:solidFill>
                  <a:prstClr val="black"/>
                </a:solidFill>
              </a:rPr>
              <a:t>fahamasinana</a:t>
            </a:r>
            <a:r>
              <a:rPr lang="fr-FR" sz="1900" b="1" dirty="0">
                <a:solidFill>
                  <a:prstClr val="black"/>
                </a:solidFill>
              </a:rPr>
              <a:t> </a:t>
            </a:r>
            <a:r>
              <a:rPr lang="fr-FR" sz="1900" b="1" dirty="0" err="1">
                <a:solidFill>
                  <a:prstClr val="black"/>
                </a:solidFill>
              </a:rPr>
              <a:t>izany</a:t>
            </a:r>
            <a:r>
              <a:rPr lang="fr-FR" sz="1900" b="1" dirty="0">
                <a:solidFill>
                  <a:prstClr val="black"/>
                </a:solidFill>
              </a:rPr>
              <a:t> (</a:t>
            </a:r>
            <a:r>
              <a:rPr lang="fr-FR" sz="1900" b="1" dirty="0" err="1">
                <a:solidFill>
                  <a:prstClr val="black"/>
                </a:solidFill>
              </a:rPr>
              <a:t>Eks</a:t>
            </a:r>
            <a:r>
              <a:rPr lang="fr-FR" sz="1900" b="1" dirty="0">
                <a:solidFill>
                  <a:prstClr val="black"/>
                </a:solidFill>
              </a:rPr>
              <a:t>. 31:13; </a:t>
            </a:r>
            <a:r>
              <a:rPr lang="fr-FR" sz="1900" b="1" dirty="0" err="1">
                <a:solidFill>
                  <a:prstClr val="black"/>
                </a:solidFill>
              </a:rPr>
              <a:t>Ezek</a:t>
            </a:r>
            <a:r>
              <a:rPr kumimoji="0" lang="en" sz="1900" b="1" i="0" u="none" strike="noStrike" kern="1200" cap="none" spc="0" normalizeH="0" baseline="0" noProof="0" dirty="0">
                <a:ln>
                  <a:noFill/>
                </a:ln>
                <a:solidFill>
                  <a:prstClr val="black"/>
                </a:solidFill>
                <a:effectLst/>
                <a:uLnTx/>
                <a:uFillTx/>
                <a:latin typeface="Aptos" panose="02110004020202020204"/>
              </a:rPr>
              <a:t>. 20:12, 20).</a:t>
            </a: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244606" y="27721"/>
            <a:ext cx="7702787" cy="6571030"/>
          </a:xfrm>
          <a:prstGeom prst="rect">
            <a:avLst/>
          </a:prstGeom>
          <a:noFill/>
        </p:spPr>
        <p:txBody>
          <a:bodyPr wrap="square">
            <a:spAutoFit/>
          </a:bodyPr>
          <a:lstStyle/>
          <a:p>
            <a:pPr lvl="0">
              <a:spcBef>
                <a:spcPts val="600"/>
              </a:spcBef>
              <a:defRPr/>
            </a:pPr>
            <a:r>
              <a:rPr kumimoji="0" lang="en" sz="2600" b="1" i="0" u="none" strike="noStrike" kern="1200" cap="none" spc="0" normalizeH="0" baseline="0" noProof="0" dirty="0">
                <a:ln>
                  <a:noFill/>
                </a:ln>
                <a:solidFill>
                  <a:prstClr val="black"/>
                </a:solidFill>
                <a:effectLst/>
                <a:uLnTx/>
                <a:uFillTx/>
                <a:latin typeface="Constantia" panose="02030602050306030303" pitchFamily="18" charset="0"/>
              </a:rPr>
              <a:t>“</a:t>
            </a:r>
            <a:r>
              <a:rPr lang="en-US" sz="2600" b="1" dirty="0" err="1">
                <a:solidFill>
                  <a:prstClr val="black"/>
                </a:solidFill>
                <a:latin typeface="Constantia" panose="02030602050306030303" pitchFamily="18" charset="0"/>
              </a:rPr>
              <a:t>Tamin’ny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nanorenana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fitoerana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masina</a:t>
            </a:r>
            <a:r>
              <a:rPr lang="en-US" sz="2600" b="1" dirty="0">
                <a:solidFill>
                  <a:prstClr val="black"/>
                </a:solidFill>
                <a:latin typeface="Constantia" panose="02030602050306030303" pitchFamily="18" charset="0"/>
              </a:rPr>
              <a:t> ho </a:t>
            </a:r>
            <a:r>
              <a:rPr lang="en-US" sz="2600" b="1" dirty="0" err="1">
                <a:solidFill>
                  <a:prstClr val="black"/>
                </a:solidFill>
                <a:latin typeface="Constantia" panose="02030602050306030303" pitchFamily="18" charset="0"/>
              </a:rPr>
              <a:t>fonenan’Andriamanitra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dia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nomena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baiko</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hanao</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zavatra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rehetra</a:t>
            </a:r>
            <a:r>
              <a:rPr lang="en-US" sz="2600" b="1" dirty="0">
                <a:solidFill>
                  <a:prstClr val="black"/>
                </a:solidFill>
                <a:latin typeface="Constantia" panose="02030602050306030303" pitchFamily="18" charset="0"/>
              </a:rPr>
              <a:t> ho </a:t>
            </a:r>
            <a:r>
              <a:rPr lang="en-US" sz="2600" b="1" dirty="0" err="1">
                <a:solidFill>
                  <a:prstClr val="black"/>
                </a:solidFill>
                <a:latin typeface="Constantia" panose="02030602050306030303" pitchFamily="18" charset="0"/>
              </a:rPr>
              <a:t>araka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endriky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zavatra</a:t>
            </a:r>
            <a:r>
              <a:rPr lang="en-US" sz="2600" b="1" dirty="0">
                <a:solidFill>
                  <a:prstClr val="black"/>
                </a:solidFill>
                <a:latin typeface="Constantia" panose="02030602050306030303" pitchFamily="18" charset="0"/>
              </a:rPr>
              <a:t> any an-</a:t>
            </a:r>
            <a:r>
              <a:rPr lang="en-US" sz="2600" b="1" dirty="0" err="1">
                <a:solidFill>
                  <a:prstClr val="black"/>
                </a:solidFill>
                <a:latin typeface="Constantia" panose="02030602050306030303" pitchFamily="18" charset="0"/>
              </a:rPr>
              <a:t>danitra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Mosesy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Nantsoin'Andriamanitra</a:t>
            </a:r>
            <a:r>
              <a:rPr lang="en-US" sz="2600" b="1" dirty="0">
                <a:solidFill>
                  <a:prstClr val="black"/>
                </a:solidFill>
                <a:latin typeface="Constantia" panose="02030602050306030303" pitchFamily="18" charset="0"/>
              </a:rPr>
              <a:t> ho </a:t>
            </a:r>
            <a:r>
              <a:rPr lang="en-US" sz="2600" b="1" dirty="0" err="1">
                <a:solidFill>
                  <a:prstClr val="black"/>
                </a:solidFill>
                <a:latin typeface="Constantia" panose="02030602050306030303" pitchFamily="18" charset="0"/>
              </a:rPr>
              <a:t>ao</a:t>
            </a:r>
            <a:r>
              <a:rPr lang="en-US" sz="2600" b="1" dirty="0">
                <a:solidFill>
                  <a:prstClr val="black"/>
                </a:solidFill>
                <a:latin typeface="Constantia" panose="02030602050306030303" pitchFamily="18" charset="0"/>
              </a:rPr>
              <a:t> an-</a:t>
            </a:r>
            <a:r>
              <a:rPr lang="en-US" sz="2600" b="1" dirty="0" err="1">
                <a:solidFill>
                  <a:prstClr val="black"/>
                </a:solidFill>
                <a:latin typeface="Constantia" panose="02030602050306030303" pitchFamily="18" charset="0"/>
              </a:rPr>
              <a:t>tendrombohitra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izy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mba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hanehoany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aminy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zavatra</a:t>
            </a:r>
            <a:r>
              <a:rPr lang="en-US" sz="2600" b="1" dirty="0">
                <a:solidFill>
                  <a:prstClr val="black"/>
                </a:solidFill>
                <a:latin typeface="Constantia" panose="02030602050306030303" pitchFamily="18" charset="0"/>
              </a:rPr>
              <a:t> any an-</a:t>
            </a:r>
            <a:r>
              <a:rPr lang="en-US" sz="2600" b="1" dirty="0" err="1">
                <a:solidFill>
                  <a:prstClr val="black"/>
                </a:solidFill>
                <a:latin typeface="Constantia" panose="02030602050306030303" pitchFamily="18" charset="0"/>
              </a:rPr>
              <a:t>danitra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koa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naorina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hitovy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aminy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tabernakely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sy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ireo</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zavatra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rehetra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ao</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aminy</a:t>
            </a:r>
            <a:r>
              <a:rPr lang="en-US" sz="2600" b="1" dirty="0">
                <a:solidFill>
                  <a:prstClr val="black"/>
                </a:solidFill>
                <a:latin typeface="Constantia" panose="02030602050306030303" pitchFamily="18" charset="0"/>
              </a:rPr>
              <a:t>.</a:t>
            </a:r>
          </a:p>
          <a:p>
            <a:pPr lvl="0">
              <a:spcBef>
                <a:spcPts val="600"/>
              </a:spcBef>
              <a:defRPr/>
            </a:pPr>
            <a:r>
              <a:rPr lang="en-US" sz="2600" b="1" dirty="0">
                <a:solidFill>
                  <a:prstClr val="black"/>
                </a:solidFill>
                <a:latin typeface="Constantia" panose="02030602050306030303" pitchFamily="18" charset="0"/>
              </a:rPr>
              <a:t>Koa ho </a:t>
            </a:r>
            <a:r>
              <a:rPr lang="en-US" sz="2600" b="1" dirty="0" err="1">
                <a:solidFill>
                  <a:prstClr val="black"/>
                </a:solidFill>
                <a:latin typeface="Constantia" panose="02030602050306030303" pitchFamily="18" charset="0"/>
              </a:rPr>
              <a:t>an’ny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Isiraely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izay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niriny</a:t>
            </a:r>
            <a:r>
              <a:rPr lang="en-US" sz="2600" b="1" dirty="0">
                <a:solidFill>
                  <a:prstClr val="black"/>
                </a:solidFill>
                <a:latin typeface="Constantia" panose="02030602050306030303" pitchFamily="18" charset="0"/>
              </a:rPr>
              <a:t> ho </a:t>
            </a:r>
            <a:r>
              <a:rPr lang="en-US" sz="2600" b="1" dirty="0" err="1">
                <a:solidFill>
                  <a:prstClr val="black"/>
                </a:solidFill>
                <a:latin typeface="Constantia" panose="02030602050306030303" pitchFamily="18" charset="0"/>
              </a:rPr>
              <a:t>fonenany</a:t>
            </a:r>
            <a:r>
              <a:rPr lang="en-US" sz="2600" b="1" dirty="0">
                <a:solidFill>
                  <a:prstClr val="black"/>
                </a:solidFill>
                <a:latin typeface="Constantia" panose="02030602050306030303" pitchFamily="18" charset="0"/>
              </a:rPr>
              <a:t>, no </a:t>
            </a:r>
            <a:r>
              <a:rPr lang="en-US" sz="2600" b="1" dirty="0" err="1">
                <a:solidFill>
                  <a:prstClr val="black"/>
                </a:solidFill>
                <a:latin typeface="Constantia" panose="02030602050306030303" pitchFamily="18" charset="0"/>
              </a:rPr>
              <a:t>nanehoany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toetrany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izay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idealy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sady</a:t>
            </a:r>
            <a:r>
              <a:rPr lang="en-US" sz="2600" b="1" dirty="0">
                <a:solidFill>
                  <a:prstClr val="black"/>
                </a:solidFill>
                <a:latin typeface="Constantia" panose="02030602050306030303" pitchFamily="18" charset="0"/>
              </a:rPr>
              <a:t> be </a:t>
            </a:r>
            <a:r>
              <a:rPr lang="en-US" sz="2600" b="1" dirty="0" err="1">
                <a:solidFill>
                  <a:prstClr val="black"/>
                </a:solidFill>
                <a:latin typeface="Constantia" panose="02030602050306030303" pitchFamily="18" charset="0"/>
              </a:rPr>
              <a:t>voninahitra</a:t>
            </a:r>
            <a:r>
              <a:rPr lang="en-US" sz="2600" b="1" dirty="0">
                <a:solidFill>
                  <a:prstClr val="black"/>
                </a:solidFill>
                <a:latin typeface="Constantia" panose="02030602050306030303" pitchFamily="18" charset="0"/>
              </a:rPr>
              <a:t>. […] </a:t>
            </a:r>
            <a:r>
              <a:rPr lang="en-US" sz="2600" b="1" dirty="0" err="1">
                <a:solidFill>
                  <a:prstClr val="black"/>
                </a:solidFill>
                <a:latin typeface="Constantia" panose="02030602050306030303" pitchFamily="18" charset="0"/>
              </a:rPr>
              <a:t>Saingy</a:t>
            </a:r>
            <a:r>
              <a:rPr lang="en-US" sz="2600" b="1" dirty="0">
                <a:solidFill>
                  <a:prstClr val="black"/>
                </a:solidFill>
                <a:latin typeface="Constantia" panose="02030602050306030303" pitchFamily="18" charset="0"/>
              </a:rPr>
              <a:t> io </a:t>
            </a:r>
            <a:r>
              <a:rPr lang="en-US" sz="2600" b="1" dirty="0" err="1">
                <a:solidFill>
                  <a:prstClr val="black"/>
                </a:solidFill>
                <a:latin typeface="Constantia" panose="02030602050306030303" pitchFamily="18" charset="0"/>
              </a:rPr>
              <a:t>idealy</a:t>
            </a:r>
            <a:r>
              <a:rPr lang="en-US" sz="2600" b="1" dirty="0">
                <a:solidFill>
                  <a:prstClr val="black"/>
                </a:solidFill>
                <a:latin typeface="Constantia" panose="02030602050306030303" pitchFamily="18" charset="0"/>
              </a:rPr>
              <a:t> io, </a:t>
            </a:r>
            <a:r>
              <a:rPr lang="en-US" sz="2600" b="1" dirty="0" err="1">
                <a:solidFill>
                  <a:prstClr val="black"/>
                </a:solidFill>
                <a:latin typeface="Constantia" panose="02030602050306030303" pitchFamily="18" charset="0"/>
              </a:rPr>
              <a:t>amin'izao</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fotsiny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dia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tsy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manan-kery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hanatrarana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azy</a:t>
            </a:r>
            <a:r>
              <a:rPr lang="en-US" sz="2600" b="1" dirty="0">
                <a:solidFill>
                  <a:prstClr val="black"/>
                </a:solidFill>
                <a:latin typeface="Constantia" panose="02030602050306030303" pitchFamily="18" charset="0"/>
              </a:rPr>
              <a:t>. Ny </a:t>
            </a:r>
            <a:r>
              <a:rPr lang="en-US" sz="2600" b="1" dirty="0" err="1">
                <a:solidFill>
                  <a:prstClr val="black"/>
                </a:solidFill>
                <a:latin typeface="Constantia" panose="02030602050306030303" pitchFamily="18" charset="0"/>
              </a:rPr>
              <a:t>fanambarana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tao</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Sinay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dia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tsy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afaka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manao</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na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inona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na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inona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afa-tsy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nampiaiky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azy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ireo</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filany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sy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ny</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fahalemeny</a:t>
            </a:r>
            <a:r>
              <a:rPr kumimoji="0" lang="en" sz="2600" b="1" i="0" u="none" strike="noStrike" kern="1200" cap="none" spc="0" normalizeH="0" baseline="0" noProof="0" dirty="0">
                <a:ln>
                  <a:noFill/>
                </a:ln>
                <a:solidFill>
                  <a:prstClr val="black"/>
                </a:solidFill>
                <a:effectLst/>
                <a:uLnTx/>
                <a:uFillTx/>
                <a:latin typeface="Constantia" panose="02030602050306030303" pitchFamily="18" charset="0"/>
              </a:rPr>
              <a:t>.”</a:t>
            </a:r>
          </a:p>
        </p:txBody>
      </p:sp>
      <p:sp>
        <p:nvSpPr>
          <p:cNvPr id="4" name="CuadroTexto 3">
            <a:extLst>
              <a:ext uri="{FF2B5EF4-FFF2-40B4-BE49-F238E27FC236}">
                <a16:creationId xmlns:a16="http://schemas.microsoft.com/office/drawing/2014/main" id="{070D5D18-6EDB-D910-C040-6798799986FE}"/>
              </a:ext>
            </a:extLst>
          </p:cNvPr>
          <p:cNvSpPr txBox="1"/>
          <p:nvPr/>
        </p:nvSpPr>
        <p:spPr>
          <a:xfrm>
            <a:off x="7551687" y="6429474"/>
            <a:ext cx="250671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062316"/>
            <a:ext cx="12191980" cy="169277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Dia</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tonga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Mosesy</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ka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nanambara</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tamin'ny</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olona</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ny</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teny</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rehetra</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izay</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nataon'i</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Jehovah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sy</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ny</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fitsipika</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rehetra</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Ary</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namaly</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indray</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miredona</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ny</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olona</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rehetra</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ka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nanao</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hoe: ‘Ny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teny</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rehetra</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izay</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nolazain'i</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Jehovah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dia</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6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hataonay</a:t>
            </a:r>
            <a:r>
              <a:rPr kumimoji="0" lang="en-U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s-ES" sz="26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 </a:t>
            </a:r>
            <a:r>
              <a:rPr kumimoji="0" lang="es-ES" sz="20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Eksodosy</a:t>
            </a:r>
            <a:r>
              <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24:3</a:t>
            </a: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5905945" y="3839825"/>
            <a:ext cx="6395991" cy="2862322"/>
          </a:xfrm>
          <a:prstGeom prst="rect">
            <a:avLst/>
          </a:prstGeom>
          <a:noFill/>
        </p:spPr>
        <p:txBody>
          <a:bodyPr wrap="square" rtlCol="0">
            <a:spAutoFit/>
          </a:bodyPr>
          <a:lstStyle/>
          <a:p>
            <a:pPr lvl="0">
              <a:spcBef>
                <a:spcPts val="600"/>
              </a:spcBef>
              <a:defRPr/>
            </a:pPr>
            <a:r>
              <a:rPr lang="fr-FR" sz="2000" b="1" dirty="0">
                <a:solidFill>
                  <a:srgbClr val="FFEC00"/>
                </a:solidFill>
                <a:effectLst>
                  <a:outerShdw blurRad="38100" dist="38100" dir="2700000" algn="tl">
                    <a:srgbClr val="000000">
                      <a:alpha val="43137"/>
                    </a:srgbClr>
                  </a:outerShdw>
                </a:effectLst>
                <a:highlight>
                  <a:srgbClr val="4200FF"/>
                </a:highlight>
                <a:latin typeface="Aptos" panose="02110004020202020204"/>
              </a:rPr>
              <a:t> Ny </a:t>
            </a:r>
            <a:r>
              <a:rPr lang="fr-FR" sz="2000" b="1" dirty="0" err="1">
                <a:solidFill>
                  <a:srgbClr val="FFEC00"/>
                </a:solidFill>
                <a:effectLst>
                  <a:outerShdw blurRad="38100" dist="38100" dir="2700000" algn="tl">
                    <a:srgbClr val="000000">
                      <a:alpha val="43137"/>
                    </a:srgbClr>
                  </a:outerShdw>
                </a:effectLst>
                <a:highlight>
                  <a:srgbClr val="4200FF"/>
                </a:highlight>
                <a:latin typeface="Aptos" panose="02110004020202020204"/>
              </a:rPr>
              <a:t>Fanekena</a:t>
            </a: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a:t>
            </a:r>
          </a:p>
          <a:p>
            <a:pPr lvl="1">
              <a:spcBef>
                <a:spcPts val="600"/>
              </a:spcBef>
              <a:defRPr/>
            </a:pPr>
            <a:r>
              <a:rPr lang="fr-FR" sz="2000" b="1" dirty="0">
                <a:solidFill>
                  <a:prstClr val="black"/>
                </a:solidFill>
              </a:rPr>
              <a:t>Ny </a:t>
            </a:r>
            <a:r>
              <a:rPr lang="fr-FR" sz="2000" b="1" dirty="0" err="1">
                <a:solidFill>
                  <a:prstClr val="black"/>
                </a:solidFill>
              </a:rPr>
              <a:t>Ran’ny</a:t>
            </a:r>
            <a:r>
              <a:rPr lang="fr-FR" sz="2000" b="1" dirty="0">
                <a:solidFill>
                  <a:prstClr val="black"/>
                </a:solidFill>
              </a:rPr>
              <a:t> </a:t>
            </a:r>
            <a:r>
              <a:rPr lang="fr-FR" sz="2000" b="1" dirty="0" err="1">
                <a:solidFill>
                  <a:prstClr val="black"/>
                </a:solidFill>
              </a:rPr>
              <a:t>Fanekena</a:t>
            </a:r>
            <a:r>
              <a:rPr lang="fr-FR"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fr-FR" sz="2000" b="1" i="0" u="none" strike="noStrike" kern="1200" cap="none" spc="0" normalizeH="0" baseline="0" noProof="0" dirty="0" err="1">
                <a:ln>
                  <a:noFill/>
                </a:ln>
                <a:solidFill>
                  <a:prstClr val="black"/>
                </a:solidFill>
                <a:effectLst/>
                <a:uLnTx/>
                <a:uFillTx/>
                <a:latin typeface="Aptos" panose="02110004020202020204"/>
                <a:ea typeface="+mn-ea"/>
                <a:cs typeface="+mn-cs"/>
              </a:rPr>
              <a:t>Eksodosy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24:1-6, 8)</a:t>
            </a:r>
          </a:p>
          <a:p>
            <a:pPr lvl="1">
              <a:spcBef>
                <a:spcPts val="600"/>
              </a:spcBef>
              <a:defRPr/>
            </a:pPr>
            <a:r>
              <a:rPr lang="fr-FR" sz="2000" b="1" dirty="0">
                <a:solidFill>
                  <a:prstClr val="black"/>
                </a:solidFill>
              </a:rPr>
              <a:t>Ny </a:t>
            </a:r>
            <a:r>
              <a:rPr lang="fr-FR" sz="2000" b="1" dirty="0" err="1">
                <a:solidFill>
                  <a:prstClr val="black"/>
                </a:solidFill>
              </a:rPr>
              <a:t>Fanatanterahana</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Fanekena</a:t>
            </a:r>
            <a:r>
              <a:rPr lang="fr-FR"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fr-FR" sz="2000" b="1" i="0" u="none" strike="noStrike" kern="1200" cap="none" spc="0" normalizeH="0" baseline="0" noProof="0" dirty="0" err="1">
                <a:ln>
                  <a:noFill/>
                </a:ln>
                <a:solidFill>
                  <a:prstClr val="black"/>
                </a:solidFill>
                <a:effectLst/>
                <a:uLnTx/>
                <a:uFillTx/>
                <a:latin typeface="Aptos" panose="02110004020202020204"/>
                <a:ea typeface="+mn-ea"/>
                <a:cs typeface="+mn-cs"/>
              </a:rPr>
              <a:t>Eksodosy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24:7)</a:t>
            </a:r>
          </a:p>
          <a:p>
            <a:pPr lvl="1">
              <a:spcBef>
                <a:spcPts val="600"/>
              </a:spcBef>
              <a:defRPr/>
            </a:pPr>
            <a:r>
              <a:rPr lang="fr-FR" sz="2000" b="1" dirty="0">
                <a:solidFill>
                  <a:prstClr val="black"/>
                </a:solidFill>
              </a:rPr>
              <a:t>Ny </a:t>
            </a:r>
            <a:r>
              <a:rPr lang="fr-FR" sz="2000" b="1" dirty="0" err="1">
                <a:solidFill>
                  <a:prstClr val="black"/>
                </a:solidFill>
              </a:rPr>
              <a:t>Sakafo</a:t>
            </a:r>
            <a:r>
              <a:rPr lang="fr-FR" sz="2000" b="1" dirty="0">
                <a:solidFill>
                  <a:prstClr val="black"/>
                </a:solidFill>
              </a:rPr>
              <a:t> </a:t>
            </a:r>
            <a:r>
              <a:rPr lang="fr-FR" sz="2000" b="1" dirty="0" err="1">
                <a:solidFill>
                  <a:prstClr val="black"/>
                </a:solidFill>
              </a:rPr>
              <a:t>Mitam-pihavanana</a:t>
            </a:r>
            <a:r>
              <a:rPr lang="fr-FR"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fr-FR" sz="2000" b="1" i="0" u="none" strike="noStrike" kern="1200" cap="none" spc="0" normalizeH="0" baseline="0" noProof="0" dirty="0" err="1">
                <a:ln>
                  <a:noFill/>
                </a:ln>
                <a:solidFill>
                  <a:prstClr val="black"/>
                </a:solidFill>
                <a:effectLst/>
                <a:uLnTx/>
                <a:uFillTx/>
                <a:latin typeface="Aptos" panose="02110004020202020204"/>
                <a:ea typeface="+mn-ea"/>
                <a:cs typeface="+mn-cs"/>
              </a:rPr>
              <a:t>Eksodosy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24:9-18)</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 Ilay Modely:</a:t>
            </a:r>
          </a:p>
          <a:p>
            <a:pPr lvl="1">
              <a:spcBef>
                <a:spcPts val="600"/>
              </a:spcBef>
              <a:defRPr/>
            </a:pPr>
            <a:r>
              <a:rPr lang="fr-FR" sz="2000" b="1" dirty="0">
                <a:solidFill>
                  <a:prstClr val="black"/>
                </a:solidFill>
              </a:rPr>
              <a:t>Ny </a:t>
            </a:r>
            <a:r>
              <a:rPr lang="fr-FR" sz="2000" b="1" dirty="0" err="1">
                <a:solidFill>
                  <a:prstClr val="black"/>
                </a:solidFill>
              </a:rPr>
              <a:t>Tanjon’ilay</a:t>
            </a:r>
            <a:r>
              <a:rPr lang="fr-FR" sz="2000" b="1" dirty="0">
                <a:solidFill>
                  <a:prstClr val="black"/>
                </a:solidFill>
              </a:rPr>
              <a:t> </a:t>
            </a:r>
            <a:r>
              <a:rPr lang="fr-FR" sz="2000" b="1" dirty="0" err="1">
                <a:solidFill>
                  <a:prstClr val="black"/>
                </a:solidFill>
              </a:rPr>
              <a:t>Modely</a:t>
            </a:r>
            <a:r>
              <a:rPr lang="fr-FR"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fr-FR" sz="2000" b="1" i="0" u="none" strike="noStrike" kern="1200" cap="none" spc="0" normalizeH="0" baseline="0" noProof="0" dirty="0" err="1">
                <a:ln>
                  <a:noFill/>
                </a:ln>
                <a:solidFill>
                  <a:prstClr val="black"/>
                </a:solidFill>
                <a:effectLst/>
                <a:uLnTx/>
                <a:uFillTx/>
                <a:latin typeface="Aptos" panose="02110004020202020204"/>
                <a:ea typeface="+mn-ea"/>
                <a:cs typeface="+mn-cs"/>
              </a:rPr>
              <a:t>Eksodosy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25:1-9)</a:t>
            </a:r>
          </a:p>
          <a:p>
            <a:pPr lvl="1">
              <a:spcBef>
                <a:spcPts val="600"/>
              </a:spcBef>
              <a:defRPr/>
            </a:pPr>
            <a:r>
              <a:rPr lang="fr-FR" sz="2000" b="1" dirty="0">
                <a:solidFill>
                  <a:prstClr val="black"/>
                </a:solidFill>
              </a:rPr>
              <a:t>Ny </a:t>
            </a:r>
            <a:r>
              <a:rPr lang="fr-FR" sz="2000" b="1" dirty="0" err="1">
                <a:solidFill>
                  <a:prstClr val="black"/>
                </a:solidFill>
              </a:rPr>
              <a:t>Fanomanana</a:t>
            </a:r>
            <a:r>
              <a:rPr lang="fr-FR" sz="2000" b="1" dirty="0">
                <a:solidFill>
                  <a:prstClr val="black"/>
                </a:solidFill>
              </a:rPr>
              <a:t> </a:t>
            </a:r>
            <a:r>
              <a:rPr lang="fr-FR" sz="2000" b="1" dirty="0" err="1">
                <a:solidFill>
                  <a:prstClr val="black"/>
                </a:solidFill>
              </a:rPr>
              <a:t>an'ilay</a:t>
            </a:r>
            <a:r>
              <a:rPr lang="fr-FR" sz="2000" b="1" dirty="0">
                <a:solidFill>
                  <a:prstClr val="black"/>
                </a:solidFill>
              </a:rPr>
              <a:t> </a:t>
            </a:r>
            <a:r>
              <a:rPr lang="fr-FR" sz="2000" b="1" dirty="0" err="1">
                <a:solidFill>
                  <a:prstClr val="black"/>
                </a:solidFill>
              </a:rPr>
              <a:t>Modely</a:t>
            </a:r>
            <a:r>
              <a:rPr lang="fr-FR"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kumimoji="0" lang="fr-FR" sz="2000" b="1" i="0" u="none" strike="noStrike" kern="1200" cap="none" spc="0" normalizeH="0" baseline="0" noProof="0" dirty="0" err="1">
                <a:ln>
                  <a:noFill/>
                </a:ln>
                <a:solidFill>
                  <a:prstClr val="black"/>
                </a:solidFill>
                <a:effectLst/>
                <a:uLnTx/>
                <a:uFillTx/>
                <a:latin typeface="Aptos" panose="02110004020202020204"/>
                <a:ea typeface="+mn-ea"/>
                <a:cs typeface="+mn-cs"/>
              </a:rPr>
              <a:t>Eksodosy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31:1-18)</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3369" y="56759"/>
            <a:ext cx="7945117" cy="1015663"/>
          </a:xfrm>
          <a:prstGeom prst="rect">
            <a:avLst/>
          </a:prstGeom>
          <a:noFill/>
        </p:spPr>
        <p:txBody>
          <a:bodyPr wrap="square" rtlCol="0">
            <a:spAutoFit/>
          </a:bodyPr>
          <a:lstStyle/>
          <a:p>
            <a:pPr lvl="0">
              <a:spcBef>
                <a:spcPts val="600"/>
              </a:spcBef>
              <a:defRPr/>
            </a:pPr>
            <a:r>
              <a:rPr lang="fr-FR" sz="2000" b="1" dirty="0" err="1">
                <a:solidFill>
                  <a:prstClr val="black"/>
                </a:solidFill>
              </a:rPr>
              <a:t>Rehefa</a:t>
            </a:r>
            <a:r>
              <a:rPr lang="fr-FR" sz="2000" b="1" dirty="0">
                <a:solidFill>
                  <a:prstClr val="black"/>
                </a:solidFill>
              </a:rPr>
              <a:t> </a:t>
            </a:r>
            <a:r>
              <a:rPr lang="fr-FR" sz="2000" b="1" dirty="0" err="1">
                <a:solidFill>
                  <a:prstClr val="black"/>
                </a:solidFill>
              </a:rPr>
              <a:t>avy</a:t>
            </a:r>
            <a:r>
              <a:rPr lang="fr-FR" sz="2000" b="1" dirty="0">
                <a:solidFill>
                  <a:prstClr val="black"/>
                </a:solidFill>
              </a:rPr>
              <a:t> </a:t>
            </a:r>
            <a:r>
              <a:rPr lang="fr-FR" sz="2000" b="1" dirty="0" err="1">
                <a:solidFill>
                  <a:prstClr val="black"/>
                </a:solidFill>
              </a:rPr>
              <a:t>nanambara</a:t>
            </a:r>
            <a:r>
              <a:rPr lang="fr-FR" sz="2000" b="1" dirty="0">
                <a:solidFill>
                  <a:prstClr val="black"/>
                </a:solidFill>
              </a:rPr>
              <a:t> </a:t>
            </a:r>
            <a:r>
              <a:rPr lang="fr-FR" sz="2000" b="1" dirty="0" err="1">
                <a:solidFill>
                  <a:prstClr val="black"/>
                </a:solidFill>
              </a:rPr>
              <a:t>tamin'ny</a:t>
            </a:r>
            <a:r>
              <a:rPr lang="fr-FR" sz="2000" b="1" dirty="0">
                <a:solidFill>
                  <a:prstClr val="black"/>
                </a:solidFill>
              </a:rPr>
              <a:t> </a:t>
            </a:r>
            <a:r>
              <a:rPr lang="fr-FR" sz="2000" b="1" dirty="0" err="1">
                <a:solidFill>
                  <a:prstClr val="black"/>
                </a:solidFill>
              </a:rPr>
              <a:t>fomba</a:t>
            </a:r>
            <a:r>
              <a:rPr lang="fr-FR" sz="2000" b="1" dirty="0">
                <a:solidFill>
                  <a:prstClr val="black"/>
                </a:solidFill>
              </a:rPr>
              <a:t> </a:t>
            </a:r>
            <a:r>
              <a:rPr lang="fr-FR" sz="2000" b="1" dirty="0" err="1">
                <a:solidFill>
                  <a:prstClr val="black"/>
                </a:solidFill>
              </a:rPr>
              <a:t>makotroka</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Didy</a:t>
            </a:r>
            <a:r>
              <a:rPr lang="fr-FR" sz="2000" b="1" dirty="0">
                <a:solidFill>
                  <a:prstClr val="black"/>
                </a:solidFill>
              </a:rPr>
              <a:t> </a:t>
            </a:r>
            <a:r>
              <a:rPr lang="fr-FR" sz="2000" b="1" dirty="0" err="1">
                <a:solidFill>
                  <a:prstClr val="black"/>
                </a:solidFill>
              </a:rPr>
              <a:t>Folo</a:t>
            </a:r>
            <a:r>
              <a:rPr lang="fr-FR" sz="2000" b="1" dirty="0">
                <a:solidFill>
                  <a:prstClr val="black"/>
                </a:solidFill>
              </a:rPr>
              <a:t> </a:t>
            </a:r>
            <a:r>
              <a:rPr lang="fr-FR" sz="2000" b="1" dirty="0" err="1">
                <a:solidFill>
                  <a:prstClr val="black"/>
                </a:solidFill>
              </a:rPr>
              <a:t>sy</a:t>
            </a:r>
            <a:r>
              <a:rPr lang="fr-FR" sz="2000" b="1" dirty="0">
                <a:solidFill>
                  <a:prstClr val="black"/>
                </a:solidFill>
              </a:rPr>
              <a:t> </a:t>
            </a:r>
            <a:r>
              <a:rPr lang="fr-FR" sz="2000" b="1" dirty="0" err="1">
                <a:solidFill>
                  <a:prstClr val="black"/>
                </a:solidFill>
              </a:rPr>
              <a:t>nanome</a:t>
            </a:r>
            <a:r>
              <a:rPr lang="fr-FR" sz="2000" b="1" dirty="0">
                <a:solidFill>
                  <a:prstClr val="black"/>
                </a:solidFill>
              </a:rPr>
              <a:t> </a:t>
            </a:r>
            <a:r>
              <a:rPr lang="fr-FR" sz="2000" b="1" dirty="0" err="1">
                <a:solidFill>
                  <a:prstClr val="black"/>
                </a:solidFill>
              </a:rPr>
              <a:t>an’i</a:t>
            </a:r>
            <a:r>
              <a:rPr lang="fr-FR" sz="2000" b="1" dirty="0">
                <a:solidFill>
                  <a:prstClr val="black"/>
                </a:solidFill>
              </a:rPr>
              <a:t> </a:t>
            </a:r>
            <a:r>
              <a:rPr lang="fr-FR" sz="2000" b="1" dirty="0" err="1">
                <a:solidFill>
                  <a:prstClr val="black"/>
                </a:solidFill>
              </a:rPr>
              <a:t>Mosesy</a:t>
            </a:r>
            <a:r>
              <a:rPr lang="fr-FR" sz="2000" b="1" dirty="0">
                <a:solidFill>
                  <a:prstClr val="black"/>
                </a:solidFill>
              </a:rPr>
              <a:t> </a:t>
            </a:r>
            <a:r>
              <a:rPr lang="fr-FR" sz="2000" b="1" dirty="0" err="1">
                <a:solidFill>
                  <a:prstClr val="black"/>
                </a:solidFill>
              </a:rPr>
              <a:t>ireo</a:t>
            </a:r>
            <a:r>
              <a:rPr lang="fr-FR" sz="2000" b="1" dirty="0">
                <a:solidFill>
                  <a:prstClr val="black"/>
                </a:solidFill>
              </a:rPr>
              <a:t> </a:t>
            </a:r>
            <a:r>
              <a:rPr lang="fr-FR" sz="2000" b="1" dirty="0" err="1">
                <a:solidFill>
                  <a:prstClr val="black"/>
                </a:solidFill>
              </a:rPr>
              <a:t>fitsipika</a:t>
            </a:r>
            <a:r>
              <a:rPr lang="fr-FR" sz="2000" b="1" dirty="0">
                <a:solidFill>
                  <a:prstClr val="black"/>
                </a:solidFill>
              </a:rPr>
              <a:t> </a:t>
            </a:r>
            <a:r>
              <a:rPr lang="fr-FR" sz="2000" b="1" dirty="0" err="1">
                <a:solidFill>
                  <a:prstClr val="black"/>
                </a:solidFill>
              </a:rPr>
              <a:t>fototra</a:t>
            </a:r>
            <a:r>
              <a:rPr lang="fr-FR" sz="2000" b="1" dirty="0">
                <a:solidFill>
                  <a:prstClr val="black"/>
                </a:solidFill>
              </a:rPr>
              <a:t> </a:t>
            </a:r>
            <a:r>
              <a:rPr lang="fr-FR" sz="2000" b="1" dirty="0" err="1">
                <a:solidFill>
                  <a:prstClr val="black"/>
                </a:solidFill>
              </a:rPr>
              <a:t>Andriamanitra</a:t>
            </a:r>
            <a:r>
              <a:rPr lang="fr-FR" sz="2000" b="1" dirty="0">
                <a:solidFill>
                  <a:prstClr val="black"/>
                </a:solidFill>
              </a:rPr>
              <a:t>, dia nana-</a:t>
            </a:r>
            <a:r>
              <a:rPr lang="fr-FR" sz="2000" b="1" dirty="0" err="1">
                <a:solidFill>
                  <a:prstClr val="black"/>
                </a:solidFill>
              </a:rPr>
              <a:t>pikasaa</a:t>
            </a:r>
            <a:r>
              <a:rPr lang="fr-FR" sz="2000" b="1" dirty="0">
                <a:solidFill>
                  <a:prstClr val="black"/>
                </a:solidFill>
              </a:rPr>
              <a:t> </a:t>
            </a:r>
            <a:r>
              <a:rPr lang="fr-FR" sz="2000" b="1" dirty="0" err="1">
                <a:solidFill>
                  <a:prstClr val="black"/>
                </a:solidFill>
              </a:rPr>
              <a:t>hanao</a:t>
            </a:r>
            <a:r>
              <a:rPr lang="fr-FR" sz="2000" b="1" dirty="0">
                <a:solidFill>
                  <a:prstClr val="black"/>
                </a:solidFill>
              </a:rPr>
              <a:t> </a:t>
            </a:r>
            <a:r>
              <a:rPr lang="fr-FR" sz="2000" b="1" dirty="0" err="1">
                <a:solidFill>
                  <a:prstClr val="black"/>
                </a:solidFill>
              </a:rPr>
              <a:t>fanekena</a:t>
            </a:r>
            <a:r>
              <a:rPr lang="fr-FR" sz="2000" b="1" dirty="0">
                <a:solidFill>
                  <a:prstClr val="black"/>
                </a:solidFill>
              </a:rPr>
              <a:t> </a:t>
            </a:r>
            <a:r>
              <a:rPr lang="fr-FR" sz="2000" b="1" dirty="0" err="1">
                <a:solidFill>
                  <a:prstClr val="black"/>
                </a:solidFill>
              </a:rPr>
              <a:t>amin’ny</a:t>
            </a:r>
            <a:r>
              <a:rPr lang="fr-FR" sz="2000" b="1" dirty="0">
                <a:solidFill>
                  <a:prstClr val="black"/>
                </a:solidFill>
              </a:rPr>
              <a:t> </a:t>
            </a:r>
            <a:r>
              <a:rPr lang="fr-FR" sz="2000" b="1" dirty="0" err="1">
                <a:solidFill>
                  <a:prstClr val="black"/>
                </a:solidFill>
              </a:rPr>
              <a:t>Isiraely</a:t>
            </a:r>
            <a:r>
              <a:rPr lang="fr-FR" sz="2000" b="1" dirty="0">
                <a:solidFill>
                  <a:prstClr val="black"/>
                </a:solidFill>
              </a:rPr>
              <a:t> </a:t>
            </a:r>
            <a:r>
              <a:rPr lang="fr-FR" sz="2000" b="1" dirty="0" err="1">
                <a:solidFill>
                  <a:prstClr val="black"/>
                </a:solidFill>
              </a:rPr>
              <a:t>Izy</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9662" y="270426"/>
            <a:ext cx="3977793" cy="2632048"/>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42139" y="506946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42139" y="6375742"/>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42139" y="4687772"/>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42139" y="5976192"/>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42139" y="4286426"/>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292607" y="385762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315171" y="5609695"/>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0" y="1586450"/>
            <a:ext cx="8079662" cy="1938992"/>
          </a:xfrm>
          <a:prstGeom prst="rect">
            <a:avLst/>
          </a:prstGeom>
          <a:noFill/>
        </p:spPr>
        <p:txBody>
          <a:bodyPr wrap="square">
            <a:spAutoFit/>
          </a:bodyPr>
          <a:lstStyle/>
          <a:p>
            <a:pPr lvl="0">
              <a:spcBef>
                <a:spcPts val="600"/>
              </a:spcBef>
              <a:defRPr/>
            </a:pPr>
            <a:r>
              <a:rPr lang="fr-FR" sz="2000" b="1" dirty="0" err="1">
                <a:solidFill>
                  <a:prstClr val="black"/>
                </a:solidFill>
              </a:rPr>
              <a:t>Rehefa</a:t>
            </a:r>
            <a:r>
              <a:rPr lang="fr-FR" sz="2000" b="1" dirty="0">
                <a:solidFill>
                  <a:prstClr val="black"/>
                </a:solidFill>
              </a:rPr>
              <a:t> </a:t>
            </a:r>
            <a:r>
              <a:rPr lang="fr-FR" sz="2000" b="1" dirty="0" err="1">
                <a:solidFill>
                  <a:prstClr val="black"/>
                </a:solidFill>
              </a:rPr>
              <a:t>voasoratra</a:t>
            </a:r>
            <a:r>
              <a:rPr lang="fr-FR" sz="2000" b="1" dirty="0">
                <a:solidFill>
                  <a:prstClr val="black"/>
                </a:solidFill>
              </a:rPr>
              <a:t> </a:t>
            </a:r>
            <a:r>
              <a:rPr lang="fr-FR" sz="2000" b="1" dirty="0" err="1">
                <a:solidFill>
                  <a:prstClr val="black"/>
                </a:solidFill>
              </a:rPr>
              <a:t>tamin’ny</a:t>
            </a:r>
            <a:r>
              <a:rPr lang="fr-FR" sz="2000" b="1" dirty="0">
                <a:solidFill>
                  <a:prstClr val="black"/>
                </a:solidFill>
              </a:rPr>
              <a:t> </a:t>
            </a:r>
            <a:r>
              <a:rPr lang="fr-FR" sz="2000" b="1" dirty="0" err="1">
                <a:solidFill>
                  <a:prstClr val="black"/>
                </a:solidFill>
              </a:rPr>
              <a:t>horonam-boky</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fanekena</a:t>
            </a:r>
            <a:r>
              <a:rPr lang="fr-FR" sz="2000" b="1" dirty="0">
                <a:solidFill>
                  <a:prstClr val="black"/>
                </a:solidFill>
              </a:rPr>
              <a:t>, dia </a:t>
            </a:r>
            <a:r>
              <a:rPr lang="fr-FR" sz="2000" b="1" dirty="0" err="1">
                <a:solidFill>
                  <a:prstClr val="black"/>
                </a:solidFill>
              </a:rPr>
              <a:t>tsy</a:t>
            </a:r>
            <a:r>
              <a:rPr lang="fr-FR" sz="2000" b="1" dirty="0">
                <a:solidFill>
                  <a:prstClr val="black"/>
                </a:solidFill>
              </a:rPr>
              <a:t> </a:t>
            </a:r>
            <a:r>
              <a:rPr lang="fr-FR" sz="2000" b="1" dirty="0" err="1">
                <a:solidFill>
                  <a:prstClr val="black"/>
                </a:solidFill>
              </a:rPr>
              <a:t>maintsy</a:t>
            </a:r>
            <a:r>
              <a:rPr lang="fr-FR" sz="2000" b="1" dirty="0">
                <a:solidFill>
                  <a:prstClr val="black"/>
                </a:solidFill>
              </a:rPr>
              <a:t> </a:t>
            </a:r>
            <a:r>
              <a:rPr lang="fr-FR" sz="2000" b="1" dirty="0" err="1">
                <a:solidFill>
                  <a:prstClr val="black"/>
                </a:solidFill>
              </a:rPr>
              <a:t>nandany</a:t>
            </a:r>
            <a:r>
              <a:rPr lang="fr-FR" sz="2000" b="1" dirty="0">
                <a:solidFill>
                  <a:prstClr val="black"/>
                </a:solidFill>
              </a:rPr>
              <a:t> </a:t>
            </a:r>
            <a:r>
              <a:rPr lang="fr-FR" sz="2000" b="1" dirty="0" err="1">
                <a:solidFill>
                  <a:prstClr val="black"/>
                </a:solidFill>
              </a:rPr>
              <a:t>azy</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roa</a:t>
            </a:r>
            <a:r>
              <a:rPr lang="fr-FR" sz="2000" b="1" dirty="0">
                <a:solidFill>
                  <a:prstClr val="black"/>
                </a:solidFill>
              </a:rPr>
              <a:t> </a:t>
            </a:r>
            <a:r>
              <a:rPr lang="fr-FR" sz="2000" b="1" dirty="0" err="1">
                <a:solidFill>
                  <a:prstClr val="black"/>
                </a:solidFill>
              </a:rPr>
              <a:t>tonta</a:t>
            </a:r>
            <a:r>
              <a:rPr lang="fr-FR" sz="2000" b="1" dirty="0">
                <a:solidFill>
                  <a:prstClr val="black"/>
                </a:solidFill>
              </a:rPr>
              <a:t>. </a:t>
            </a:r>
            <a:r>
              <a:rPr lang="fr-FR" sz="2000" b="1" dirty="0" err="1">
                <a:solidFill>
                  <a:prstClr val="black"/>
                </a:solidFill>
              </a:rPr>
              <a:t>Nanaiky</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vahoaka</a:t>
            </a:r>
            <a:r>
              <a:rPr lang="fr-FR" sz="2000" b="1" dirty="0">
                <a:solidFill>
                  <a:prstClr val="black"/>
                </a:solidFill>
              </a:rPr>
              <a:t>, </a:t>
            </a:r>
            <a:r>
              <a:rPr lang="fr-FR" sz="2000" b="1" dirty="0" err="1">
                <a:solidFill>
                  <a:prstClr val="black"/>
                </a:solidFill>
              </a:rPr>
              <a:t>tamin'ny</a:t>
            </a:r>
            <a:r>
              <a:rPr lang="fr-FR" sz="2000" b="1" dirty="0">
                <a:solidFill>
                  <a:prstClr val="black"/>
                </a:solidFill>
              </a:rPr>
              <a:t> </a:t>
            </a:r>
            <a:r>
              <a:rPr lang="fr-FR" sz="2000" b="1" dirty="0" err="1">
                <a:solidFill>
                  <a:prstClr val="black"/>
                </a:solidFill>
              </a:rPr>
              <a:t>filazana</a:t>
            </a:r>
            <a:r>
              <a:rPr lang="fr-FR" sz="2000" b="1" dirty="0">
                <a:solidFill>
                  <a:prstClr val="black"/>
                </a:solidFill>
              </a:rPr>
              <a:t> fa </a:t>
            </a:r>
            <a:r>
              <a:rPr lang="fr-FR" sz="2000" b="1" dirty="0" err="1">
                <a:solidFill>
                  <a:prstClr val="black"/>
                </a:solidFill>
              </a:rPr>
              <a:t>hitandrina</a:t>
            </a:r>
            <a:r>
              <a:rPr lang="fr-FR" sz="2000" b="1" dirty="0">
                <a:solidFill>
                  <a:prstClr val="black"/>
                </a:solidFill>
              </a:rPr>
              <a:t> </a:t>
            </a:r>
            <a:r>
              <a:rPr lang="fr-FR" sz="2000" b="1" dirty="0" err="1">
                <a:solidFill>
                  <a:prstClr val="black"/>
                </a:solidFill>
              </a:rPr>
              <a:t>izay</a:t>
            </a:r>
            <a:r>
              <a:rPr lang="fr-FR" sz="2000" b="1" dirty="0">
                <a:solidFill>
                  <a:prstClr val="black"/>
                </a:solidFill>
              </a:rPr>
              <a:t> </a:t>
            </a:r>
            <a:r>
              <a:rPr lang="fr-FR" sz="2000" b="1" dirty="0" err="1">
                <a:solidFill>
                  <a:prstClr val="black"/>
                </a:solidFill>
              </a:rPr>
              <a:t>rehetra</a:t>
            </a:r>
            <a:r>
              <a:rPr lang="fr-FR" sz="2000" b="1" dirty="0">
                <a:solidFill>
                  <a:prstClr val="black"/>
                </a:solidFill>
              </a:rPr>
              <a:t> </a:t>
            </a:r>
            <a:r>
              <a:rPr lang="fr-FR" sz="2000" b="1" dirty="0" err="1">
                <a:solidFill>
                  <a:prstClr val="black"/>
                </a:solidFill>
              </a:rPr>
              <a:t>voasoratra</a:t>
            </a:r>
            <a:r>
              <a:rPr lang="fr-FR" sz="2000" b="1" dirty="0">
                <a:solidFill>
                  <a:prstClr val="black"/>
                </a:solidFill>
              </a:rPr>
              <a:t> ao. </a:t>
            </a:r>
            <a:r>
              <a:rPr lang="fr-FR" sz="2000" b="1" dirty="0" err="1">
                <a:solidFill>
                  <a:prstClr val="black"/>
                </a:solidFill>
              </a:rPr>
              <a:t>Ahoana</a:t>
            </a:r>
            <a:r>
              <a:rPr lang="fr-FR" sz="2000" b="1" dirty="0">
                <a:solidFill>
                  <a:prstClr val="black"/>
                </a:solidFill>
              </a:rPr>
              <a:t> no </a:t>
            </a:r>
            <a:r>
              <a:rPr lang="fr-FR" sz="2000" b="1" dirty="0" err="1">
                <a:solidFill>
                  <a:prstClr val="black"/>
                </a:solidFill>
              </a:rPr>
              <a:t>nankatoavan’Andriamanitra</a:t>
            </a:r>
            <a:r>
              <a:rPr lang="fr-FR" sz="2000" b="1" dirty="0">
                <a:solidFill>
                  <a:prstClr val="black"/>
                </a:solidFill>
              </a:rPr>
              <a:t> </a:t>
            </a:r>
            <a:r>
              <a:rPr lang="fr-FR" sz="2000" b="1" dirty="0" err="1">
                <a:solidFill>
                  <a:prstClr val="black"/>
                </a:solidFill>
              </a:rPr>
              <a:t>azy</a:t>
            </a:r>
            <a:r>
              <a:rPr lang="fr-FR" sz="2000" b="1" dirty="0">
                <a:solidFill>
                  <a:prstClr val="black"/>
                </a:solidFill>
              </a:rPr>
              <a:t>? </a:t>
            </a:r>
            <a:r>
              <a:rPr lang="fr-FR" sz="2000" b="1" dirty="0" err="1">
                <a:solidFill>
                  <a:prstClr val="black"/>
                </a:solidFill>
              </a:rPr>
              <a:t>Tamin'ny</a:t>
            </a:r>
            <a:r>
              <a:rPr lang="fr-FR" sz="2000" b="1" dirty="0">
                <a:solidFill>
                  <a:prstClr val="black"/>
                </a:solidFill>
              </a:rPr>
              <a:t> </a:t>
            </a:r>
            <a:r>
              <a:rPr lang="fr-FR" sz="2000" b="1" dirty="0" err="1">
                <a:solidFill>
                  <a:prstClr val="black"/>
                </a:solidFill>
              </a:rPr>
              <a:t>alalan'ny</a:t>
            </a:r>
            <a:r>
              <a:rPr lang="fr-FR" sz="2000" b="1" dirty="0">
                <a:solidFill>
                  <a:prstClr val="black"/>
                </a:solidFill>
              </a:rPr>
              <a:t> </a:t>
            </a:r>
            <a:r>
              <a:rPr lang="fr-FR" sz="2000" b="1" dirty="0" err="1">
                <a:solidFill>
                  <a:prstClr val="black"/>
                </a:solidFill>
              </a:rPr>
              <a:t>rà</a:t>
            </a:r>
            <a:r>
              <a:rPr lang="fr-FR" sz="2000" b="1" dirty="0">
                <a:solidFill>
                  <a:prstClr val="black"/>
                </a:solidFill>
              </a:rPr>
              <a:t>; </a:t>
            </a:r>
            <a:r>
              <a:rPr lang="fr-FR" sz="2000" b="1" dirty="0" err="1">
                <a:solidFill>
                  <a:prstClr val="black"/>
                </a:solidFill>
              </a:rPr>
              <a:t>sy</a:t>
            </a:r>
            <a:r>
              <a:rPr lang="fr-FR" sz="2000" b="1" dirty="0">
                <a:solidFill>
                  <a:prstClr val="black"/>
                </a:solidFill>
              </a:rPr>
              <a:t> </a:t>
            </a:r>
            <a:r>
              <a:rPr lang="fr-FR" sz="2000" b="1" dirty="0" err="1">
                <a:solidFill>
                  <a:prstClr val="black"/>
                </a:solidFill>
              </a:rPr>
              <a:t>andro</a:t>
            </a:r>
            <a:r>
              <a:rPr lang="fr-FR" sz="2000" b="1" dirty="0">
                <a:solidFill>
                  <a:prstClr val="black"/>
                </a:solidFill>
              </a:rPr>
              <a:t> </a:t>
            </a:r>
            <a:r>
              <a:rPr lang="fr-FR" sz="2000" b="1" dirty="0" err="1">
                <a:solidFill>
                  <a:prstClr val="black"/>
                </a:solidFill>
              </a:rPr>
              <a:t>firavoravoana</a:t>
            </a:r>
            <a:r>
              <a:rPr lang="fr-FR" sz="2000" b="1" dirty="0">
                <a:solidFill>
                  <a:prstClr val="black"/>
                </a:solidFill>
              </a:rPr>
              <a:t>; </a:t>
            </a:r>
            <a:r>
              <a:rPr lang="fr-FR" sz="2000" b="1" dirty="0" err="1">
                <a:solidFill>
                  <a:prstClr val="black"/>
                </a:solidFill>
              </a:rPr>
              <a:t>ary</a:t>
            </a:r>
            <a:r>
              <a:rPr lang="fr-FR" sz="2000" b="1" dirty="0">
                <a:solidFill>
                  <a:prstClr val="black"/>
                </a:solidFill>
              </a:rPr>
              <a:t> </a:t>
            </a:r>
            <a:r>
              <a:rPr lang="fr-FR" sz="2000" b="1" dirty="0" err="1">
                <a:solidFill>
                  <a:prstClr val="black"/>
                </a:solidFill>
              </a:rPr>
              <a:t>modely</a:t>
            </a:r>
            <a:r>
              <a:rPr lang="fr-FR" sz="2000" b="1" dirty="0">
                <a:solidFill>
                  <a:prstClr val="black"/>
                </a:solidFill>
              </a:rPr>
              <a:t> </a:t>
            </a:r>
            <a:r>
              <a:rPr lang="fr-FR" sz="2000" b="1" dirty="0" err="1">
                <a:solidFill>
                  <a:prstClr val="black"/>
                </a:solidFill>
              </a:rPr>
              <a:t>iray</a:t>
            </a:r>
            <a:r>
              <a:rPr lang="fr-FR" sz="2000" b="1" dirty="0">
                <a:solidFill>
                  <a:prstClr val="black"/>
                </a:solidFill>
              </a:rPr>
              <a:t> </a:t>
            </a:r>
            <a:r>
              <a:rPr lang="fr-FR" sz="2000" b="1" dirty="0" err="1">
                <a:solidFill>
                  <a:prstClr val="black"/>
                </a:solidFill>
              </a:rPr>
              <a:t>izay</a:t>
            </a:r>
            <a:r>
              <a:rPr lang="fr-FR" sz="2000" b="1" dirty="0">
                <a:solidFill>
                  <a:prstClr val="black"/>
                </a:solidFill>
              </a:rPr>
              <a:t> </a:t>
            </a:r>
            <a:r>
              <a:rPr lang="fr-FR" sz="2000" b="1" dirty="0" err="1">
                <a:solidFill>
                  <a:prstClr val="black"/>
                </a:solidFill>
              </a:rPr>
              <a:t>hanampy</a:t>
            </a:r>
            <a:r>
              <a:rPr lang="fr-FR" sz="2000" b="1" dirty="0">
                <a:solidFill>
                  <a:prstClr val="black"/>
                </a:solidFill>
              </a:rPr>
              <a:t> </a:t>
            </a:r>
            <a:r>
              <a:rPr lang="fr-FR" sz="2000" b="1" dirty="0" err="1">
                <a:solidFill>
                  <a:prstClr val="black"/>
                </a:solidFill>
              </a:rPr>
              <a:t>azy</a:t>
            </a:r>
            <a:r>
              <a:rPr lang="fr-FR" sz="2000" b="1" dirty="0">
                <a:solidFill>
                  <a:prstClr val="black"/>
                </a:solidFill>
              </a:rPr>
              <a:t> </a:t>
            </a:r>
            <a:r>
              <a:rPr lang="fr-FR" sz="2000" b="1" dirty="0" err="1">
                <a:solidFill>
                  <a:prstClr val="black"/>
                </a:solidFill>
              </a:rPr>
              <a:t>ireo</a:t>
            </a:r>
            <a:r>
              <a:rPr lang="fr-FR" sz="2000" b="1" dirty="0">
                <a:solidFill>
                  <a:prstClr val="black"/>
                </a:solidFill>
              </a:rPr>
              <a:t> </a:t>
            </a:r>
            <a:r>
              <a:rPr lang="fr-FR" sz="2000" b="1" dirty="0" err="1">
                <a:solidFill>
                  <a:prstClr val="black"/>
                </a:solidFill>
              </a:rPr>
              <a:t>hahazo</a:t>
            </a:r>
            <a:r>
              <a:rPr lang="fr-FR" sz="2000" b="1" dirty="0">
                <a:solidFill>
                  <a:prstClr val="black"/>
                </a:solidFill>
              </a:rPr>
              <a:t> </a:t>
            </a:r>
            <a:r>
              <a:rPr lang="fr-FR" sz="2000" b="1" dirty="0" err="1">
                <a:solidFill>
                  <a:prstClr val="black"/>
                </a:solidFill>
              </a:rPr>
              <a:t>tsara</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fanekena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9" name="CuadroTexto 8">
            <a:extLst>
              <a:ext uri="{FF2B5EF4-FFF2-40B4-BE49-F238E27FC236}">
                <a16:creationId xmlns:a16="http://schemas.microsoft.com/office/drawing/2014/main" id="{6CB441D0-0F67-6617-C44B-1F93D1081B97}"/>
              </a:ext>
            </a:extLst>
          </p:cNvPr>
          <p:cNvSpPr txBox="1"/>
          <p:nvPr/>
        </p:nvSpPr>
        <p:spPr>
          <a:xfrm>
            <a:off x="0" y="989671"/>
            <a:ext cx="7948486" cy="707886"/>
          </a:xfrm>
          <a:prstGeom prst="rect">
            <a:avLst/>
          </a:prstGeom>
          <a:noFill/>
        </p:spPr>
        <p:txBody>
          <a:bodyPr wrap="square">
            <a:spAutoFit/>
          </a:bodyPr>
          <a:lstStyle/>
          <a:p>
            <a:pPr lvl="0">
              <a:spcBef>
                <a:spcPts val="600"/>
              </a:spcBef>
              <a:defRPr/>
            </a:pPr>
            <a:r>
              <a:rPr lang="fr-FR" sz="2000" b="1" dirty="0" err="1">
                <a:solidFill>
                  <a:prstClr val="black"/>
                </a:solidFill>
              </a:rPr>
              <a:t>Tsotra</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fanekena</a:t>
            </a:r>
            <a:r>
              <a:rPr lang="fr-FR" sz="2000" b="1" dirty="0">
                <a:solidFill>
                  <a:prstClr val="black"/>
                </a:solidFill>
              </a:rPr>
              <a:t>: </a:t>
            </a:r>
            <a:r>
              <a:rPr lang="fr-FR" sz="2000" b="1" dirty="0" err="1">
                <a:solidFill>
                  <a:prstClr val="black"/>
                </a:solidFill>
              </a:rPr>
              <a:t>Izaho</a:t>
            </a:r>
            <a:r>
              <a:rPr lang="fr-FR" sz="2000" b="1" dirty="0">
                <a:solidFill>
                  <a:prstClr val="black"/>
                </a:solidFill>
              </a:rPr>
              <a:t> ho </a:t>
            </a:r>
            <a:r>
              <a:rPr lang="fr-FR" sz="2000" b="1" dirty="0" err="1">
                <a:solidFill>
                  <a:prstClr val="black"/>
                </a:solidFill>
              </a:rPr>
              <a:t>Andriamanitrao</a:t>
            </a:r>
            <a:r>
              <a:rPr lang="fr-FR" sz="2000" b="1" dirty="0">
                <a:solidFill>
                  <a:prstClr val="black"/>
                </a:solidFill>
              </a:rPr>
              <a:t>, </a:t>
            </a:r>
            <a:r>
              <a:rPr lang="fr-FR" sz="2000" b="1" dirty="0" err="1">
                <a:solidFill>
                  <a:prstClr val="black"/>
                </a:solidFill>
              </a:rPr>
              <a:t>hiaro</a:t>
            </a:r>
            <a:r>
              <a:rPr lang="fr-FR" sz="2000" b="1" dirty="0">
                <a:solidFill>
                  <a:prstClr val="black"/>
                </a:solidFill>
              </a:rPr>
              <a:t> </a:t>
            </a:r>
            <a:r>
              <a:rPr lang="fr-FR" sz="2000" b="1" dirty="0" err="1">
                <a:solidFill>
                  <a:prstClr val="black"/>
                </a:solidFill>
              </a:rPr>
              <a:t>sy</a:t>
            </a:r>
            <a:r>
              <a:rPr lang="fr-FR" sz="2000" b="1" dirty="0">
                <a:solidFill>
                  <a:prstClr val="black"/>
                </a:solidFill>
              </a:rPr>
              <a:t> </a:t>
            </a:r>
            <a:r>
              <a:rPr lang="fr-FR" sz="2000" b="1" dirty="0" err="1">
                <a:solidFill>
                  <a:prstClr val="black"/>
                </a:solidFill>
              </a:rPr>
              <a:t>hitahy</a:t>
            </a:r>
            <a:r>
              <a:rPr lang="fr-FR" sz="2000" b="1" dirty="0">
                <a:solidFill>
                  <a:prstClr val="black"/>
                </a:solidFill>
              </a:rPr>
              <a:t> </a:t>
            </a:r>
            <a:r>
              <a:rPr lang="fr-FR" sz="2000" b="1" dirty="0" err="1">
                <a:solidFill>
                  <a:prstClr val="black"/>
                </a:solidFill>
              </a:rPr>
              <a:t>anao</a:t>
            </a:r>
            <a:r>
              <a:rPr lang="fr-FR" sz="2000" b="1" dirty="0">
                <a:solidFill>
                  <a:prstClr val="black"/>
                </a:solidFill>
              </a:rPr>
              <a:t>; </a:t>
            </a:r>
            <a:r>
              <a:rPr lang="fr-FR" sz="2000" b="1" dirty="0" err="1">
                <a:solidFill>
                  <a:prstClr val="black"/>
                </a:solidFill>
              </a:rPr>
              <a:t>hianao</a:t>
            </a:r>
            <a:r>
              <a:rPr lang="fr-FR" sz="2000" b="1" dirty="0">
                <a:solidFill>
                  <a:prstClr val="black"/>
                </a:solidFill>
              </a:rPr>
              <a:t> </a:t>
            </a:r>
            <a:r>
              <a:rPr lang="fr-FR" sz="2000" b="1" dirty="0" err="1">
                <a:solidFill>
                  <a:prstClr val="black"/>
                </a:solidFill>
              </a:rPr>
              <a:t>kosa</a:t>
            </a:r>
            <a:r>
              <a:rPr lang="fr-FR" sz="2000" b="1" dirty="0">
                <a:solidFill>
                  <a:prstClr val="black"/>
                </a:solidFill>
              </a:rPr>
              <a:t> </a:t>
            </a:r>
            <a:r>
              <a:rPr lang="fr-FR" sz="2000" b="1" dirty="0" err="1">
                <a:solidFill>
                  <a:prstClr val="black"/>
                </a:solidFill>
              </a:rPr>
              <a:t>hankato</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lalàko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NY FANEKENA </a:t>
            </a:r>
            <a:endPar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lvl="0" algn="ctr">
              <a:defRPr/>
            </a:pPr>
            <a:r>
              <a:rPr lang="fr-FR" sz="4400" b="1" spc="300" dirty="0">
                <a:ln/>
                <a:solidFill>
                  <a:srgbClr val="FF0000"/>
                </a:solidFill>
                <a:effectLst>
                  <a:glow rad="127000">
                    <a:srgbClr val="FFFF66"/>
                  </a:glow>
                </a:effectLst>
              </a:rPr>
              <a:t>NY RAN’NY FANEKENA </a:t>
            </a:r>
            <a:endPar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646331"/>
          </a:xfrm>
          <a:prstGeom prst="rect">
            <a:avLst/>
          </a:prstGeom>
          <a:noFill/>
        </p:spPr>
        <p:txBody>
          <a:bodyPr wrap="square">
            <a:spAutoFit/>
          </a:bodyPr>
          <a:lstStyle/>
          <a:p>
            <a:pPr lvl="0" algn="ctr">
              <a:defRPr/>
            </a:pPr>
            <a:r>
              <a:rPr lang="en-US" b="1" dirty="0" err="1">
                <a:solidFill>
                  <a:srgbClr val="2A4111"/>
                </a:solidFill>
                <a:latin typeface="Comic Sans MS" panose="030F0702030302020204" pitchFamily="66" charset="0"/>
              </a:rPr>
              <a:t>Ary</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nalain'i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Mosesy</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ny</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rà</a:t>
            </a:r>
            <a:r>
              <a:rPr lang="en-US" b="1" dirty="0">
                <a:solidFill>
                  <a:srgbClr val="2A4111"/>
                </a:solidFill>
                <a:latin typeface="Comic Sans MS" panose="030F0702030302020204" pitchFamily="66" charset="0"/>
              </a:rPr>
              <a:t> ka </a:t>
            </a:r>
            <a:r>
              <a:rPr lang="en-US" b="1" dirty="0" err="1">
                <a:solidFill>
                  <a:srgbClr val="2A4111"/>
                </a:solidFill>
                <a:latin typeface="Comic Sans MS" panose="030F0702030302020204" pitchFamily="66" charset="0"/>
              </a:rPr>
              <a:t>natopiny</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tamin'ny</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olona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dia</a:t>
            </a:r>
            <a:r>
              <a:rPr lang="en-US" b="1" dirty="0">
                <a:solidFill>
                  <a:srgbClr val="2A4111"/>
                </a:solidFill>
                <a:latin typeface="Comic Sans MS" panose="030F0702030302020204" pitchFamily="66" charset="0"/>
              </a:rPr>
              <a:t> hoy </a:t>
            </a:r>
            <a:r>
              <a:rPr lang="en-US" b="1" dirty="0" err="1">
                <a:solidFill>
                  <a:srgbClr val="2A4111"/>
                </a:solidFill>
                <a:latin typeface="Comic Sans MS" panose="030F0702030302020204" pitchFamily="66" charset="0"/>
              </a:rPr>
              <a:t>izy</a:t>
            </a:r>
            <a:r>
              <a:rPr lang="en-US" b="1" dirty="0">
                <a:solidFill>
                  <a:srgbClr val="2A4111"/>
                </a:solidFill>
                <a:latin typeface="Comic Sans MS" panose="030F0702030302020204" pitchFamily="66" charset="0"/>
              </a:rPr>
              <a:t>: ‘Indro </a:t>
            </a:r>
            <a:r>
              <a:rPr lang="en-US" b="1" dirty="0" err="1">
                <a:solidFill>
                  <a:srgbClr val="2A4111"/>
                </a:solidFill>
                <a:latin typeface="Comic Sans MS" panose="030F0702030302020204" pitchFamily="66" charset="0"/>
              </a:rPr>
              <a:t>ny</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ran'ny</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fanekena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izay</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nataon'i</a:t>
            </a:r>
            <a:r>
              <a:rPr lang="en-US" b="1" dirty="0">
                <a:solidFill>
                  <a:srgbClr val="2A4111"/>
                </a:solidFill>
                <a:latin typeface="Comic Sans MS" panose="030F0702030302020204" pitchFamily="66" charset="0"/>
              </a:rPr>
              <a:t> Jehovah </a:t>
            </a:r>
            <a:r>
              <a:rPr lang="en-US" b="1" dirty="0" err="1">
                <a:solidFill>
                  <a:srgbClr val="2A4111"/>
                </a:solidFill>
                <a:latin typeface="Comic Sans MS" panose="030F0702030302020204" pitchFamily="66" charset="0"/>
              </a:rPr>
              <a:t>taminareo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ny</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amin'izany</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teny</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rehetra</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izany</a:t>
            </a:r>
            <a:r>
              <a:rPr kumimoji="0" lang="en"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 </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a:t>
            </a:r>
            <a:r>
              <a:rPr kumimoji="0" lang="fr-FR" sz="1400" b="1" i="0" u="none" strike="noStrike" kern="1200" cap="none" spc="0" normalizeH="0" baseline="0" noProof="0" dirty="0" err="1">
                <a:ln>
                  <a:noFill/>
                </a:ln>
                <a:solidFill>
                  <a:srgbClr val="2A4111"/>
                </a:solidFill>
                <a:effectLst/>
                <a:uLnTx/>
                <a:uFillTx/>
                <a:latin typeface="Comic Sans MS" panose="030F0702030302020204" pitchFamily="66" charset="0"/>
                <a:ea typeface="+mn-ea"/>
                <a:cs typeface="+mn-cs"/>
              </a:rPr>
              <a:t>Eksodosy</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5753100" cy="400110"/>
          </a:xfrm>
          <a:prstGeom prst="rect">
            <a:avLst/>
          </a:prstGeom>
          <a:noFill/>
        </p:spPr>
        <p:txBody>
          <a:bodyPr wrap="square" rtlCol="0">
            <a:spAutoFit/>
          </a:bodyPr>
          <a:lstStyle/>
          <a:p>
            <a:pPr lvl="0">
              <a:spcBef>
                <a:spcPts val="600"/>
              </a:spcBef>
              <a:defRPr/>
            </a:pPr>
            <a:r>
              <a:rPr lang="fr-FR" sz="2000" b="1" dirty="0" err="1">
                <a:solidFill>
                  <a:prstClr val="white"/>
                </a:solidFill>
                <a:effectLst>
                  <a:outerShdw blurRad="38100" dist="38100" dir="2700000" algn="tl">
                    <a:srgbClr val="000000">
                      <a:alpha val="43137"/>
                    </a:srgbClr>
                  </a:outerShdw>
                </a:effectLst>
              </a:rPr>
              <a:t>Fomba</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ahoana</a:t>
            </a:r>
            <a:r>
              <a:rPr lang="fr-FR" sz="2000" b="1" dirty="0">
                <a:solidFill>
                  <a:prstClr val="white"/>
                </a:solidFill>
                <a:effectLst>
                  <a:outerShdw blurRad="38100" dist="38100" dir="2700000" algn="tl">
                    <a:srgbClr val="000000">
                      <a:alpha val="43137"/>
                    </a:srgbClr>
                  </a:outerShdw>
                </a:effectLst>
              </a:rPr>
              <a:t> no </a:t>
            </a:r>
            <a:r>
              <a:rPr lang="fr-FR" sz="2000" b="1" dirty="0" err="1">
                <a:solidFill>
                  <a:prstClr val="white"/>
                </a:solidFill>
                <a:effectLst>
                  <a:outerShdw blurRad="38100" dist="38100" dir="2700000" algn="tl">
                    <a:srgbClr val="000000">
                      <a:alpha val="43137"/>
                    </a:srgbClr>
                  </a:outerShdw>
                </a:effectLst>
              </a:rPr>
              <a:t>nanorenana</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ny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fanekena</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
            </a: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3785652"/>
          </a:xfrm>
          <a:prstGeom prst="rect">
            <a:avLst/>
          </a:prstGeom>
          <a:noFill/>
        </p:spPr>
        <p:txBody>
          <a:bodyPr wrap="square" rtlCol="0">
            <a:spAutoFit/>
          </a:bodyPr>
          <a:lstStyle/>
          <a:p>
            <a:pPr marL="447675" lvl="0" indent="-447675">
              <a:buFont typeface="+mj-lt"/>
              <a:buAutoNum type="arabicPeriod"/>
              <a:defRPr/>
            </a:pPr>
            <a:r>
              <a:rPr lang="fr-FR" sz="2000" b="1" dirty="0" err="1">
                <a:solidFill>
                  <a:srgbClr val="FF66FF">
                    <a:lumMod val="20000"/>
                    <a:lumOff val="80000"/>
                  </a:srgbClr>
                </a:solidFill>
                <a:effectLst>
                  <a:outerShdw blurRad="38100" dist="38100" dir="2700000" algn="tl">
                    <a:srgbClr val="000000">
                      <a:alpha val="43137"/>
                    </a:srgbClr>
                  </a:outerShdw>
                </a:effectLst>
              </a:rPr>
              <a:t>Novakiana</a:t>
            </a:r>
            <a:r>
              <a:rPr lang="fr-FR" sz="2000" b="1" dirty="0">
                <a:solidFill>
                  <a:srgbClr val="FF66FF">
                    <a:lumMod val="20000"/>
                    <a:lumOff val="80000"/>
                  </a:srgbClr>
                </a:solidFill>
                <a:effectLst>
                  <a:outerShdw blurRad="38100" dist="38100" dir="2700000" algn="tl">
                    <a:srgbClr val="000000">
                      <a:alpha val="43137"/>
                    </a:srgbClr>
                  </a:outerShdw>
                </a:effectLst>
              </a:rPr>
              <a:t> </a:t>
            </a:r>
            <a:r>
              <a:rPr lang="fr-FR" sz="2000" b="1" dirty="0" err="1">
                <a:solidFill>
                  <a:srgbClr val="FF66FF">
                    <a:lumMod val="20000"/>
                    <a:lumOff val="80000"/>
                  </a:srgbClr>
                </a:solidFill>
                <a:effectLst>
                  <a:outerShdw blurRad="38100" dist="38100" dir="2700000" algn="tl">
                    <a:srgbClr val="000000">
                      <a:alpha val="43137"/>
                    </a:srgbClr>
                  </a:outerShdw>
                </a:effectLst>
              </a:rPr>
              <a:t>ny</a:t>
            </a:r>
            <a:r>
              <a:rPr lang="fr-FR" sz="2000" b="1" dirty="0">
                <a:solidFill>
                  <a:srgbClr val="FF66FF">
                    <a:lumMod val="20000"/>
                    <a:lumOff val="80000"/>
                  </a:srgbClr>
                </a:solidFill>
                <a:effectLst>
                  <a:outerShdw blurRad="38100" dist="38100" dir="2700000" algn="tl">
                    <a:srgbClr val="000000">
                      <a:alpha val="43137"/>
                    </a:srgbClr>
                  </a:outerShdw>
                </a:effectLst>
              </a:rPr>
              <a:t> </a:t>
            </a:r>
            <a:r>
              <a:rPr lang="fr-FR" sz="2000" b="1" dirty="0" err="1">
                <a:solidFill>
                  <a:srgbClr val="FF66FF">
                    <a:lumMod val="20000"/>
                    <a:lumOff val="80000"/>
                  </a:srgbClr>
                </a:solidFill>
                <a:effectLst>
                  <a:outerShdw blurRad="38100" dist="38100" dir="2700000" algn="tl">
                    <a:srgbClr val="000000">
                      <a:alpha val="43137"/>
                    </a:srgbClr>
                  </a:outerShdw>
                </a:effectLst>
              </a:rPr>
              <a:t>fanekena</a:t>
            </a:r>
            <a:r>
              <a:rPr lang="fr-FR" sz="2000" b="1" dirty="0">
                <a:solidFill>
                  <a:srgbClr val="FF66FF">
                    <a:lumMod val="20000"/>
                    <a:lumOff val="80000"/>
                  </a:srgbClr>
                </a:solidFill>
                <a:effectLst>
                  <a:outerShdw blurRad="38100" dist="38100" dir="2700000" algn="tl">
                    <a:srgbClr val="000000">
                      <a:alpha val="43137"/>
                    </a:srgbClr>
                  </a:outerShdw>
                </a:effectLst>
              </a:rPr>
              <a:t> (</a:t>
            </a:r>
            <a:r>
              <a:rPr lang="fr-FR" sz="2000" b="1" dirty="0" err="1">
                <a:solidFill>
                  <a:srgbClr val="FF66FF">
                    <a:lumMod val="20000"/>
                    <a:lumOff val="80000"/>
                  </a:srgbClr>
                </a:solidFill>
                <a:effectLst>
                  <a:outerShdw blurRad="38100" dist="38100" dir="2700000" algn="tl">
                    <a:srgbClr val="000000">
                      <a:alpha val="43137"/>
                    </a:srgbClr>
                  </a:outerShdw>
                </a:effectLst>
              </a:rPr>
              <a:t>Eks</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24:3a)</a:t>
            </a:r>
          </a:p>
          <a:p>
            <a:pPr marL="447675" lvl="0" indent="-447675">
              <a:buFont typeface="+mj-lt"/>
              <a:buAutoNum type="arabicPeriod"/>
              <a:defRPr/>
            </a:pPr>
            <a:r>
              <a:rPr lang="fr-FR" sz="2000" b="1" dirty="0" err="1">
                <a:solidFill>
                  <a:srgbClr val="FF5050">
                    <a:lumMod val="20000"/>
                    <a:lumOff val="80000"/>
                  </a:srgbClr>
                </a:solidFill>
                <a:effectLst>
                  <a:outerShdw blurRad="38100" dist="38100" dir="2700000" algn="tl">
                    <a:srgbClr val="000000">
                      <a:alpha val="43137"/>
                    </a:srgbClr>
                  </a:outerShdw>
                </a:effectLst>
              </a:rPr>
              <a:t>Nanaiky</a:t>
            </a:r>
            <a:r>
              <a:rPr lang="fr-FR" sz="2000" b="1" dirty="0">
                <a:solidFill>
                  <a:srgbClr val="FF5050">
                    <a:lumMod val="20000"/>
                    <a:lumOff val="80000"/>
                  </a:srgbClr>
                </a:solidFill>
                <a:effectLst>
                  <a:outerShdw blurRad="38100" dist="38100" dir="2700000" algn="tl">
                    <a:srgbClr val="000000">
                      <a:alpha val="43137"/>
                    </a:srgbClr>
                  </a:outerShdw>
                </a:effectLst>
              </a:rPr>
              <a:t> </a:t>
            </a:r>
            <a:r>
              <a:rPr lang="fr-FR" sz="2000" b="1" dirty="0" err="1">
                <a:solidFill>
                  <a:srgbClr val="FF5050">
                    <a:lumMod val="20000"/>
                    <a:lumOff val="80000"/>
                  </a:srgbClr>
                </a:solidFill>
                <a:effectLst>
                  <a:outerShdw blurRad="38100" dist="38100" dir="2700000" algn="tl">
                    <a:srgbClr val="000000">
                      <a:alpha val="43137"/>
                    </a:srgbClr>
                  </a:outerShdw>
                </a:effectLst>
              </a:rPr>
              <a:t>ny</a:t>
            </a:r>
            <a:r>
              <a:rPr lang="fr-FR" sz="2000" b="1" dirty="0">
                <a:solidFill>
                  <a:srgbClr val="FF5050">
                    <a:lumMod val="20000"/>
                    <a:lumOff val="80000"/>
                  </a:srgbClr>
                </a:solidFill>
                <a:effectLst>
                  <a:outerShdw blurRad="38100" dist="38100" dir="2700000" algn="tl">
                    <a:srgbClr val="000000">
                      <a:alpha val="43137"/>
                    </a:srgbClr>
                  </a:outerShdw>
                </a:effectLst>
              </a:rPr>
              <a:t> </a:t>
            </a:r>
            <a:r>
              <a:rPr lang="fr-FR" sz="2000" b="1" dirty="0" err="1">
                <a:solidFill>
                  <a:srgbClr val="FF5050">
                    <a:lumMod val="20000"/>
                    <a:lumOff val="80000"/>
                  </a:srgbClr>
                </a:solidFill>
                <a:effectLst>
                  <a:outerShdw blurRad="38100" dist="38100" dir="2700000" algn="tl">
                    <a:srgbClr val="000000">
                      <a:alpha val="43137"/>
                    </a:srgbClr>
                  </a:outerShdw>
                </a:effectLst>
              </a:rPr>
              <a:t>vahoaka</a:t>
            </a:r>
            <a:r>
              <a:rPr lang="fr-FR" sz="2000" b="1" dirty="0">
                <a:solidFill>
                  <a:srgbClr val="FF5050">
                    <a:lumMod val="20000"/>
                    <a:lumOff val="80000"/>
                  </a:srgbClr>
                </a:solidFill>
                <a:effectLst>
                  <a:outerShdw blurRad="38100" dist="38100" dir="2700000" algn="tl">
                    <a:srgbClr val="000000">
                      <a:alpha val="43137"/>
                    </a:srgbClr>
                  </a:outerShdw>
                </a:effectLst>
              </a:rPr>
              <a:t> (</a:t>
            </a:r>
            <a:r>
              <a:rPr lang="fr-FR" sz="2000" b="1" dirty="0" err="1">
                <a:solidFill>
                  <a:srgbClr val="FF5050">
                    <a:lumMod val="20000"/>
                    <a:lumOff val="80000"/>
                  </a:srgbClr>
                </a:solidFill>
                <a:effectLst>
                  <a:outerShdw blurRad="38100" dist="38100" dir="2700000" algn="tl">
                    <a:srgbClr val="000000">
                      <a:alpha val="43137"/>
                    </a:srgbClr>
                  </a:outerShdw>
                </a:effectLst>
              </a:rPr>
              <a:t>Eks</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24:3b)</a:t>
            </a:r>
          </a:p>
          <a:p>
            <a:pPr marL="447675" lvl="0" indent="-447675">
              <a:buFont typeface="+mj-lt"/>
              <a:buAutoNum type="arabicPeriod"/>
              <a:defRPr/>
            </a:pPr>
            <a:r>
              <a:rPr lang="fr-FR" sz="2000" b="1" dirty="0" err="1">
                <a:solidFill>
                  <a:srgbClr val="FFFF66">
                    <a:lumMod val="20000"/>
                    <a:lumOff val="80000"/>
                  </a:srgbClr>
                </a:solidFill>
                <a:effectLst>
                  <a:outerShdw blurRad="38100" dist="38100" dir="2700000" algn="tl">
                    <a:srgbClr val="000000">
                      <a:alpha val="43137"/>
                    </a:srgbClr>
                  </a:outerShdw>
                </a:effectLst>
              </a:rPr>
              <a:t>Notanana</a:t>
            </a:r>
            <a:r>
              <a:rPr lang="fr-FR" sz="2000" b="1" dirty="0">
                <a:solidFill>
                  <a:srgbClr val="FFFF66">
                    <a:lumMod val="20000"/>
                    <a:lumOff val="80000"/>
                  </a:srgbClr>
                </a:solidFill>
                <a:effectLst>
                  <a:outerShdw blurRad="38100" dist="38100" dir="2700000" algn="tl">
                    <a:srgbClr val="000000">
                      <a:alpha val="43137"/>
                    </a:srgbClr>
                  </a:outerShdw>
                </a:effectLst>
              </a:rPr>
              <a:t> an-</a:t>
            </a:r>
            <a:r>
              <a:rPr lang="fr-FR" sz="2000" b="1" dirty="0" err="1">
                <a:solidFill>
                  <a:srgbClr val="FFFF66">
                    <a:lumMod val="20000"/>
                    <a:lumOff val="80000"/>
                  </a:srgbClr>
                </a:solidFill>
                <a:effectLst>
                  <a:outerShdw blurRad="38100" dist="38100" dir="2700000" algn="tl">
                    <a:srgbClr val="000000">
                      <a:alpha val="43137"/>
                    </a:srgbClr>
                  </a:outerShdw>
                </a:effectLst>
              </a:rPr>
              <a:t>tsoratra</a:t>
            </a:r>
            <a:r>
              <a:rPr lang="fr-FR" sz="2000" b="1" dirty="0">
                <a:solidFill>
                  <a:srgbClr val="FFFF66">
                    <a:lumMod val="20000"/>
                    <a:lumOff val="80000"/>
                  </a:srgbClr>
                </a:solidFill>
                <a:effectLst>
                  <a:outerShdw blurRad="38100" dist="38100" dir="2700000" algn="tl">
                    <a:srgbClr val="000000">
                      <a:alpha val="43137"/>
                    </a:srgbClr>
                  </a:outerShdw>
                </a:effectLst>
              </a:rPr>
              <a:t> </a:t>
            </a:r>
            <a:r>
              <a:rPr lang="fr-FR" sz="2000" b="1" dirty="0" err="1">
                <a:solidFill>
                  <a:srgbClr val="FFFF66">
                    <a:lumMod val="20000"/>
                    <a:lumOff val="80000"/>
                  </a:srgbClr>
                </a:solidFill>
                <a:effectLst>
                  <a:outerShdw blurRad="38100" dist="38100" dir="2700000" algn="tl">
                    <a:srgbClr val="000000">
                      <a:alpha val="43137"/>
                    </a:srgbClr>
                  </a:outerShdw>
                </a:effectLst>
              </a:rPr>
              <a:t>izy</a:t>
            </a:r>
            <a:r>
              <a:rPr lang="fr-FR" sz="2000" b="1" dirty="0">
                <a:solidFill>
                  <a:srgbClr val="FFFF66">
                    <a:lumMod val="20000"/>
                    <a:lumOff val="80000"/>
                  </a:srgbClr>
                </a:solidFill>
                <a:effectLst>
                  <a:outerShdw blurRad="38100" dist="38100" dir="2700000" algn="tl">
                    <a:srgbClr val="000000">
                      <a:alpha val="43137"/>
                    </a:srgbClr>
                  </a:outerShdw>
                </a:effectLst>
              </a:rPr>
              <a:t> (</a:t>
            </a:r>
            <a:r>
              <a:rPr lang="fr-FR" sz="2000" b="1" dirty="0" err="1">
                <a:solidFill>
                  <a:srgbClr val="FFFF66">
                    <a:lumMod val="20000"/>
                    <a:lumOff val="80000"/>
                  </a:srgbClr>
                </a:solidFill>
                <a:effectLst>
                  <a:outerShdw blurRad="38100" dist="38100" dir="2700000" algn="tl">
                    <a:srgbClr val="000000">
                      <a:alpha val="43137"/>
                    </a:srgbClr>
                  </a:outerShdw>
                </a:effectLst>
              </a:rPr>
              <a:t>Eks</a:t>
            </a: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24:4a)</a:t>
            </a:r>
          </a:p>
          <a:p>
            <a:pPr marL="447675" lvl="0" indent="-447675">
              <a:buFont typeface="+mj-lt"/>
              <a:buAutoNum type="arabicPeriod"/>
              <a:defRPr/>
            </a:pPr>
            <a:r>
              <a:rPr lang="fr-FR" sz="2000" b="1" dirty="0" err="1">
                <a:solidFill>
                  <a:srgbClr val="00CC00">
                    <a:lumMod val="20000"/>
                    <a:lumOff val="80000"/>
                  </a:srgbClr>
                </a:solidFill>
                <a:effectLst>
                  <a:outerShdw blurRad="38100" dist="38100" dir="2700000" algn="tl">
                    <a:srgbClr val="000000">
                      <a:alpha val="43137"/>
                    </a:srgbClr>
                  </a:outerShdw>
                </a:effectLst>
              </a:rPr>
              <a:t>Naorina</a:t>
            </a:r>
            <a:r>
              <a:rPr lang="fr-FR" sz="2000" b="1" dirty="0">
                <a:solidFill>
                  <a:srgbClr val="00CC00">
                    <a:lumMod val="20000"/>
                    <a:lumOff val="80000"/>
                  </a:srgbClr>
                </a:solidFill>
                <a:effectLst>
                  <a:outerShdw blurRad="38100" dist="38100" dir="2700000" algn="tl">
                    <a:srgbClr val="000000">
                      <a:alpha val="43137"/>
                    </a:srgbClr>
                  </a:outerShdw>
                </a:effectLst>
              </a:rPr>
              <a:t> </a:t>
            </a:r>
            <a:r>
              <a:rPr lang="fr-FR" sz="2000" b="1" dirty="0" err="1">
                <a:solidFill>
                  <a:srgbClr val="00CC00">
                    <a:lumMod val="20000"/>
                    <a:lumOff val="80000"/>
                  </a:srgbClr>
                </a:solidFill>
                <a:effectLst>
                  <a:outerShdw blurRad="38100" dist="38100" dir="2700000" algn="tl">
                    <a:srgbClr val="000000">
                      <a:alpha val="43137"/>
                    </a:srgbClr>
                  </a:outerShdw>
                </a:effectLst>
              </a:rPr>
              <a:t>ny</a:t>
            </a:r>
            <a:r>
              <a:rPr lang="fr-FR" sz="2000" b="1" dirty="0">
                <a:solidFill>
                  <a:srgbClr val="00CC00">
                    <a:lumMod val="20000"/>
                    <a:lumOff val="80000"/>
                  </a:srgbClr>
                </a:solidFill>
                <a:effectLst>
                  <a:outerShdw blurRad="38100" dist="38100" dir="2700000" algn="tl">
                    <a:srgbClr val="000000">
                      <a:alpha val="43137"/>
                    </a:srgbClr>
                  </a:outerShdw>
                </a:effectLst>
              </a:rPr>
              <a:t> </a:t>
            </a:r>
            <a:r>
              <a:rPr lang="fr-FR" sz="2000" b="1" dirty="0" err="1">
                <a:solidFill>
                  <a:srgbClr val="00CC00">
                    <a:lumMod val="20000"/>
                    <a:lumOff val="80000"/>
                  </a:srgbClr>
                </a:solidFill>
                <a:effectLst>
                  <a:outerShdw blurRad="38100" dist="38100" dir="2700000" algn="tl">
                    <a:srgbClr val="000000">
                      <a:alpha val="43137"/>
                    </a:srgbClr>
                  </a:outerShdw>
                </a:effectLst>
              </a:rPr>
              <a:t>alitara</a:t>
            </a:r>
            <a:r>
              <a:rPr lang="fr-FR" sz="2000" b="1" dirty="0">
                <a:solidFill>
                  <a:srgbClr val="00CC00">
                    <a:lumMod val="20000"/>
                    <a:lumOff val="80000"/>
                  </a:srgbClr>
                </a:solidFill>
                <a:effectLst>
                  <a:outerShdw blurRad="38100" dist="38100" dir="2700000" algn="tl">
                    <a:srgbClr val="000000">
                      <a:alpha val="43137"/>
                    </a:srgbClr>
                  </a:outerShdw>
                </a:effectLst>
              </a:rPr>
              <a:t> (</a:t>
            </a:r>
            <a:r>
              <a:rPr lang="fr-FR" sz="2000" b="1" dirty="0" err="1">
                <a:solidFill>
                  <a:srgbClr val="00CC00">
                    <a:lumMod val="20000"/>
                    <a:lumOff val="80000"/>
                  </a:srgbClr>
                </a:solidFill>
                <a:effectLst>
                  <a:outerShdw blurRad="38100" dist="38100" dir="2700000" algn="tl">
                    <a:srgbClr val="000000">
                      <a:alpha val="43137"/>
                    </a:srgbClr>
                  </a:outerShdw>
                </a:effectLst>
              </a:rPr>
              <a:t>Eks</a:t>
            </a: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24:4b)</a:t>
            </a:r>
          </a:p>
          <a:p>
            <a:pPr marL="447675" lvl="0" indent="-447675">
              <a:buFont typeface="+mj-lt"/>
              <a:buAutoNum type="arabicPeriod"/>
              <a:defRPr/>
            </a:pPr>
            <a:r>
              <a:rPr lang="sv-SE" sz="2000" b="1" dirty="0">
                <a:solidFill>
                  <a:srgbClr val="FF9900">
                    <a:lumMod val="20000"/>
                    <a:lumOff val="80000"/>
                  </a:srgbClr>
                </a:solidFill>
                <a:effectLst>
                  <a:outerShdw blurRad="38100" dist="38100" dir="2700000" algn="tl">
                    <a:srgbClr val="000000">
                      <a:alpha val="43137"/>
                    </a:srgbClr>
                  </a:outerShdw>
                </a:effectLst>
              </a:rPr>
              <a:t>Naorina ny tsangam-bato 12 (Eks</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24:4c)</a:t>
            </a:r>
          </a:p>
          <a:p>
            <a:pPr marL="447675" lvl="0" indent="-447675">
              <a:buFont typeface="+mj-lt"/>
              <a:buAutoNum type="arabicPeriod"/>
              <a:defRPr/>
            </a:pPr>
            <a:r>
              <a:rPr lang="fr-FR" sz="2000" b="1" dirty="0" err="1">
                <a:solidFill>
                  <a:srgbClr val="0099FF">
                    <a:lumMod val="20000"/>
                    <a:lumOff val="80000"/>
                  </a:srgbClr>
                </a:solidFill>
                <a:effectLst>
                  <a:outerShdw blurRad="38100" dist="38100" dir="2700000" algn="tl">
                    <a:srgbClr val="000000">
                      <a:alpha val="43137"/>
                    </a:srgbClr>
                  </a:outerShdw>
                </a:effectLst>
              </a:rPr>
              <a:t>Nentina</a:t>
            </a:r>
            <a:r>
              <a:rPr lang="fr-FR" sz="2000" b="1" dirty="0">
                <a:solidFill>
                  <a:srgbClr val="0099FF">
                    <a:lumMod val="20000"/>
                    <a:lumOff val="80000"/>
                  </a:srgbClr>
                </a:solidFill>
                <a:effectLst>
                  <a:outerShdw blurRad="38100" dist="38100" dir="2700000" algn="tl">
                    <a:srgbClr val="000000">
                      <a:alpha val="43137"/>
                    </a:srgbClr>
                  </a:outerShdw>
                </a:effectLst>
              </a:rPr>
              <a:t> </a:t>
            </a:r>
            <a:r>
              <a:rPr lang="fr-FR" sz="2000" b="1" dirty="0" err="1">
                <a:solidFill>
                  <a:srgbClr val="0099FF">
                    <a:lumMod val="20000"/>
                    <a:lumOff val="80000"/>
                  </a:srgbClr>
                </a:solidFill>
                <a:effectLst>
                  <a:outerShdw blurRad="38100" dist="38100" dir="2700000" algn="tl">
                    <a:srgbClr val="000000">
                      <a:alpha val="43137"/>
                    </a:srgbClr>
                  </a:outerShdw>
                </a:effectLst>
              </a:rPr>
              <a:t>ny</a:t>
            </a:r>
            <a:r>
              <a:rPr lang="fr-FR" sz="2000" b="1" dirty="0">
                <a:solidFill>
                  <a:srgbClr val="0099FF">
                    <a:lumMod val="20000"/>
                    <a:lumOff val="80000"/>
                  </a:srgbClr>
                </a:solidFill>
                <a:effectLst>
                  <a:outerShdw blurRad="38100" dist="38100" dir="2700000" algn="tl">
                    <a:srgbClr val="000000">
                      <a:alpha val="43137"/>
                    </a:srgbClr>
                  </a:outerShdw>
                </a:effectLst>
              </a:rPr>
              <a:t> </a:t>
            </a:r>
            <a:r>
              <a:rPr lang="fr-FR" sz="2000" b="1" dirty="0" err="1">
                <a:solidFill>
                  <a:srgbClr val="0099FF">
                    <a:lumMod val="20000"/>
                    <a:lumOff val="80000"/>
                  </a:srgbClr>
                </a:solidFill>
                <a:effectLst>
                  <a:outerShdw blurRad="38100" dist="38100" dir="2700000" algn="tl">
                    <a:srgbClr val="000000">
                      <a:alpha val="43137"/>
                    </a:srgbClr>
                  </a:outerShdw>
                </a:effectLst>
              </a:rPr>
              <a:t>fanatitra</a:t>
            </a:r>
            <a:r>
              <a:rPr lang="fr-FR" sz="2000" b="1" dirty="0">
                <a:solidFill>
                  <a:srgbClr val="0099FF">
                    <a:lumMod val="20000"/>
                    <a:lumOff val="80000"/>
                  </a:srgbClr>
                </a:solidFill>
                <a:effectLst>
                  <a:outerShdw blurRad="38100" dist="38100" dir="2700000" algn="tl">
                    <a:srgbClr val="000000">
                      <a:alpha val="43137"/>
                    </a:srgbClr>
                  </a:outerShdw>
                </a:effectLst>
              </a:rPr>
              <a:t> </a:t>
            </a:r>
            <a:r>
              <a:rPr lang="fr-FR" sz="2000" b="1" dirty="0" err="1">
                <a:solidFill>
                  <a:srgbClr val="0099FF">
                    <a:lumMod val="20000"/>
                    <a:lumOff val="80000"/>
                  </a:srgbClr>
                </a:solidFill>
                <a:effectLst>
                  <a:outerShdw blurRad="38100" dist="38100" dir="2700000" algn="tl">
                    <a:srgbClr val="000000">
                      <a:alpha val="43137"/>
                    </a:srgbClr>
                  </a:outerShdw>
                </a:effectLst>
              </a:rPr>
              <a:t>dorana</a:t>
            </a:r>
            <a:r>
              <a:rPr lang="fr-FR" sz="2000" b="1" dirty="0">
                <a:solidFill>
                  <a:srgbClr val="0099FF">
                    <a:lumMod val="20000"/>
                    <a:lumOff val="80000"/>
                  </a:srgbClr>
                </a:solidFill>
                <a:effectLst>
                  <a:outerShdw blurRad="38100" dist="38100" dir="2700000" algn="tl">
                    <a:srgbClr val="000000">
                      <a:alpha val="43137"/>
                    </a:srgbClr>
                  </a:outerShdw>
                </a:effectLst>
              </a:rPr>
              <a:t> (</a:t>
            </a:r>
            <a:r>
              <a:rPr lang="fr-FR" sz="2000" b="1" dirty="0" err="1">
                <a:solidFill>
                  <a:srgbClr val="0099FF">
                    <a:lumMod val="20000"/>
                    <a:lumOff val="80000"/>
                  </a:srgbClr>
                </a:solidFill>
                <a:effectLst>
                  <a:outerShdw blurRad="38100" dist="38100" dir="2700000" algn="tl">
                    <a:srgbClr val="000000">
                      <a:alpha val="43137"/>
                    </a:srgbClr>
                  </a:outerShdw>
                </a:effectLst>
              </a:rPr>
              <a:t>Eks</a:t>
            </a: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24:5)</a:t>
            </a:r>
          </a:p>
          <a:p>
            <a:pPr marL="447675" lvl="0" indent="-447675">
              <a:buFont typeface="+mj-lt"/>
              <a:buAutoNum type="arabicPeriod"/>
              <a:defRPr/>
            </a:pPr>
            <a:r>
              <a:rPr lang="fr-FR" sz="2000" b="1" dirty="0" err="1">
                <a:solidFill>
                  <a:srgbClr val="E4D2F2"/>
                </a:solidFill>
                <a:effectLst>
                  <a:outerShdw blurRad="38100" dist="38100" dir="2700000" algn="tl">
                    <a:srgbClr val="000000">
                      <a:alpha val="43137"/>
                    </a:srgbClr>
                  </a:outerShdw>
                </a:effectLst>
              </a:rPr>
              <a:t>Nafafy</a:t>
            </a:r>
            <a:r>
              <a:rPr lang="fr-FR" sz="2000" b="1" dirty="0">
                <a:solidFill>
                  <a:srgbClr val="E4D2F2"/>
                </a:solidFill>
                <a:effectLst>
                  <a:outerShdw blurRad="38100" dist="38100" dir="2700000" algn="tl">
                    <a:srgbClr val="000000">
                      <a:alpha val="43137"/>
                    </a:srgbClr>
                  </a:outerShdw>
                </a:effectLst>
              </a:rPr>
              <a:t> </a:t>
            </a:r>
            <a:r>
              <a:rPr lang="fr-FR" sz="2000" b="1" dirty="0" err="1">
                <a:solidFill>
                  <a:srgbClr val="E4D2F2"/>
                </a:solidFill>
                <a:effectLst>
                  <a:outerShdw blurRad="38100" dist="38100" dir="2700000" algn="tl">
                    <a:srgbClr val="000000">
                      <a:alpha val="43137"/>
                    </a:srgbClr>
                  </a:outerShdw>
                </a:effectLst>
              </a:rPr>
              <a:t>teo</a:t>
            </a:r>
            <a:r>
              <a:rPr lang="fr-FR" sz="2000" b="1" dirty="0">
                <a:solidFill>
                  <a:srgbClr val="E4D2F2"/>
                </a:solidFill>
                <a:effectLst>
                  <a:outerShdw blurRad="38100" dist="38100" dir="2700000" algn="tl">
                    <a:srgbClr val="000000">
                      <a:alpha val="43137"/>
                    </a:srgbClr>
                  </a:outerShdw>
                </a:effectLst>
              </a:rPr>
              <a:t> </a:t>
            </a:r>
            <a:r>
              <a:rPr lang="fr-FR" sz="2000" b="1" dirty="0" err="1">
                <a:solidFill>
                  <a:srgbClr val="E4D2F2"/>
                </a:solidFill>
                <a:effectLst>
                  <a:outerShdw blurRad="38100" dist="38100" dir="2700000" algn="tl">
                    <a:srgbClr val="000000">
                      <a:alpha val="43137"/>
                    </a:srgbClr>
                  </a:outerShdw>
                </a:effectLst>
              </a:rPr>
              <a:t>amin’ny</a:t>
            </a:r>
            <a:r>
              <a:rPr lang="fr-FR" sz="2000" b="1" dirty="0">
                <a:solidFill>
                  <a:srgbClr val="E4D2F2"/>
                </a:solidFill>
                <a:effectLst>
                  <a:outerShdw blurRad="38100" dist="38100" dir="2700000" algn="tl">
                    <a:srgbClr val="000000">
                      <a:alpha val="43137"/>
                    </a:srgbClr>
                  </a:outerShdw>
                </a:effectLst>
              </a:rPr>
              <a:t> </a:t>
            </a:r>
            <a:r>
              <a:rPr lang="fr-FR" sz="2000" b="1" dirty="0" err="1">
                <a:solidFill>
                  <a:srgbClr val="E4D2F2"/>
                </a:solidFill>
                <a:effectLst>
                  <a:outerShdw blurRad="38100" dist="38100" dir="2700000" algn="tl">
                    <a:srgbClr val="000000">
                      <a:alpha val="43137"/>
                    </a:srgbClr>
                  </a:outerShdw>
                </a:effectLst>
              </a:rPr>
              <a:t>alitara</a:t>
            </a:r>
            <a:r>
              <a:rPr lang="fr-FR" sz="2000" b="1" dirty="0">
                <a:solidFill>
                  <a:srgbClr val="E4D2F2"/>
                </a:solidFill>
                <a:effectLst>
                  <a:outerShdw blurRad="38100" dist="38100" dir="2700000" algn="tl">
                    <a:srgbClr val="000000">
                      <a:alpha val="43137"/>
                    </a:srgbClr>
                  </a:outerShdw>
                </a:effectLst>
              </a:rPr>
              <a:t> </a:t>
            </a:r>
            <a:r>
              <a:rPr lang="fr-FR" sz="2000" b="1" dirty="0" err="1">
                <a:solidFill>
                  <a:srgbClr val="E4D2F2"/>
                </a:solidFill>
                <a:effectLst>
                  <a:outerShdw blurRad="38100" dist="38100" dir="2700000" algn="tl">
                    <a:srgbClr val="000000">
                      <a:alpha val="43137"/>
                    </a:srgbClr>
                  </a:outerShdw>
                </a:effectLst>
              </a:rPr>
              <a:t>ny</a:t>
            </a:r>
            <a:r>
              <a:rPr lang="fr-FR" sz="2000" b="1" dirty="0">
                <a:solidFill>
                  <a:srgbClr val="E4D2F2"/>
                </a:solidFill>
                <a:effectLst>
                  <a:outerShdw blurRad="38100" dist="38100" dir="2700000" algn="tl">
                    <a:srgbClr val="000000">
                      <a:alpha val="43137"/>
                    </a:srgbClr>
                  </a:outerShdw>
                </a:effectLst>
              </a:rPr>
              <a:t> </a:t>
            </a:r>
            <a:r>
              <a:rPr lang="fr-FR" sz="2000" b="1" dirty="0" err="1">
                <a:solidFill>
                  <a:srgbClr val="E4D2F2"/>
                </a:solidFill>
                <a:effectLst>
                  <a:outerShdw blurRad="38100" dist="38100" dir="2700000" algn="tl">
                    <a:srgbClr val="000000">
                      <a:alpha val="43137"/>
                    </a:srgbClr>
                  </a:outerShdw>
                </a:effectLst>
              </a:rPr>
              <a:t>antsasaky</a:t>
            </a:r>
            <a:r>
              <a:rPr lang="fr-FR" sz="2000" b="1" dirty="0">
                <a:solidFill>
                  <a:srgbClr val="E4D2F2"/>
                </a:solidFill>
                <a:effectLst>
                  <a:outerShdw blurRad="38100" dist="38100" dir="2700000" algn="tl">
                    <a:srgbClr val="000000">
                      <a:alpha val="43137"/>
                    </a:srgbClr>
                  </a:outerShdw>
                </a:effectLst>
              </a:rPr>
              <a:t> </a:t>
            </a:r>
            <a:r>
              <a:rPr lang="fr-FR" sz="2000" b="1" dirty="0" err="1">
                <a:solidFill>
                  <a:srgbClr val="E4D2F2"/>
                </a:solidFill>
                <a:effectLst>
                  <a:outerShdw blurRad="38100" dist="38100" dir="2700000" algn="tl">
                    <a:srgbClr val="000000">
                      <a:alpha val="43137"/>
                    </a:srgbClr>
                  </a:outerShdw>
                </a:effectLst>
              </a:rPr>
              <a:t>ny</a:t>
            </a:r>
            <a:r>
              <a:rPr lang="fr-FR" sz="2000" b="1" dirty="0">
                <a:solidFill>
                  <a:srgbClr val="E4D2F2"/>
                </a:solidFill>
                <a:effectLst>
                  <a:outerShdw blurRad="38100" dist="38100" dir="2700000" algn="tl">
                    <a:srgbClr val="000000">
                      <a:alpha val="43137"/>
                    </a:srgbClr>
                  </a:outerShdw>
                </a:effectLst>
              </a:rPr>
              <a:t> </a:t>
            </a:r>
            <a:r>
              <a:rPr lang="fr-FR" sz="2000" b="1" dirty="0" err="1">
                <a:solidFill>
                  <a:srgbClr val="E4D2F2"/>
                </a:solidFill>
                <a:effectLst>
                  <a:outerShdw blurRad="38100" dist="38100" dir="2700000" algn="tl">
                    <a:srgbClr val="000000">
                      <a:alpha val="43137"/>
                    </a:srgbClr>
                  </a:outerShdw>
                </a:effectLst>
              </a:rPr>
              <a:t>rà</a:t>
            </a:r>
            <a:r>
              <a:rPr lang="fr-FR" sz="2000" b="1" dirty="0">
                <a:solidFill>
                  <a:srgbClr val="E4D2F2"/>
                </a:solidFill>
                <a:effectLst>
                  <a:outerShdw blurRad="38100" dist="38100" dir="2700000" algn="tl">
                    <a:srgbClr val="000000">
                      <a:alpha val="43137"/>
                    </a:srgbClr>
                  </a:outerShdw>
                </a:effectLst>
              </a:rPr>
              <a:t> (</a:t>
            </a:r>
            <a:r>
              <a:rPr lang="fr-FR" sz="2000" b="1" dirty="0" err="1">
                <a:solidFill>
                  <a:srgbClr val="E4D2F2"/>
                </a:solidFill>
                <a:effectLst>
                  <a:outerShdw blurRad="38100" dist="38100" dir="2700000" algn="tl">
                    <a:srgbClr val="000000">
                      <a:alpha val="43137"/>
                    </a:srgbClr>
                  </a:outerShdw>
                </a:effectLst>
              </a:rPr>
              <a:t>Eks</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 24:6)</a:t>
            </a:r>
          </a:p>
          <a:p>
            <a:pPr marL="447675" lvl="0" indent="-447675">
              <a:buFont typeface="+mj-lt"/>
              <a:buAutoNum type="arabicPeriod"/>
              <a:defRPr/>
            </a:pPr>
            <a:r>
              <a:rPr lang="fr-FR" sz="2000" b="1" dirty="0" err="1">
                <a:solidFill>
                  <a:srgbClr val="E0FFC1"/>
                </a:solidFill>
                <a:effectLst>
                  <a:outerShdw blurRad="38100" dist="38100" dir="2700000" algn="tl">
                    <a:srgbClr val="000000">
                      <a:alpha val="43137"/>
                    </a:srgbClr>
                  </a:outerShdw>
                </a:effectLst>
              </a:rPr>
              <a:t>Novakiana</a:t>
            </a:r>
            <a:r>
              <a:rPr lang="fr-FR" sz="2000" b="1" dirty="0">
                <a:solidFill>
                  <a:srgbClr val="E0FFC1"/>
                </a:solidFill>
                <a:effectLst>
                  <a:outerShdw blurRad="38100" dist="38100" dir="2700000" algn="tl">
                    <a:srgbClr val="000000">
                      <a:alpha val="43137"/>
                    </a:srgbClr>
                  </a:outerShdw>
                </a:effectLst>
              </a:rPr>
              <a:t> </a:t>
            </a:r>
            <a:r>
              <a:rPr lang="fr-FR" sz="2000" b="1" dirty="0" err="1">
                <a:solidFill>
                  <a:srgbClr val="E0FFC1"/>
                </a:solidFill>
                <a:effectLst>
                  <a:outerShdw blurRad="38100" dist="38100" dir="2700000" algn="tl">
                    <a:srgbClr val="000000">
                      <a:alpha val="43137"/>
                    </a:srgbClr>
                  </a:outerShdw>
                </a:effectLst>
              </a:rPr>
              <a:t>indray</a:t>
            </a:r>
            <a:r>
              <a:rPr lang="fr-FR" sz="2000" b="1" dirty="0">
                <a:solidFill>
                  <a:srgbClr val="E0FFC1"/>
                </a:solidFill>
                <a:effectLst>
                  <a:outerShdw blurRad="38100" dist="38100" dir="2700000" algn="tl">
                    <a:srgbClr val="000000">
                      <a:alpha val="43137"/>
                    </a:srgbClr>
                  </a:outerShdw>
                </a:effectLst>
              </a:rPr>
              <a:t> </a:t>
            </a:r>
            <a:r>
              <a:rPr lang="fr-FR" sz="2000" b="1" dirty="0" err="1">
                <a:solidFill>
                  <a:srgbClr val="E0FFC1"/>
                </a:solidFill>
                <a:effectLst>
                  <a:outerShdw blurRad="38100" dist="38100" dir="2700000" algn="tl">
                    <a:srgbClr val="000000">
                      <a:alpha val="43137"/>
                    </a:srgbClr>
                  </a:outerShdw>
                </a:effectLst>
              </a:rPr>
              <a:t>ny</a:t>
            </a:r>
            <a:r>
              <a:rPr lang="fr-FR" sz="2000" b="1" dirty="0">
                <a:solidFill>
                  <a:srgbClr val="E0FFC1"/>
                </a:solidFill>
                <a:effectLst>
                  <a:outerShdw blurRad="38100" dist="38100" dir="2700000" algn="tl">
                    <a:srgbClr val="000000">
                      <a:alpha val="43137"/>
                    </a:srgbClr>
                  </a:outerShdw>
                </a:effectLst>
              </a:rPr>
              <a:t> </a:t>
            </a:r>
            <a:r>
              <a:rPr lang="fr-FR" sz="2000" b="1" dirty="0" err="1">
                <a:solidFill>
                  <a:srgbClr val="E0FFC1"/>
                </a:solidFill>
                <a:effectLst>
                  <a:outerShdw blurRad="38100" dist="38100" dir="2700000" algn="tl">
                    <a:srgbClr val="000000">
                      <a:alpha val="43137"/>
                    </a:srgbClr>
                  </a:outerShdw>
                </a:effectLst>
              </a:rPr>
              <a:t>fanekena</a:t>
            </a:r>
            <a:r>
              <a:rPr lang="fr-FR" sz="2000" b="1" dirty="0">
                <a:solidFill>
                  <a:srgbClr val="E0FFC1"/>
                </a:solidFill>
                <a:effectLst>
                  <a:outerShdw blurRad="38100" dist="38100" dir="2700000" algn="tl">
                    <a:srgbClr val="000000">
                      <a:alpha val="43137"/>
                    </a:srgbClr>
                  </a:outerShdw>
                </a:effectLst>
              </a:rPr>
              <a:t> (</a:t>
            </a:r>
            <a:r>
              <a:rPr lang="fr-FR" sz="2000" b="1" dirty="0" err="1">
                <a:solidFill>
                  <a:srgbClr val="E0FFC1"/>
                </a:solidFill>
                <a:effectLst>
                  <a:outerShdw blurRad="38100" dist="38100" dir="2700000" algn="tl">
                    <a:srgbClr val="000000">
                      <a:alpha val="43137"/>
                    </a:srgbClr>
                  </a:outerShdw>
                </a:effectLst>
              </a:rPr>
              <a:t>Eks</a:t>
            </a: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 24:7a)</a:t>
            </a:r>
          </a:p>
          <a:p>
            <a:pPr marL="447675" lvl="0" indent="-447675">
              <a:buFont typeface="+mj-lt"/>
              <a:buAutoNum type="arabicPeriod"/>
              <a:defRPr/>
            </a:pPr>
            <a:r>
              <a:rPr lang="fr-FR" sz="2000" b="1" dirty="0" err="1">
                <a:solidFill>
                  <a:srgbClr val="FFBEAF"/>
                </a:solidFill>
                <a:effectLst>
                  <a:outerShdw blurRad="38100" dist="38100" dir="2700000" algn="tl">
                    <a:srgbClr val="000000">
                      <a:alpha val="43137"/>
                    </a:srgbClr>
                  </a:outerShdw>
                </a:effectLst>
              </a:rPr>
              <a:t>Nanaiky</a:t>
            </a:r>
            <a:r>
              <a:rPr lang="fr-FR" sz="2000" b="1" dirty="0">
                <a:solidFill>
                  <a:srgbClr val="FFBEAF"/>
                </a:solidFill>
                <a:effectLst>
                  <a:outerShdw blurRad="38100" dist="38100" dir="2700000" algn="tl">
                    <a:srgbClr val="000000">
                      <a:alpha val="43137"/>
                    </a:srgbClr>
                  </a:outerShdw>
                </a:effectLst>
              </a:rPr>
              <a:t> </a:t>
            </a:r>
            <a:r>
              <a:rPr lang="fr-FR" sz="2000" b="1" dirty="0" err="1">
                <a:solidFill>
                  <a:srgbClr val="FFBEAF"/>
                </a:solidFill>
                <a:effectLst>
                  <a:outerShdw blurRad="38100" dist="38100" dir="2700000" algn="tl">
                    <a:srgbClr val="000000">
                      <a:alpha val="43137"/>
                    </a:srgbClr>
                  </a:outerShdw>
                </a:effectLst>
              </a:rPr>
              <a:t>indray</a:t>
            </a:r>
            <a:r>
              <a:rPr lang="fr-FR" sz="2000" b="1" dirty="0">
                <a:solidFill>
                  <a:srgbClr val="FFBEAF"/>
                </a:solidFill>
                <a:effectLst>
                  <a:outerShdw blurRad="38100" dist="38100" dir="2700000" algn="tl">
                    <a:srgbClr val="000000">
                      <a:alpha val="43137"/>
                    </a:srgbClr>
                  </a:outerShdw>
                </a:effectLst>
              </a:rPr>
              <a:t> </a:t>
            </a:r>
            <a:r>
              <a:rPr lang="fr-FR" sz="2000" b="1" dirty="0" err="1">
                <a:solidFill>
                  <a:srgbClr val="FFBEAF"/>
                </a:solidFill>
                <a:effectLst>
                  <a:outerShdw blurRad="38100" dist="38100" dir="2700000" algn="tl">
                    <a:srgbClr val="000000">
                      <a:alpha val="43137"/>
                    </a:srgbClr>
                  </a:outerShdw>
                </a:effectLst>
              </a:rPr>
              <a:t>ny</a:t>
            </a:r>
            <a:r>
              <a:rPr lang="fr-FR" sz="2000" b="1" dirty="0">
                <a:solidFill>
                  <a:srgbClr val="FFBEAF"/>
                </a:solidFill>
                <a:effectLst>
                  <a:outerShdw blurRad="38100" dist="38100" dir="2700000" algn="tl">
                    <a:srgbClr val="000000">
                      <a:alpha val="43137"/>
                    </a:srgbClr>
                  </a:outerShdw>
                </a:effectLst>
              </a:rPr>
              <a:t> </a:t>
            </a:r>
            <a:r>
              <a:rPr lang="fr-FR" sz="2000" b="1" dirty="0" err="1">
                <a:solidFill>
                  <a:srgbClr val="FFBEAF"/>
                </a:solidFill>
                <a:effectLst>
                  <a:outerShdw blurRad="38100" dist="38100" dir="2700000" algn="tl">
                    <a:srgbClr val="000000">
                      <a:alpha val="43137"/>
                    </a:srgbClr>
                  </a:outerShdw>
                </a:effectLst>
              </a:rPr>
              <a:t>vahoaka</a:t>
            </a:r>
            <a:r>
              <a:rPr lang="fr-FR" sz="2000" b="1" dirty="0">
                <a:solidFill>
                  <a:srgbClr val="FFBEAF"/>
                </a:solidFill>
                <a:effectLst>
                  <a:outerShdw blurRad="38100" dist="38100" dir="2700000" algn="tl">
                    <a:srgbClr val="000000">
                      <a:alpha val="43137"/>
                    </a:srgbClr>
                  </a:outerShdw>
                </a:effectLst>
              </a:rPr>
              <a:t> (</a:t>
            </a:r>
            <a:r>
              <a:rPr lang="fr-FR" sz="2000" b="1" dirty="0" err="1">
                <a:solidFill>
                  <a:srgbClr val="FFBEAF"/>
                </a:solidFill>
                <a:effectLst>
                  <a:outerShdw blurRad="38100" dist="38100" dir="2700000" algn="tl">
                    <a:srgbClr val="000000">
                      <a:alpha val="43137"/>
                    </a:srgbClr>
                  </a:outerShdw>
                </a:effectLst>
              </a:rPr>
              <a:t>Eks</a:t>
            </a: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 24:7b)</a:t>
            </a:r>
          </a:p>
          <a:p>
            <a:pPr marL="447675" lvl="0" indent="-447675">
              <a:buFont typeface="+mj-lt"/>
              <a:buAutoNum type="arabicPeriod"/>
              <a:defRPr/>
            </a:pPr>
            <a:r>
              <a:rPr lang="fr-FR" sz="2000" b="1" dirty="0" err="1">
                <a:solidFill>
                  <a:srgbClr val="BDD3FF"/>
                </a:solidFill>
                <a:effectLst>
                  <a:outerShdw blurRad="38100" dist="38100" dir="2700000" algn="tl">
                    <a:srgbClr val="000000">
                      <a:alpha val="43137"/>
                    </a:srgbClr>
                  </a:outerShdw>
                </a:effectLst>
              </a:rPr>
              <a:t>Nafafy</a:t>
            </a:r>
            <a:r>
              <a:rPr lang="fr-FR" sz="2000" b="1" dirty="0">
                <a:solidFill>
                  <a:srgbClr val="BDD3FF"/>
                </a:solidFill>
                <a:effectLst>
                  <a:outerShdw blurRad="38100" dist="38100" dir="2700000" algn="tl">
                    <a:srgbClr val="000000">
                      <a:alpha val="43137"/>
                    </a:srgbClr>
                  </a:outerShdw>
                </a:effectLst>
              </a:rPr>
              <a:t> </a:t>
            </a:r>
            <a:r>
              <a:rPr lang="fr-FR" sz="2000" b="1" dirty="0" err="1">
                <a:solidFill>
                  <a:srgbClr val="BDD3FF"/>
                </a:solidFill>
                <a:effectLst>
                  <a:outerShdw blurRad="38100" dist="38100" dir="2700000" algn="tl">
                    <a:srgbClr val="000000">
                      <a:alpha val="43137"/>
                    </a:srgbClr>
                  </a:outerShdw>
                </a:effectLst>
              </a:rPr>
              <a:t>tamin’ny</a:t>
            </a:r>
            <a:r>
              <a:rPr lang="fr-FR" sz="2000" b="1" dirty="0">
                <a:solidFill>
                  <a:srgbClr val="BDD3FF"/>
                </a:solidFill>
                <a:effectLst>
                  <a:outerShdw blurRad="38100" dist="38100" dir="2700000" algn="tl">
                    <a:srgbClr val="000000">
                      <a:alpha val="43137"/>
                    </a:srgbClr>
                  </a:outerShdw>
                </a:effectLst>
              </a:rPr>
              <a:t> </a:t>
            </a:r>
            <a:r>
              <a:rPr lang="fr-FR" sz="2000" b="1" dirty="0" err="1">
                <a:solidFill>
                  <a:srgbClr val="BDD3FF"/>
                </a:solidFill>
                <a:effectLst>
                  <a:outerShdw blurRad="38100" dist="38100" dir="2700000" algn="tl">
                    <a:srgbClr val="000000">
                      <a:alpha val="43137"/>
                    </a:srgbClr>
                  </a:outerShdw>
                </a:effectLst>
              </a:rPr>
              <a:t>olona</a:t>
            </a:r>
            <a:r>
              <a:rPr lang="fr-FR" sz="2000" b="1" dirty="0">
                <a:solidFill>
                  <a:srgbClr val="BDD3FF"/>
                </a:solidFill>
                <a:effectLst>
                  <a:outerShdw blurRad="38100" dist="38100" dir="2700000" algn="tl">
                    <a:srgbClr val="000000">
                      <a:alpha val="43137"/>
                    </a:srgbClr>
                  </a:outerShdw>
                </a:effectLst>
              </a:rPr>
              <a:t> </a:t>
            </a:r>
            <a:r>
              <a:rPr lang="fr-FR" sz="2000" b="1" dirty="0" err="1">
                <a:solidFill>
                  <a:srgbClr val="BDD3FF"/>
                </a:solidFill>
                <a:effectLst>
                  <a:outerShdw blurRad="38100" dist="38100" dir="2700000" algn="tl">
                    <a:srgbClr val="000000">
                      <a:alpha val="43137"/>
                    </a:srgbClr>
                  </a:outerShdw>
                </a:effectLst>
              </a:rPr>
              <a:t>ny</a:t>
            </a:r>
            <a:r>
              <a:rPr lang="fr-FR" sz="2000" b="1" dirty="0">
                <a:solidFill>
                  <a:srgbClr val="BDD3FF"/>
                </a:solidFill>
                <a:effectLst>
                  <a:outerShdw blurRad="38100" dist="38100" dir="2700000" algn="tl">
                    <a:srgbClr val="000000">
                      <a:alpha val="43137"/>
                    </a:srgbClr>
                  </a:outerShdw>
                </a:effectLst>
              </a:rPr>
              <a:t> </a:t>
            </a:r>
            <a:r>
              <a:rPr lang="fr-FR" sz="2000" b="1" dirty="0" err="1">
                <a:solidFill>
                  <a:srgbClr val="BDD3FF"/>
                </a:solidFill>
                <a:effectLst>
                  <a:outerShdw blurRad="38100" dist="38100" dir="2700000" algn="tl">
                    <a:srgbClr val="000000">
                      <a:alpha val="43137"/>
                    </a:srgbClr>
                  </a:outerShdw>
                </a:effectLst>
              </a:rPr>
              <a:t>antsasaky</a:t>
            </a:r>
            <a:r>
              <a:rPr lang="fr-FR" sz="2000" b="1" dirty="0">
                <a:solidFill>
                  <a:srgbClr val="BDD3FF"/>
                </a:solidFill>
                <a:effectLst>
                  <a:outerShdw blurRad="38100" dist="38100" dir="2700000" algn="tl">
                    <a:srgbClr val="000000">
                      <a:alpha val="43137"/>
                    </a:srgbClr>
                  </a:outerShdw>
                </a:effectLst>
              </a:rPr>
              <a:t> </a:t>
            </a:r>
            <a:r>
              <a:rPr lang="fr-FR" sz="2000" b="1" dirty="0" err="1">
                <a:solidFill>
                  <a:srgbClr val="BDD3FF"/>
                </a:solidFill>
                <a:effectLst>
                  <a:outerShdw blurRad="38100" dist="38100" dir="2700000" algn="tl">
                    <a:srgbClr val="000000">
                      <a:alpha val="43137"/>
                    </a:srgbClr>
                  </a:outerShdw>
                </a:effectLst>
              </a:rPr>
              <a:t>ny</a:t>
            </a:r>
            <a:r>
              <a:rPr lang="fr-FR" sz="2000" b="1" dirty="0">
                <a:solidFill>
                  <a:srgbClr val="BDD3FF"/>
                </a:solidFill>
                <a:effectLst>
                  <a:outerShdw blurRad="38100" dist="38100" dir="2700000" algn="tl">
                    <a:srgbClr val="000000">
                      <a:alpha val="43137"/>
                    </a:srgbClr>
                  </a:outerShdw>
                </a:effectLst>
              </a:rPr>
              <a:t> </a:t>
            </a:r>
            <a:r>
              <a:rPr lang="fr-FR" sz="2000" b="1" dirty="0" err="1">
                <a:solidFill>
                  <a:srgbClr val="BDD3FF"/>
                </a:solidFill>
                <a:effectLst>
                  <a:outerShdw blurRad="38100" dist="38100" dir="2700000" algn="tl">
                    <a:srgbClr val="000000">
                      <a:alpha val="43137"/>
                    </a:srgbClr>
                  </a:outerShdw>
                </a:effectLst>
              </a:rPr>
              <a:t>rà</a:t>
            </a:r>
            <a:r>
              <a:rPr lang="fr-FR" sz="2000" b="1" dirty="0">
                <a:solidFill>
                  <a:srgbClr val="BDD3FF"/>
                </a:solidFill>
                <a:effectLst>
                  <a:outerShdw blurRad="38100" dist="38100" dir="2700000" algn="tl">
                    <a:srgbClr val="000000">
                      <a:alpha val="43137"/>
                    </a:srgbClr>
                  </a:outerShdw>
                </a:effectLst>
              </a:rPr>
              <a:t> </a:t>
            </a:r>
            <a:r>
              <a:rPr lang="fr-FR" sz="2000" b="1" dirty="0" err="1">
                <a:solidFill>
                  <a:srgbClr val="BDD3FF"/>
                </a:solidFill>
                <a:effectLst>
                  <a:outerShdw blurRad="38100" dist="38100" dir="2700000" algn="tl">
                    <a:srgbClr val="000000">
                      <a:alpha val="43137"/>
                    </a:srgbClr>
                  </a:outerShdw>
                </a:effectLst>
              </a:rPr>
              <a:t>sisa</a:t>
            </a:r>
            <a:r>
              <a:rPr lang="fr-FR" sz="2000" b="1" dirty="0">
                <a:solidFill>
                  <a:srgbClr val="BDD3FF"/>
                </a:solidFill>
                <a:effectLst>
                  <a:outerShdw blurRad="38100" dist="38100" dir="2700000" algn="tl">
                    <a:srgbClr val="000000">
                      <a:alpha val="43137"/>
                    </a:srgbClr>
                  </a:outerShdw>
                </a:effectLst>
              </a:rPr>
              <a:t> (</a:t>
            </a:r>
            <a:r>
              <a:rPr lang="fr-FR" sz="2000" b="1" dirty="0" err="1">
                <a:solidFill>
                  <a:srgbClr val="BDD3FF"/>
                </a:solidFill>
                <a:effectLst>
                  <a:outerShdw blurRad="38100" dist="38100" dir="2700000" algn="tl">
                    <a:srgbClr val="000000">
                      <a:alpha val="43137"/>
                    </a:srgbClr>
                  </a:outerShdw>
                </a:effectLst>
              </a:rPr>
              <a:t>Eks</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 24:8a)</a:t>
            </a:r>
          </a:p>
          <a:p>
            <a:pPr marL="447675" lvl="0" indent="-447675">
              <a:buFont typeface="+mj-lt"/>
              <a:buAutoNum type="arabicPeriod"/>
              <a:defRPr/>
            </a:pPr>
            <a:r>
              <a:rPr lang="fr-FR" sz="2000" b="1" dirty="0" err="1">
                <a:solidFill>
                  <a:srgbClr val="FFDDAB"/>
                </a:solidFill>
                <a:effectLst>
                  <a:outerShdw blurRad="38100" dist="38100" dir="2700000" algn="tl">
                    <a:srgbClr val="000000">
                      <a:alpha val="43137"/>
                    </a:srgbClr>
                  </a:outerShdw>
                </a:effectLst>
              </a:rPr>
              <a:t>Nambaran’i</a:t>
            </a:r>
            <a:r>
              <a:rPr lang="fr-FR" sz="2000" b="1" dirty="0">
                <a:solidFill>
                  <a:srgbClr val="FFDDAB"/>
                </a:solidFill>
                <a:effectLst>
                  <a:outerShdw blurRad="38100" dist="38100" dir="2700000" algn="tl">
                    <a:srgbClr val="000000">
                      <a:alpha val="43137"/>
                    </a:srgbClr>
                  </a:outerShdw>
                </a:effectLst>
              </a:rPr>
              <a:t> </a:t>
            </a:r>
            <a:r>
              <a:rPr lang="fr-FR" sz="2000" b="1" dirty="0" err="1">
                <a:solidFill>
                  <a:srgbClr val="FFDDAB"/>
                </a:solidFill>
                <a:effectLst>
                  <a:outerShdw blurRad="38100" dist="38100" dir="2700000" algn="tl">
                    <a:srgbClr val="000000">
                      <a:alpha val="43137"/>
                    </a:srgbClr>
                  </a:outerShdw>
                </a:effectLst>
              </a:rPr>
              <a:t>Mosesy</a:t>
            </a:r>
            <a:r>
              <a:rPr lang="fr-FR" sz="2000" b="1" dirty="0">
                <a:solidFill>
                  <a:srgbClr val="FFDDAB"/>
                </a:solidFill>
                <a:effectLst>
                  <a:outerShdw blurRad="38100" dist="38100" dir="2700000" algn="tl">
                    <a:srgbClr val="000000">
                      <a:alpha val="43137"/>
                    </a:srgbClr>
                  </a:outerShdw>
                </a:effectLst>
              </a:rPr>
              <a:t> fa “</a:t>
            </a:r>
            <a:r>
              <a:rPr lang="fr-FR" sz="2000" b="1" dirty="0" err="1">
                <a:solidFill>
                  <a:srgbClr val="FFDDAB"/>
                </a:solidFill>
                <a:effectLst>
                  <a:outerShdw blurRad="38100" dist="38100" dir="2700000" algn="tl">
                    <a:srgbClr val="000000">
                      <a:alpha val="43137"/>
                    </a:srgbClr>
                  </a:outerShdw>
                </a:effectLst>
              </a:rPr>
              <a:t>ran’ny</a:t>
            </a:r>
            <a:r>
              <a:rPr lang="fr-FR" sz="2000" b="1" dirty="0">
                <a:solidFill>
                  <a:srgbClr val="FFDDAB"/>
                </a:solidFill>
                <a:effectLst>
                  <a:outerShdw blurRad="38100" dist="38100" dir="2700000" algn="tl">
                    <a:srgbClr val="000000">
                      <a:alpha val="43137"/>
                    </a:srgbClr>
                  </a:outerShdw>
                </a:effectLst>
              </a:rPr>
              <a:t> </a:t>
            </a:r>
            <a:r>
              <a:rPr lang="fr-FR" sz="2000" b="1" dirty="0" err="1">
                <a:solidFill>
                  <a:srgbClr val="FFDDAB"/>
                </a:solidFill>
                <a:effectLst>
                  <a:outerShdw blurRad="38100" dist="38100" dir="2700000" algn="tl">
                    <a:srgbClr val="000000">
                      <a:alpha val="43137"/>
                    </a:srgbClr>
                  </a:outerShdw>
                </a:effectLst>
              </a:rPr>
              <a:t>fanekena</a:t>
            </a:r>
            <a:r>
              <a:rPr lang="fr-FR" sz="2000" b="1" dirty="0">
                <a:solidFill>
                  <a:srgbClr val="FFDDAB"/>
                </a:solidFill>
                <a:effectLst>
                  <a:outerShdw blurRad="38100" dist="38100" dir="2700000" algn="tl">
                    <a:srgbClr val="000000">
                      <a:alpha val="43137"/>
                    </a:srgbClr>
                  </a:outerShdw>
                </a:effectLst>
              </a:rPr>
              <a:t>” </a:t>
            </a:r>
            <a:r>
              <a:rPr lang="fr-FR" sz="2000" b="1" dirty="0" err="1">
                <a:solidFill>
                  <a:srgbClr val="FFDDAB"/>
                </a:solidFill>
                <a:effectLst>
                  <a:outerShdw blurRad="38100" dist="38100" dir="2700000" algn="tl">
                    <a:srgbClr val="000000">
                      <a:alpha val="43137"/>
                    </a:srgbClr>
                  </a:outerShdw>
                </a:effectLst>
              </a:rPr>
              <a:t>izany</a:t>
            </a:r>
            <a:r>
              <a:rPr lang="fr-FR" sz="2000" b="1" dirty="0">
                <a:solidFill>
                  <a:srgbClr val="FFDDAB"/>
                </a:solidFill>
                <a:effectLst>
                  <a:outerShdw blurRad="38100" dist="38100" dir="2700000" algn="tl">
                    <a:srgbClr val="000000">
                      <a:alpha val="43137"/>
                    </a:srgbClr>
                  </a:outerShdw>
                </a:effectLst>
              </a:rPr>
              <a:t> (</a:t>
            </a:r>
            <a:r>
              <a:rPr lang="fr-FR" sz="2000" b="1" dirty="0" err="1">
                <a:solidFill>
                  <a:srgbClr val="FFDDAB"/>
                </a:solidFill>
                <a:effectLst>
                  <a:outerShdw blurRad="38100" dist="38100" dir="2700000" algn="tl">
                    <a:srgbClr val="000000">
                      <a:alpha val="43137"/>
                    </a:srgbClr>
                  </a:outerShdw>
                </a:effectLst>
              </a:rPr>
              <a:t>Eks</a:t>
            </a: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 24:8b; Mat. 26:28)</a:t>
            </a:r>
          </a:p>
          <a:p>
            <a:pPr marL="447675" lvl="0" indent="-447675">
              <a:buFont typeface="+mj-lt"/>
              <a:buAutoNum type="arabicPeriod"/>
              <a:defRPr/>
            </a:pPr>
            <a:r>
              <a:rPr lang="fr-FR" sz="2000" b="1" dirty="0" err="1">
                <a:solidFill>
                  <a:srgbClr val="FFFFCC"/>
                </a:solidFill>
                <a:effectLst>
                  <a:outerShdw blurRad="38100" dist="38100" dir="2700000" algn="tl">
                    <a:srgbClr val="000000">
                      <a:alpha val="43137"/>
                    </a:srgbClr>
                  </a:outerShdw>
                </a:effectLst>
              </a:rPr>
              <a:t>Sakafo</a:t>
            </a:r>
            <a:r>
              <a:rPr lang="fr-FR" sz="2000" b="1" dirty="0">
                <a:solidFill>
                  <a:srgbClr val="FFFFCC"/>
                </a:solidFill>
                <a:effectLst>
                  <a:outerShdw blurRad="38100" dist="38100" dir="2700000" algn="tl">
                    <a:srgbClr val="000000">
                      <a:alpha val="43137"/>
                    </a:srgbClr>
                  </a:outerShdw>
                </a:effectLst>
              </a:rPr>
              <a:t> no </a:t>
            </a:r>
            <a:r>
              <a:rPr lang="fr-FR" sz="2000" b="1" dirty="0" err="1">
                <a:solidFill>
                  <a:srgbClr val="FFFFCC"/>
                </a:solidFill>
                <a:effectLst>
                  <a:outerShdw blurRad="38100" dist="38100" dir="2700000" algn="tl">
                    <a:srgbClr val="000000">
                      <a:alpha val="43137"/>
                    </a:srgbClr>
                  </a:outerShdw>
                </a:effectLst>
              </a:rPr>
              <a:t>natao</a:t>
            </a:r>
            <a:r>
              <a:rPr lang="fr-FR" sz="2000" b="1" dirty="0">
                <a:solidFill>
                  <a:srgbClr val="FFFFCC"/>
                </a:solidFill>
                <a:effectLst>
                  <a:outerShdw blurRad="38100" dist="38100" dir="2700000" algn="tl">
                    <a:srgbClr val="000000">
                      <a:alpha val="43137"/>
                    </a:srgbClr>
                  </a:outerShdw>
                </a:effectLst>
              </a:rPr>
              <a:t> </a:t>
            </a:r>
            <a:r>
              <a:rPr lang="fr-FR" sz="2000" b="1" dirty="0" err="1">
                <a:solidFill>
                  <a:srgbClr val="FFFFCC"/>
                </a:solidFill>
                <a:effectLst>
                  <a:outerShdw blurRad="38100" dist="38100" dir="2700000" algn="tl">
                    <a:srgbClr val="000000">
                      <a:alpha val="43137"/>
                    </a:srgbClr>
                  </a:outerShdw>
                </a:effectLst>
              </a:rPr>
              <a:t>hanamafisana</a:t>
            </a:r>
            <a:r>
              <a:rPr lang="fr-FR" sz="2000" b="1" dirty="0">
                <a:solidFill>
                  <a:srgbClr val="FFFFCC"/>
                </a:solidFill>
                <a:effectLst>
                  <a:outerShdw blurRad="38100" dist="38100" dir="2700000" algn="tl">
                    <a:srgbClr val="000000">
                      <a:alpha val="43137"/>
                    </a:srgbClr>
                  </a:outerShdw>
                </a:effectLst>
              </a:rPr>
              <a:t> </a:t>
            </a:r>
            <a:r>
              <a:rPr lang="fr-FR" sz="2000" b="1" dirty="0" err="1">
                <a:solidFill>
                  <a:srgbClr val="FFFFCC"/>
                </a:solidFill>
                <a:effectLst>
                  <a:outerShdw blurRad="38100" dist="38100" dir="2700000" algn="tl">
                    <a:srgbClr val="000000">
                      <a:alpha val="43137"/>
                    </a:srgbClr>
                  </a:outerShdw>
                </a:effectLst>
              </a:rPr>
              <a:t>ny</a:t>
            </a:r>
            <a:r>
              <a:rPr lang="fr-FR" sz="2000" b="1" dirty="0">
                <a:solidFill>
                  <a:srgbClr val="FFFFCC"/>
                </a:solidFill>
                <a:effectLst>
                  <a:outerShdw blurRad="38100" dist="38100" dir="2700000" algn="tl">
                    <a:srgbClr val="000000">
                      <a:alpha val="43137"/>
                    </a:srgbClr>
                  </a:outerShdw>
                </a:effectLst>
              </a:rPr>
              <a:t> </a:t>
            </a:r>
            <a:r>
              <a:rPr lang="fr-FR" sz="2000" b="1" dirty="0" err="1">
                <a:solidFill>
                  <a:srgbClr val="FFFFCC"/>
                </a:solidFill>
                <a:effectLst>
                  <a:outerShdw blurRad="38100" dist="38100" dir="2700000" algn="tl">
                    <a:srgbClr val="000000">
                      <a:alpha val="43137"/>
                    </a:srgbClr>
                  </a:outerShdw>
                </a:effectLst>
              </a:rPr>
              <a:t>fanekena</a:t>
            </a:r>
            <a:r>
              <a:rPr lang="fr-FR" sz="2000" b="1" dirty="0">
                <a:solidFill>
                  <a:srgbClr val="FFFFCC"/>
                </a:solidFill>
                <a:effectLst>
                  <a:outerShdw blurRad="38100" dist="38100" dir="2700000" algn="tl">
                    <a:srgbClr val="000000">
                      <a:alpha val="43137"/>
                    </a:srgbClr>
                  </a:outerShdw>
                </a:effectLst>
              </a:rPr>
              <a:t> (</a:t>
            </a:r>
            <a:r>
              <a:rPr lang="fr-FR" sz="2000" b="1" dirty="0" err="1">
                <a:solidFill>
                  <a:srgbClr val="FFFFCC"/>
                </a:solidFill>
                <a:effectLst>
                  <a:outerShdw blurRad="38100" dist="38100" dir="2700000" algn="tl">
                    <a:srgbClr val="000000">
                      <a:alpha val="43137"/>
                    </a:srgbClr>
                  </a:outerShdw>
                </a:effectLst>
              </a:rPr>
              <a:t>Eks</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 24:9-11)</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629599"/>
            <a:ext cx="11849100" cy="707886"/>
          </a:xfrm>
          <a:prstGeom prst="rect">
            <a:avLst/>
          </a:prstGeom>
          <a:noFill/>
        </p:spPr>
        <p:txBody>
          <a:bodyPr wrap="square" rtlCol="0">
            <a:spAutoFit/>
          </a:bodyPr>
          <a:lstStyle/>
          <a:p>
            <a:pPr lvl="0">
              <a:spcBef>
                <a:spcPts val="600"/>
              </a:spcBef>
              <a:defRPr/>
            </a:pPr>
            <a:r>
              <a:rPr lang="fr-FR" sz="2000" b="1" dirty="0" err="1">
                <a:solidFill>
                  <a:prstClr val="white"/>
                </a:solidFill>
                <a:effectLst>
                  <a:outerShdw blurRad="38100" dist="38100" dir="2700000" algn="tl">
                    <a:srgbClr val="000000">
                      <a:alpha val="43137"/>
                    </a:srgbClr>
                  </a:outerShdw>
                </a:effectLst>
              </a:rPr>
              <a:t>Nanaiky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ny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Isiraely</a:t>
            </a:r>
            <a:r>
              <a:rPr lang="fr-FR" sz="2000" b="1" dirty="0">
                <a:solidFill>
                  <a:prstClr val="white"/>
                </a:solidFill>
                <a:effectLst>
                  <a:outerShdw blurRad="38100" dist="38100" dir="2700000" algn="tl">
                    <a:srgbClr val="000000">
                      <a:alpha val="43137"/>
                    </a:srgbClr>
                  </a:outerShdw>
                </a:effectLst>
              </a:rPr>
              <a:t> ho </a:t>
            </a:r>
            <a:r>
              <a:rPr lang="fr-FR" sz="2000" b="1" dirty="0" err="1">
                <a:solidFill>
                  <a:prstClr val="white"/>
                </a:solidFill>
                <a:effectLst>
                  <a:outerShdw blurRad="38100" dist="38100" dir="2700000" algn="tl">
                    <a:srgbClr val="000000">
                      <a:alpha val="43137"/>
                    </a:srgbClr>
                  </a:outerShdw>
                </a:effectLst>
              </a:rPr>
              <a:t>vahoaka</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Andriamanitra</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andry</a:t>
            </a:r>
            <a:r>
              <a:rPr lang="fr-FR" sz="2000" b="1" dirty="0">
                <a:solidFill>
                  <a:prstClr val="white"/>
                </a:solidFill>
                <a:effectLst>
                  <a:outerShdw blurRad="38100" dist="38100" dir="2700000" algn="tl">
                    <a:srgbClr val="000000">
                      <a:alpha val="43137"/>
                    </a:srgbClr>
                  </a:outerShdw>
                </a:effectLst>
              </a:rPr>
              <a:t> 12); </a:t>
            </a:r>
            <a:r>
              <a:rPr lang="fr-FR" sz="2000" b="1" dirty="0" err="1">
                <a:solidFill>
                  <a:prstClr val="white"/>
                </a:solidFill>
                <a:effectLst>
                  <a:outerShdw blurRad="38100" dist="38100" dir="2700000" algn="tl">
                    <a:srgbClr val="000000">
                      <a:alpha val="43137"/>
                    </a:srgbClr>
                  </a:outerShdw>
                </a:effectLst>
              </a:rPr>
              <a:t>nomeny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tombony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manokana</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ny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tanora</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ary</a:t>
            </a:r>
            <a:r>
              <a:rPr lang="fr-FR" sz="2000" b="1" dirty="0">
                <a:solidFill>
                  <a:prstClr val="white"/>
                </a:solidFill>
                <a:effectLst>
                  <a:outerShdw blurRad="38100" dist="38100" dir="2700000" algn="tl">
                    <a:srgbClr val="000000">
                      <a:alpha val="43137"/>
                    </a:srgbClr>
                  </a:outerShdw>
                </a:effectLst>
              </a:rPr>
              <a:t> ho </a:t>
            </a:r>
            <a:r>
              <a:rPr lang="fr-FR" sz="2000" b="1" dirty="0" err="1">
                <a:solidFill>
                  <a:prstClr val="white"/>
                </a:solidFill>
                <a:effectLst>
                  <a:outerShdw blurRad="38100" dist="38100" dir="2700000" algn="tl">
                    <a:srgbClr val="000000">
                      <a:alpha val="43137"/>
                    </a:srgbClr>
                  </a:outerShdw>
                </a:effectLst>
              </a:rPr>
              <a:t>an’ny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olona</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tsirairay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avy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ny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fanekena</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nataony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ny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rany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nafafy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tamin’izy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ireo</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
            </a: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400110"/>
          </a:xfrm>
          <a:prstGeom prst="rect">
            <a:avLst/>
          </a:prstGeom>
          <a:noFill/>
        </p:spPr>
        <p:txBody>
          <a:bodyPr wrap="square">
            <a:spAutoFit/>
          </a:bodyPr>
          <a:lstStyle/>
          <a:p>
            <a:pPr lvl="0">
              <a:spcBef>
                <a:spcPts val="600"/>
              </a:spcBef>
              <a:defRPr/>
            </a:pPr>
            <a:r>
              <a:rPr lang="fr-FR" sz="2000" b="1" dirty="0" err="1">
                <a:solidFill>
                  <a:prstClr val="white"/>
                </a:solidFill>
                <a:effectLst>
                  <a:outerShdw blurRad="38100" dist="38100" dir="2700000" algn="tl">
                    <a:srgbClr val="000000">
                      <a:alpha val="43137"/>
                    </a:srgbClr>
                  </a:outerShdw>
                </a:effectLst>
              </a:rPr>
              <a:t>Maniry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fifandraisana</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amintsika</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tsirairay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Andriamanitra</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sy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amin'ny</a:t>
            </a:r>
            <a:r>
              <a:rPr lang="fr-FR" sz="2000" b="1" dirty="0">
                <a:solidFill>
                  <a:prstClr val="white"/>
                </a:solidFill>
                <a:effectLst>
                  <a:outerShdw blurRad="38100" dist="38100" dir="2700000" algn="tl">
                    <a:srgbClr val="000000">
                      <a:alpha val="43137"/>
                    </a:srgbClr>
                  </a:outerShdw>
                </a:effectLst>
              </a:rPr>
              <a:t> maha-</a:t>
            </a:r>
            <a:r>
              <a:rPr lang="fr-FR" sz="2000" b="1" dirty="0" err="1">
                <a:solidFill>
                  <a:prstClr val="white"/>
                </a:solidFill>
                <a:effectLst>
                  <a:outerShdw blurRad="38100" dist="38100" dir="2700000" algn="tl">
                    <a:srgbClr val="000000">
                      <a:alpha val="43137"/>
                    </a:srgbClr>
                  </a:outerShdw>
                </a:effectLst>
              </a:rPr>
              <a:t>fiangonan'ny</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mpino</a:t>
            </a:r>
            <a:r>
              <a:rPr lang="fr-FR" sz="2000" b="1" dirty="0">
                <a:solidFill>
                  <a:prstClr val="white"/>
                </a:solidFill>
                <a:effectLst>
                  <a:outerShdw blurRad="38100" dist="38100" dir="2700000" algn="tl">
                    <a:srgbClr val="000000">
                      <a:alpha val="43137"/>
                    </a:srgbClr>
                  </a:outerShdw>
                </a:effectLst>
              </a:rPr>
              <a:t> </a:t>
            </a:r>
            <a:r>
              <a:rPr lang="fr-FR" sz="2000" b="1" dirty="0" err="1">
                <a:solidFill>
                  <a:prstClr val="white"/>
                </a:solidFill>
                <a:effectLst>
                  <a:outerShdw blurRad="38100" dist="38100" dir="2700000" algn="tl">
                    <a:srgbClr val="000000">
                      <a:alpha val="43137"/>
                    </a:srgbClr>
                  </a:outerShdw>
                </a:effectLst>
              </a:rPr>
              <a:t>antsika</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
            </a: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lvl="0" algn="ctr">
              <a:defRPr/>
            </a:pPr>
            <a:r>
              <a:rPr lang="fr-FR" sz="4400" b="1" dirty="0">
                <a:ln w="10160">
                  <a:solidFill>
                    <a:srgbClr val="FF9900"/>
                  </a:solidFill>
                  <a:prstDash val="solid"/>
                </a:ln>
                <a:solidFill>
                  <a:srgbClr val="FFFFFF"/>
                </a:solidFill>
                <a:effectLst>
                  <a:outerShdw blurRad="38100" dist="22860" dir="5400000" algn="tl" rotWithShape="0">
                    <a:srgbClr val="000000"/>
                  </a:outerShdw>
                </a:effectLst>
              </a:rPr>
              <a:t>NY FANATANTERAHANA NY FANEKENA </a:t>
            </a:r>
            <a:endPar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lang="en-US" b="1" dirty="0" err="1">
                <a:solidFill>
                  <a:srgbClr val="037CD8"/>
                </a:solidFill>
                <a:latin typeface="Comic Sans MS" panose="030F0702030302020204" pitchFamily="66" charset="0"/>
              </a:rPr>
              <a:t>Dia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naka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ny</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bokin'ny</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fanekena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izy</a:t>
            </a:r>
            <a:r>
              <a:rPr lang="en-US" b="1" dirty="0">
                <a:solidFill>
                  <a:srgbClr val="037CD8"/>
                </a:solidFill>
                <a:latin typeface="Comic Sans MS" panose="030F0702030302020204" pitchFamily="66" charset="0"/>
              </a:rPr>
              <a:t> ka </a:t>
            </a:r>
            <a:r>
              <a:rPr lang="en-US" b="1" dirty="0" err="1">
                <a:solidFill>
                  <a:srgbClr val="037CD8"/>
                </a:solidFill>
                <a:latin typeface="Comic Sans MS" panose="030F0702030302020204" pitchFamily="66" charset="0"/>
              </a:rPr>
              <a:t>namaky</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teny</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teo</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anatrehan'ny</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olona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Ary</a:t>
            </a:r>
            <a:r>
              <a:rPr lang="en-US" b="1" dirty="0">
                <a:solidFill>
                  <a:srgbClr val="037CD8"/>
                </a:solidFill>
                <a:latin typeface="Comic Sans MS" panose="030F0702030302020204" pitchFamily="66" charset="0"/>
              </a:rPr>
              <a:t> hoy </a:t>
            </a:r>
            <a:r>
              <a:rPr lang="en-US" b="1" dirty="0" err="1">
                <a:solidFill>
                  <a:srgbClr val="037CD8"/>
                </a:solidFill>
                <a:latin typeface="Comic Sans MS" panose="030F0702030302020204" pitchFamily="66" charset="0"/>
              </a:rPr>
              <a:t>ny</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olona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Izay</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rehetra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nolazain'i</a:t>
            </a:r>
            <a:r>
              <a:rPr lang="en-US" b="1" dirty="0">
                <a:solidFill>
                  <a:srgbClr val="037CD8"/>
                </a:solidFill>
                <a:latin typeface="Comic Sans MS" panose="030F0702030302020204" pitchFamily="66" charset="0"/>
              </a:rPr>
              <a:t> Jehovah </a:t>
            </a:r>
            <a:r>
              <a:rPr lang="en-US" b="1" dirty="0" err="1">
                <a:solidFill>
                  <a:srgbClr val="037CD8"/>
                </a:solidFill>
                <a:latin typeface="Comic Sans MS" panose="030F0702030302020204" pitchFamily="66" charset="0"/>
              </a:rPr>
              <a:t>dia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hataonay</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sy</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hekenay</a:t>
            </a:r>
            <a:r>
              <a:rPr lang="en-US" b="1" dirty="0">
                <a:solidFill>
                  <a:srgbClr val="037CD8"/>
                </a:solidFill>
                <a:latin typeface="Comic Sans MS" panose="030F0702030302020204" pitchFamily="66" charset="0"/>
              </a:rPr>
              <a:t>.’ </a:t>
            </a: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kumimoji="0" lang="fr-FR" sz="1400" b="1" i="0" u="none" strike="noStrike" kern="1200" cap="none" spc="0" normalizeH="0" baseline="0" noProof="0" dirty="0" err="1">
                <a:ln>
                  <a:noFill/>
                </a:ln>
                <a:solidFill>
                  <a:srgbClr val="037CD8"/>
                </a:solidFill>
                <a:effectLst/>
                <a:uLnTx/>
                <a:uFillTx/>
                <a:latin typeface="Comic Sans MS" panose="030F0702030302020204" pitchFamily="66" charset="0"/>
                <a:ea typeface="+mn-ea"/>
                <a:cs typeface="+mn-cs"/>
              </a:rPr>
              <a:t>Eksodosy</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904332" y="1491654"/>
            <a:ext cx="8958264" cy="707886"/>
          </a:xfrm>
          <a:prstGeom prst="rect">
            <a:avLst/>
          </a:prstGeom>
          <a:noFill/>
        </p:spPr>
        <p:txBody>
          <a:bodyPr wrap="square" rtlCol="0">
            <a:spAutoFit/>
          </a:bodyPr>
          <a:lstStyle/>
          <a:p>
            <a:pPr lvl="0">
              <a:spcBef>
                <a:spcPts val="600"/>
              </a:spcBef>
              <a:defRPr/>
            </a:pPr>
            <a:r>
              <a:rPr lang="fr-FR" sz="2000" b="1" dirty="0" err="1">
                <a:solidFill>
                  <a:prstClr val="black"/>
                </a:solidFill>
              </a:rPr>
              <a:t>Tamin'ny</a:t>
            </a:r>
            <a:r>
              <a:rPr lang="fr-FR" sz="2000" b="1" dirty="0">
                <a:solidFill>
                  <a:prstClr val="black"/>
                </a:solidFill>
              </a:rPr>
              <a:t> </a:t>
            </a:r>
            <a:r>
              <a:rPr lang="fr-FR" sz="2000" b="1" dirty="0" err="1">
                <a:solidFill>
                  <a:prstClr val="black"/>
                </a:solidFill>
              </a:rPr>
              <a:t>fony</a:t>
            </a:r>
            <a:r>
              <a:rPr lang="fr-FR" sz="2000" b="1" dirty="0">
                <a:solidFill>
                  <a:prstClr val="black"/>
                </a:solidFill>
              </a:rPr>
              <a:t> </a:t>
            </a:r>
            <a:r>
              <a:rPr lang="fr-FR" sz="2000" b="1" dirty="0" err="1">
                <a:solidFill>
                  <a:prstClr val="black"/>
                </a:solidFill>
              </a:rPr>
              <a:t>tokoa</a:t>
            </a:r>
            <a:r>
              <a:rPr lang="fr-FR" sz="2000" b="1" dirty="0">
                <a:solidFill>
                  <a:prstClr val="black"/>
                </a:solidFill>
              </a:rPr>
              <a:t> no </a:t>
            </a:r>
            <a:r>
              <a:rPr lang="fr-FR" sz="2000" b="1" dirty="0" err="1">
                <a:solidFill>
                  <a:prstClr val="black"/>
                </a:solidFill>
              </a:rPr>
              <a:t>naneken’ny</a:t>
            </a:r>
            <a:r>
              <a:rPr lang="fr-FR" sz="2000" b="1" dirty="0">
                <a:solidFill>
                  <a:prstClr val="black"/>
                </a:solidFill>
              </a:rPr>
              <a:t> </a:t>
            </a:r>
            <a:r>
              <a:rPr lang="fr-FR" sz="2000" b="1" dirty="0" err="1">
                <a:solidFill>
                  <a:prstClr val="black"/>
                </a:solidFill>
              </a:rPr>
              <a:t>olona</a:t>
            </a:r>
            <a:r>
              <a:rPr lang="fr-FR" sz="2000" b="1" dirty="0">
                <a:solidFill>
                  <a:prstClr val="black"/>
                </a:solidFill>
              </a:rPr>
              <a:t> fa </a:t>
            </a:r>
            <a:r>
              <a:rPr lang="fr-FR" sz="2000" b="1" dirty="0" err="1">
                <a:solidFill>
                  <a:prstClr val="black"/>
                </a:solidFill>
              </a:rPr>
              <a:t>hitandrina</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fanekena</a:t>
            </a:r>
            <a:r>
              <a:rPr lang="fr-FR" sz="2000" b="1" dirty="0">
                <a:solidFill>
                  <a:prstClr val="black"/>
                </a:solidFill>
              </a:rPr>
              <a:t> </a:t>
            </a:r>
            <a:r>
              <a:rPr lang="fr-FR" sz="2000" b="1" dirty="0" err="1">
                <a:solidFill>
                  <a:prstClr val="black"/>
                </a:solidFill>
              </a:rPr>
              <a:t>izy</a:t>
            </a:r>
            <a:r>
              <a:rPr lang="fr-FR" sz="2000" b="1" dirty="0">
                <a:solidFill>
                  <a:prstClr val="black"/>
                </a:solidFill>
              </a:rPr>
              <a:t> </a:t>
            </a:r>
            <a:r>
              <a:rPr lang="fr-FR" sz="2000" b="1" dirty="0" err="1">
                <a:solidFill>
                  <a:prstClr val="black"/>
                </a:solidFill>
              </a:rPr>
              <a:t>ireo</a:t>
            </a:r>
            <a:r>
              <a:rPr lang="fr-FR" sz="2000" b="1" dirty="0">
                <a:solidFill>
                  <a:prstClr val="black"/>
                </a:solidFill>
              </a:rPr>
              <a:t>. </a:t>
            </a:r>
            <a:r>
              <a:rPr lang="fr-FR" sz="2000" b="1" dirty="0" err="1">
                <a:solidFill>
                  <a:prstClr val="black"/>
                </a:solidFill>
              </a:rPr>
              <a:t>Tsy</a:t>
            </a:r>
            <a:r>
              <a:rPr lang="fr-FR" sz="2000" b="1" dirty="0">
                <a:solidFill>
                  <a:prstClr val="black"/>
                </a:solidFill>
              </a:rPr>
              <a:t> </a:t>
            </a:r>
            <a:r>
              <a:rPr lang="fr-FR" sz="2000" b="1" dirty="0" err="1">
                <a:solidFill>
                  <a:prstClr val="black"/>
                </a:solidFill>
              </a:rPr>
              <a:t>naharitra</a:t>
            </a:r>
            <a:r>
              <a:rPr lang="fr-FR" sz="2000" b="1" dirty="0">
                <a:solidFill>
                  <a:prstClr val="black"/>
                </a:solidFill>
              </a:rPr>
              <a:t> </a:t>
            </a:r>
            <a:r>
              <a:rPr lang="fr-FR" sz="2000" b="1" dirty="0" err="1">
                <a:solidFill>
                  <a:prstClr val="black"/>
                </a:solidFill>
              </a:rPr>
              <a:t>ela</a:t>
            </a:r>
            <a:r>
              <a:rPr lang="fr-FR" sz="2000" b="1" dirty="0">
                <a:solidFill>
                  <a:prstClr val="black"/>
                </a:solidFill>
              </a:rPr>
              <a:t> </a:t>
            </a:r>
            <a:r>
              <a:rPr lang="fr-FR" sz="2000" b="1" dirty="0" err="1">
                <a:solidFill>
                  <a:prstClr val="black"/>
                </a:solidFill>
              </a:rPr>
              <a:t>anefa</a:t>
            </a:r>
            <a:r>
              <a:rPr lang="fr-FR" sz="2000" b="1" dirty="0">
                <a:solidFill>
                  <a:prstClr val="black"/>
                </a:solidFill>
              </a:rPr>
              <a:t> </a:t>
            </a:r>
            <a:r>
              <a:rPr lang="fr-FR" sz="2000" b="1" dirty="0" err="1">
                <a:solidFill>
                  <a:prstClr val="black"/>
                </a:solidFill>
              </a:rPr>
              <a:t>io</a:t>
            </a:r>
            <a:r>
              <a:rPr lang="fr-FR" sz="2000" b="1" dirty="0">
                <a:solidFill>
                  <a:prstClr val="black"/>
                </a:solidFill>
              </a:rPr>
              <a:t> </a:t>
            </a:r>
            <a:r>
              <a:rPr lang="fr-FR" sz="2000" b="1" dirty="0" err="1">
                <a:solidFill>
                  <a:prstClr val="black"/>
                </a:solidFill>
              </a:rPr>
              <a:t>fanekena</a:t>
            </a:r>
            <a:r>
              <a:rPr lang="fr-FR" sz="2000" b="1" dirty="0">
                <a:solidFill>
                  <a:prstClr val="black"/>
                </a:solidFill>
              </a:rPr>
              <a:t> </a:t>
            </a:r>
            <a:r>
              <a:rPr lang="fr-FR" sz="2000" b="1" dirty="0" err="1">
                <a:solidFill>
                  <a:prstClr val="black"/>
                </a:solidFill>
              </a:rPr>
              <a:t>io</a:t>
            </a:r>
            <a:r>
              <a:rPr lang="fr-FR" sz="2000" b="1" dirty="0">
                <a:solidFill>
                  <a:prstClr val="black"/>
                </a:solidFill>
              </a:rPr>
              <a:t> (</a:t>
            </a:r>
            <a:r>
              <a:rPr lang="fr-FR" sz="2000" b="1" dirty="0" err="1">
                <a:solidFill>
                  <a:prstClr val="black"/>
                </a:solidFill>
              </a:rPr>
              <a:t>Eks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32:8).</a:t>
            </a: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3273" y="3606864"/>
            <a:ext cx="3696071" cy="1848036"/>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386874" y="3675195"/>
            <a:ext cx="1520761" cy="1645846"/>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875019" y="3633026"/>
            <a:ext cx="3459665" cy="1938992"/>
          </a:xfrm>
          <a:prstGeom prst="rect">
            <a:avLst/>
          </a:prstGeom>
          <a:noFill/>
        </p:spPr>
        <p:txBody>
          <a:bodyPr wrap="square">
            <a:spAutoFit/>
          </a:bodyPr>
          <a:lstStyle/>
          <a:p>
            <a:pPr lvl="0">
              <a:spcBef>
                <a:spcPts val="600"/>
              </a:spcBef>
              <a:defRPr/>
            </a:pPr>
            <a:r>
              <a:rPr lang="fr-FR" sz="2000" b="1" dirty="0" err="1">
                <a:solidFill>
                  <a:prstClr val="black"/>
                </a:solidFill>
              </a:rPr>
              <a:t>Amin’ny</a:t>
            </a:r>
            <a:r>
              <a:rPr lang="fr-FR" sz="2000" b="1" dirty="0">
                <a:solidFill>
                  <a:prstClr val="black"/>
                </a:solidFill>
              </a:rPr>
              <a:t> maha-</a:t>
            </a:r>
            <a:r>
              <a:rPr lang="fr-FR" sz="2000" b="1" dirty="0" err="1">
                <a:solidFill>
                  <a:prstClr val="black"/>
                </a:solidFill>
              </a:rPr>
              <a:t>olombelona</a:t>
            </a:r>
            <a:r>
              <a:rPr lang="fr-FR" sz="2000" b="1" dirty="0">
                <a:solidFill>
                  <a:prstClr val="black"/>
                </a:solidFill>
              </a:rPr>
              <a:t> </a:t>
            </a:r>
            <a:r>
              <a:rPr lang="fr-FR" sz="2000" b="1" dirty="0" err="1">
                <a:solidFill>
                  <a:prstClr val="black"/>
                </a:solidFill>
              </a:rPr>
              <a:t>antsika</a:t>
            </a:r>
            <a:r>
              <a:rPr lang="fr-FR" sz="2000" b="1" dirty="0">
                <a:solidFill>
                  <a:prstClr val="black"/>
                </a:solidFill>
              </a:rPr>
              <a:t> dia </a:t>
            </a:r>
            <a:r>
              <a:rPr lang="fr-FR" sz="2000" b="1" dirty="0" err="1">
                <a:solidFill>
                  <a:prstClr val="black"/>
                </a:solidFill>
              </a:rPr>
              <a:t>tsy</a:t>
            </a:r>
            <a:r>
              <a:rPr lang="fr-FR" sz="2000" b="1" dirty="0">
                <a:solidFill>
                  <a:prstClr val="black"/>
                </a:solidFill>
              </a:rPr>
              <a:t> </a:t>
            </a:r>
            <a:r>
              <a:rPr lang="fr-FR" sz="2000" b="1" dirty="0" err="1">
                <a:solidFill>
                  <a:prstClr val="black"/>
                </a:solidFill>
              </a:rPr>
              <a:t>mpankatò</a:t>
            </a:r>
            <a:r>
              <a:rPr lang="fr-FR" sz="2000" b="1" dirty="0">
                <a:solidFill>
                  <a:prstClr val="black"/>
                </a:solidFill>
              </a:rPr>
              <a:t> </a:t>
            </a:r>
            <a:r>
              <a:rPr lang="fr-FR" sz="2000" b="1" dirty="0" err="1">
                <a:solidFill>
                  <a:prstClr val="black"/>
                </a:solidFill>
              </a:rPr>
              <a:t>isika</a:t>
            </a:r>
            <a:r>
              <a:rPr lang="fr-FR" sz="2000" b="1" dirty="0">
                <a:solidFill>
                  <a:prstClr val="black"/>
                </a:solidFill>
              </a:rPr>
              <a:t> (Rom. 7:18), </a:t>
            </a:r>
            <a:r>
              <a:rPr lang="fr-FR" sz="2000" b="1" dirty="0" err="1">
                <a:solidFill>
                  <a:prstClr val="black"/>
                </a:solidFill>
              </a:rPr>
              <a:t>ary</a:t>
            </a:r>
            <a:r>
              <a:rPr lang="fr-FR" sz="2000" b="1" dirty="0">
                <a:solidFill>
                  <a:prstClr val="black"/>
                </a:solidFill>
              </a:rPr>
              <a:t> </a:t>
            </a:r>
            <a:r>
              <a:rPr lang="fr-FR" sz="2000" b="1" dirty="0" err="1">
                <a:solidFill>
                  <a:prstClr val="black"/>
                </a:solidFill>
              </a:rPr>
              <a:t>tsy</a:t>
            </a:r>
            <a:r>
              <a:rPr lang="fr-FR" sz="2000" b="1" dirty="0">
                <a:solidFill>
                  <a:prstClr val="black"/>
                </a:solidFill>
              </a:rPr>
              <a:t> </a:t>
            </a:r>
            <a:r>
              <a:rPr lang="fr-FR" sz="2000" b="1" dirty="0" err="1">
                <a:solidFill>
                  <a:prstClr val="black"/>
                </a:solidFill>
              </a:rPr>
              <a:t>misy</a:t>
            </a:r>
            <a:r>
              <a:rPr lang="fr-FR" sz="2000" b="1" dirty="0">
                <a:solidFill>
                  <a:prstClr val="black"/>
                </a:solidFill>
              </a:rPr>
              <a:t> na </a:t>
            </a:r>
            <a:r>
              <a:rPr lang="fr-FR" sz="2000" b="1" dirty="0" err="1">
                <a:solidFill>
                  <a:prstClr val="black"/>
                </a:solidFill>
              </a:rPr>
              <a:t>inona</a:t>
            </a:r>
            <a:r>
              <a:rPr lang="fr-FR" sz="2000" b="1" dirty="0">
                <a:solidFill>
                  <a:prstClr val="black"/>
                </a:solidFill>
              </a:rPr>
              <a:t> na </a:t>
            </a:r>
            <a:r>
              <a:rPr lang="fr-FR" sz="2000" b="1" dirty="0" err="1">
                <a:solidFill>
                  <a:prstClr val="black"/>
                </a:solidFill>
              </a:rPr>
              <a:t>inona</a:t>
            </a:r>
            <a:r>
              <a:rPr lang="fr-FR" sz="2000" b="1" dirty="0">
                <a:solidFill>
                  <a:prstClr val="black"/>
                </a:solidFill>
              </a:rPr>
              <a:t> </a:t>
            </a:r>
            <a:r>
              <a:rPr lang="fr-FR" sz="2000" b="1" dirty="0" err="1">
                <a:solidFill>
                  <a:prstClr val="black"/>
                </a:solidFill>
              </a:rPr>
              <a:t>azontsika</a:t>
            </a:r>
            <a:r>
              <a:rPr lang="fr-FR" sz="2000" b="1" dirty="0">
                <a:solidFill>
                  <a:prstClr val="black"/>
                </a:solidFill>
              </a:rPr>
              <a:t> </a:t>
            </a:r>
            <a:r>
              <a:rPr lang="fr-FR" sz="2000" b="1" dirty="0" err="1">
                <a:solidFill>
                  <a:prstClr val="black"/>
                </a:solidFill>
              </a:rPr>
              <a:t>atao</a:t>
            </a:r>
            <a:r>
              <a:rPr lang="fr-FR" sz="2000" b="1" dirty="0">
                <a:solidFill>
                  <a:prstClr val="black"/>
                </a:solidFill>
              </a:rPr>
              <a:t> </a:t>
            </a:r>
            <a:r>
              <a:rPr lang="fr-FR" sz="2000" b="1" dirty="0" err="1">
                <a:solidFill>
                  <a:prstClr val="black"/>
                </a:solidFill>
              </a:rPr>
              <a:t>hanovana</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fironantsika</a:t>
            </a:r>
            <a:r>
              <a:rPr lang="fr-FR"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(Rom. 7:24).</a:t>
            </a: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868643" y="5474926"/>
            <a:ext cx="8958264" cy="1323439"/>
          </a:xfrm>
          <a:prstGeom prst="rect">
            <a:avLst/>
          </a:prstGeom>
          <a:noFill/>
        </p:spPr>
        <p:txBody>
          <a:bodyPr wrap="square">
            <a:spAutoFit/>
          </a:bodyPr>
          <a:lstStyle/>
          <a:p>
            <a:pPr lvl="0">
              <a:spcBef>
                <a:spcPts val="600"/>
              </a:spcBef>
              <a:defRPr/>
            </a:pPr>
            <a:r>
              <a:rPr lang="fr-FR" sz="2000" b="1" dirty="0">
                <a:solidFill>
                  <a:prstClr val="black"/>
                </a:solidFill>
              </a:rPr>
              <a:t>Fa </a:t>
            </a:r>
            <a:r>
              <a:rPr lang="fr-FR" sz="2000" b="1" dirty="0" err="1">
                <a:solidFill>
                  <a:prstClr val="black"/>
                </a:solidFill>
              </a:rPr>
              <a:t>raha</a:t>
            </a:r>
            <a:r>
              <a:rPr lang="fr-FR" sz="2000" b="1" dirty="0">
                <a:solidFill>
                  <a:prstClr val="black"/>
                </a:solidFill>
              </a:rPr>
              <a:t> </a:t>
            </a:r>
            <a:r>
              <a:rPr lang="fr-FR" sz="2000" b="1" dirty="0" err="1">
                <a:solidFill>
                  <a:prstClr val="black"/>
                </a:solidFill>
              </a:rPr>
              <a:t>mamela</a:t>
            </a:r>
            <a:r>
              <a:rPr lang="fr-FR" sz="2000" b="1" dirty="0">
                <a:solidFill>
                  <a:prstClr val="black"/>
                </a:solidFill>
              </a:rPr>
              <a:t> Azy </a:t>
            </a:r>
            <a:r>
              <a:rPr lang="fr-FR" sz="2000" b="1" dirty="0" err="1">
                <a:solidFill>
                  <a:prstClr val="black"/>
                </a:solidFill>
              </a:rPr>
              <a:t>isika</a:t>
            </a:r>
            <a:r>
              <a:rPr lang="fr-FR" sz="2000" b="1" dirty="0">
                <a:solidFill>
                  <a:prstClr val="black"/>
                </a:solidFill>
              </a:rPr>
              <a:t>, dia </a:t>
            </a:r>
            <a:r>
              <a:rPr lang="fr-FR" sz="2000" b="1" dirty="0" err="1">
                <a:solidFill>
                  <a:prstClr val="black"/>
                </a:solidFill>
              </a:rPr>
              <a:t>afaka</a:t>
            </a:r>
            <a:r>
              <a:rPr lang="fr-FR" sz="2000" b="1" dirty="0">
                <a:solidFill>
                  <a:prstClr val="black"/>
                </a:solidFill>
              </a:rPr>
              <a:t> </a:t>
            </a:r>
            <a:r>
              <a:rPr lang="fr-FR" sz="2000" b="1" dirty="0" err="1">
                <a:solidFill>
                  <a:prstClr val="black"/>
                </a:solidFill>
              </a:rPr>
              <a:t>manova</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toetrantsika</a:t>
            </a:r>
            <a:r>
              <a:rPr lang="fr-FR" sz="2000" b="1" dirty="0">
                <a:solidFill>
                  <a:prstClr val="black"/>
                </a:solidFill>
              </a:rPr>
              <a:t> </a:t>
            </a:r>
            <a:r>
              <a:rPr lang="fr-FR" sz="2000" b="1" dirty="0" err="1">
                <a:solidFill>
                  <a:prstClr val="black"/>
                </a:solidFill>
              </a:rPr>
              <a:t>Andriamanitra</a:t>
            </a:r>
            <a:r>
              <a:rPr lang="fr-FR" sz="2000" b="1" dirty="0">
                <a:solidFill>
                  <a:prstClr val="black"/>
                </a:solidFill>
              </a:rPr>
              <a:t> (</a:t>
            </a:r>
            <a:r>
              <a:rPr lang="fr-FR" sz="2000" b="1" dirty="0" err="1">
                <a:solidFill>
                  <a:prstClr val="black"/>
                </a:solidFill>
              </a:rPr>
              <a:t>Ezek</a:t>
            </a:r>
            <a:r>
              <a:rPr lang="fr-FR" sz="2000" b="1" dirty="0">
                <a:solidFill>
                  <a:prstClr val="black"/>
                </a:solidFill>
              </a:rPr>
              <a:t>. 36:26-27). </a:t>
            </a:r>
            <a:r>
              <a:rPr lang="fr-FR" sz="2000" b="1" dirty="0" err="1">
                <a:solidFill>
                  <a:prstClr val="black"/>
                </a:solidFill>
              </a:rPr>
              <a:t>Manadio</a:t>
            </a:r>
            <a:r>
              <a:rPr lang="fr-FR" sz="2000" b="1" dirty="0">
                <a:solidFill>
                  <a:prstClr val="black"/>
                </a:solidFill>
              </a:rPr>
              <a:t> </a:t>
            </a:r>
            <a:r>
              <a:rPr lang="fr-FR" sz="2000" b="1" dirty="0" err="1">
                <a:solidFill>
                  <a:prstClr val="black"/>
                </a:solidFill>
              </a:rPr>
              <a:t>Izy</a:t>
            </a:r>
            <a:r>
              <a:rPr lang="fr-FR" sz="2000" b="1" dirty="0">
                <a:solidFill>
                  <a:prstClr val="black"/>
                </a:solidFill>
              </a:rPr>
              <a:t>, </a:t>
            </a:r>
            <a:r>
              <a:rPr lang="fr-FR" sz="2000" b="1" dirty="0" err="1">
                <a:solidFill>
                  <a:prstClr val="black"/>
                </a:solidFill>
              </a:rPr>
              <a:t>manaisotra</a:t>
            </a:r>
            <a:r>
              <a:rPr lang="fr-FR" sz="2000" b="1" dirty="0">
                <a:solidFill>
                  <a:prstClr val="black"/>
                </a:solidFill>
              </a:rPr>
              <a:t>, </a:t>
            </a:r>
            <a:r>
              <a:rPr lang="fr-FR" sz="2000" b="1" dirty="0" err="1">
                <a:solidFill>
                  <a:prstClr val="black"/>
                </a:solidFill>
              </a:rPr>
              <a:t>manome</a:t>
            </a:r>
            <a:r>
              <a:rPr lang="fr-FR" sz="2000" b="1" dirty="0">
                <a:solidFill>
                  <a:prstClr val="black"/>
                </a:solidFill>
              </a:rPr>
              <a:t>, </a:t>
            </a:r>
            <a:r>
              <a:rPr lang="fr-FR" sz="2000" b="1" dirty="0" err="1">
                <a:solidFill>
                  <a:prstClr val="black"/>
                </a:solidFill>
              </a:rPr>
              <a:t>ary</a:t>
            </a:r>
            <a:r>
              <a:rPr lang="fr-FR" sz="2000" b="1" dirty="0">
                <a:solidFill>
                  <a:prstClr val="black"/>
                </a:solidFill>
              </a:rPr>
              <a:t> </a:t>
            </a:r>
            <a:r>
              <a:rPr lang="fr-FR" sz="2000" b="1" dirty="0" err="1">
                <a:solidFill>
                  <a:prstClr val="black"/>
                </a:solidFill>
              </a:rPr>
              <a:t>manorina</a:t>
            </a:r>
            <a:r>
              <a:rPr lang="fr-FR" sz="2000" b="1" dirty="0">
                <a:solidFill>
                  <a:prstClr val="black"/>
                </a:solidFill>
              </a:rPr>
              <a:t> </a:t>
            </a:r>
            <a:r>
              <a:rPr lang="fr-FR" sz="2000" b="1" dirty="0" err="1">
                <a:solidFill>
                  <a:prstClr val="black"/>
                </a:solidFill>
              </a:rPr>
              <a:t>antsika</a:t>
            </a:r>
            <a:r>
              <a:rPr lang="fr-FR" sz="2000" b="1" dirty="0">
                <a:solidFill>
                  <a:prstClr val="black"/>
                </a:solidFill>
              </a:rPr>
              <a:t> </a:t>
            </a:r>
            <a:r>
              <a:rPr lang="fr-FR" sz="2000" b="1" dirty="0" err="1">
                <a:solidFill>
                  <a:prstClr val="black"/>
                </a:solidFill>
              </a:rPr>
              <a:t>mba</a:t>
            </a:r>
            <a:r>
              <a:rPr lang="fr-FR" sz="2000" b="1" dirty="0">
                <a:solidFill>
                  <a:prstClr val="black"/>
                </a:solidFill>
              </a:rPr>
              <a:t> </a:t>
            </a:r>
            <a:r>
              <a:rPr lang="fr-FR" sz="2000" b="1" dirty="0" err="1">
                <a:solidFill>
                  <a:prstClr val="black"/>
                </a:solidFill>
              </a:rPr>
              <a:t>hahafahantsika</a:t>
            </a:r>
            <a:r>
              <a:rPr lang="fr-FR" sz="2000" b="1" dirty="0">
                <a:solidFill>
                  <a:prstClr val="black"/>
                </a:solidFill>
              </a:rPr>
              <a:t> </a:t>
            </a:r>
            <a:r>
              <a:rPr lang="fr-FR" sz="2000" b="1" dirty="0" err="1">
                <a:solidFill>
                  <a:prstClr val="black"/>
                </a:solidFill>
              </a:rPr>
              <a:t>mankatò</a:t>
            </a:r>
            <a:r>
              <a:rPr lang="fr-FR" sz="2000" b="1" dirty="0">
                <a:solidFill>
                  <a:prstClr val="black"/>
                </a:solidFill>
              </a:rPr>
              <a:t> Azy. </a:t>
            </a:r>
            <a:r>
              <a:rPr lang="fr-FR" sz="2000" b="1" dirty="0" err="1">
                <a:solidFill>
                  <a:prstClr val="black"/>
                </a:solidFill>
              </a:rPr>
              <a:t>Izy</a:t>
            </a:r>
            <a:r>
              <a:rPr lang="fr-FR" sz="2000" b="1" dirty="0">
                <a:solidFill>
                  <a:prstClr val="black"/>
                </a:solidFill>
              </a:rPr>
              <a:t> </a:t>
            </a:r>
            <a:r>
              <a:rPr lang="fr-FR" sz="2000" b="1" dirty="0" err="1">
                <a:solidFill>
                  <a:prstClr val="black"/>
                </a:solidFill>
              </a:rPr>
              <a:t>irery</a:t>
            </a:r>
            <a:r>
              <a:rPr lang="fr-FR" sz="2000" b="1" dirty="0">
                <a:solidFill>
                  <a:prstClr val="black"/>
                </a:solidFill>
              </a:rPr>
              <a:t> </a:t>
            </a:r>
            <a:r>
              <a:rPr lang="fr-FR" sz="2000" b="1" dirty="0" err="1">
                <a:solidFill>
                  <a:prstClr val="black"/>
                </a:solidFill>
              </a:rPr>
              <a:t>ihany</a:t>
            </a:r>
            <a:r>
              <a:rPr lang="fr-FR" sz="2000" b="1" dirty="0">
                <a:solidFill>
                  <a:prstClr val="black"/>
                </a:solidFill>
              </a:rPr>
              <a:t> no </a:t>
            </a:r>
            <a:r>
              <a:rPr lang="fr-FR" sz="2000" b="1" dirty="0" err="1">
                <a:solidFill>
                  <a:prstClr val="black"/>
                </a:solidFill>
              </a:rPr>
              <a:t>mahay</a:t>
            </a:r>
            <a:r>
              <a:rPr lang="fr-FR" sz="2000" b="1" dirty="0">
                <a:solidFill>
                  <a:prstClr val="black"/>
                </a:solidFill>
              </a:rPr>
              <a:t> </a:t>
            </a:r>
            <a:r>
              <a:rPr lang="fr-FR" sz="2000" b="1" dirty="0" err="1">
                <a:solidFill>
                  <a:prstClr val="black"/>
                </a:solidFill>
              </a:rPr>
              <a:t>mampahatanjaka</a:t>
            </a:r>
            <a:r>
              <a:rPr lang="fr-FR" sz="2000" b="1" dirty="0">
                <a:solidFill>
                  <a:prstClr val="black"/>
                </a:solidFill>
              </a:rPr>
              <a:t> </a:t>
            </a:r>
            <a:r>
              <a:rPr lang="fr-FR" sz="2000" b="1" dirty="0" err="1">
                <a:solidFill>
                  <a:prstClr val="black"/>
                </a:solidFill>
              </a:rPr>
              <a:t>antsika</a:t>
            </a:r>
            <a:r>
              <a:rPr lang="fr-FR" sz="2000" b="1" dirty="0">
                <a:solidFill>
                  <a:prstClr val="black"/>
                </a:solidFill>
              </a:rPr>
              <a:t> (2 </a:t>
            </a:r>
            <a:r>
              <a:rPr lang="fr-FR" sz="2000" b="1" dirty="0" err="1">
                <a:solidFill>
                  <a:prstClr val="black"/>
                </a:solidFill>
              </a:rPr>
              <a:t>Kor</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12:10).</a:t>
            </a:r>
          </a:p>
        </p:txBody>
      </p:sp>
      <p:sp>
        <p:nvSpPr>
          <p:cNvPr id="4" name="CuadroTexto 3">
            <a:extLst>
              <a:ext uri="{FF2B5EF4-FFF2-40B4-BE49-F238E27FC236}">
                <a16:creationId xmlns:a16="http://schemas.microsoft.com/office/drawing/2014/main" id="{F3BD188C-1936-473F-A21C-D45A6DD7B3EC}"/>
              </a:ext>
            </a:extLst>
          </p:cNvPr>
          <p:cNvSpPr txBox="1"/>
          <p:nvPr/>
        </p:nvSpPr>
        <p:spPr>
          <a:xfrm>
            <a:off x="2871831" y="2984022"/>
            <a:ext cx="8958264" cy="707886"/>
          </a:xfrm>
          <a:prstGeom prst="rect">
            <a:avLst/>
          </a:prstGeom>
          <a:noFill/>
        </p:spPr>
        <p:txBody>
          <a:bodyPr wrap="square">
            <a:spAutoFit/>
          </a:bodyPr>
          <a:lstStyle/>
          <a:p>
            <a:pPr lvl="0">
              <a:spcBef>
                <a:spcPts val="600"/>
              </a:spcBef>
              <a:defRPr/>
            </a:pPr>
            <a:r>
              <a:rPr lang="fr-FR" sz="2000" b="1" dirty="0" err="1">
                <a:solidFill>
                  <a:prstClr val="black"/>
                </a:solidFill>
              </a:rPr>
              <a:t>Inona</a:t>
            </a:r>
            <a:r>
              <a:rPr lang="fr-FR" sz="2000" b="1" dirty="0">
                <a:solidFill>
                  <a:prstClr val="black"/>
                </a:solidFill>
              </a:rPr>
              <a:t> no </a:t>
            </a:r>
            <a:r>
              <a:rPr lang="fr-FR" sz="2000" b="1" dirty="0" err="1">
                <a:solidFill>
                  <a:prstClr val="black"/>
                </a:solidFill>
              </a:rPr>
              <a:t>mahatonga</a:t>
            </a:r>
            <a:r>
              <a:rPr lang="fr-FR" sz="2000" b="1" dirty="0">
                <a:solidFill>
                  <a:prstClr val="black"/>
                </a:solidFill>
              </a:rPr>
              <a:t> </a:t>
            </a:r>
            <a:r>
              <a:rPr lang="fr-FR" sz="2000" b="1" dirty="0" err="1">
                <a:solidFill>
                  <a:prstClr val="black"/>
                </a:solidFill>
              </a:rPr>
              <a:t>antsika</a:t>
            </a:r>
            <a:r>
              <a:rPr lang="fr-FR" sz="2000" b="1" dirty="0">
                <a:solidFill>
                  <a:prstClr val="black"/>
                </a:solidFill>
              </a:rPr>
              <a:t> </a:t>
            </a:r>
            <a:r>
              <a:rPr lang="fr-FR" sz="2000" b="1" dirty="0" err="1">
                <a:solidFill>
                  <a:prstClr val="black"/>
                </a:solidFill>
              </a:rPr>
              <a:t>tsy</a:t>
            </a:r>
            <a:r>
              <a:rPr lang="fr-FR" sz="2000" b="1" dirty="0">
                <a:solidFill>
                  <a:prstClr val="black"/>
                </a:solidFill>
              </a:rPr>
              <a:t> </a:t>
            </a:r>
            <a:r>
              <a:rPr lang="fr-FR" sz="2000" b="1" dirty="0" err="1">
                <a:solidFill>
                  <a:prstClr val="black"/>
                </a:solidFill>
              </a:rPr>
              <a:t>hankatò</a:t>
            </a:r>
            <a:r>
              <a:rPr lang="fr-FR" sz="2000" b="1" dirty="0">
                <a:solidFill>
                  <a:prstClr val="black"/>
                </a:solidFill>
              </a:rPr>
              <a:t> </a:t>
            </a:r>
            <a:r>
              <a:rPr lang="fr-FR" sz="2000" b="1" dirty="0" err="1">
                <a:solidFill>
                  <a:prstClr val="black"/>
                </a:solidFill>
              </a:rPr>
              <a:t>an’Andriamanitra</a:t>
            </a:r>
            <a:r>
              <a:rPr lang="fr-FR" sz="2000" b="1" dirty="0">
                <a:solidFill>
                  <a:prstClr val="black"/>
                </a:solidFill>
              </a:rPr>
              <a:t>, na dia </a:t>
            </a:r>
            <a:r>
              <a:rPr lang="fr-FR" sz="2000" b="1" dirty="0" err="1">
                <a:solidFill>
                  <a:prstClr val="black"/>
                </a:solidFill>
              </a:rPr>
              <a:t>manana</a:t>
            </a:r>
            <a:r>
              <a:rPr lang="fr-FR" sz="2000" b="1" dirty="0">
                <a:solidFill>
                  <a:prstClr val="black"/>
                </a:solidFill>
              </a:rPr>
              <a:t> </a:t>
            </a:r>
            <a:r>
              <a:rPr lang="fr-FR" sz="2000" b="1" dirty="0" err="1">
                <a:solidFill>
                  <a:prstClr val="black"/>
                </a:solidFill>
              </a:rPr>
              <a:t>fikasana</a:t>
            </a:r>
            <a:r>
              <a:rPr lang="fr-FR" sz="2000" b="1" dirty="0">
                <a:solidFill>
                  <a:prstClr val="black"/>
                </a:solidFill>
              </a:rPr>
              <a:t> </a:t>
            </a:r>
            <a:r>
              <a:rPr lang="fr-FR" sz="2000" b="1" dirty="0" err="1">
                <a:solidFill>
                  <a:prstClr val="black"/>
                </a:solidFill>
              </a:rPr>
              <a:t>tsara</a:t>
            </a:r>
            <a:r>
              <a:rPr lang="fr-FR" sz="2000" b="1" dirty="0">
                <a:solidFill>
                  <a:prstClr val="black"/>
                </a:solidFill>
              </a:rPr>
              <a:t> </a:t>
            </a:r>
            <a:r>
              <a:rPr lang="fr-FR" sz="2000" b="1" dirty="0" err="1">
                <a:solidFill>
                  <a:prstClr val="black"/>
                </a:solidFill>
              </a:rPr>
              <a:t>aza</a:t>
            </a:r>
            <a:r>
              <a:rPr lang="fr-FR" sz="2000" b="1" dirty="0">
                <a:solidFill>
                  <a:prstClr val="black"/>
                </a:solidFill>
              </a:rPr>
              <a:t> </a:t>
            </a:r>
            <a:r>
              <a:rPr lang="fr-FR" sz="2000" b="1" dirty="0" err="1">
                <a:solidFill>
                  <a:prstClr val="black"/>
                </a:solidFill>
              </a:rPr>
              <a:t>isika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04332" y="2079564"/>
            <a:ext cx="9097168" cy="1015663"/>
          </a:xfrm>
          <a:prstGeom prst="rect">
            <a:avLst/>
          </a:prstGeom>
          <a:noFill/>
        </p:spPr>
        <p:txBody>
          <a:bodyPr wrap="square">
            <a:spAutoFit/>
          </a:bodyPr>
          <a:lstStyle/>
          <a:p>
            <a:pPr lvl="0">
              <a:spcBef>
                <a:spcPts val="600"/>
              </a:spcBef>
              <a:defRPr/>
            </a:pPr>
            <a:r>
              <a:rPr lang="fr-FR" sz="2000" b="1" dirty="0" err="1">
                <a:solidFill>
                  <a:prstClr val="black"/>
                </a:solidFill>
              </a:rPr>
              <a:t>Nianiana</a:t>
            </a:r>
            <a:r>
              <a:rPr lang="fr-FR" sz="2000" b="1" dirty="0">
                <a:solidFill>
                  <a:prstClr val="black"/>
                </a:solidFill>
              </a:rPr>
              <a:t> fa </a:t>
            </a:r>
            <a:r>
              <a:rPr lang="fr-FR" sz="2000" b="1" dirty="0" err="1">
                <a:solidFill>
                  <a:prstClr val="black"/>
                </a:solidFill>
              </a:rPr>
              <a:t>hitandrina</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fanekena</a:t>
            </a:r>
            <a:r>
              <a:rPr lang="fr-FR" sz="2000" b="1" dirty="0">
                <a:solidFill>
                  <a:prstClr val="black"/>
                </a:solidFill>
              </a:rPr>
              <a:t> </a:t>
            </a:r>
            <a:r>
              <a:rPr lang="fr-FR" sz="2000" b="1" dirty="0" err="1">
                <a:solidFill>
                  <a:prstClr val="black"/>
                </a:solidFill>
              </a:rPr>
              <a:t>koa</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taranaka</a:t>
            </a:r>
            <a:r>
              <a:rPr lang="fr-FR" sz="2000" b="1" dirty="0">
                <a:solidFill>
                  <a:prstClr val="black"/>
                </a:solidFill>
              </a:rPr>
              <a:t> </a:t>
            </a:r>
            <a:r>
              <a:rPr lang="fr-FR" sz="2000" b="1" dirty="0" err="1">
                <a:solidFill>
                  <a:prstClr val="black"/>
                </a:solidFill>
              </a:rPr>
              <a:t>manaraka</a:t>
            </a:r>
            <a:r>
              <a:rPr lang="fr-FR" sz="2000" b="1" dirty="0">
                <a:solidFill>
                  <a:prstClr val="black"/>
                </a:solidFill>
              </a:rPr>
              <a:t> (Jos. 24:18b). </a:t>
            </a:r>
            <a:r>
              <a:rPr lang="fr-FR" sz="2000" b="1" dirty="0" err="1">
                <a:solidFill>
                  <a:prstClr val="black"/>
                </a:solidFill>
              </a:rPr>
              <a:t>Saingy</a:t>
            </a:r>
            <a:r>
              <a:rPr lang="fr-FR" sz="2000" b="1" dirty="0">
                <a:solidFill>
                  <a:prstClr val="black"/>
                </a:solidFill>
              </a:rPr>
              <a:t>, </a:t>
            </a:r>
            <a:r>
              <a:rPr lang="fr-FR" sz="2000" b="1" dirty="0" err="1">
                <a:solidFill>
                  <a:prstClr val="black"/>
                </a:solidFill>
              </a:rPr>
              <a:t>nampitandrina</a:t>
            </a:r>
            <a:r>
              <a:rPr lang="fr-FR" sz="2000" b="1" dirty="0">
                <a:solidFill>
                  <a:prstClr val="black"/>
                </a:solidFill>
              </a:rPr>
              <a:t> </a:t>
            </a:r>
            <a:r>
              <a:rPr lang="fr-FR" sz="2000" b="1" dirty="0" err="1">
                <a:solidFill>
                  <a:prstClr val="black"/>
                </a:solidFill>
              </a:rPr>
              <a:t>azy</a:t>
            </a:r>
            <a:r>
              <a:rPr lang="fr-FR" sz="2000" b="1" dirty="0">
                <a:solidFill>
                  <a:prstClr val="black"/>
                </a:solidFill>
              </a:rPr>
              <a:t> </a:t>
            </a:r>
            <a:r>
              <a:rPr lang="fr-FR" sz="2000" b="1" dirty="0" err="1">
                <a:solidFill>
                  <a:prstClr val="black"/>
                </a:solidFill>
              </a:rPr>
              <a:t>ireo</a:t>
            </a:r>
            <a:r>
              <a:rPr lang="fr-FR" sz="2000" b="1" dirty="0">
                <a:solidFill>
                  <a:prstClr val="black"/>
                </a:solidFill>
              </a:rPr>
              <a:t> </a:t>
            </a:r>
            <a:r>
              <a:rPr lang="fr-FR" sz="2000" b="1" dirty="0" err="1">
                <a:solidFill>
                  <a:prstClr val="black"/>
                </a:solidFill>
              </a:rPr>
              <a:t>tsara</a:t>
            </a:r>
            <a:r>
              <a:rPr lang="fr-FR" sz="2000" b="1" dirty="0">
                <a:solidFill>
                  <a:prstClr val="black"/>
                </a:solidFill>
              </a:rPr>
              <a:t> i </a:t>
            </a:r>
            <a:r>
              <a:rPr lang="fr-FR" sz="2000" b="1" dirty="0" err="1">
                <a:solidFill>
                  <a:prstClr val="black"/>
                </a:solidFill>
              </a:rPr>
              <a:t>Josoa</a:t>
            </a:r>
            <a:r>
              <a:rPr lang="fr-FR" sz="2000" b="1" dirty="0">
                <a:solidFill>
                  <a:prstClr val="black"/>
                </a:solidFill>
              </a:rPr>
              <a:t> </a:t>
            </a:r>
            <a:r>
              <a:rPr lang="fr-FR" sz="2000" b="1" dirty="0" err="1">
                <a:solidFill>
                  <a:prstClr val="black"/>
                </a:solidFill>
              </a:rPr>
              <a:t>hoe</a:t>
            </a:r>
            <a:r>
              <a:rPr lang="fr-FR" sz="2000" b="1" dirty="0">
                <a:solidFill>
                  <a:prstClr val="black"/>
                </a:solidFill>
              </a:rPr>
              <a:t>: “</a:t>
            </a:r>
            <a:r>
              <a:rPr lang="fr-FR" sz="2000" b="1" dirty="0" err="1">
                <a:solidFill>
                  <a:prstClr val="black"/>
                </a:solidFill>
              </a:rPr>
              <a:t>Tsy</a:t>
            </a:r>
            <a:r>
              <a:rPr lang="fr-FR" sz="2000" b="1" dirty="0">
                <a:solidFill>
                  <a:prstClr val="black"/>
                </a:solidFill>
              </a:rPr>
              <a:t> </a:t>
            </a:r>
            <a:r>
              <a:rPr lang="fr-FR" sz="2000" b="1" dirty="0" err="1">
                <a:solidFill>
                  <a:prstClr val="black"/>
                </a:solidFill>
              </a:rPr>
              <a:t>mahay</a:t>
            </a:r>
            <a:r>
              <a:rPr lang="fr-FR" sz="2000" b="1" dirty="0">
                <a:solidFill>
                  <a:prstClr val="black"/>
                </a:solidFill>
              </a:rPr>
              <a:t> </a:t>
            </a:r>
            <a:r>
              <a:rPr lang="fr-FR" sz="2000" b="1" dirty="0" err="1">
                <a:solidFill>
                  <a:prstClr val="black"/>
                </a:solidFill>
              </a:rPr>
              <a:t>manompo</a:t>
            </a:r>
            <a:r>
              <a:rPr lang="fr-FR" sz="2000" b="1" dirty="0">
                <a:solidFill>
                  <a:prstClr val="black"/>
                </a:solidFill>
              </a:rPr>
              <a:t> </a:t>
            </a:r>
            <a:r>
              <a:rPr lang="fr-FR" sz="2000" b="1" dirty="0" err="1">
                <a:solidFill>
                  <a:prstClr val="black"/>
                </a:solidFill>
              </a:rPr>
              <a:t>an’i</a:t>
            </a:r>
            <a:r>
              <a:rPr lang="fr-FR" sz="2000" b="1" dirty="0">
                <a:solidFill>
                  <a:prstClr val="black"/>
                </a:solidFill>
              </a:rPr>
              <a:t> </a:t>
            </a:r>
            <a:r>
              <a:rPr lang="fr-FR" sz="2000" b="1" dirty="0" err="1">
                <a:solidFill>
                  <a:prstClr val="black"/>
                </a:solidFill>
              </a:rPr>
              <a:t>Jehovah</a:t>
            </a:r>
            <a:r>
              <a:rPr lang="fr-FR" sz="2000" b="1" dirty="0">
                <a:solidFill>
                  <a:prstClr val="black"/>
                </a:solidFill>
              </a:rPr>
              <a:t> </a:t>
            </a:r>
            <a:r>
              <a:rPr lang="fr-FR" sz="2000" b="1" dirty="0" err="1">
                <a:solidFill>
                  <a:prstClr val="black"/>
                </a:solidFill>
              </a:rPr>
              <a:t>ianareo</a:t>
            </a:r>
            <a:r>
              <a:rPr lang="fr-FR" sz="2000" b="1" dirty="0">
                <a:solidFill>
                  <a:prstClr val="black"/>
                </a:solidFill>
              </a:rPr>
              <a:t>.” (Jos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24:19).</a:t>
            </a: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44824" y="-70136"/>
            <a:ext cx="9237967"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lang="fr-FR" sz="4000" b="1" spc="300" dirty="0">
                <a:ln/>
                <a:solidFill>
                  <a:srgbClr val="00CC00"/>
                </a:solidFill>
                <a:effectLst>
                  <a:outerShdw blurRad="38100" dist="12700" dir="2700000" algn="tl">
                    <a:srgbClr val="000000">
                      <a:alpha val="43137"/>
                    </a:srgbClr>
                  </a:outerShdw>
                </a:effectLst>
              </a:rPr>
              <a:t>NY SAKAFO MITAM-PIHAVANANA </a:t>
            </a:r>
            <a:endParaRPr kumimoji="0" lang="en" sz="40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115409" y="481112"/>
            <a:ext cx="9474560" cy="923330"/>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r>
              <a:rPr lang="fr-FR" b="1" dirty="0">
                <a:solidFill>
                  <a:srgbClr val="FF9900">
                    <a:lumMod val="50000"/>
                  </a:srgbClr>
                </a:solidFill>
                <a:latin typeface="Comic Sans MS" panose="030F0702030302020204" pitchFamily="66" charset="0"/>
              </a:rPr>
              <a:t>Dia </a:t>
            </a:r>
            <a:r>
              <a:rPr lang="fr-FR" b="1" dirty="0" err="1">
                <a:solidFill>
                  <a:srgbClr val="FF9900">
                    <a:lumMod val="50000"/>
                  </a:srgbClr>
                </a:solidFill>
                <a:latin typeface="Comic Sans MS" panose="030F0702030302020204" pitchFamily="66" charset="0"/>
              </a:rPr>
              <a:t>niakatra</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Mosesy</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sy</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Arona</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sy</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Nadaba</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sy</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Abiho</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ary</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fito</a:t>
            </a:r>
            <a:r>
              <a:rPr lang="fr-FR" b="1" dirty="0">
                <a:solidFill>
                  <a:srgbClr val="FF9900">
                    <a:lumMod val="50000"/>
                  </a:srgbClr>
                </a:solidFill>
                <a:latin typeface="Comic Sans MS" panose="030F0702030302020204" pitchFamily="66" charset="0"/>
              </a:rPr>
              <a:t>-polo </a:t>
            </a:r>
            <a:r>
              <a:rPr lang="fr-FR" b="1" dirty="0" err="1">
                <a:solidFill>
                  <a:srgbClr val="FF9900">
                    <a:lumMod val="50000"/>
                  </a:srgbClr>
                </a:solidFill>
                <a:latin typeface="Comic Sans MS" panose="030F0702030302020204" pitchFamily="66" charset="0"/>
              </a:rPr>
              <a:t>lahy</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tamin'ny</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loholon'ny</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Isiraely</a:t>
            </a:r>
            <a:r>
              <a:rPr lang="fr-FR" b="1" dirty="0">
                <a:solidFill>
                  <a:srgbClr val="FF9900">
                    <a:lumMod val="50000"/>
                  </a:srgbClr>
                </a:solidFill>
                <a:latin typeface="Comic Sans MS" panose="030F0702030302020204" pitchFamily="66" charset="0"/>
              </a:rPr>
              <a:t>; […] dia </a:t>
            </a:r>
            <a:r>
              <a:rPr lang="fr-FR" b="1" dirty="0" err="1">
                <a:solidFill>
                  <a:srgbClr val="FF9900">
                    <a:lumMod val="50000"/>
                  </a:srgbClr>
                </a:solidFill>
                <a:latin typeface="Comic Sans MS" panose="030F0702030302020204" pitchFamily="66" charset="0"/>
              </a:rPr>
              <a:t>nahita</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an'Andriamanitra</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izy</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ireo</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ary</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nihinana</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sy</a:t>
            </a:r>
            <a:r>
              <a:rPr lang="fr-FR" b="1" dirty="0">
                <a:solidFill>
                  <a:srgbClr val="FF9900">
                    <a:lumMod val="50000"/>
                  </a:srgbClr>
                </a:solidFill>
                <a:latin typeface="Comic Sans MS" panose="030F0702030302020204" pitchFamily="66" charset="0"/>
              </a:rPr>
              <a:t> </a:t>
            </a:r>
            <a:r>
              <a:rPr lang="fr-FR" b="1" dirty="0" err="1">
                <a:solidFill>
                  <a:srgbClr val="FF9900">
                    <a:lumMod val="50000"/>
                  </a:srgbClr>
                </a:solidFill>
                <a:latin typeface="Comic Sans MS" panose="030F0702030302020204" pitchFamily="66" charset="0"/>
              </a:rPr>
              <a:t>nisotro</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a:t>
            </a:r>
            <a:r>
              <a:rPr kumimoji="0" lang="fr-FR" sz="1400" b="1" i="0" u="none" strike="noStrike" kern="1200" cap="none" spc="0" normalizeH="0" baseline="0" noProof="0" dirty="0" err="1">
                <a:ln>
                  <a:noFill/>
                </a:ln>
                <a:solidFill>
                  <a:srgbClr val="FF9900">
                    <a:lumMod val="50000"/>
                  </a:srgbClr>
                </a:solidFill>
                <a:effectLst/>
                <a:uLnTx/>
                <a:uFillTx/>
                <a:latin typeface="Comic Sans MS" panose="030F0702030302020204" pitchFamily="66" charset="0"/>
                <a:ea typeface="+mn-ea"/>
                <a:cs typeface="+mn-cs"/>
              </a:rPr>
              <a:t>Eksodosy</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24:9, 11b)</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20700" y="1360607"/>
            <a:ext cx="9681531" cy="707886"/>
          </a:xfrm>
          <a:prstGeom prst="rect">
            <a:avLst/>
          </a:prstGeom>
          <a:noFill/>
        </p:spPr>
        <p:txBody>
          <a:bodyPr wrap="square" rtlCol="0">
            <a:spAutoFit/>
          </a:bodyPr>
          <a:lstStyle/>
          <a:p>
            <a:pPr lvl="0">
              <a:spcBef>
                <a:spcPts val="600"/>
              </a:spcBef>
              <a:defRPr/>
            </a:pPr>
            <a:r>
              <a:rPr lang="fr-FR" sz="2000" b="1" dirty="0" err="1">
                <a:solidFill>
                  <a:prstClr val="black"/>
                </a:solidFill>
              </a:rPr>
              <a:t>Tahaka</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ohatra</a:t>
            </a:r>
            <a:r>
              <a:rPr lang="fr-FR" sz="2000" b="1" dirty="0">
                <a:solidFill>
                  <a:prstClr val="black"/>
                </a:solidFill>
              </a:rPr>
              <a:t> </a:t>
            </a:r>
            <a:r>
              <a:rPr lang="fr-FR" sz="2000" b="1" dirty="0" err="1">
                <a:solidFill>
                  <a:prstClr val="black"/>
                </a:solidFill>
              </a:rPr>
              <a:t>hitantsika</a:t>
            </a:r>
            <a:r>
              <a:rPr lang="fr-FR" sz="2000" b="1" dirty="0">
                <a:solidFill>
                  <a:prstClr val="black"/>
                </a:solidFill>
              </a:rPr>
              <a:t> </a:t>
            </a:r>
            <a:r>
              <a:rPr lang="fr-FR" sz="2000" b="1" dirty="0" err="1">
                <a:solidFill>
                  <a:prstClr val="black"/>
                </a:solidFill>
              </a:rPr>
              <a:t>asehon’i</a:t>
            </a:r>
            <a:r>
              <a:rPr lang="fr-FR" sz="2000" b="1" dirty="0">
                <a:solidFill>
                  <a:prstClr val="black"/>
                </a:solidFill>
              </a:rPr>
              <a:t> </a:t>
            </a:r>
            <a:r>
              <a:rPr lang="fr-FR" sz="2000" b="1" dirty="0" err="1">
                <a:solidFill>
                  <a:prstClr val="black"/>
                </a:solidFill>
              </a:rPr>
              <a:t>Jakoba</a:t>
            </a:r>
            <a:r>
              <a:rPr lang="fr-FR" sz="2000" b="1" dirty="0">
                <a:solidFill>
                  <a:prstClr val="black"/>
                </a:solidFill>
              </a:rPr>
              <a:t> </a:t>
            </a:r>
            <a:r>
              <a:rPr lang="fr-FR" sz="2000" b="1" dirty="0" err="1">
                <a:solidFill>
                  <a:prstClr val="black"/>
                </a:solidFill>
              </a:rPr>
              <a:t>sy</a:t>
            </a:r>
            <a:r>
              <a:rPr lang="fr-FR" sz="2000" b="1" dirty="0">
                <a:solidFill>
                  <a:prstClr val="black"/>
                </a:solidFill>
              </a:rPr>
              <a:t> </a:t>
            </a:r>
            <a:r>
              <a:rPr lang="fr-FR" sz="2000" b="1" dirty="0" err="1">
                <a:solidFill>
                  <a:prstClr val="black"/>
                </a:solidFill>
              </a:rPr>
              <a:t>Labana</a:t>
            </a:r>
            <a:r>
              <a:rPr lang="fr-FR" sz="2000" b="1" dirty="0">
                <a:solidFill>
                  <a:prstClr val="black"/>
                </a:solidFill>
              </a:rPr>
              <a:t>, dia </a:t>
            </a:r>
            <a:r>
              <a:rPr lang="fr-FR" sz="2000" b="1" dirty="0" err="1">
                <a:solidFill>
                  <a:prstClr val="black"/>
                </a:solidFill>
              </a:rPr>
              <a:t>fiaraha-misakafo</a:t>
            </a:r>
            <a:r>
              <a:rPr lang="fr-FR" sz="2000" b="1" dirty="0">
                <a:solidFill>
                  <a:prstClr val="black"/>
                </a:solidFill>
              </a:rPr>
              <a:t> no </a:t>
            </a:r>
            <a:r>
              <a:rPr lang="fr-FR" sz="2000" b="1" dirty="0" err="1">
                <a:solidFill>
                  <a:prstClr val="black"/>
                </a:solidFill>
              </a:rPr>
              <a:t>fanamafisana</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fanekena</a:t>
            </a:r>
            <a:r>
              <a:rPr lang="fr-FR" sz="2000" b="1" dirty="0">
                <a:solidFill>
                  <a:prstClr val="black"/>
                </a:solidFill>
              </a:rPr>
              <a:t> </a:t>
            </a:r>
            <a:r>
              <a:rPr lang="fr-FR" sz="2000" b="1" dirty="0" err="1">
                <a:solidFill>
                  <a:prstClr val="black"/>
                </a:solidFill>
              </a:rPr>
              <a:t>tany</a:t>
            </a:r>
            <a:r>
              <a:rPr lang="fr-FR" sz="2000" b="1" dirty="0">
                <a:solidFill>
                  <a:prstClr val="black"/>
                </a:solidFill>
              </a:rPr>
              <a:t> </a:t>
            </a:r>
            <a:r>
              <a:rPr lang="fr-FR" sz="2000" b="1" dirty="0" err="1">
                <a:solidFill>
                  <a:prstClr val="black"/>
                </a:solidFill>
              </a:rPr>
              <a:t>amin’iny</a:t>
            </a:r>
            <a:r>
              <a:rPr lang="fr-FR" sz="2000" b="1" dirty="0">
                <a:solidFill>
                  <a:prstClr val="black"/>
                </a:solidFill>
              </a:rPr>
              <a:t> </a:t>
            </a:r>
            <a:r>
              <a:rPr lang="fr-FR" sz="2000" b="1" dirty="0" err="1">
                <a:solidFill>
                  <a:prstClr val="black"/>
                </a:solidFill>
              </a:rPr>
              <a:t>faritra</a:t>
            </a:r>
            <a:r>
              <a:rPr lang="fr-FR" sz="2000" b="1" dirty="0">
                <a:solidFill>
                  <a:prstClr val="black"/>
                </a:solidFill>
              </a:rPr>
              <a:t> </a:t>
            </a:r>
            <a:r>
              <a:rPr lang="fr-FR" sz="2000" b="1" dirty="0" err="1">
                <a:solidFill>
                  <a:prstClr val="black"/>
                </a:solidFill>
              </a:rPr>
              <a:t>Antsinanana</a:t>
            </a:r>
            <a:r>
              <a:rPr lang="fr-FR" sz="2000" b="1" dirty="0">
                <a:solidFill>
                  <a:prstClr val="black"/>
                </a:solidFill>
              </a:rPr>
              <a:t> </a:t>
            </a:r>
            <a:r>
              <a:rPr lang="fr-FR" sz="2000" b="1" dirty="0" err="1">
                <a:solidFill>
                  <a:prstClr val="black"/>
                </a:solidFill>
              </a:rPr>
              <a:t>fahiny</a:t>
            </a:r>
            <a:r>
              <a:rPr lang="fr-FR" sz="2000" b="1" dirty="0">
                <a:solidFill>
                  <a:prstClr val="black"/>
                </a:solidFill>
              </a:rPr>
              <a:t> </a:t>
            </a:r>
            <a:r>
              <a:rPr lang="fr-FR" sz="2000" b="1" dirty="0" err="1">
                <a:solidFill>
                  <a:prstClr val="black"/>
                </a:solidFill>
              </a:rPr>
              <a:t>iny</a:t>
            </a:r>
            <a:r>
              <a:rPr lang="fr-FR" sz="2000" b="1" dirty="0">
                <a:solidFill>
                  <a:prstClr val="black"/>
                </a:solidFill>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(Gen. 31:44-54).</a:t>
            </a: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632" y="2386211"/>
            <a:ext cx="4206495" cy="3147081"/>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1261" y="108883"/>
            <a:ext cx="2678134" cy="195961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6"/>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307127" y="3115299"/>
            <a:ext cx="7793991" cy="707886"/>
          </a:xfrm>
          <a:prstGeom prst="rect">
            <a:avLst/>
          </a:prstGeom>
          <a:noFill/>
        </p:spPr>
        <p:txBody>
          <a:bodyPr wrap="square">
            <a:spAutoFit/>
          </a:bodyPr>
          <a:lstStyle/>
          <a:p>
            <a:pPr lvl="0">
              <a:spcBef>
                <a:spcPts val="600"/>
              </a:spcBef>
              <a:defRPr/>
            </a:pPr>
            <a:r>
              <a:rPr lang="fr-FR" sz="2000" b="1" dirty="0" err="1">
                <a:solidFill>
                  <a:prstClr val="black"/>
                </a:solidFill>
              </a:rPr>
              <a:t>Rehefa</a:t>
            </a:r>
            <a:r>
              <a:rPr lang="fr-FR" sz="2000" b="1" dirty="0">
                <a:solidFill>
                  <a:prstClr val="black"/>
                </a:solidFill>
              </a:rPr>
              <a:t> </a:t>
            </a:r>
            <a:r>
              <a:rPr lang="fr-FR" sz="2000" b="1" dirty="0" err="1">
                <a:solidFill>
                  <a:prstClr val="black"/>
                </a:solidFill>
              </a:rPr>
              <a:t>nanao</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fanekena</a:t>
            </a:r>
            <a:r>
              <a:rPr lang="fr-FR" sz="2000" b="1" dirty="0">
                <a:solidFill>
                  <a:prstClr val="black"/>
                </a:solidFill>
              </a:rPr>
              <a:t> </a:t>
            </a:r>
            <a:r>
              <a:rPr lang="fr-FR" sz="2000" b="1" dirty="0" err="1">
                <a:solidFill>
                  <a:prstClr val="black"/>
                </a:solidFill>
              </a:rPr>
              <a:t>vaovao</a:t>
            </a:r>
            <a:r>
              <a:rPr lang="fr-FR" sz="2000" b="1" dirty="0">
                <a:solidFill>
                  <a:prstClr val="black"/>
                </a:solidFill>
              </a:rPr>
              <a:t> i </a:t>
            </a:r>
            <a:r>
              <a:rPr lang="fr-FR" sz="2000" b="1" dirty="0" err="1">
                <a:solidFill>
                  <a:prstClr val="black"/>
                </a:solidFill>
              </a:rPr>
              <a:t>Jesosy</a:t>
            </a:r>
            <a:r>
              <a:rPr lang="fr-FR" sz="2000" b="1" dirty="0">
                <a:solidFill>
                  <a:prstClr val="black"/>
                </a:solidFill>
              </a:rPr>
              <a:t>, dia </a:t>
            </a:r>
            <a:r>
              <a:rPr lang="fr-FR" sz="2000" b="1" dirty="0" err="1">
                <a:solidFill>
                  <a:prstClr val="black"/>
                </a:solidFill>
              </a:rPr>
              <a:t>nanao</a:t>
            </a:r>
            <a:r>
              <a:rPr lang="fr-FR" sz="2000" b="1" dirty="0">
                <a:solidFill>
                  <a:prstClr val="black"/>
                </a:solidFill>
              </a:rPr>
              <a:t> </a:t>
            </a:r>
            <a:r>
              <a:rPr lang="fr-FR" sz="2000" b="1" dirty="0" err="1">
                <a:solidFill>
                  <a:prstClr val="black"/>
                </a:solidFill>
              </a:rPr>
              <a:t>toy</a:t>
            </a:r>
            <a:r>
              <a:rPr lang="fr-FR" sz="2000" b="1" dirty="0">
                <a:solidFill>
                  <a:prstClr val="black"/>
                </a:solidFill>
              </a:rPr>
              <a:t> </a:t>
            </a:r>
            <a:r>
              <a:rPr lang="fr-FR" sz="2000" b="1" dirty="0" err="1">
                <a:solidFill>
                  <a:prstClr val="black"/>
                </a:solidFill>
              </a:rPr>
              <a:t>izany</a:t>
            </a:r>
            <a:r>
              <a:rPr lang="fr-FR" sz="2000" b="1" dirty="0">
                <a:solidFill>
                  <a:prstClr val="black"/>
                </a:solidFill>
              </a:rPr>
              <a:t> </a:t>
            </a:r>
            <a:r>
              <a:rPr lang="fr-FR" sz="2000" b="1" dirty="0" err="1">
                <a:solidFill>
                  <a:prstClr val="black"/>
                </a:solidFill>
              </a:rPr>
              <a:t>koa</a:t>
            </a:r>
            <a:r>
              <a:rPr lang="fr-FR" sz="2000" b="1" dirty="0">
                <a:solidFill>
                  <a:prstClr val="black"/>
                </a:solidFill>
              </a:rPr>
              <a:t> </a:t>
            </a:r>
            <a:r>
              <a:rPr lang="fr-FR" sz="2000" b="1" dirty="0" err="1">
                <a:solidFill>
                  <a:prstClr val="black"/>
                </a:solidFill>
              </a:rPr>
              <a:t>Izy</a:t>
            </a:r>
            <a:r>
              <a:rPr lang="fr-FR" sz="2000" b="1" dirty="0">
                <a:solidFill>
                  <a:prstClr val="black"/>
                </a:solidFill>
              </a:rPr>
              <a:t> </a:t>
            </a:r>
            <a:r>
              <a:rPr lang="fr-FR" sz="2000" b="1" dirty="0" err="1">
                <a:solidFill>
                  <a:prstClr val="black"/>
                </a:solidFill>
              </a:rPr>
              <a:t>rehefa</a:t>
            </a:r>
            <a:r>
              <a:rPr lang="fr-FR" sz="2000" b="1" dirty="0">
                <a:solidFill>
                  <a:prstClr val="black"/>
                </a:solidFill>
              </a:rPr>
              <a:t> </a:t>
            </a:r>
            <a:r>
              <a:rPr lang="fr-FR" sz="2000" b="1" dirty="0" err="1">
                <a:solidFill>
                  <a:prstClr val="black"/>
                </a:solidFill>
              </a:rPr>
              <a:t>niara-nisakafo</a:t>
            </a:r>
            <a:r>
              <a:rPr lang="fr-FR" sz="2000" b="1" dirty="0">
                <a:solidFill>
                  <a:prstClr val="black"/>
                </a:solidFill>
              </a:rPr>
              <a:t> </a:t>
            </a:r>
            <a:r>
              <a:rPr lang="fr-FR" sz="2000" b="1" dirty="0" err="1">
                <a:solidFill>
                  <a:prstClr val="black"/>
                </a:solidFill>
              </a:rPr>
              <a:t>tamin’ny</a:t>
            </a:r>
            <a:r>
              <a:rPr lang="fr-FR" sz="2000" b="1" dirty="0">
                <a:solidFill>
                  <a:prstClr val="black"/>
                </a:solidFill>
              </a:rPr>
              <a:t> </a:t>
            </a:r>
            <a:r>
              <a:rPr lang="fr-FR" sz="2000" b="1" dirty="0" err="1">
                <a:solidFill>
                  <a:prstClr val="black"/>
                </a:solidFill>
              </a:rPr>
              <a:t>apostoly</a:t>
            </a:r>
            <a:r>
              <a:rPr lang="fr-FR" sz="2000" b="1" dirty="0">
                <a:solidFill>
                  <a:prstClr val="black"/>
                </a:solidFill>
              </a:rPr>
              <a:t> 12. (Mat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26:26-28).</a:t>
            </a: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487618" y="3797584"/>
            <a:ext cx="3842574" cy="2862322"/>
          </a:xfrm>
          <a:prstGeom prst="rect">
            <a:avLst/>
          </a:prstGeom>
          <a:noFill/>
        </p:spPr>
        <p:txBody>
          <a:bodyPr wrap="square">
            <a:spAutoFit/>
          </a:bodyPr>
          <a:lstStyle/>
          <a:p>
            <a:pPr lvl="0">
              <a:spcBef>
                <a:spcPts val="600"/>
              </a:spcBef>
              <a:defRPr/>
            </a:pPr>
            <a:r>
              <a:rPr lang="fr-FR" sz="2000" b="1" dirty="0" err="1">
                <a:solidFill>
                  <a:prstClr val="black"/>
                </a:solidFill>
              </a:rPr>
              <a:t>Isaky</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mandray</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Fanasan’ny</a:t>
            </a:r>
            <a:r>
              <a:rPr lang="fr-FR" sz="2000" b="1" dirty="0">
                <a:solidFill>
                  <a:prstClr val="black"/>
                </a:solidFill>
              </a:rPr>
              <a:t> </a:t>
            </a:r>
            <a:r>
              <a:rPr lang="fr-FR" sz="2000" b="1" dirty="0" err="1">
                <a:solidFill>
                  <a:prstClr val="black"/>
                </a:solidFill>
              </a:rPr>
              <a:t>Tompo</a:t>
            </a:r>
            <a:r>
              <a:rPr lang="fr-FR" sz="2000" b="1" dirty="0">
                <a:solidFill>
                  <a:prstClr val="black"/>
                </a:solidFill>
              </a:rPr>
              <a:t> </a:t>
            </a:r>
            <a:r>
              <a:rPr lang="fr-FR" sz="2000" b="1" dirty="0" err="1">
                <a:solidFill>
                  <a:prstClr val="black"/>
                </a:solidFill>
              </a:rPr>
              <a:t>isika</a:t>
            </a:r>
            <a:r>
              <a:rPr lang="fr-FR" sz="2000" b="1" dirty="0">
                <a:solidFill>
                  <a:prstClr val="black"/>
                </a:solidFill>
              </a:rPr>
              <a:t> dia </a:t>
            </a:r>
            <a:r>
              <a:rPr lang="fr-FR" sz="2000" b="1" dirty="0" err="1">
                <a:solidFill>
                  <a:prstClr val="black"/>
                </a:solidFill>
              </a:rPr>
              <a:t>manavao</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fanekentsika</a:t>
            </a:r>
            <a:r>
              <a:rPr lang="fr-FR" sz="2000" b="1" dirty="0">
                <a:solidFill>
                  <a:prstClr val="black"/>
                </a:solidFill>
              </a:rPr>
              <a:t> </a:t>
            </a:r>
            <a:r>
              <a:rPr lang="fr-FR" sz="2000" b="1" dirty="0" err="1">
                <a:solidFill>
                  <a:prstClr val="black"/>
                </a:solidFill>
              </a:rPr>
              <a:t>amin’Andriamanitra</a:t>
            </a:r>
            <a:r>
              <a:rPr lang="fr-FR" sz="2000" b="1" dirty="0">
                <a:solidFill>
                  <a:prstClr val="black"/>
                </a:solidFill>
              </a:rPr>
              <a:t>. </a:t>
            </a:r>
            <a:r>
              <a:rPr lang="fr-FR" sz="2000" b="1" dirty="0" err="1">
                <a:solidFill>
                  <a:prstClr val="black"/>
                </a:solidFill>
              </a:rPr>
              <a:t>Amin’ny</a:t>
            </a:r>
            <a:r>
              <a:rPr lang="fr-FR" sz="2000" b="1" dirty="0">
                <a:solidFill>
                  <a:prstClr val="black"/>
                </a:solidFill>
              </a:rPr>
              <a:t> </a:t>
            </a:r>
            <a:r>
              <a:rPr lang="fr-FR" sz="2000" b="1" dirty="0" err="1">
                <a:solidFill>
                  <a:prstClr val="black"/>
                </a:solidFill>
              </a:rPr>
              <a:t>fihinanana</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mofo</a:t>
            </a:r>
            <a:r>
              <a:rPr lang="fr-FR" sz="2000" b="1" dirty="0">
                <a:solidFill>
                  <a:prstClr val="black"/>
                </a:solidFill>
              </a:rPr>
              <a:t> </a:t>
            </a:r>
            <a:r>
              <a:rPr lang="fr-FR" sz="2000" b="1" dirty="0" err="1">
                <a:solidFill>
                  <a:prstClr val="black"/>
                </a:solidFill>
              </a:rPr>
              <a:t>sy</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divay</a:t>
            </a:r>
            <a:r>
              <a:rPr lang="fr-FR" sz="2000" b="1" dirty="0">
                <a:solidFill>
                  <a:prstClr val="black"/>
                </a:solidFill>
              </a:rPr>
              <a:t> no </a:t>
            </a:r>
            <a:r>
              <a:rPr lang="fr-FR" sz="2000" b="1" dirty="0" err="1">
                <a:solidFill>
                  <a:prstClr val="black"/>
                </a:solidFill>
              </a:rPr>
              <a:t>ankalazantsika</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famelan-keloka</a:t>
            </a:r>
            <a:r>
              <a:rPr lang="fr-FR" sz="2000" b="1" dirty="0">
                <a:solidFill>
                  <a:prstClr val="black"/>
                </a:solidFill>
              </a:rPr>
              <a:t> </a:t>
            </a:r>
            <a:r>
              <a:rPr lang="fr-FR" sz="2000" b="1" dirty="0" err="1">
                <a:solidFill>
                  <a:prstClr val="black"/>
                </a:solidFill>
              </a:rPr>
              <a:t>sy</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famonjena</a:t>
            </a:r>
            <a:r>
              <a:rPr lang="fr-FR" sz="2000" b="1" dirty="0">
                <a:solidFill>
                  <a:prstClr val="black"/>
                </a:solidFill>
              </a:rPr>
              <a:t> </a:t>
            </a:r>
            <a:r>
              <a:rPr lang="fr-FR" sz="2000" b="1" dirty="0" err="1">
                <a:solidFill>
                  <a:prstClr val="black"/>
                </a:solidFill>
              </a:rPr>
              <a:t>ananantsika</a:t>
            </a:r>
            <a:r>
              <a:rPr lang="fr-FR" sz="2000" b="1" dirty="0">
                <a:solidFill>
                  <a:prstClr val="black"/>
                </a:solidFill>
              </a:rPr>
              <a:t> ao </a:t>
            </a:r>
            <a:r>
              <a:rPr lang="fr-FR" sz="2000" b="1" dirty="0" err="1">
                <a:solidFill>
                  <a:prstClr val="black"/>
                </a:solidFill>
              </a:rPr>
              <a:t>amin’i</a:t>
            </a:r>
            <a:r>
              <a:rPr lang="fr-FR" sz="2000" b="1" dirty="0">
                <a:solidFill>
                  <a:prstClr val="black"/>
                </a:solidFill>
              </a:rPr>
              <a:t> </a:t>
            </a:r>
            <a:r>
              <a:rPr lang="fr-FR" sz="2000" b="1" dirty="0" err="1">
                <a:solidFill>
                  <a:prstClr val="black"/>
                </a:solidFill>
              </a:rPr>
              <a:t>Jesosy</a:t>
            </a:r>
            <a:r>
              <a:rPr lang="fr-FR" sz="2000" b="1" dirty="0">
                <a:solidFill>
                  <a:prstClr val="black"/>
                </a:solidFill>
              </a:rPr>
              <a:t> (1 </a:t>
            </a:r>
            <a:r>
              <a:rPr lang="fr-FR" sz="2000" b="1" dirty="0" err="1">
                <a:solidFill>
                  <a:prstClr val="black"/>
                </a:solidFill>
              </a:rPr>
              <a:t>Kor</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11:26).</a:t>
            </a: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307127" y="2087477"/>
            <a:ext cx="7793991" cy="1015663"/>
          </a:xfrm>
          <a:prstGeom prst="rect">
            <a:avLst/>
          </a:prstGeom>
          <a:noFill/>
        </p:spPr>
        <p:txBody>
          <a:bodyPr wrap="square">
            <a:spAutoFit/>
          </a:bodyPr>
          <a:lstStyle/>
          <a:p>
            <a:pPr lvl="0">
              <a:spcBef>
                <a:spcPts val="600"/>
              </a:spcBef>
              <a:defRPr/>
            </a:pPr>
            <a:r>
              <a:rPr lang="fr-FR" sz="2000" b="1" dirty="0" err="1">
                <a:solidFill>
                  <a:prstClr val="black"/>
                </a:solidFill>
              </a:rPr>
              <a:t>Nanolotra</a:t>
            </a:r>
            <a:r>
              <a:rPr lang="fr-FR" sz="2000" b="1" dirty="0">
                <a:solidFill>
                  <a:prstClr val="black"/>
                </a:solidFill>
              </a:rPr>
              <a:t> “</a:t>
            </a:r>
            <a:r>
              <a:rPr lang="fr-FR" sz="2000" b="1" dirty="0" err="1">
                <a:solidFill>
                  <a:prstClr val="black"/>
                </a:solidFill>
              </a:rPr>
              <a:t>sakafo</a:t>
            </a:r>
            <a:r>
              <a:rPr lang="fr-FR" sz="2000" b="1" dirty="0">
                <a:solidFill>
                  <a:prstClr val="black"/>
                </a:solidFill>
              </a:rPr>
              <a:t> </a:t>
            </a:r>
            <a:r>
              <a:rPr lang="fr-FR" sz="2000" b="1" dirty="0" err="1">
                <a:solidFill>
                  <a:prstClr val="black"/>
                </a:solidFill>
              </a:rPr>
              <a:t>mitam-pihavanana</a:t>
            </a:r>
            <a:r>
              <a:rPr lang="fr-FR" sz="2000" b="1" dirty="0">
                <a:solidFill>
                  <a:prstClr val="black"/>
                </a:solidFill>
              </a:rPr>
              <a:t>” ho </a:t>
            </a:r>
            <a:r>
              <a:rPr lang="fr-FR" sz="2000" b="1" dirty="0" err="1">
                <a:solidFill>
                  <a:prstClr val="black"/>
                </a:solidFill>
              </a:rPr>
              <a:t>an’ny</a:t>
            </a:r>
            <a:r>
              <a:rPr lang="fr-FR" sz="2000" b="1" dirty="0">
                <a:solidFill>
                  <a:prstClr val="black"/>
                </a:solidFill>
              </a:rPr>
              <a:t> </a:t>
            </a:r>
            <a:r>
              <a:rPr lang="fr-FR" sz="2000" b="1" dirty="0" err="1">
                <a:solidFill>
                  <a:prstClr val="black"/>
                </a:solidFill>
              </a:rPr>
              <a:t>olona</a:t>
            </a:r>
            <a:r>
              <a:rPr lang="fr-FR" sz="2000" b="1" dirty="0">
                <a:solidFill>
                  <a:prstClr val="black"/>
                </a:solidFill>
              </a:rPr>
              <a:t> 74 </a:t>
            </a:r>
            <a:r>
              <a:rPr lang="fr-FR" sz="2000" b="1" dirty="0" err="1">
                <a:solidFill>
                  <a:prstClr val="black"/>
                </a:solidFill>
              </a:rPr>
              <a:t>Andriamanitra</a:t>
            </a:r>
            <a:r>
              <a:rPr lang="fr-FR" sz="2000" b="1" dirty="0">
                <a:solidFill>
                  <a:prstClr val="black"/>
                </a:solidFill>
              </a:rPr>
              <a:t> tao </a:t>
            </a:r>
            <a:r>
              <a:rPr lang="fr-FR" sz="2000" b="1" dirty="0" err="1">
                <a:solidFill>
                  <a:prstClr val="black"/>
                </a:solidFill>
              </a:rPr>
              <a:t>Sinay</a:t>
            </a:r>
            <a:r>
              <a:rPr lang="fr-FR" sz="2000" b="1" dirty="0">
                <a:solidFill>
                  <a:prstClr val="black"/>
                </a:solidFill>
              </a:rPr>
              <a:t>: </a:t>
            </a:r>
            <a:r>
              <a:rPr lang="fr-FR" sz="2000" b="1" dirty="0" err="1">
                <a:solidFill>
                  <a:prstClr val="black"/>
                </a:solidFill>
              </a:rPr>
              <a:t>Mosesy</a:t>
            </a:r>
            <a:r>
              <a:rPr lang="fr-FR" sz="2000" b="1" dirty="0">
                <a:solidFill>
                  <a:prstClr val="black"/>
                </a:solidFill>
              </a:rPr>
              <a:t>, </a:t>
            </a:r>
            <a:r>
              <a:rPr lang="fr-FR" sz="2000" b="1" dirty="0" err="1">
                <a:solidFill>
                  <a:prstClr val="black"/>
                </a:solidFill>
              </a:rPr>
              <a:t>Arona</a:t>
            </a:r>
            <a:r>
              <a:rPr lang="fr-FR" sz="2000" b="1" dirty="0">
                <a:solidFill>
                  <a:prstClr val="black"/>
                </a:solidFill>
              </a:rPr>
              <a:t>, </a:t>
            </a:r>
            <a:r>
              <a:rPr lang="fr-FR" sz="2000" b="1" dirty="0" err="1">
                <a:solidFill>
                  <a:prstClr val="black"/>
                </a:solidFill>
              </a:rPr>
              <a:t>Nadaba</a:t>
            </a:r>
            <a:r>
              <a:rPr lang="fr-FR" sz="2000" b="1" dirty="0">
                <a:solidFill>
                  <a:prstClr val="black"/>
                </a:solidFill>
              </a:rPr>
              <a:t>, </a:t>
            </a:r>
            <a:r>
              <a:rPr lang="fr-FR" sz="2000" b="1" dirty="0" err="1">
                <a:solidFill>
                  <a:prstClr val="black"/>
                </a:solidFill>
              </a:rPr>
              <a:t>Abiho</a:t>
            </a:r>
            <a:r>
              <a:rPr lang="fr-FR" sz="2000" b="1" dirty="0">
                <a:solidFill>
                  <a:prstClr val="black"/>
                </a:solidFill>
              </a:rPr>
              <a:t>, </a:t>
            </a:r>
            <a:r>
              <a:rPr lang="fr-FR" sz="2000" b="1" dirty="0" err="1">
                <a:solidFill>
                  <a:prstClr val="black"/>
                </a:solidFill>
              </a:rPr>
              <a:t>ary</a:t>
            </a:r>
            <a:r>
              <a:rPr lang="fr-FR" sz="2000" b="1" dirty="0">
                <a:solidFill>
                  <a:prstClr val="black"/>
                </a:solidFill>
              </a:rPr>
              <a:t> </a:t>
            </a:r>
            <a:r>
              <a:rPr lang="fr-FR" sz="2000" b="1" dirty="0" err="1">
                <a:solidFill>
                  <a:prstClr val="black"/>
                </a:solidFill>
              </a:rPr>
              <a:t>loholona</a:t>
            </a:r>
            <a:r>
              <a:rPr lang="fr-FR" sz="2000" b="1" dirty="0">
                <a:solidFill>
                  <a:prstClr val="black"/>
                </a:solidFill>
              </a:rPr>
              <a:t> 70, </a:t>
            </a:r>
            <a:r>
              <a:rPr lang="fr-FR" sz="2000" b="1" dirty="0" err="1">
                <a:solidFill>
                  <a:prstClr val="black"/>
                </a:solidFill>
              </a:rPr>
              <a:t>izay</a:t>
            </a:r>
            <a:r>
              <a:rPr lang="fr-FR" sz="2000" b="1" dirty="0">
                <a:solidFill>
                  <a:prstClr val="black"/>
                </a:solidFill>
              </a:rPr>
              <a:t> </a:t>
            </a:r>
            <a:r>
              <a:rPr lang="fr-FR" sz="2000" b="1" dirty="0" err="1">
                <a:solidFill>
                  <a:prstClr val="black"/>
                </a:solidFill>
              </a:rPr>
              <a:t>nisolo</a:t>
            </a:r>
            <a:r>
              <a:rPr lang="fr-FR" sz="2000" b="1" dirty="0">
                <a:solidFill>
                  <a:prstClr val="black"/>
                </a:solidFill>
              </a:rPr>
              <a:t> </a:t>
            </a:r>
            <a:r>
              <a:rPr lang="fr-FR" sz="2000" b="1" dirty="0" err="1">
                <a:solidFill>
                  <a:prstClr val="black"/>
                </a:solidFill>
              </a:rPr>
              <a:t>tena</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vahoaka</a:t>
            </a:r>
            <a:r>
              <a:rPr lang="fr-FR" sz="2000" b="1" dirty="0">
                <a:solidFill>
                  <a:prstClr val="black"/>
                </a:solidFill>
              </a:rPr>
              <a:t> </a:t>
            </a:r>
            <a:r>
              <a:rPr lang="fr-FR" sz="2000" b="1" dirty="0" err="1">
                <a:solidFill>
                  <a:prstClr val="black"/>
                </a:solidFill>
              </a:rPr>
              <a:t>rehetra</a:t>
            </a:r>
            <a:r>
              <a:rPr lang="fr-FR" sz="2000" b="1" dirty="0">
                <a:solidFill>
                  <a:prstClr val="black"/>
                </a:solidFill>
              </a:rPr>
              <a:t> (</a:t>
            </a:r>
            <a:r>
              <a:rPr lang="fr-FR" sz="2000" b="1" dirty="0" err="1">
                <a:solidFill>
                  <a:prstClr val="black"/>
                </a:solidFill>
              </a:rPr>
              <a:t>Eks</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24:9-11).</a:t>
            </a:r>
          </a:p>
        </p:txBody>
      </p:sp>
      <p:sp>
        <p:nvSpPr>
          <p:cNvPr id="18" name="CuadroTexto 17">
            <a:extLst>
              <a:ext uri="{FF2B5EF4-FFF2-40B4-BE49-F238E27FC236}">
                <a16:creationId xmlns:a16="http://schemas.microsoft.com/office/drawing/2014/main" id="{1BE48802-1DDF-0A73-CECA-5006732F9E68}"/>
              </a:ext>
            </a:extLst>
          </p:cNvPr>
          <p:cNvSpPr txBox="1"/>
          <p:nvPr/>
        </p:nvSpPr>
        <p:spPr>
          <a:xfrm>
            <a:off x="-333" y="5533292"/>
            <a:ext cx="4410968" cy="1323439"/>
          </a:xfrm>
          <a:prstGeom prst="rect">
            <a:avLst/>
          </a:prstGeom>
          <a:noFill/>
        </p:spPr>
        <p:txBody>
          <a:bodyPr wrap="square">
            <a:spAutoFit/>
          </a:bodyPr>
          <a:lstStyle/>
          <a:p>
            <a:pPr lvl="0">
              <a:spcBef>
                <a:spcPts val="600"/>
              </a:spcBef>
              <a:defRPr/>
            </a:pPr>
            <a:r>
              <a:rPr lang="fr-FR" sz="2000" b="1" dirty="0">
                <a:solidFill>
                  <a:prstClr val="black"/>
                </a:solidFill>
              </a:rPr>
              <a:t>Na dia </a:t>
            </a:r>
            <a:r>
              <a:rPr lang="fr-FR" sz="2000" b="1" dirty="0" err="1">
                <a:solidFill>
                  <a:prstClr val="black"/>
                </a:solidFill>
              </a:rPr>
              <a:t>teo</a:t>
            </a:r>
            <a:r>
              <a:rPr lang="fr-FR" sz="2000" b="1" dirty="0">
                <a:solidFill>
                  <a:prstClr val="black"/>
                </a:solidFill>
              </a:rPr>
              <a:t> </a:t>
            </a:r>
            <a:r>
              <a:rPr lang="fr-FR" sz="2000" b="1" dirty="0" err="1">
                <a:solidFill>
                  <a:prstClr val="black"/>
                </a:solidFill>
              </a:rPr>
              <a:t>aza</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fandavan’i</a:t>
            </a:r>
            <a:r>
              <a:rPr lang="fr-FR" sz="2000" b="1" dirty="0">
                <a:solidFill>
                  <a:prstClr val="black"/>
                </a:solidFill>
              </a:rPr>
              <a:t> </a:t>
            </a:r>
            <a:r>
              <a:rPr lang="fr-FR" sz="2000" b="1" dirty="0" err="1">
                <a:solidFill>
                  <a:prstClr val="black"/>
                </a:solidFill>
              </a:rPr>
              <a:t>Nadaba</a:t>
            </a:r>
            <a:r>
              <a:rPr lang="fr-FR" sz="2000" b="1" dirty="0">
                <a:solidFill>
                  <a:prstClr val="black"/>
                </a:solidFill>
              </a:rPr>
              <a:t>, </a:t>
            </a:r>
            <a:r>
              <a:rPr lang="fr-FR" sz="2000" b="1" dirty="0" err="1">
                <a:solidFill>
                  <a:prstClr val="black"/>
                </a:solidFill>
              </a:rPr>
              <a:t>sy</a:t>
            </a:r>
            <a:r>
              <a:rPr lang="fr-FR" sz="2000" b="1" dirty="0">
                <a:solidFill>
                  <a:prstClr val="black"/>
                </a:solidFill>
              </a:rPr>
              <a:t> i </a:t>
            </a:r>
            <a:r>
              <a:rPr lang="fr-FR" sz="2000" b="1" dirty="0" err="1">
                <a:solidFill>
                  <a:prstClr val="black"/>
                </a:solidFill>
              </a:rPr>
              <a:t>Abiho</a:t>
            </a:r>
            <a:r>
              <a:rPr lang="fr-FR" sz="2000" b="1" dirty="0">
                <a:solidFill>
                  <a:prstClr val="black"/>
                </a:solidFill>
              </a:rPr>
              <a:t>, </a:t>
            </a:r>
            <a:r>
              <a:rPr lang="fr-FR" sz="2000" b="1" dirty="0" err="1">
                <a:solidFill>
                  <a:prstClr val="black"/>
                </a:solidFill>
              </a:rPr>
              <a:t>ary</a:t>
            </a:r>
            <a:r>
              <a:rPr lang="fr-FR" sz="2000" b="1" dirty="0">
                <a:solidFill>
                  <a:prstClr val="black"/>
                </a:solidFill>
              </a:rPr>
              <a:t> i </a:t>
            </a:r>
            <a:r>
              <a:rPr lang="fr-FR" sz="2000" b="1" dirty="0" err="1">
                <a:solidFill>
                  <a:prstClr val="black"/>
                </a:solidFill>
              </a:rPr>
              <a:t>Jodasy</a:t>
            </a:r>
            <a:r>
              <a:rPr lang="fr-FR" sz="2000" b="1" dirty="0">
                <a:solidFill>
                  <a:prstClr val="black"/>
                </a:solidFill>
              </a:rPr>
              <a:t> </a:t>
            </a:r>
            <a:r>
              <a:rPr lang="fr-FR" sz="2000" b="1" dirty="0" err="1">
                <a:solidFill>
                  <a:prstClr val="black"/>
                </a:solidFill>
              </a:rPr>
              <a:t>ny</a:t>
            </a:r>
            <a:r>
              <a:rPr lang="fr-FR" sz="2000" b="1" dirty="0">
                <a:solidFill>
                  <a:prstClr val="black"/>
                </a:solidFill>
              </a:rPr>
              <a:t> </a:t>
            </a:r>
            <a:r>
              <a:rPr lang="fr-FR" sz="2000" b="1" dirty="0" err="1">
                <a:solidFill>
                  <a:prstClr val="black"/>
                </a:solidFill>
              </a:rPr>
              <a:t>famonjena</a:t>
            </a:r>
            <a:r>
              <a:rPr lang="fr-FR" sz="2000" b="1" dirty="0">
                <a:solidFill>
                  <a:prstClr val="black"/>
                </a:solidFill>
              </a:rPr>
              <a:t>, dia </a:t>
            </a:r>
            <a:r>
              <a:rPr lang="fr-FR" sz="2000" b="1" dirty="0" err="1">
                <a:solidFill>
                  <a:prstClr val="black"/>
                </a:solidFill>
              </a:rPr>
              <a:t>tsy</a:t>
            </a:r>
            <a:r>
              <a:rPr lang="fr-FR" sz="2000" b="1" dirty="0">
                <a:solidFill>
                  <a:prstClr val="black"/>
                </a:solidFill>
              </a:rPr>
              <a:t> </a:t>
            </a:r>
            <a:r>
              <a:rPr lang="fr-FR" sz="2000" b="1" dirty="0" err="1">
                <a:solidFill>
                  <a:prstClr val="black"/>
                </a:solidFill>
              </a:rPr>
              <a:t>voailika</a:t>
            </a:r>
            <a:r>
              <a:rPr lang="fr-FR" sz="2000" b="1" dirty="0">
                <a:solidFill>
                  <a:prstClr val="black"/>
                </a:solidFill>
              </a:rPr>
              <a:t> </a:t>
            </a:r>
            <a:r>
              <a:rPr lang="fr-FR" sz="2000" b="1" dirty="0" err="1">
                <a:solidFill>
                  <a:prstClr val="black"/>
                </a:solidFill>
              </a:rPr>
              <a:t>tamin’io</a:t>
            </a:r>
            <a:r>
              <a:rPr lang="fr-FR" sz="2000" b="1" dirty="0">
                <a:solidFill>
                  <a:prstClr val="black"/>
                </a:solidFill>
              </a:rPr>
              <a:t> “</a:t>
            </a:r>
            <a:r>
              <a:rPr lang="fr-FR" sz="2000" b="1" dirty="0" err="1">
                <a:solidFill>
                  <a:prstClr val="black"/>
                </a:solidFill>
              </a:rPr>
              <a:t>sakafo</a:t>
            </a:r>
            <a:r>
              <a:rPr lang="fr-FR" sz="2000" b="1" dirty="0">
                <a:solidFill>
                  <a:prstClr val="black"/>
                </a:solidFill>
              </a:rPr>
              <a:t> </a:t>
            </a:r>
            <a:r>
              <a:rPr lang="fr-FR" sz="2000" b="1" dirty="0" err="1">
                <a:solidFill>
                  <a:prstClr val="black"/>
                </a:solidFill>
              </a:rPr>
              <a:t>mitam-pihavanana</a:t>
            </a:r>
            <a:r>
              <a:rPr lang="fr-FR" sz="2000" b="1" dirty="0">
                <a:solidFill>
                  <a:prstClr val="black"/>
                </a:solidFill>
              </a:rPr>
              <a:t>” </a:t>
            </a:r>
            <a:r>
              <a:rPr lang="fr-FR" sz="2000" b="1" dirty="0" err="1">
                <a:solidFill>
                  <a:prstClr val="black"/>
                </a:solidFill>
              </a:rPr>
              <a:t>io</a:t>
            </a:r>
            <a:r>
              <a:rPr lang="fr-FR" sz="2000" b="1" dirty="0">
                <a:solidFill>
                  <a:prstClr val="black"/>
                </a:solidFill>
              </a:rPr>
              <a:t> </a:t>
            </a:r>
            <a:r>
              <a:rPr lang="fr-FR" sz="2000" b="1" dirty="0" err="1">
                <a:solidFill>
                  <a:prstClr val="black"/>
                </a:solidFill>
              </a:rPr>
              <a:t>izy</a:t>
            </a:r>
            <a:r>
              <a:rPr lang="fr-FR" sz="2000" b="1" dirty="0">
                <a:solidFill>
                  <a:prstClr val="black"/>
                </a:solidFill>
              </a:rPr>
              <a:t> </a:t>
            </a:r>
            <a:r>
              <a:rPr lang="fr-FR" sz="2000" b="1" dirty="0" err="1">
                <a:solidFill>
                  <a:prstClr val="black"/>
                </a:solidFill>
              </a:rPr>
              <a:t>ireo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rPr>
              <a:t>ILAY MODELY </a:t>
            </a:r>
            <a:endPar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lvl="0" algn="ctr">
              <a:defRPr/>
            </a:pPr>
            <a:r>
              <a:rPr lang="fr-FR"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rPr>
              <a:t>NY TANJON’ILAY MODELY </a:t>
            </a:r>
            <a:endPar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369332"/>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Ary</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asaovy</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manao</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fitoerana</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masina</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ho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Ahy</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izy</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dia</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honina</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eo</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aminy</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Aho</a:t>
            </a: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fr-FR" sz="1400" b="1" i="0" u="none" strike="noStrike" kern="1200" cap="none" spc="0" normalizeH="0" baseline="0" noProof="0" dirty="0" err="1">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Eksodosy</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402534" cy="707886"/>
          </a:xfrm>
          <a:prstGeom prst="rect">
            <a:avLst/>
          </a:prstGeom>
          <a:noFill/>
        </p:spPr>
        <p:txBody>
          <a:bodyPr wrap="square" rtlCol="0">
            <a:spAutoFit/>
          </a:bodyPr>
          <a:lstStyle/>
          <a:p>
            <a:pPr lvl="0">
              <a:spcBef>
                <a:spcPts val="600"/>
              </a:spcBef>
              <a:defRPr/>
            </a:pPr>
            <a:r>
              <a:rPr lang="fr-FR" sz="2000" b="1" dirty="0">
                <a:solidFill>
                  <a:prstClr val="white"/>
                </a:solidFill>
                <a:effectLst>
                  <a:glow rad="88900">
                    <a:srgbClr val="041D57"/>
                  </a:glow>
                  <a:outerShdw blurRad="38100" dist="38100" dir="2700000" algn="tl">
                    <a:srgbClr val="000000">
                      <a:alpha val="43137"/>
                    </a:srgbClr>
                  </a:outerShdw>
                </a:effectLst>
              </a:rPr>
              <a:t>Ho </a:t>
            </a:r>
            <a:r>
              <a:rPr lang="fr-FR" sz="2000" b="1" dirty="0" err="1">
                <a:solidFill>
                  <a:prstClr val="white"/>
                </a:solidFill>
                <a:effectLst>
                  <a:glow rad="88900">
                    <a:srgbClr val="041D57"/>
                  </a:glow>
                  <a:outerShdw blurRad="38100" dist="38100" dir="2700000" algn="tl">
                    <a:srgbClr val="000000">
                      <a:alpha val="43137"/>
                    </a:srgbClr>
                  </a:outerShdw>
                </a:effectLst>
              </a:rPr>
              <a:t>antoka</a:t>
            </a:r>
            <a:r>
              <a:rPr lang="fr-FR" sz="2000" b="1" dirty="0">
                <a:solidFill>
                  <a:prstClr val="white"/>
                </a:solidFill>
                <a:effectLst>
                  <a:glow rad="88900">
                    <a:srgbClr val="041D57"/>
                  </a:glow>
                  <a:outerShdw blurRad="38100" dist="38100" dir="2700000" algn="tl">
                    <a:srgbClr val="000000">
                      <a:alpha val="43137"/>
                    </a:srgbClr>
                  </a:outerShdw>
                </a:effectLst>
              </a:rPr>
              <a:t> fa </a:t>
            </a:r>
            <a:r>
              <a:rPr lang="fr-FR" sz="2000" b="1" dirty="0" err="1">
                <a:solidFill>
                  <a:prstClr val="white"/>
                </a:solidFill>
                <a:effectLst>
                  <a:glow rad="88900">
                    <a:srgbClr val="041D57"/>
                  </a:glow>
                  <a:outerShdw blurRad="38100" dist="38100" dir="2700000" algn="tl">
                    <a:srgbClr val="000000">
                      <a:alpha val="43137"/>
                    </a:srgbClr>
                  </a:outerShdw>
                </a:effectLst>
              </a:rPr>
              <a:t>hanatanteraka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anjarany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amin’ny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fanekena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Izy</a:t>
            </a:r>
            <a:r>
              <a:rPr lang="fr-FR" sz="2000" b="1" dirty="0">
                <a:solidFill>
                  <a:prstClr val="white"/>
                </a:solidFill>
                <a:effectLst>
                  <a:glow rad="88900">
                    <a:srgbClr val="041D57"/>
                  </a:glow>
                  <a:outerShdw blurRad="38100" dist="38100" dir="2700000" algn="tl">
                    <a:srgbClr val="000000">
                      <a:alpha val="43137"/>
                    </a:srgbClr>
                  </a:outerShdw>
                </a:effectLst>
              </a:rPr>
              <a:t>, dia </a:t>
            </a:r>
            <a:r>
              <a:rPr lang="fr-FR" sz="2000" b="1" dirty="0" err="1">
                <a:solidFill>
                  <a:prstClr val="white"/>
                </a:solidFill>
                <a:effectLst>
                  <a:glow rad="88900">
                    <a:srgbClr val="041D57"/>
                  </a:glow>
                  <a:outerShdw blurRad="38100" dist="38100" dir="2700000" algn="tl">
                    <a:srgbClr val="000000">
                      <a:alpha val="43137"/>
                    </a:srgbClr>
                  </a:outerShdw>
                </a:effectLst>
              </a:rPr>
              <a:t>nanapa-kevitra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hitoetra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eo</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anivon’ny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vahoakany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Andriamanitra</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262939"/>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02607"/>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2985247" y="3537436"/>
            <a:ext cx="6660069" cy="1015663"/>
          </a:xfrm>
          <a:prstGeom prst="rect">
            <a:avLst/>
          </a:prstGeom>
          <a:noFill/>
        </p:spPr>
        <p:txBody>
          <a:bodyPr wrap="square">
            <a:spAutoFit/>
          </a:bodyPr>
          <a:lstStyle/>
          <a:p>
            <a:pPr lvl="0">
              <a:spcBef>
                <a:spcPts val="600"/>
              </a:spcBef>
              <a:defRPr/>
            </a:pPr>
            <a:r>
              <a:rPr lang="fr-FR" sz="2000" b="1" dirty="0" err="1">
                <a:solidFill>
                  <a:prstClr val="white"/>
                </a:solidFill>
                <a:effectLst>
                  <a:glow rad="88900">
                    <a:srgbClr val="041D57"/>
                  </a:glow>
                  <a:outerShdw blurRad="38100" dist="38100" dir="2700000" algn="tl">
                    <a:srgbClr val="000000">
                      <a:alpha val="43137"/>
                    </a:srgbClr>
                  </a:outerShdw>
                </a:effectLst>
              </a:rPr>
              <a:t>Naseho</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an’i</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Mosesy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ilay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modely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ary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nomena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toromarika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manokana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momba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fanamboarana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azy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izy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Nasaina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nanome</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fitaovana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ilaina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olona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Eks</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25:2-7).</a:t>
            </a:r>
          </a:p>
        </p:txBody>
      </p:sp>
      <p:sp>
        <p:nvSpPr>
          <p:cNvPr id="19" name="CuadroTexto 18">
            <a:extLst>
              <a:ext uri="{FF2B5EF4-FFF2-40B4-BE49-F238E27FC236}">
                <a16:creationId xmlns:a16="http://schemas.microsoft.com/office/drawing/2014/main" id="{FA1D93B2-3082-3F8C-5666-01771DE850CB}"/>
              </a:ext>
            </a:extLst>
          </p:cNvPr>
          <p:cNvSpPr txBox="1"/>
          <p:nvPr/>
        </p:nvSpPr>
        <p:spPr>
          <a:xfrm>
            <a:off x="2985248" y="5434503"/>
            <a:ext cx="6245148" cy="1323439"/>
          </a:xfrm>
          <a:prstGeom prst="rect">
            <a:avLst/>
          </a:prstGeom>
          <a:noFill/>
        </p:spPr>
        <p:txBody>
          <a:bodyPr wrap="square">
            <a:spAutoFit/>
          </a:bodyPr>
          <a:lstStyle/>
          <a:p>
            <a:pPr lvl="0">
              <a:spcBef>
                <a:spcPts val="600"/>
              </a:spcBef>
              <a:defRPr/>
            </a:pPr>
            <a:r>
              <a:rPr lang="fr-FR" sz="2000" b="1" dirty="0" err="1">
                <a:solidFill>
                  <a:prstClr val="white"/>
                </a:solidFill>
                <a:effectLst>
                  <a:glow rad="88900">
                    <a:srgbClr val="041D57"/>
                  </a:glow>
                  <a:outerShdw blurRad="38100" dist="38100" dir="2700000" algn="tl">
                    <a:srgbClr val="000000">
                      <a:alpha val="43137"/>
                    </a:srgbClr>
                  </a:outerShdw>
                </a:effectLst>
              </a:rPr>
              <a:t>Rehefa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miditra</a:t>
            </a:r>
            <a:r>
              <a:rPr lang="fr-FR" sz="2000" b="1" dirty="0">
                <a:solidFill>
                  <a:prstClr val="white"/>
                </a:solidFill>
                <a:effectLst>
                  <a:glow rad="88900">
                    <a:srgbClr val="041D57"/>
                  </a:glow>
                  <a:outerShdw blurRad="38100" dist="38100" dir="2700000" algn="tl">
                    <a:srgbClr val="000000">
                      <a:alpha val="43137"/>
                    </a:srgbClr>
                  </a:outerShdw>
                </a:effectLst>
              </a:rPr>
              <a:t> ao </a:t>
            </a:r>
            <a:r>
              <a:rPr lang="fr-FR" sz="2000" b="1" dirty="0" err="1">
                <a:solidFill>
                  <a:prstClr val="white"/>
                </a:solidFill>
                <a:effectLst>
                  <a:glow rad="88900">
                    <a:srgbClr val="041D57"/>
                  </a:glow>
                  <a:outerShdw blurRad="38100" dist="38100" dir="2700000" algn="tl">
                    <a:srgbClr val="000000">
                      <a:alpha val="43137"/>
                    </a:srgbClr>
                  </a:outerShdw>
                </a:effectLst>
              </a:rPr>
              <a:t>amin’ny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fitoerana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masina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Isiraelita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iray</a:t>
            </a:r>
            <a:r>
              <a:rPr lang="fr-FR" sz="2000" b="1" dirty="0">
                <a:solidFill>
                  <a:prstClr val="white"/>
                </a:solidFill>
                <a:effectLst>
                  <a:glow rad="88900">
                    <a:srgbClr val="041D57"/>
                  </a:glow>
                  <a:outerShdw blurRad="38100" dist="38100" dir="2700000" algn="tl">
                    <a:srgbClr val="000000">
                      <a:alpha val="43137"/>
                    </a:srgbClr>
                  </a:outerShdw>
                </a:effectLst>
              </a:rPr>
              <a:t>, dia </a:t>
            </a:r>
            <a:r>
              <a:rPr lang="fr-FR" sz="2000" b="1" dirty="0" err="1">
                <a:solidFill>
                  <a:prstClr val="white"/>
                </a:solidFill>
                <a:effectLst>
                  <a:glow rad="88900">
                    <a:srgbClr val="041D57"/>
                  </a:glow>
                  <a:outerShdw blurRad="38100" dist="38100" dir="2700000" algn="tl">
                    <a:srgbClr val="000000">
                      <a:alpha val="43137"/>
                    </a:srgbClr>
                  </a:outerShdw>
                </a:effectLst>
              </a:rPr>
              <a:t>miditra</a:t>
            </a:r>
            <a:r>
              <a:rPr lang="fr-FR" sz="2000" b="1" dirty="0">
                <a:solidFill>
                  <a:prstClr val="white"/>
                </a:solidFill>
                <a:effectLst>
                  <a:glow rad="88900">
                    <a:srgbClr val="041D57"/>
                  </a:glow>
                  <a:outerShdw blurRad="38100" dist="38100" dir="2700000" algn="tl">
                    <a:srgbClr val="000000">
                      <a:alpha val="43137"/>
                    </a:srgbClr>
                  </a:outerShdw>
                </a:effectLst>
              </a:rPr>
              <a:t>—ara-</a:t>
            </a:r>
            <a:r>
              <a:rPr lang="fr-FR" sz="2000" b="1" dirty="0" err="1">
                <a:solidFill>
                  <a:prstClr val="white"/>
                </a:solidFill>
                <a:effectLst>
                  <a:glow rad="88900">
                    <a:srgbClr val="041D57"/>
                  </a:glow>
                  <a:outerShdw blurRad="38100" dist="38100" dir="2700000" algn="tl">
                    <a:srgbClr val="000000">
                      <a:alpha val="43137"/>
                    </a:srgbClr>
                  </a:outerShdw>
                </a:effectLst>
              </a:rPr>
              <a:t>tandindona</a:t>
            </a:r>
            <a:r>
              <a:rPr lang="fr-FR" sz="2000" b="1" dirty="0">
                <a:solidFill>
                  <a:prstClr val="white"/>
                </a:solidFill>
                <a:effectLst>
                  <a:glow rad="88900">
                    <a:srgbClr val="041D57"/>
                  </a:glow>
                  <a:outerShdw blurRad="38100" dist="38100" dir="2700000" algn="tl">
                    <a:srgbClr val="000000">
                      <a:alpha val="43137"/>
                    </a:srgbClr>
                  </a:outerShdw>
                </a:effectLst>
              </a:rPr>
              <a:t>—</a:t>
            </a:r>
            <a:r>
              <a:rPr lang="fr-FR" sz="2000" b="1" dirty="0" err="1">
                <a:solidFill>
                  <a:prstClr val="white"/>
                </a:solidFill>
                <a:effectLst>
                  <a:glow rad="88900">
                    <a:srgbClr val="041D57"/>
                  </a:glow>
                  <a:outerShdw blurRad="38100" dist="38100" dir="2700000" algn="tl">
                    <a:srgbClr val="000000">
                      <a:alpha val="43137"/>
                    </a:srgbClr>
                  </a:outerShdw>
                </a:effectLst>
              </a:rPr>
              <a:t>eo</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anatrehan’Andriamanitra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mihitsy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mandrapaha-triatra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efitra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lamba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tamin'ny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nahafatesan'i</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Jesosy</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p>
        </p:txBody>
      </p:sp>
      <p:sp>
        <p:nvSpPr>
          <p:cNvPr id="21" name="CuadroTexto 20">
            <a:extLst>
              <a:ext uri="{FF2B5EF4-FFF2-40B4-BE49-F238E27FC236}">
                <a16:creationId xmlns:a16="http://schemas.microsoft.com/office/drawing/2014/main" id="{9756CF5A-BDB9-6E7E-FC01-73B1C75FA00D}"/>
              </a:ext>
            </a:extLst>
          </p:cNvPr>
          <p:cNvSpPr txBox="1"/>
          <p:nvPr/>
        </p:nvSpPr>
        <p:spPr>
          <a:xfrm>
            <a:off x="2985247" y="4533838"/>
            <a:ext cx="8994246" cy="1015663"/>
          </a:xfrm>
          <a:prstGeom prst="rect">
            <a:avLst/>
          </a:prstGeom>
          <a:noFill/>
        </p:spPr>
        <p:txBody>
          <a:bodyPr wrap="square">
            <a:spAutoFit/>
          </a:bodyPr>
          <a:lstStyle/>
          <a:p>
            <a:pPr lvl="0">
              <a:spcBef>
                <a:spcPts val="600"/>
              </a:spcBef>
              <a:defRPr/>
            </a:pPr>
            <a:r>
              <a:rPr lang="fr-FR" sz="2000" b="1" dirty="0">
                <a:solidFill>
                  <a:prstClr val="white"/>
                </a:solidFill>
                <a:effectLst>
                  <a:glow rad="88900">
                    <a:srgbClr val="041D57"/>
                  </a:glow>
                  <a:outerShdw blurRad="38100" dist="38100" dir="2700000" algn="tl">
                    <a:srgbClr val="000000">
                      <a:alpha val="43137"/>
                    </a:srgbClr>
                  </a:outerShdw>
                </a:effectLst>
              </a:rPr>
              <a:t>Na </a:t>
            </a:r>
            <a:r>
              <a:rPr lang="fr-FR" sz="2000" b="1" dirty="0" err="1">
                <a:solidFill>
                  <a:prstClr val="white"/>
                </a:solidFill>
                <a:effectLst>
                  <a:glow rad="88900">
                    <a:srgbClr val="041D57"/>
                  </a:glow>
                  <a:outerShdw blurRad="38100" dist="38100" dir="2700000" algn="tl">
                    <a:srgbClr val="000000">
                      <a:alpha val="43137"/>
                    </a:srgbClr>
                  </a:outerShdw>
                </a:effectLst>
              </a:rPr>
              <a:t>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fitoerana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masina</a:t>
            </a:r>
            <a:r>
              <a:rPr lang="fr-FR" sz="2000" b="1" dirty="0">
                <a:solidFill>
                  <a:prstClr val="white"/>
                </a:solidFill>
                <a:effectLst>
                  <a:glow rad="88900">
                    <a:srgbClr val="041D57"/>
                  </a:glow>
                  <a:outerShdw blurRad="38100" dist="38100" dir="2700000" algn="tl">
                    <a:srgbClr val="000000">
                      <a:alpha val="43137"/>
                    </a:srgbClr>
                  </a:outerShdw>
                </a:effectLst>
              </a:rPr>
              <a:t> na </a:t>
            </a:r>
            <a:r>
              <a:rPr lang="fr-FR" sz="2000" b="1" dirty="0" err="1">
                <a:solidFill>
                  <a:prstClr val="white"/>
                </a:solidFill>
                <a:effectLst>
                  <a:glow rad="88900">
                    <a:srgbClr val="041D57"/>
                  </a:glow>
                  <a:outerShdw blurRad="38100" dist="38100" dir="2700000" algn="tl">
                    <a:srgbClr val="000000">
                      <a:alpha val="43137"/>
                    </a:srgbClr>
                  </a:outerShdw>
                </a:effectLst>
              </a:rPr>
              <a:t>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tempoly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naorin’i</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Solomona</a:t>
            </a:r>
            <a:r>
              <a:rPr lang="fr-FR" sz="2000" b="1" dirty="0">
                <a:solidFill>
                  <a:prstClr val="white"/>
                </a:solidFill>
                <a:effectLst>
                  <a:glow rad="88900">
                    <a:srgbClr val="041D57"/>
                  </a:glow>
                  <a:outerShdw blurRad="38100" dist="38100" dir="2700000" algn="tl">
                    <a:srgbClr val="000000">
                      <a:alpha val="43137"/>
                    </a:srgbClr>
                  </a:outerShdw>
                </a:effectLst>
              </a:rPr>
              <a:t> dia </a:t>
            </a:r>
            <a:r>
              <a:rPr lang="fr-FR" sz="2000" b="1" dirty="0" err="1">
                <a:solidFill>
                  <a:prstClr val="white"/>
                </a:solidFill>
                <a:effectLst>
                  <a:glow rad="88900">
                    <a:srgbClr val="041D57"/>
                  </a:glow>
                  <a:outerShdw blurRad="38100" dist="38100" dir="2700000" algn="tl">
                    <a:srgbClr val="000000">
                      <a:alpha val="43137"/>
                    </a:srgbClr>
                  </a:outerShdw>
                </a:effectLst>
              </a:rPr>
              <a:t>samy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modely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avy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amin’ny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fitoerana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masina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naorina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any</a:t>
            </a:r>
            <a:r>
              <a:rPr lang="fr-FR" sz="2000" b="1" dirty="0">
                <a:solidFill>
                  <a:prstClr val="white"/>
                </a:solidFill>
                <a:effectLst>
                  <a:glow rad="88900">
                    <a:srgbClr val="041D57"/>
                  </a:glow>
                  <a:outerShdw blurRad="38100" dist="38100" dir="2700000" algn="tl">
                    <a:srgbClr val="000000">
                      <a:alpha val="43137"/>
                    </a:srgbClr>
                  </a:outerShdw>
                </a:effectLst>
              </a:rPr>
              <a:t> an-</a:t>
            </a:r>
            <a:r>
              <a:rPr lang="fr-FR" sz="2000" b="1" dirty="0" err="1">
                <a:solidFill>
                  <a:prstClr val="white"/>
                </a:solidFill>
                <a:effectLst>
                  <a:glow rad="88900">
                    <a:srgbClr val="041D57"/>
                  </a:glow>
                  <a:outerShdw blurRad="38100" dist="38100" dir="2700000" algn="tl">
                    <a:srgbClr val="000000">
                      <a:alpha val="43137"/>
                    </a:srgbClr>
                  </a:outerShdw>
                </a:effectLst>
              </a:rPr>
              <a:t>danitra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Heb</a:t>
            </a:r>
            <a:r>
              <a:rPr lang="fr-FR" sz="2000" b="1" dirty="0">
                <a:solidFill>
                  <a:prstClr val="white"/>
                </a:solidFill>
                <a:effectLst>
                  <a:glow rad="88900">
                    <a:srgbClr val="041D57"/>
                  </a:glow>
                  <a:outerShdw blurRad="38100" dist="38100" dir="2700000" algn="tl">
                    <a:srgbClr val="000000">
                      <a:alpha val="43137"/>
                    </a:srgbClr>
                  </a:outerShdw>
                </a:effectLst>
              </a:rPr>
              <a:t>. 8:1-2; 1 </a:t>
            </a:r>
            <a:r>
              <a:rPr lang="fr-FR" sz="2000" b="1" dirty="0" err="1">
                <a:solidFill>
                  <a:prstClr val="white"/>
                </a:solidFill>
                <a:effectLst>
                  <a:glow rad="88900">
                    <a:srgbClr val="041D57"/>
                  </a:glow>
                  <a:outerShdw blurRad="38100" dist="38100" dir="2700000" algn="tl">
                    <a:srgbClr val="000000">
                      <a:alpha val="43137"/>
                    </a:srgbClr>
                  </a:outerShdw>
                </a:effectLst>
              </a:rPr>
              <a:t>Mpanjaka</a:t>
            </a:r>
            <a:r>
              <a:rPr lang="fr-FR" sz="2000" b="1" dirty="0">
                <a:solidFill>
                  <a:prstClr val="white"/>
                </a:solidFill>
                <a:effectLst>
                  <a:glow rad="88900">
                    <a:srgbClr val="041D57"/>
                  </a:glow>
                  <a:outerShdw blurRad="38100" dist="38100" dir="2700000" algn="tl">
                    <a:srgbClr val="000000">
                      <a:alpha val="43137"/>
                    </a:srgbClr>
                  </a:outerShdw>
                </a:effectLst>
              </a:rPr>
              <a:t>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8:27, 30).</a:t>
            </a: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713442"/>
            <a:ext cx="7402533" cy="1938992"/>
          </a:xfrm>
          <a:prstGeom prst="rect">
            <a:avLst/>
          </a:prstGeom>
          <a:noFill/>
        </p:spPr>
        <p:txBody>
          <a:bodyPr wrap="square">
            <a:spAutoFit/>
          </a:bodyPr>
          <a:lstStyle/>
          <a:p>
            <a:pPr lvl="0">
              <a:spcBef>
                <a:spcPts val="600"/>
              </a:spcBef>
              <a:defRPr/>
            </a:pPr>
            <a:r>
              <a:rPr lang="fr-FR" sz="2000" b="1" dirty="0" err="1">
                <a:solidFill>
                  <a:prstClr val="white"/>
                </a:solidFill>
                <a:effectLst>
                  <a:glow rad="88900">
                    <a:srgbClr val="041D57"/>
                  </a:glow>
                  <a:outerShdw blurRad="38100" dist="38100" dir="2700000" algn="tl">
                    <a:srgbClr val="000000">
                      <a:alpha val="43137"/>
                    </a:srgbClr>
                  </a:outerShdw>
                </a:effectLst>
              </a:rPr>
              <a:t>Saingy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midika</a:t>
            </a:r>
            <a:r>
              <a:rPr lang="fr-FR" sz="2000" b="1" dirty="0">
                <a:solidFill>
                  <a:prstClr val="white"/>
                </a:solidFill>
                <a:effectLst>
                  <a:glow rad="88900">
                    <a:srgbClr val="041D57"/>
                  </a:glow>
                  <a:outerShdw blurRad="38100" dist="38100" dir="2700000" algn="tl">
                    <a:srgbClr val="000000">
                      <a:alpha val="43137"/>
                    </a:srgbClr>
                  </a:outerShdw>
                </a:effectLst>
              </a:rPr>
              <a:t> ho </a:t>
            </a:r>
            <a:r>
              <a:rPr lang="fr-FR" sz="2000" b="1" dirty="0" err="1">
                <a:solidFill>
                  <a:prstClr val="white"/>
                </a:solidFill>
                <a:effectLst>
                  <a:glow rad="88900">
                    <a:srgbClr val="041D57"/>
                  </a:glow>
                  <a:outerShdw blurRad="38100" dist="38100" dir="2700000" algn="tl">
                    <a:srgbClr val="000000">
                      <a:alpha val="43137"/>
                    </a:srgbClr>
                  </a:outerShdw>
                </a:effectLst>
              </a:rPr>
              <a:t>fahafatesana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eo</a:t>
            </a:r>
            <a:r>
              <a:rPr lang="fr-FR" sz="2000" b="1" dirty="0">
                <a:solidFill>
                  <a:prstClr val="white"/>
                </a:solidFill>
                <a:effectLst>
                  <a:glow rad="88900">
                    <a:srgbClr val="041D57"/>
                  </a:glow>
                  <a:outerShdw blurRad="38100" dist="38100" dir="2700000" algn="tl">
                    <a:srgbClr val="000000">
                      <a:alpha val="43137"/>
                    </a:srgbClr>
                  </a:outerShdw>
                </a:effectLst>
              </a:rPr>
              <a:t> no ho </a:t>
            </a:r>
            <a:r>
              <a:rPr lang="fr-FR" sz="2000" b="1" dirty="0" err="1">
                <a:solidFill>
                  <a:prstClr val="white"/>
                </a:solidFill>
                <a:effectLst>
                  <a:glow rad="88900">
                    <a:srgbClr val="041D57"/>
                  </a:glow>
                  <a:outerShdw blurRad="38100" dist="38100" dir="2700000" algn="tl">
                    <a:srgbClr val="000000">
                      <a:alpha val="43137"/>
                    </a:srgbClr>
                  </a:outerShdw>
                </a:effectLst>
              </a:rPr>
              <a:t>eo</a:t>
            </a:r>
            <a:r>
              <a:rPr lang="fr-FR" sz="2000" b="1" dirty="0">
                <a:solidFill>
                  <a:prstClr val="white"/>
                </a:solidFill>
                <a:effectLst>
                  <a:glow rad="88900">
                    <a:srgbClr val="041D57"/>
                  </a:glow>
                  <a:outerShdw blurRad="38100" dist="38100" dir="2700000" algn="tl">
                    <a:srgbClr val="000000">
                      <a:alpha val="43137"/>
                    </a:srgbClr>
                  </a:outerShdw>
                </a:effectLst>
              </a:rPr>
              <a:t> ho </a:t>
            </a:r>
            <a:r>
              <a:rPr lang="fr-FR" sz="2000" b="1" dirty="0" err="1">
                <a:solidFill>
                  <a:prstClr val="white"/>
                </a:solidFill>
                <a:effectLst>
                  <a:glow rad="88900">
                    <a:srgbClr val="041D57"/>
                  </a:glow>
                  <a:outerShdw blurRad="38100" dist="38100" dir="2700000" algn="tl">
                    <a:srgbClr val="000000">
                      <a:alpha val="43137"/>
                    </a:srgbClr>
                  </a:outerShdw>
                </a:effectLst>
              </a:rPr>
              <a:t>an'ny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rehetra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fanatrehan'Andriamanitra</a:t>
            </a:r>
            <a:r>
              <a:rPr lang="fr-FR" sz="2000" b="1" dirty="0">
                <a:solidFill>
                  <a:prstClr val="white"/>
                </a:solidFill>
                <a:effectLst>
                  <a:glow rad="88900">
                    <a:srgbClr val="041D57"/>
                  </a:glow>
                  <a:outerShdw blurRad="38100" dist="38100" dir="2700000" algn="tl">
                    <a:srgbClr val="000000">
                      <a:alpha val="43137"/>
                    </a:srgbClr>
                  </a:outerShdw>
                </a:effectLst>
              </a:rPr>
              <a:t> ara-</a:t>
            </a:r>
            <a:r>
              <a:rPr lang="fr-FR" sz="2000" b="1" dirty="0" err="1">
                <a:solidFill>
                  <a:prstClr val="white"/>
                </a:solidFill>
                <a:effectLst>
                  <a:glow rad="88900">
                    <a:srgbClr val="041D57"/>
                  </a:glow>
                  <a:outerShdw blurRad="38100" dist="38100" dir="2700000" algn="tl">
                    <a:srgbClr val="000000">
                      <a:alpha val="43137"/>
                    </a:srgbClr>
                  </a:outerShdw>
                </a:effectLst>
              </a:rPr>
              <a:t>batana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Eks</a:t>
            </a:r>
            <a:r>
              <a:rPr lang="fr-FR" sz="2000" b="1" dirty="0">
                <a:solidFill>
                  <a:prstClr val="white"/>
                </a:solidFill>
                <a:effectLst>
                  <a:glow rad="88900">
                    <a:srgbClr val="041D57"/>
                  </a:glow>
                  <a:outerShdw blurRad="38100" dist="38100" dir="2700000" algn="tl">
                    <a:srgbClr val="000000">
                      <a:alpha val="43137"/>
                    </a:srgbClr>
                  </a:outerShdw>
                </a:effectLst>
              </a:rPr>
              <a:t>. 33:20). </a:t>
            </a:r>
            <a:r>
              <a:rPr lang="fr-FR" sz="2000" b="1" dirty="0" err="1">
                <a:solidFill>
                  <a:prstClr val="white"/>
                </a:solidFill>
                <a:effectLst>
                  <a:glow rad="88900">
                    <a:srgbClr val="041D57"/>
                  </a:glow>
                  <a:outerShdw blurRad="38100" dist="38100" dir="2700000" algn="tl">
                    <a:srgbClr val="000000">
                      <a:alpha val="43137"/>
                    </a:srgbClr>
                  </a:outerShdw>
                </a:effectLst>
              </a:rPr>
              <a:t>Noho</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izany</a:t>
            </a:r>
            <a:r>
              <a:rPr lang="fr-FR" sz="2000" b="1" dirty="0">
                <a:solidFill>
                  <a:prstClr val="white"/>
                </a:solidFill>
                <a:effectLst>
                  <a:glow rad="88900">
                    <a:srgbClr val="041D57"/>
                  </a:glow>
                  <a:outerShdw blurRad="38100" dist="38100" dir="2700000" algn="tl">
                    <a:srgbClr val="000000">
                      <a:alpha val="43137"/>
                    </a:srgbClr>
                  </a:outerShdw>
                </a:effectLst>
              </a:rPr>
              <a:t>, dia </a:t>
            </a:r>
            <a:r>
              <a:rPr lang="fr-FR" sz="2000" b="1" dirty="0" err="1">
                <a:solidFill>
                  <a:prstClr val="white"/>
                </a:solidFill>
                <a:effectLst>
                  <a:glow rad="88900">
                    <a:srgbClr val="041D57"/>
                  </a:glow>
                  <a:outerShdw blurRad="38100" dist="38100" dir="2700000" algn="tl">
                    <a:srgbClr val="000000">
                      <a:alpha val="43137"/>
                    </a:srgbClr>
                  </a:outerShdw>
                </a:effectLst>
              </a:rPr>
              <a:t>nandidy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azy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ireo</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Izy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mba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hanorina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fitoerana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masina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izay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ahafahany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maneho</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fanatrehany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Izany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fanatrehana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izany</a:t>
            </a:r>
            <a:r>
              <a:rPr lang="fr-FR" sz="2000" b="1" dirty="0">
                <a:solidFill>
                  <a:prstClr val="white"/>
                </a:solidFill>
                <a:effectLst>
                  <a:glow rad="88900">
                    <a:srgbClr val="041D57"/>
                  </a:glow>
                  <a:outerShdw blurRad="38100" dist="38100" dir="2700000" algn="tl">
                    <a:srgbClr val="000000">
                      <a:alpha val="43137"/>
                    </a:srgbClr>
                  </a:outerShdw>
                </a:effectLst>
              </a:rPr>
              <a:t> dia </a:t>
            </a:r>
            <a:r>
              <a:rPr lang="fr-FR" sz="2000" b="1" dirty="0" err="1">
                <a:solidFill>
                  <a:prstClr val="white"/>
                </a:solidFill>
                <a:effectLst>
                  <a:glow rad="88900">
                    <a:srgbClr val="041D57"/>
                  </a:glow>
                  <a:outerShdw blurRad="38100" dist="38100" dir="2700000" algn="tl">
                    <a:srgbClr val="000000">
                      <a:alpha val="43137"/>
                    </a:srgbClr>
                  </a:outerShdw>
                </a:effectLst>
              </a:rPr>
              <a:t>naseho</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tamin’ny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alalan’ny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tandindona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satria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Andriamanitra</a:t>
            </a:r>
            <a:r>
              <a:rPr lang="fr-FR" sz="2000" b="1" dirty="0">
                <a:solidFill>
                  <a:prstClr val="white"/>
                </a:solidFill>
                <a:effectLst>
                  <a:glow rad="88900">
                    <a:srgbClr val="041D57"/>
                  </a:glow>
                  <a:outerShdw blurRad="38100" dist="38100" dir="2700000" algn="tl">
                    <a:srgbClr val="000000">
                      <a:alpha val="43137"/>
                    </a:srgbClr>
                  </a:outerShdw>
                </a:effectLst>
              </a:rPr>
              <a:t> dia </a:t>
            </a:r>
            <a:r>
              <a:rPr lang="fr-FR" sz="2000" b="1" dirty="0" err="1">
                <a:solidFill>
                  <a:prstClr val="white"/>
                </a:solidFill>
                <a:effectLst>
                  <a:glow rad="88900">
                    <a:srgbClr val="041D57"/>
                  </a:glow>
                  <a:outerShdw blurRad="38100" dist="38100" dir="2700000" algn="tl">
                    <a:srgbClr val="000000">
                      <a:alpha val="43137"/>
                    </a:srgbClr>
                  </a:outerShdw>
                </a:effectLst>
              </a:rPr>
              <a:t>tsy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mitoetra</a:t>
            </a:r>
            <a:r>
              <a:rPr lang="fr-FR" sz="2000" b="1" dirty="0">
                <a:solidFill>
                  <a:prstClr val="white"/>
                </a:solidFill>
                <a:effectLst>
                  <a:glow rad="88900">
                    <a:srgbClr val="041D57"/>
                  </a:glow>
                  <a:outerShdw blurRad="38100" dist="38100" dir="2700000" algn="tl">
                    <a:srgbClr val="000000">
                      <a:alpha val="43137"/>
                    </a:srgbClr>
                  </a:outerShdw>
                </a:effectLst>
              </a:rPr>
              <a:t> ara-</a:t>
            </a:r>
            <a:r>
              <a:rPr lang="fr-FR" sz="2000" b="1" dirty="0" err="1">
                <a:solidFill>
                  <a:prstClr val="white"/>
                </a:solidFill>
                <a:effectLst>
                  <a:glow rad="88900">
                    <a:srgbClr val="041D57"/>
                  </a:glow>
                  <a:outerShdw blurRad="38100" dist="38100" dir="2700000" algn="tl">
                    <a:srgbClr val="000000">
                      <a:alpha val="43137"/>
                    </a:srgbClr>
                  </a:outerShdw>
                </a:effectLst>
              </a:rPr>
              <a:t>batana</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amin’ny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tempoly</a:t>
            </a:r>
            <a:r>
              <a:rPr lang="fr-FR" sz="2000" b="1" dirty="0">
                <a:solidFill>
                  <a:prstClr val="white"/>
                </a:solidFill>
                <a:effectLst>
                  <a:glow rad="88900">
                    <a:srgbClr val="041D57"/>
                  </a:glow>
                  <a:outerShdw blurRad="38100" dist="38100" dir="2700000" algn="tl">
                    <a:srgbClr val="000000">
                      <a:alpha val="43137"/>
                    </a:srgbClr>
                  </a:outerShdw>
                </a:effectLst>
              </a:rPr>
              <a:t> </a:t>
            </a:r>
            <a:r>
              <a:rPr lang="fr-FR" sz="2000" b="1" dirty="0" err="1">
                <a:solidFill>
                  <a:prstClr val="white"/>
                </a:solidFill>
                <a:effectLst>
                  <a:glow rad="88900">
                    <a:srgbClr val="041D57"/>
                  </a:glow>
                  <a:outerShdw blurRad="38100" dist="38100" dir="2700000" algn="tl">
                    <a:srgbClr val="000000">
                      <a:alpha val="43137"/>
                    </a:srgbClr>
                  </a:outerShdw>
                </a:effectLst>
              </a:rPr>
              <a:t>ety</a:t>
            </a:r>
            <a:r>
              <a:rPr lang="fr-FR" sz="2000" b="1" dirty="0">
                <a:solidFill>
                  <a:prstClr val="white"/>
                </a:solidFill>
                <a:effectLst>
                  <a:glow rad="88900">
                    <a:srgbClr val="041D57"/>
                  </a:glow>
                  <a:outerShdw blurRad="38100" dist="38100" dir="2700000" algn="tl">
                    <a:srgbClr val="000000">
                      <a:alpha val="43137"/>
                    </a:srgbClr>
                  </a:outerShdw>
                </a:effectLst>
              </a:rPr>
              <a:t> an-</a:t>
            </a:r>
            <a:r>
              <a:rPr lang="fr-FR" sz="2000" b="1" dirty="0" err="1">
                <a:solidFill>
                  <a:prstClr val="white"/>
                </a:solidFill>
                <a:effectLst>
                  <a:glow rad="88900">
                    <a:srgbClr val="041D57"/>
                  </a:glow>
                  <a:outerShdw blurRad="38100" dist="38100" dir="2700000" algn="tl">
                    <a:srgbClr val="000000">
                      <a:alpha val="43137"/>
                    </a:srgbClr>
                  </a:outerShdw>
                </a:effectLst>
              </a:rPr>
              <a:t>tany</a:t>
            </a:r>
            <a:r>
              <a:rPr lang="fr-FR" sz="2000" b="1" dirty="0">
                <a:solidFill>
                  <a:prstClr val="white"/>
                </a:solidFill>
                <a:effectLst>
                  <a:glow rad="88900">
                    <a:srgbClr val="041D57"/>
                  </a:glow>
                  <a:outerShdw blurRad="38100" dist="38100" dir="2700000" algn="tl">
                    <a:srgbClr val="000000">
                      <a:alpha val="43137"/>
                    </a:srgbClr>
                  </a:outerShdw>
                </a:effectLst>
              </a:rPr>
              <a:t> (Asa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17:24 ).</a:t>
            </a: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4" y="3989294"/>
            <a:ext cx="2711945" cy="2731272"/>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1596</Words>
  <Application>Microsoft Office PowerPoint</Application>
  <PresentationFormat>Panorámica</PresentationFormat>
  <Paragraphs>73</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41</cp:revision>
  <dcterms:created xsi:type="dcterms:W3CDTF">2025-07-31T02:29:16Z</dcterms:created>
  <dcterms:modified xsi:type="dcterms:W3CDTF">2025-09-03T07:23:49Z</dcterms:modified>
</cp:coreProperties>
</file>