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305" r:id="rId3"/>
    <p:sldId id="308" r:id="rId4"/>
    <p:sldId id="258" r:id="rId5"/>
    <p:sldId id="307" r:id="rId6"/>
    <p:sldId id="259" r:id="rId7"/>
    <p:sldId id="260" r:id="rId8"/>
    <p:sldId id="261" r:id="rId9"/>
    <p:sldId id="306" r:id="rId10"/>
    <p:sldId id="263" r:id="rId11"/>
    <p:sldId id="264" r:id="rId12"/>
    <p:sldId id="298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394D"/>
    <a:srgbClr val="F78546"/>
    <a:srgbClr val="FFFFCC"/>
    <a:srgbClr val="FFFF99"/>
    <a:srgbClr val="771101"/>
    <a:srgbClr val="FF69CD"/>
    <a:srgbClr val="E19479"/>
    <a:srgbClr val="CDDBBF"/>
    <a:srgbClr val="F1CEC1"/>
    <a:srgbClr val="DD83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A9D04-1963-4F50-9798-4839C3408EF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CC71B-6897-4876-BD30-E3CFF0B718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0137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CC71B-6897-4876-BD30-E3CFF0B7182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11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41146-F219-5436-7171-C3A348D4D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F1F72C-B1B3-DE34-2B50-193F7ABCB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A474E8-EB6D-1202-66BC-3E4D6F3A8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404CD6-9EBE-D93E-6ADC-3904AD70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2F5EDE-41EB-F258-74D9-E83A67AE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15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50630-9C1A-9181-0E27-7853AB78C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C0C478-3BCF-AEBA-EF51-BA27E028F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6A28E8-1BC8-6CB3-585A-6B140B28C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709FE7-7461-5546-A7FE-F27D0746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E60E9B-AC43-CBC7-BA2C-DA51E1BC5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969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9AC6B2-3391-148E-15C8-AB8BCDBA2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E89D7B-2121-495E-8813-1F1E5175F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EF1885-4939-002E-7B5E-FBB5905A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9E3747-0C9E-F4BE-E881-CA08357F7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9BAD6B-6619-1C8F-8184-65AA6C8C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960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258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09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882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814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229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6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0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496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69FA8C-DDDD-5936-5D50-9C8BB98F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9D5457-0CDF-4097-67B4-0411D665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023B02-9979-52BE-82EB-19FB12CD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78362A-5847-9F7A-9F1C-547597139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CBEFF-594B-F983-FC3F-55DAFF6BA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6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847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993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92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3CCFF-4DBA-EB48-90A5-5B6758F3E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A0C97B-385A-ADD3-BA1F-B5462DAC7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3AB340-3456-E24F-7EED-5334B35AC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4F0B0A-25EF-2809-90D3-251D594F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AE6792-CAC3-A48A-87EE-F2906FC7A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AACB4-BAEC-9E69-2DB8-B3B6F7F9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4A356B-EB4A-FE08-87C1-AB0EA6FEB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834551-E084-BB0A-C56D-B928779D7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A4F92-C3B2-0A39-A52F-1C117DDF6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0ABBAD-5BF0-9593-45B4-F3E388461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7C2646-C664-7A25-9753-2D790736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6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1504D-D1C9-262A-8F6A-E5C7E498B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57991A-6475-C7EA-B05E-4B90452B9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5A88FA3-FF71-8C75-917B-46B94E378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B117C8-2BE1-BA3F-BA98-D31E501558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5D2285-ED20-BF5E-E542-86BA499E7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26F1A6-AD80-A9C4-F02F-B43C85688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3FFC6F5-EF90-D8A7-3A25-892D0159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3582A6-E76D-80CC-11AA-654429D95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27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D923F9-EF5A-07E3-256B-CDAC06C59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62837DC-0E57-B384-0971-26535453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9314021-BB0C-5161-6FCA-2825DFBE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DA39A83-55A0-B7BF-0FA0-EC66839CB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508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C065322-9C37-979B-1894-D4519454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4E68F3C-C2FE-76F3-12CD-387AFC5A9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2D7220-BB30-14AA-C618-CC6DB8ABA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2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5E8ED7-D445-A082-9A57-8AF332CB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532526-6932-5B63-A6C8-828DBA72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4AA950-A443-928E-43BF-CA9FDEA6B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C69DA0-6B4A-B276-F04D-3BC224E7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D7C74-108C-03D8-E58E-A71759EB8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F195DD-A4C0-8465-32B0-22919CEB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71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53332B-8E71-3C4C-752D-79E0EB367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1F9DD10-D006-DBF8-9FB4-B6B5C6479C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AD61821-282A-EC61-328E-276181357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2368C9-D940-F45E-17E4-21C55E13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873B63-BF37-F573-A65A-44AFEF47A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97185B-F23B-1633-F833-B703ED85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9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47F11B1-FA42-31B5-5C14-E69F30710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042EFE-E6B1-096E-85F6-F15CAD132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FD068C-49BD-B697-EE69-2FD82F06A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6A0F23-947F-4745-A7BD-A729DC9FB4C7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3CD103-DE84-6218-5CA8-CA49F3A0D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F032F1-B85E-0439-0005-310D00FF7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38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936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E97609-714F-F044-9B4C-A499F1DD5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C4E554-EE6D-98BF-1AA7-04592013E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F67077-49A5-8577-A355-3761C49D4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1D5A260-0665-EABC-2045-FDDA842F31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762000"/>
            <a:ext cx="12192000" cy="6096000"/>
          </a:xfrm>
          <a:prstGeom prst="rect">
            <a:avLst/>
          </a:prstGeom>
        </p:spPr>
      </p:pic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76C81359-7274-EB1A-9481-22CE80B52A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592" y="146981"/>
            <a:ext cx="3342632" cy="2578925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ln w="38100"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B3727AD-97B6-DBB7-C744-95BBECB7F290}"/>
              </a:ext>
            </a:extLst>
          </p:cNvPr>
          <p:cNvSpPr txBox="1"/>
          <p:nvPr/>
        </p:nvSpPr>
        <p:spPr>
          <a:xfrm>
            <a:off x="3801507" y="0"/>
            <a:ext cx="8403771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fr-FR" sz="5400" b="1" spc="1000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FIHEMORANA</a:t>
            </a:r>
            <a:r>
              <a:rPr lang="fr-FR" sz="5400" b="1" spc="1000" dirty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" sz="5400" b="1" spc="1000" dirty="0">
                <a:ln w="0"/>
                <a:solidFill>
                  <a:srgbClr val="D6AD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SY</a:t>
            </a:r>
            <a:r>
              <a:rPr lang="en" sz="5400" b="1" spc="1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" sz="5400" b="1" spc="10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FANELANELANANA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A9C99A-D105-1FA4-DC28-E0055B771F4B}"/>
              </a:ext>
            </a:extLst>
          </p:cNvPr>
          <p:cNvSpPr txBox="1"/>
          <p:nvPr/>
        </p:nvSpPr>
        <p:spPr>
          <a:xfrm>
            <a:off x="3328337" y="6519446"/>
            <a:ext cx="5110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solidFill>
                  <a:srgbClr val="88703C"/>
                </a:solidFill>
              </a:rPr>
              <a:t>Lesona</a:t>
            </a:r>
            <a:r>
              <a:rPr lang="fr-FR" sz="1600" b="1" dirty="0">
                <a:solidFill>
                  <a:srgbClr val="88703C"/>
                </a:solidFill>
              </a:rPr>
              <a:t> 11 </a:t>
            </a:r>
            <a:r>
              <a:rPr lang="fr-FR" sz="1600" b="1" dirty="0" err="1">
                <a:solidFill>
                  <a:srgbClr val="88703C"/>
                </a:solidFill>
              </a:rPr>
              <a:t>hatao</a:t>
            </a:r>
            <a:r>
              <a:rPr lang="fr-FR" sz="1600" b="1" dirty="0">
                <a:solidFill>
                  <a:srgbClr val="88703C"/>
                </a:solidFill>
              </a:rPr>
              <a:t> </a:t>
            </a:r>
            <a:r>
              <a:rPr lang="fr-FR" sz="1600" b="1" dirty="0" err="1">
                <a:solidFill>
                  <a:srgbClr val="88703C"/>
                </a:solidFill>
              </a:rPr>
              <a:t>ny</a:t>
            </a:r>
            <a:r>
              <a:rPr lang="fr-FR" sz="1600" b="1" dirty="0">
                <a:solidFill>
                  <a:srgbClr val="88703C"/>
                </a:solidFill>
              </a:rPr>
              <a:t> 13 </a:t>
            </a:r>
            <a:r>
              <a:rPr lang="fr-FR" sz="1600" b="1" dirty="0" err="1">
                <a:solidFill>
                  <a:srgbClr val="88703C"/>
                </a:solidFill>
              </a:rPr>
              <a:t>Septambra</a:t>
            </a:r>
            <a:r>
              <a:rPr lang="en" sz="1600" b="1" dirty="0">
                <a:solidFill>
                  <a:srgbClr val="88703C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16715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5E9DC863-834D-0FC0-DDC7-4D6D317B43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20363"/>
          </a:xfrm>
          <a:prstGeom prst="rect">
            <a:avLst/>
          </a:prstGeom>
          <a:solidFill>
            <a:srgbClr val="F78546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0B489D-B8AB-ABC4-63D9-7068E293695A}"/>
              </a:ext>
            </a:extLst>
          </p:cNvPr>
          <p:cNvSpPr txBox="1"/>
          <p:nvPr/>
        </p:nvSpPr>
        <p:spPr>
          <a:xfrm>
            <a:off x="0" y="10286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VONOY EO AMIN'NY BOKINAO IZAY NOSORATANAO NY ANARAKO</a:t>
            </a:r>
            <a:r>
              <a:rPr lang="en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!”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6EA2D9-816B-7120-EDEA-CB7087184A99}"/>
              </a:ext>
            </a:extLst>
          </p:cNvPr>
          <p:cNvSpPr txBox="1"/>
          <p:nvPr/>
        </p:nvSpPr>
        <p:spPr>
          <a:xfrm>
            <a:off x="1138237" y="676572"/>
            <a:ext cx="99371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Ary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ankehitriny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enga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anie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hamela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fahotany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Hianao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 fa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raha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tsy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izany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mifona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aminao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aho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vonoy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eo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amin'ny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bokinao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izay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nosoratanao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anarako</a:t>
            </a:r>
            <a:r>
              <a:rPr lang="en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!” </a:t>
            </a:r>
            <a:r>
              <a:rPr lang="en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fr-FR" sz="14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Eksodosy</a:t>
            </a:r>
            <a:r>
              <a:rPr lang="en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32:32)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B2F4CF6-4931-BA1C-780F-3594EFC39380}"/>
              </a:ext>
            </a:extLst>
          </p:cNvPr>
          <p:cNvSpPr txBox="1"/>
          <p:nvPr/>
        </p:nvSpPr>
        <p:spPr>
          <a:xfrm>
            <a:off x="6474290" y="1461851"/>
            <a:ext cx="571770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1900" b="1" dirty="0" err="1"/>
              <a:t>Tamin’ny</a:t>
            </a:r>
            <a:r>
              <a:rPr lang="fr-FR" sz="1900" b="1" dirty="0"/>
              <a:t> </a:t>
            </a:r>
            <a:r>
              <a:rPr lang="fr-FR" sz="1900" b="1" dirty="0" err="1"/>
              <a:t>fanelanelanana</a:t>
            </a:r>
            <a:r>
              <a:rPr lang="fr-FR" sz="1900" b="1" dirty="0"/>
              <a:t> </a:t>
            </a:r>
            <a:r>
              <a:rPr lang="fr-FR" sz="1900" b="1" dirty="0" err="1"/>
              <a:t>voalohany</a:t>
            </a:r>
            <a:r>
              <a:rPr lang="fr-FR" sz="1900" b="1" dirty="0"/>
              <a:t> </a:t>
            </a:r>
            <a:r>
              <a:rPr lang="fr-FR" sz="1900" b="1" dirty="0" err="1"/>
              <a:t>nataony</a:t>
            </a:r>
            <a:r>
              <a:rPr lang="fr-FR" sz="1900" b="1" dirty="0"/>
              <a:t>, no </a:t>
            </a:r>
            <a:r>
              <a:rPr lang="fr-FR" sz="1900" b="1" dirty="0" err="1"/>
              <a:t>nanakanan'i</a:t>
            </a:r>
            <a:r>
              <a:rPr lang="fr-FR" sz="1900" b="1" dirty="0"/>
              <a:t> </a:t>
            </a:r>
            <a:r>
              <a:rPr lang="fr-FR" sz="1900" b="1" dirty="0" err="1"/>
              <a:t>Mosesy</a:t>
            </a:r>
            <a:r>
              <a:rPr lang="fr-FR" sz="1900" b="1" dirty="0"/>
              <a:t>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fandringanana</a:t>
            </a:r>
            <a:r>
              <a:rPr lang="fr-FR" sz="1900" b="1" dirty="0"/>
              <a:t>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olona</a:t>
            </a:r>
            <a:r>
              <a:rPr lang="fr-FR" sz="1900" b="1" dirty="0"/>
              <a:t>. </a:t>
            </a:r>
            <a:r>
              <a:rPr lang="fr-FR" sz="1900" b="1" dirty="0" err="1"/>
              <a:t>Saingy</a:t>
            </a:r>
            <a:r>
              <a:rPr lang="fr-FR" sz="1900" b="1" dirty="0"/>
              <a:t>, </a:t>
            </a:r>
            <a:r>
              <a:rPr lang="fr-FR" sz="1900" b="1" dirty="0" err="1"/>
              <a:t>niharihary</a:t>
            </a:r>
            <a:r>
              <a:rPr lang="fr-FR" sz="1900" b="1" dirty="0"/>
              <a:t> </a:t>
            </a:r>
            <a:r>
              <a:rPr lang="fr-FR" sz="1900" b="1" dirty="0" err="1"/>
              <a:t>anefa</a:t>
            </a:r>
            <a:r>
              <a:rPr lang="fr-FR" sz="1900" b="1" dirty="0"/>
              <a:t> fa </a:t>
            </a:r>
            <a:r>
              <a:rPr lang="fr-FR" sz="1900" b="1" dirty="0" err="1"/>
              <a:t>tsy</a:t>
            </a:r>
            <a:r>
              <a:rPr lang="fr-FR" sz="1900" b="1" dirty="0"/>
              <a:t> </a:t>
            </a:r>
            <a:r>
              <a:rPr lang="fr-FR" sz="1900" b="1" dirty="0" err="1"/>
              <a:t>afaka</a:t>
            </a:r>
            <a:r>
              <a:rPr lang="fr-FR" sz="1900" b="1" dirty="0"/>
              <a:t> </a:t>
            </a:r>
            <a:r>
              <a:rPr lang="fr-FR" sz="1900" b="1" dirty="0" err="1"/>
              <a:t>nitahy</a:t>
            </a:r>
            <a:r>
              <a:rPr lang="fr-FR" sz="1900" b="1" dirty="0"/>
              <a:t> </a:t>
            </a:r>
            <a:r>
              <a:rPr lang="fr-FR" sz="1900" b="1" dirty="0" err="1"/>
              <a:t>azy</a:t>
            </a:r>
            <a:r>
              <a:rPr lang="fr-FR" sz="1900" b="1" dirty="0"/>
              <a:t> </a:t>
            </a:r>
            <a:r>
              <a:rPr lang="fr-FR" sz="1900" b="1" dirty="0" err="1"/>
              <a:t>intsony</a:t>
            </a:r>
            <a:r>
              <a:rPr lang="fr-FR" sz="1900" b="1" dirty="0"/>
              <a:t> </a:t>
            </a:r>
            <a:r>
              <a:rPr lang="fr-FR" sz="1900" b="1" dirty="0" err="1"/>
              <a:t>Andriamanitra</a:t>
            </a:r>
            <a:r>
              <a:rPr lang="fr-FR" sz="1900" b="1" dirty="0"/>
              <a:t> </a:t>
            </a:r>
            <a:r>
              <a:rPr lang="fr-FR" sz="1900" b="1" dirty="0" err="1"/>
              <a:t>taorian’io</a:t>
            </a:r>
            <a:r>
              <a:rPr lang="fr-FR" sz="1900" b="1" dirty="0"/>
              <a:t> </a:t>
            </a:r>
            <a:r>
              <a:rPr lang="fr-FR" sz="1900" b="1" dirty="0" err="1"/>
              <a:t>fahotana</a:t>
            </a:r>
            <a:r>
              <a:rPr lang="fr-FR" sz="1900" b="1" dirty="0"/>
              <a:t> </a:t>
            </a:r>
            <a:r>
              <a:rPr lang="fr-FR" sz="1900" b="1" dirty="0" err="1"/>
              <a:t>io</a:t>
            </a:r>
            <a:r>
              <a:rPr lang="fr-FR" sz="1900" b="1" dirty="0"/>
              <a:t>. </a:t>
            </a:r>
            <a:r>
              <a:rPr lang="fr-FR" sz="1900" b="1" dirty="0" err="1"/>
              <a:t>Noho</a:t>
            </a:r>
            <a:r>
              <a:rPr lang="fr-FR" sz="1900" b="1" dirty="0"/>
              <a:t> </a:t>
            </a:r>
            <a:r>
              <a:rPr lang="fr-FR" sz="1900" b="1" dirty="0" err="1"/>
              <a:t>izany</a:t>
            </a:r>
            <a:r>
              <a:rPr lang="fr-FR" sz="1900" b="1" dirty="0"/>
              <a:t> dia </a:t>
            </a:r>
            <a:r>
              <a:rPr lang="fr-FR" sz="1900" b="1" dirty="0" err="1"/>
              <a:t>nanapa-kevitra</a:t>
            </a:r>
            <a:r>
              <a:rPr lang="fr-FR" sz="1900" b="1" dirty="0"/>
              <a:t> </a:t>
            </a:r>
            <a:r>
              <a:rPr lang="fr-FR" sz="1900" b="1" dirty="0" err="1"/>
              <a:t>hanao</a:t>
            </a:r>
            <a:r>
              <a:rPr lang="fr-FR" sz="1900" b="1" dirty="0"/>
              <a:t> </a:t>
            </a:r>
            <a:r>
              <a:rPr lang="fr-FR" sz="1900" b="1" dirty="0" err="1"/>
              <a:t>fanelanelanana</a:t>
            </a:r>
            <a:r>
              <a:rPr lang="fr-FR" sz="1900" b="1" dirty="0"/>
              <a:t> </a:t>
            </a:r>
            <a:r>
              <a:rPr lang="fr-FR" sz="1900" b="1" dirty="0" err="1"/>
              <a:t>fanindroany</a:t>
            </a:r>
            <a:r>
              <a:rPr lang="fr-FR" sz="1900" b="1" dirty="0"/>
              <a:t> </a:t>
            </a:r>
            <a:r>
              <a:rPr lang="fr-FR" sz="1900" b="1" dirty="0" err="1"/>
              <a:t>izy</a:t>
            </a:r>
            <a:r>
              <a:rPr lang="fr-FR" sz="1900" b="1" dirty="0"/>
              <a:t> (</a:t>
            </a:r>
            <a:r>
              <a:rPr lang="fr-FR" sz="1900" b="1" dirty="0" err="1"/>
              <a:t>Eks</a:t>
            </a:r>
            <a:r>
              <a:rPr lang="en" sz="1900" b="1" dirty="0"/>
              <a:t>. 32:30).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1681D7D-8BBA-27BD-7C66-7927633FB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486" y="1541268"/>
            <a:ext cx="3873910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7854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1CB0570D-B09D-7745-8827-7E827A7723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731" y="1523223"/>
            <a:ext cx="2349559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789B319-A5A0-F2C5-BB57-F3D3D2ADB3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11807" y="5286164"/>
            <a:ext cx="5286143" cy="1468976"/>
          </a:xfrm>
          <a:prstGeom prst="roundRect">
            <a:avLst>
              <a:gd name="adj" fmla="val 50000"/>
            </a:avLst>
          </a:prstGeom>
          <a:ln w="4445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5B5F3C3-A162-6070-BC0B-D6D816C7DF50}"/>
              </a:ext>
            </a:extLst>
          </p:cNvPr>
          <p:cNvSpPr txBox="1"/>
          <p:nvPr/>
        </p:nvSpPr>
        <p:spPr>
          <a:xfrm>
            <a:off x="0" y="4795898"/>
            <a:ext cx="6172287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1900" b="1" dirty="0" err="1"/>
              <a:t>Izany</a:t>
            </a:r>
            <a:r>
              <a:rPr lang="fr-FR" sz="1900" b="1" dirty="0"/>
              <a:t> </a:t>
            </a:r>
            <a:r>
              <a:rPr lang="fr-FR" sz="1900" b="1" dirty="0" err="1"/>
              <a:t>hoe</a:t>
            </a:r>
            <a:r>
              <a:rPr lang="fr-FR" sz="1900" b="1" dirty="0"/>
              <a:t> </a:t>
            </a:r>
            <a:r>
              <a:rPr lang="fr-FR" sz="1900" b="1" dirty="0" err="1"/>
              <a:t>hitondra</a:t>
            </a:r>
            <a:r>
              <a:rPr lang="fr-FR" sz="1900" b="1" dirty="0"/>
              <a:t>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fahotana</a:t>
            </a:r>
            <a:r>
              <a:rPr lang="fr-FR" sz="1900" b="1" dirty="0"/>
              <a:t> </a:t>
            </a:r>
            <a:r>
              <a:rPr lang="fr-FR" sz="1900" b="1" dirty="0" err="1"/>
              <a:t>eo</a:t>
            </a:r>
            <a:r>
              <a:rPr lang="fr-FR" sz="1900" b="1" dirty="0"/>
              <a:t> </a:t>
            </a:r>
            <a:r>
              <a:rPr lang="fr-FR" sz="1900" b="1" dirty="0" err="1"/>
              <a:t>amin’ny</a:t>
            </a:r>
            <a:r>
              <a:rPr lang="fr-FR" sz="1900" b="1" dirty="0"/>
              <a:t> </a:t>
            </a:r>
            <a:r>
              <a:rPr lang="fr-FR" sz="1900" b="1" dirty="0" err="1"/>
              <a:t>tenany</a:t>
            </a:r>
            <a:r>
              <a:rPr lang="fr-FR" sz="1900" b="1" dirty="0"/>
              <a:t> </a:t>
            </a:r>
            <a:r>
              <a:rPr lang="fr-FR" sz="1900" b="1" dirty="0" err="1"/>
              <a:t>Andriamanitra</a:t>
            </a:r>
            <a:r>
              <a:rPr lang="fr-FR" sz="1900" b="1" dirty="0"/>
              <a:t>, ka </a:t>
            </a:r>
            <a:r>
              <a:rPr lang="fr-FR" sz="1900" b="1" dirty="0" err="1"/>
              <a:t>handoa</a:t>
            </a:r>
            <a:r>
              <a:rPr lang="fr-FR" sz="1900" b="1" dirty="0"/>
              <a:t>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sarany</a:t>
            </a:r>
            <a:r>
              <a:rPr lang="fr-FR" sz="1900" b="1" dirty="0"/>
              <a:t>: </a:t>
            </a:r>
            <a:r>
              <a:rPr lang="fr-FR" sz="1900" b="1" dirty="0" err="1"/>
              <a:t>fahafatesana</a:t>
            </a:r>
            <a:r>
              <a:rPr lang="fr-FR" sz="1900" b="1" dirty="0"/>
              <a:t> (</a:t>
            </a:r>
            <a:r>
              <a:rPr lang="fr-FR" sz="1900" b="1" dirty="0" err="1"/>
              <a:t>Isaia</a:t>
            </a:r>
            <a:r>
              <a:rPr lang="fr-FR" sz="1900" b="1" dirty="0"/>
              <a:t> 53:6; Rom. 6:23). </a:t>
            </a:r>
            <a:r>
              <a:rPr lang="fr-FR" sz="1900" b="1" dirty="0" err="1"/>
              <a:t>Izany</a:t>
            </a:r>
            <a:r>
              <a:rPr lang="fr-FR" sz="1900" b="1" dirty="0"/>
              <a:t> </a:t>
            </a:r>
            <a:r>
              <a:rPr lang="fr-FR" sz="1900" b="1" dirty="0" err="1"/>
              <a:t>indrindra</a:t>
            </a:r>
            <a:r>
              <a:rPr lang="fr-FR" sz="1900" b="1" dirty="0"/>
              <a:t> no </a:t>
            </a:r>
            <a:r>
              <a:rPr lang="fr-FR" sz="1900" b="1" dirty="0" err="1"/>
              <a:t>nataon’i</a:t>
            </a:r>
            <a:r>
              <a:rPr lang="fr-FR" sz="1900" b="1" dirty="0"/>
              <a:t> </a:t>
            </a:r>
            <a:r>
              <a:rPr lang="fr-FR" sz="1900" b="1" dirty="0" err="1"/>
              <a:t>Jesosy</a:t>
            </a:r>
            <a:r>
              <a:rPr lang="fr-FR" sz="1900" b="1" dirty="0"/>
              <a:t> </a:t>
            </a:r>
            <a:r>
              <a:rPr lang="fr-FR" sz="1900" b="1" dirty="0" err="1"/>
              <a:t>teo</a:t>
            </a:r>
            <a:r>
              <a:rPr lang="fr-FR" sz="1900" b="1" dirty="0"/>
              <a:t> </a:t>
            </a:r>
            <a:r>
              <a:rPr lang="fr-FR" sz="1900" b="1" dirty="0" err="1"/>
              <a:t>amin’ny</a:t>
            </a:r>
            <a:r>
              <a:rPr lang="fr-FR" sz="1900" b="1" dirty="0"/>
              <a:t> </a:t>
            </a:r>
            <a:r>
              <a:rPr lang="fr-FR" sz="1900" b="1" dirty="0" err="1"/>
              <a:t>hazo</a:t>
            </a:r>
            <a:r>
              <a:rPr lang="fr-FR" sz="1900" b="1" dirty="0"/>
              <a:t> </a:t>
            </a:r>
            <a:r>
              <a:rPr lang="fr-FR" sz="1900" b="1" dirty="0" err="1"/>
              <a:t>fijaliana</a:t>
            </a:r>
            <a:r>
              <a:rPr lang="fr-FR" sz="1900" b="1" dirty="0"/>
              <a:t>. </a:t>
            </a:r>
            <a:r>
              <a:rPr lang="fr-FR" sz="1900" b="1" dirty="0" err="1"/>
              <a:t>Nentiny</a:t>
            </a:r>
            <a:r>
              <a:rPr lang="fr-FR" sz="1900" b="1" dirty="0"/>
              <a:t> </a:t>
            </a:r>
            <a:r>
              <a:rPr lang="fr-FR" sz="1900" b="1" dirty="0" err="1"/>
              <a:t>teo</a:t>
            </a:r>
            <a:r>
              <a:rPr lang="fr-FR" sz="1900" b="1" dirty="0"/>
              <a:t> </a:t>
            </a:r>
            <a:r>
              <a:rPr lang="fr-FR" sz="1900" b="1" dirty="0" err="1"/>
              <a:t>amin’ny</a:t>
            </a:r>
            <a:r>
              <a:rPr lang="fr-FR" sz="1900" b="1" dirty="0"/>
              <a:t> </a:t>
            </a:r>
            <a:r>
              <a:rPr lang="fr-FR" sz="1900" b="1" dirty="0" err="1"/>
              <a:t>tenany</a:t>
            </a:r>
            <a:r>
              <a:rPr lang="fr-FR" sz="1900" b="1" dirty="0"/>
              <a:t>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fahotantsika</a:t>
            </a:r>
            <a:r>
              <a:rPr lang="fr-FR" sz="1900" b="1" dirty="0"/>
              <a:t> </a:t>
            </a:r>
            <a:r>
              <a:rPr lang="fr-FR" sz="1900" b="1" dirty="0" err="1"/>
              <a:t>mba</a:t>
            </a:r>
            <a:r>
              <a:rPr lang="fr-FR" sz="1900" b="1" dirty="0"/>
              <a:t> ho </a:t>
            </a:r>
            <a:r>
              <a:rPr lang="fr-FR" sz="1900" b="1" dirty="0" err="1"/>
              <a:t>faty</a:t>
            </a:r>
            <a:r>
              <a:rPr lang="fr-FR" sz="1900" b="1" dirty="0"/>
              <a:t> </a:t>
            </a:r>
            <a:r>
              <a:rPr lang="fr-FR" sz="1900" b="1" dirty="0" err="1"/>
              <a:t>amin’ny</a:t>
            </a:r>
            <a:r>
              <a:rPr lang="fr-FR" sz="1900" b="1" dirty="0"/>
              <a:t> </a:t>
            </a:r>
            <a:r>
              <a:rPr lang="fr-FR" sz="1900" b="1" dirty="0" err="1"/>
              <a:t>fahafatesana</a:t>
            </a:r>
            <a:r>
              <a:rPr lang="fr-FR" sz="1900" b="1" dirty="0"/>
              <a:t> </a:t>
            </a:r>
            <a:r>
              <a:rPr lang="fr-FR" sz="1900" b="1" dirty="0" err="1"/>
              <a:t>mendrika</a:t>
            </a:r>
            <a:r>
              <a:rPr lang="fr-FR" sz="1900" b="1" dirty="0"/>
              <a:t> </a:t>
            </a:r>
            <a:r>
              <a:rPr lang="fr-FR" sz="1900" b="1" dirty="0" err="1"/>
              <a:t>antsika</a:t>
            </a:r>
            <a:r>
              <a:rPr lang="fr-FR" sz="1900" b="1" dirty="0"/>
              <a:t> </a:t>
            </a:r>
            <a:r>
              <a:rPr lang="fr-FR" sz="1900" b="1" dirty="0" err="1"/>
              <a:t>Izy</a:t>
            </a:r>
            <a:r>
              <a:rPr lang="fr-FR" sz="1900" b="1" dirty="0"/>
              <a:t> </a:t>
            </a:r>
            <a:r>
              <a:rPr lang="en" sz="1900" b="1" dirty="0"/>
              <a:t>(1 Pet. 2:24).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8F4CBE-1DCE-A949-698A-CBDEB1F7E73F}"/>
              </a:ext>
            </a:extLst>
          </p:cNvPr>
          <p:cNvSpPr txBox="1"/>
          <p:nvPr/>
        </p:nvSpPr>
        <p:spPr>
          <a:xfrm>
            <a:off x="6474289" y="3195730"/>
            <a:ext cx="5717710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1900" b="1" dirty="0" err="1"/>
              <a:t>Vonona</a:t>
            </a:r>
            <a:r>
              <a:rPr lang="fr-FR" sz="1900" b="1" dirty="0"/>
              <a:t>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hamoy</a:t>
            </a:r>
            <a:r>
              <a:rPr lang="fr-FR" sz="1900" b="1" dirty="0"/>
              <a:t>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famonjena</a:t>
            </a:r>
            <a:r>
              <a:rPr lang="fr-FR" sz="1900" b="1" dirty="0"/>
              <a:t> ho </a:t>
            </a:r>
            <a:r>
              <a:rPr lang="fr-FR" sz="1900" b="1" dirty="0" err="1"/>
              <a:t>an’ny</a:t>
            </a:r>
            <a:r>
              <a:rPr lang="fr-FR" sz="1900" b="1" dirty="0"/>
              <a:t> </a:t>
            </a:r>
            <a:r>
              <a:rPr lang="fr-FR" sz="1900" b="1" dirty="0" err="1"/>
              <a:t>tenany</a:t>
            </a:r>
            <a:r>
              <a:rPr lang="fr-FR" sz="1900" b="1" dirty="0"/>
              <a:t> i </a:t>
            </a:r>
            <a:r>
              <a:rPr lang="fr-FR" sz="1900" b="1" dirty="0" err="1"/>
              <a:t>Mosesy</a:t>
            </a:r>
            <a:r>
              <a:rPr lang="fr-FR" sz="1900" b="1" dirty="0"/>
              <a:t> </a:t>
            </a:r>
            <a:r>
              <a:rPr lang="fr-FR" sz="1900" b="1" dirty="0" err="1"/>
              <a:t>raha</a:t>
            </a:r>
            <a:r>
              <a:rPr lang="fr-FR" sz="1900" b="1" dirty="0"/>
              <a:t> </a:t>
            </a:r>
            <a:r>
              <a:rPr lang="fr-FR" sz="1900" b="1" dirty="0" err="1"/>
              <a:t>tsy</a:t>
            </a:r>
            <a:r>
              <a:rPr lang="fr-FR" sz="1900" b="1" dirty="0"/>
              <a:t> </a:t>
            </a:r>
            <a:r>
              <a:rPr lang="fr-FR" sz="1900" b="1" dirty="0" err="1"/>
              <a:t>voavela</a:t>
            </a:r>
            <a:r>
              <a:rPr lang="fr-FR" sz="1900" b="1" dirty="0"/>
              <a:t> </a:t>
            </a:r>
            <a:r>
              <a:rPr lang="fr-FR" sz="1900" b="1" dirty="0" err="1"/>
              <a:t>heloka</a:t>
            </a:r>
            <a:r>
              <a:rPr lang="fr-FR" sz="1900" b="1" dirty="0"/>
              <a:t>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olona</a:t>
            </a:r>
            <a:r>
              <a:rPr lang="fr-FR" sz="1900" b="1" dirty="0"/>
              <a:t> (</a:t>
            </a:r>
            <a:r>
              <a:rPr lang="fr-FR" sz="1900" b="1" dirty="0" err="1"/>
              <a:t>Eks</a:t>
            </a:r>
            <a:r>
              <a:rPr lang="fr-FR" sz="1900" b="1" dirty="0"/>
              <a:t>. 32:31–32). </a:t>
            </a:r>
            <a:r>
              <a:rPr lang="fr-FR" sz="1900" b="1" dirty="0" err="1"/>
              <a:t>Nefa</a:t>
            </a:r>
            <a:r>
              <a:rPr lang="fr-FR" sz="1900" b="1" dirty="0"/>
              <a:t> </a:t>
            </a:r>
            <a:r>
              <a:rPr lang="fr-FR" sz="1900" b="1" dirty="0" err="1"/>
              <a:t>koa</a:t>
            </a:r>
            <a:r>
              <a:rPr lang="fr-FR" sz="1900" b="1" dirty="0"/>
              <a:t>, </a:t>
            </a:r>
            <a:r>
              <a:rPr lang="fr-FR" sz="1900" b="1" dirty="0" err="1"/>
              <a:t>tsy</a:t>
            </a:r>
            <a:r>
              <a:rPr lang="fr-FR" sz="1900" b="1" dirty="0"/>
              <a:t> </a:t>
            </a:r>
            <a:r>
              <a:rPr lang="fr-FR" sz="1900" b="1" dirty="0" err="1"/>
              <a:t>famelan-keloka</a:t>
            </a:r>
            <a:r>
              <a:rPr lang="fr-FR" sz="1900" b="1" dirty="0"/>
              <a:t> </a:t>
            </a:r>
            <a:r>
              <a:rPr lang="fr-FR" sz="1900" b="1" dirty="0" err="1"/>
              <a:t>tsotra</a:t>
            </a:r>
            <a:r>
              <a:rPr lang="fr-FR" sz="1900" b="1" dirty="0"/>
              <a:t> no </a:t>
            </a:r>
            <a:r>
              <a:rPr lang="fr-FR" sz="1900" b="1" dirty="0" err="1"/>
              <a:t>nangatahin’i</a:t>
            </a:r>
            <a:r>
              <a:rPr lang="fr-FR" sz="1900" b="1" dirty="0"/>
              <a:t> </a:t>
            </a:r>
            <a:r>
              <a:rPr lang="fr-FR" sz="1900" b="1" dirty="0" err="1"/>
              <a:t>Mosesy</a:t>
            </a:r>
            <a:r>
              <a:rPr lang="fr-FR" sz="1900" b="1" dirty="0"/>
              <a:t>, </a:t>
            </a:r>
            <a:r>
              <a:rPr lang="fr-FR" sz="1900" b="1" dirty="0" err="1"/>
              <a:t>satria</a:t>
            </a:r>
            <a:r>
              <a:rPr lang="fr-FR" sz="1900" b="1" dirty="0"/>
              <a:t> </a:t>
            </a:r>
            <a:r>
              <a:rPr lang="fr-FR" sz="1900" b="1" dirty="0" err="1"/>
              <a:t>tsy</a:t>
            </a:r>
            <a:r>
              <a:rPr lang="fr-FR" sz="1900" b="1" dirty="0"/>
              <a:t> </a:t>
            </a:r>
            <a:r>
              <a:rPr lang="fr-FR" sz="1900" b="1" dirty="0" err="1"/>
              <a:t>nampiasa</a:t>
            </a:r>
            <a:r>
              <a:rPr lang="fr-FR" sz="1900" b="1" dirty="0"/>
              <a:t>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teny</a:t>
            </a:r>
            <a:r>
              <a:rPr lang="fr-FR" sz="1900" b="1" dirty="0"/>
              <a:t> </a:t>
            </a:r>
            <a:r>
              <a:rPr lang="fr-FR" sz="1900" b="1" dirty="0" err="1"/>
              <a:t>hebreo</a:t>
            </a:r>
            <a:r>
              <a:rPr lang="fr-FR" sz="1900" b="1" dirty="0"/>
              <a:t> </a:t>
            </a:r>
            <a:r>
              <a:rPr lang="fr-FR" sz="1900" b="1" dirty="0" err="1"/>
              <a:t>mahazatra</a:t>
            </a:r>
            <a:r>
              <a:rPr lang="fr-FR" sz="1900" b="1" dirty="0"/>
              <a:t> </a:t>
            </a:r>
            <a:r>
              <a:rPr lang="fr-FR" sz="1900" b="1" dirty="0" err="1"/>
              <a:t>hoe</a:t>
            </a:r>
            <a:r>
              <a:rPr lang="fr-FR" sz="1900" b="1" dirty="0"/>
              <a:t> “</a:t>
            </a:r>
            <a:r>
              <a:rPr lang="fr-FR" sz="1900" b="1" dirty="0" err="1"/>
              <a:t>mamela</a:t>
            </a:r>
            <a:r>
              <a:rPr lang="fr-FR" sz="1900" b="1" dirty="0"/>
              <a:t> </a:t>
            </a:r>
            <a:r>
              <a:rPr lang="fr-FR" sz="1900" b="1" dirty="0" err="1"/>
              <a:t>heloka</a:t>
            </a:r>
            <a:r>
              <a:rPr lang="fr-FR" sz="1900" b="1" dirty="0"/>
              <a:t>” </a:t>
            </a:r>
            <a:r>
              <a:rPr lang="fr-FR" sz="1900" b="1" dirty="0" err="1"/>
              <a:t>izy</a:t>
            </a:r>
            <a:r>
              <a:rPr lang="fr-FR" sz="1900" b="1" dirty="0"/>
              <a:t>. </a:t>
            </a:r>
            <a:r>
              <a:rPr lang="fr-FR" sz="1900" b="1" dirty="0" err="1"/>
              <a:t>Nangataka</a:t>
            </a:r>
            <a:r>
              <a:rPr lang="fr-FR" sz="1900" b="1" dirty="0"/>
              <a:t> </a:t>
            </a:r>
            <a:r>
              <a:rPr lang="fr-FR" sz="1900" b="1" dirty="0" err="1"/>
              <a:t>amin'Andriamanitra</a:t>
            </a:r>
            <a:r>
              <a:rPr lang="fr-FR" sz="1900" b="1" dirty="0"/>
              <a:t> </a:t>
            </a:r>
            <a:r>
              <a:rPr lang="fr-FR" sz="1900" b="1" dirty="0" err="1"/>
              <a:t>izy</a:t>
            </a:r>
            <a:r>
              <a:rPr lang="fr-FR" sz="1900" b="1" dirty="0"/>
              <a:t>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mba</a:t>
            </a:r>
            <a:r>
              <a:rPr lang="fr-FR" sz="1900" b="1" dirty="0"/>
              <a:t> “</a:t>
            </a:r>
            <a:r>
              <a:rPr lang="fr-FR" sz="1900" b="1" dirty="0" err="1"/>
              <a:t>hitondra</a:t>
            </a:r>
            <a:r>
              <a:rPr lang="fr-FR" sz="1900" b="1" dirty="0"/>
              <a:t>”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fahotan’ny</a:t>
            </a:r>
            <a:r>
              <a:rPr lang="fr-FR" sz="1900" b="1" dirty="0"/>
              <a:t> </a:t>
            </a:r>
            <a:r>
              <a:rPr lang="fr-FR" sz="1900" b="1" dirty="0" err="1"/>
              <a:t>olona</a:t>
            </a:r>
            <a:r>
              <a:rPr lang="en" sz="19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198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07D45DE-75F5-FA6C-C3AE-8DB1BBDB0C99}"/>
              </a:ext>
            </a:extLst>
          </p:cNvPr>
          <p:cNvSpPr txBox="1"/>
          <p:nvPr/>
        </p:nvSpPr>
        <p:spPr>
          <a:xfrm>
            <a:off x="3514724" y="1183957"/>
            <a:ext cx="8677275" cy="533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400" b="1" dirty="0">
                <a:latin typeface="Constantia" panose="02030602050306030303" pitchFamily="18" charset="0"/>
              </a:rPr>
              <a:t>“</a:t>
            </a:r>
            <a:r>
              <a:rPr lang="en-US" sz="2400" b="1" dirty="0" err="1">
                <a:latin typeface="Constantia" panose="02030602050306030303" pitchFamily="18" charset="0"/>
              </a:rPr>
              <a:t>Nahafahany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namakafaka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lalàn'Andriamanitra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efa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reny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niomanany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handray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fanambarana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vaovao</a:t>
            </a:r>
            <a:r>
              <a:rPr lang="en-US" sz="2400" b="1" dirty="0">
                <a:latin typeface="Constantia" panose="02030602050306030303" pitchFamily="18" charset="0"/>
              </a:rPr>
              <a:t> io </a:t>
            </a:r>
            <a:r>
              <a:rPr lang="en-US" sz="2400" b="1" dirty="0" err="1">
                <a:latin typeface="Constantia" panose="02030602050306030303" pitchFamily="18" charset="0"/>
              </a:rPr>
              <a:t>fotoam-piandrasana</a:t>
            </a:r>
            <a:r>
              <a:rPr lang="en-US" sz="2400" b="1" dirty="0">
                <a:latin typeface="Constantia" panose="02030602050306030303" pitchFamily="18" charset="0"/>
              </a:rPr>
              <a:t> io. </a:t>
            </a:r>
            <a:r>
              <a:rPr lang="en-US" sz="2400" b="1" dirty="0" err="1">
                <a:latin typeface="Constantia" panose="02030602050306030303" pitchFamily="18" charset="0"/>
              </a:rPr>
              <a:t>Tsy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dia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ela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loatra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akory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andro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nomena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hanaovany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izany</a:t>
            </a:r>
            <a:r>
              <a:rPr lang="en-US" sz="2400" b="1" dirty="0">
                <a:latin typeface="Constantia" panose="02030602050306030303" pitchFamily="18" charset="0"/>
              </a:rPr>
              <a:t>. Ho </a:t>
            </a:r>
            <a:r>
              <a:rPr lang="en-US" sz="2400" b="1" dirty="0" err="1">
                <a:latin typeface="Constantia" panose="02030602050306030303" pitchFamily="18" charset="0"/>
              </a:rPr>
              <a:t>voaaro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tamin'ny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fakam-panahy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izy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raha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nentiny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nitadiavana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fahalalana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mazava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sitrapon'Andriamanitra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nietrena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teo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anatrehany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izany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fotoana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izany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Tsy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izany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anefa</a:t>
            </a:r>
            <a:r>
              <a:rPr lang="en-US" sz="2400" b="1" dirty="0">
                <a:latin typeface="Constantia" panose="02030602050306030303" pitchFamily="18" charset="0"/>
              </a:rPr>
              <a:t> no </a:t>
            </a:r>
            <a:r>
              <a:rPr lang="en-US" sz="2400" b="1" dirty="0" err="1">
                <a:latin typeface="Constantia" panose="02030602050306030303" pitchFamily="18" charset="0"/>
              </a:rPr>
              <a:t>nataony</a:t>
            </a:r>
            <a:r>
              <a:rPr lang="en-US" sz="2400" b="1" dirty="0">
                <a:latin typeface="Constantia" panose="02030602050306030303" pitchFamily="18" charset="0"/>
              </a:rPr>
              <a:t> fa </a:t>
            </a:r>
            <a:r>
              <a:rPr lang="en-US" sz="2400" b="1" dirty="0" err="1">
                <a:latin typeface="Constantia" panose="02030602050306030303" pitchFamily="18" charset="0"/>
              </a:rPr>
              <a:t>nanaiky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hianjadian'ny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tsy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firaihana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izy</a:t>
            </a:r>
            <a:r>
              <a:rPr lang="en-US" sz="2400" b="1" dirty="0">
                <a:latin typeface="Constantia" panose="02030602050306030303" pitchFamily="18" charset="0"/>
              </a:rPr>
              <a:t> ka tonga </a:t>
            </a:r>
            <a:r>
              <a:rPr lang="en-US" sz="2400" b="1" dirty="0" err="1">
                <a:latin typeface="Constantia" panose="02030602050306030303" pitchFamily="18" charset="0"/>
              </a:rPr>
              <a:t>babon'ny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herisetra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fikomiana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tsikelikely</a:t>
            </a:r>
            <a:r>
              <a:rPr lang="en-US" sz="2400" b="1" dirty="0">
                <a:latin typeface="Constantia" panose="02030602050306030303" pitchFamily="18" charset="0"/>
              </a:rPr>
              <a:t>. […]</a:t>
            </a:r>
          </a:p>
          <a:p>
            <a:pPr>
              <a:spcBef>
                <a:spcPts val="600"/>
              </a:spcBef>
            </a:pPr>
            <a:r>
              <a:rPr lang="en-US" sz="2400" b="1" dirty="0" err="1">
                <a:latin typeface="Constantia" panose="02030602050306030303" pitchFamily="18" charset="0"/>
              </a:rPr>
              <a:t>Vetivety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foana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dia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nitodika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tamin'ny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fanompoan-tsampy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fanaony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fahiny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indray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izy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rehefa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nahatsapa</a:t>
            </a:r>
            <a:r>
              <a:rPr lang="en-US" sz="2400" b="1" dirty="0">
                <a:latin typeface="Constantia" panose="02030602050306030303" pitchFamily="18" charset="0"/>
              </a:rPr>
              <a:t> fa </a:t>
            </a:r>
            <a:r>
              <a:rPr lang="en-US" sz="2400" b="1" dirty="0" err="1">
                <a:latin typeface="Constantia" panose="02030602050306030303" pitchFamily="18" charset="0"/>
              </a:rPr>
              <a:t>tsy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ampy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heriny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raha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tsy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mpitarika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azy</a:t>
            </a:r>
            <a:r>
              <a:rPr lang="en-US" sz="2400" b="1" dirty="0">
                <a:latin typeface="Constantia" panose="02030602050306030303" pitchFamily="18" charset="0"/>
              </a:rPr>
              <a:t>. […] Ny </a:t>
            </a:r>
            <a:r>
              <a:rPr lang="en-US" sz="2400" b="1" dirty="0" err="1">
                <a:latin typeface="Constantia" panose="02030602050306030303" pitchFamily="18" charset="0"/>
              </a:rPr>
              <a:t>sarin'ireny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andriamanitra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ireny</a:t>
            </a:r>
            <a:r>
              <a:rPr lang="en-US" sz="2400" b="1" dirty="0">
                <a:latin typeface="Constantia" panose="02030602050306030303" pitchFamily="18" charset="0"/>
              </a:rPr>
              <a:t> no </a:t>
            </a:r>
            <a:r>
              <a:rPr lang="en-US" sz="2400" b="1" dirty="0" err="1">
                <a:latin typeface="Constantia" panose="02030602050306030303" pitchFamily="18" charset="0"/>
              </a:rPr>
              <a:t>tian'ny</a:t>
            </a:r>
            <a:r>
              <a:rPr lang="en-US" sz="2400" b="1" dirty="0">
                <a:latin typeface="Constantia" panose="02030602050306030303" pitchFamily="18" charset="0"/>
              </a:rPr>
              <a:t> olona </a:t>
            </a:r>
            <a:r>
              <a:rPr lang="en-US" sz="2400" b="1" dirty="0" err="1">
                <a:latin typeface="Constantia" panose="02030602050306030303" pitchFamily="18" charset="0"/>
              </a:rPr>
              <a:t>hasolo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an'i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Mosesy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hitarika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azy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eo</a:t>
            </a:r>
            <a:r>
              <a:rPr lang="en-US" sz="2400" b="1" dirty="0">
                <a:latin typeface="Constantia" panose="02030602050306030303" pitchFamily="18" charset="0"/>
              </a:rPr>
              <a:t> aloha.”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B24DA4A-A226-0CDC-5023-D3BC1F8B8818}"/>
              </a:ext>
            </a:extLst>
          </p:cNvPr>
          <p:cNvSpPr txBox="1"/>
          <p:nvPr/>
        </p:nvSpPr>
        <p:spPr>
          <a:xfrm>
            <a:off x="1701135" y="411748"/>
            <a:ext cx="39389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</a:t>
            </a:r>
            <a:r>
              <a:rPr lang="pl-PL" sz="1600" b="1" dirty="0"/>
              <a:t>Patriarka sy Mpaminany, p. 302, 303</a:t>
            </a:r>
            <a:r>
              <a:rPr lang="en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495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7BDBA-5F43-118F-EFC4-72A14B232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934DB9E-DB53-B0CF-5919-8C4DF3672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8" b="19718"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5C78D07E-82A8-E443-02FA-32DA6DC04C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26032" r="-2743"/>
          <a:stretch>
            <a:fillRect/>
          </a:stretch>
        </p:blipFill>
        <p:spPr>
          <a:xfrm>
            <a:off x="-48841" y="704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C863C1D0-B185-5219-E8C3-D92B32561D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45887" y="-10633"/>
            <a:ext cx="6546113" cy="3774559"/>
          </a:xfrm>
          <a:custGeom>
            <a:avLst/>
            <a:gdLst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39024 w 6549656"/>
              <a:gd name="connsiteY3" fmla="*/ 3774559 h 3774559"/>
              <a:gd name="connsiteX4" fmla="*/ 6549656 w 6549656"/>
              <a:gd name="connsiteY4" fmla="*/ 0 h 3774559"/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49500 w 6549656"/>
              <a:gd name="connsiteY3" fmla="*/ 3771069 h 3774559"/>
              <a:gd name="connsiteX4" fmla="*/ 6549656 w 6549656"/>
              <a:gd name="connsiteY4" fmla="*/ 0 h 377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9656" h="3774559">
                <a:moveTo>
                  <a:pt x="6549656" y="0"/>
                </a:moveTo>
                <a:lnTo>
                  <a:pt x="1701210" y="0"/>
                </a:lnTo>
                <a:lnTo>
                  <a:pt x="0" y="3774559"/>
                </a:lnTo>
                <a:lnTo>
                  <a:pt x="6549500" y="3771069"/>
                </a:lnTo>
                <a:lnTo>
                  <a:pt x="6549656" y="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49000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41E7CE-7D56-67B4-018C-CBEF23D332B2}"/>
              </a:ext>
            </a:extLst>
          </p:cNvPr>
          <p:cNvSpPr txBox="1"/>
          <p:nvPr/>
        </p:nvSpPr>
        <p:spPr>
          <a:xfrm>
            <a:off x="7313671" y="220398"/>
            <a:ext cx="4712366" cy="34470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Ary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Mosesy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dia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niverina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ho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ao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amin'i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Jehovah ka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nanao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hoe: ‘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Indrisy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!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efa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nanao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fahotana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lehibe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ity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firenena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ity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ka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efa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nanao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andriamani-bolamena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ho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azy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Ary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ankehitriny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enga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anie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ka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hamela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fahotany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Hianao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! fa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raha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tsy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izany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mifona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aminao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aho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vonoy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eo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amin'ny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bokinao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izay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nosoratanao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anarako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’</a:t>
            </a:r>
            <a:r>
              <a:rPr kumimoji="0" lang="es-E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Eksodosy</a:t>
            </a:r>
            <a:r>
              <a:rPr kumimoji="0" lang="es-ES" sz="18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32:31, 32</a:t>
            </a:r>
            <a:endParaRPr kumimoji="0" lang="es-ES" sz="1600" b="1" i="0" u="none" strike="noStrike" kern="1200" cap="none" spc="0" normalizeH="0" baseline="0" noProof="0" dirty="0">
              <a:ln/>
              <a:solidFill>
                <a:srgbClr val="196B24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715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7C0DC17-BC76-804C-8C07-5FBA87E32B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372594"/>
            <a:ext cx="12192000" cy="3485406"/>
          </a:xfrm>
          <a:prstGeom prst="rect">
            <a:avLst/>
          </a:prstGeom>
          <a:solidFill>
            <a:schemeClr val="tx2">
              <a:lumMod val="20000"/>
              <a:lumOff val="8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E6A91B8-6EEF-7667-E079-EC07FEB4BDCB}"/>
              </a:ext>
            </a:extLst>
          </p:cNvPr>
          <p:cNvSpPr txBox="1"/>
          <p:nvPr/>
        </p:nvSpPr>
        <p:spPr>
          <a:xfrm>
            <a:off x="4400550" y="3695700"/>
            <a:ext cx="7791450" cy="31700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rgbClr val="1043CE"/>
                </a:solidFill>
              </a:rPr>
              <a:t>Fihemorana:</a:t>
            </a:r>
          </a:p>
          <a:p>
            <a:pPr lvl="1">
              <a:spcBef>
                <a:spcPts val="600"/>
              </a:spcBef>
            </a:pPr>
            <a:r>
              <a:rPr lang="fr-FR" sz="2000" b="1" dirty="0"/>
              <a:t>Ny </a:t>
            </a:r>
            <a:r>
              <a:rPr lang="fr-FR" sz="2000" b="1" dirty="0" err="1"/>
              <a:t>fahalemen’i</a:t>
            </a:r>
            <a:r>
              <a:rPr lang="fr-FR" sz="2000" b="1" dirty="0"/>
              <a:t> </a:t>
            </a:r>
            <a:r>
              <a:rPr lang="fr-FR" sz="2000" b="1" dirty="0" err="1"/>
              <a:t>Arona</a:t>
            </a:r>
            <a:r>
              <a:rPr lang="fr-FR" sz="2000" b="1" dirty="0"/>
              <a:t> </a:t>
            </a:r>
            <a:r>
              <a:rPr lang="en" sz="2000" b="1" dirty="0"/>
              <a:t>(</a:t>
            </a:r>
            <a:r>
              <a:rPr lang="fr-FR" sz="2000" b="1" dirty="0" err="1"/>
              <a:t>Eksodosy</a:t>
            </a:r>
            <a:r>
              <a:rPr lang="en" sz="2000" b="1" dirty="0"/>
              <a:t> 32:1-5)</a:t>
            </a:r>
          </a:p>
          <a:p>
            <a:pPr lvl="1">
              <a:spcBef>
                <a:spcPts val="600"/>
              </a:spcBef>
            </a:pPr>
            <a:r>
              <a:rPr lang="fr-FR" sz="2000" b="1" dirty="0"/>
              <a:t>Ny </a:t>
            </a:r>
            <a:r>
              <a:rPr lang="fr-FR" sz="2000" b="1" dirty="0" err="1"/>
              <a:t>fetin’ny</a:t>
            </a:r>
            <a:r>
              <a:rPr lang="fr-FR" sz="2000" b="1" dirty="0"/>
              <a:t> </a:t>
            </a:r>
            <a:r>
              <a:rPr lang="fr-FR" sz="2000" b="1" dirty="0" err="1"/>
              <a:t>ombilahy</a:t>
            </a:r>
            <a:r>
              <a:rPr lang="fr-FR" sz="2000" b="1" dirty="0"/>
              <a:t> </a:t>
            </a:r>
            <a:r>
              <a:rPr lang="fr-FR" sz="2000" b="1" dirty="0" err="1"/>
              <a:t>kely</a:t>
            </a:r>
            <a:r>
              <a:rPr lang="fr-FR" sz="2000" b="1" dirty="0"/>
              <a:t> </a:t>
            </a:r>
            <a:r>
              <a:rPr lang="en" sz="2000" b="1" dirty="0"/>
              <a:t>(</a:t>
            </a:r>
            <a:r>
              <a:rPr lang="fr-FR" sz="2000" b="1" dirty="0" err="1"/>
              <a:t>Eksodosy</a:t>
            </a:r>
            <a:r>
              <a:rPr lang="en" sz="2000" b="1" dirty="0"/>
              <a:t> 32:6)</a:t>
            </a:r>
          </a:p>
          <a:p>
            <a:pPr lvl="1">
              <a:spcBef>
                <a:spcPts val="600"/>
              </a:spcBef>
            </a:pPr>
            <a:r>
              <a:rPr lang="fr-FR" sz="2000" b="1" dirty="0"/>
              <a:t>Ny </a:t>
            </a:r>
            <a:r>
              <a:rPr lang="fr-FR" sz="2000" b="1" dirty="0" err="1"/>
              <a:t>faharatsian’ny</a:t>
            </a:r>
            <a:r>
              <a:rPr lang="fr-FR" sz="2000" b="1" dirty="0"/>
              <a:t> </a:t>
            </a:r>
            <a:r>
              <a:rPr lang="fr-FR" sz="2000" b="1" dirty="0" err="1"/>
              <a:t>fanompoan-tsampy</a:t>
            </a:r>
            <a:r>
              <a:rPr lang="fr-FR" sz="2000" b="1" dirty="0"/>
              <a:t> </a:t>
            </a:r>
            <a:r>
              <a:rPr lang="en" sz="2000" b="1" dirty="0"/>
              <a:t>(</a:t>
            </a:r>
            <a:r>
              <a:rPr lang="fr-FR" sz="2000" b="1" dirty="0" err="1"/>
              <a:t>Eksodosy</a:t>
            </a:r>
            <a:r>
              <a:rPr lang="en" sz="2000" b="1" dirty="0"/>
              <a:t> 32:7-8)</a:t>
            </a:r>
          </a:p>
          <a:p>
            <a:pPr>
              <a:spcBef>
                <a:spcPts val="1800"/>
              </a:spcBef>
            </a:pPr>
            <a:r>
              <a:rPr lang="en" sz="2000" b="1" dirty="0">
                <a:solidFill>
                  <a:srgbClr val="3DA60E"/>
                </a:solidFill>
              </a:rPr>
              <a:t>Fanelanelanana: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“</a:t>
            </a:r>
            <a:r>
              <a:rPr lang="en-US" sz="2000" b="1" dirty="0" err="1"/>
              <a:t>Mialà</a:t>
            </a:r>
            <a:r>
              <a:rPr lang="en-US" sz="2000" b="1" dirty="0"/>
              <a:t> </a:t>
            </a:r>
            <a:r>
              <a:rPr lang="en-US" sz="2000" b="1" dirty="0" err="1"/>
              <a:t>amin'ny</a:t>
            </a:r>
            <a:r>
              <a:rPr lang="en-US" sz="2000" b="1" dirty="0"/>
              <a:t> </a:t>
            </a:r>
            <a:r>
              <a:rPr lang="en-US" sz="2000" b="1" dirty="0" err="1"/>
              <a:t>fahatezeranao</a:t>
            </a:r>
            <a:r>
              <a:rPr lang="en-US" sz="2000" b="1" dirty="0"/>
              <a:t> </a:t>
            </a:r>
            <a:r>
              <a:rPr lang="en-US" sz="2000" b="1" dirty="0" err="1"/>
              <a:t>mirehitra</a:t>
            </a:r>
            <a:r>
              <a:rPr lang="en" sz="2000" b="1" dirty="0"/>
              <a:t>!” (</a:t>
            </a:r>
            <a:r>
              <a:rPr lang="fr-FR" sz="2000" b="1" dirty="0" err="1"/>
              <a:t>Eksodosy</a:t>
            </a:r>
            <a:r>
              <a:rPr lang="en" sz="2000" b="1" dirty="0"/>
              <a:t> 32:9-29)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“</a:t>
            </a:r>
            <a:r>
              <a:rPr lang="fr-FR" sz="2000" b="1" dirty="0" err="1"/>
              <a:t>Vonoy</a:t>
            </a:r>
            <a:r>
              <a:rPr lang="fr-FR" sz="2000" b="1" dirty="0"/>
              <a:t> </a:t>
            </a:r>
            <a:r>
              <a:rPr lang="fr-FR" sz="2000" b="1" dirty="0" err="1"/>
              <a:t>eo</a:t>
            </a:r>
            <a:r>
              <a:rPr lang="fr-FR" sz="2000" b="1" dirty="0"/>
              <a:t> </a:t>
            </a:r>
            <a:r>
              <a:rPr lang="fr-FR" sz="2000" b="1" dirty="0" err="1"/>
              <a:t>amin'ny</a:t>
            </a:r>
            <a:r>
              <a:rPr lang="fr-FR" sz="2000" b="1" dirty="0"/>
              <a:t> </a:t>
            </a:r>
            <a:r>
              <a:rPr lang="fr-FR" sz="2000" b="1" dirty="0" err="1"/>
              <a:t>bokinao</a:t>
            </a:r>
            <a:r>
              <a:rPr lang="fr-FR" sz="2000" b="1" dirty="0"/>
              <a:t> </a:t>
            </a:r>
            <a:r>
              <a:rPr lang="fr-FR" sz="2000" b="1" dirty="0" err="1"/>
              <a:t>izay</a:t>
            </a:r>
            <a:r>
              <a:rPr lang="fr-FR" sz="2000" b="1" dirty="0"/>
              <a:t> </a:t>
            </a:r>
            <a:r>
              <a:rPr lang="fr-FR" sz="2000" b="1" dirty="0" err="1"/>
              <a:t>nosoratanao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anarako</a:t>
            </a:r>
            <a:r>
              <a:rPr lang="en" sz="2000" b="1" dirty="0"/>
              <a:t>!” (</a:t>
            </a:r>
            <a:r>
              <a:rPr lang="fr-FR" sz="2000" b="1" dirty="0" err="1"/>
              <a:t>Eksodosy</a:t>
            </a:r>
            <a:r>
              <a:rPr lang="en" sz="2000" b="1" dirty="0"/>
              <a:t> 32:30-32)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172C640-8C0E-7404-E4EB-22E0AFB39C7A}"/>
              </a:ext>
            </a:extLst>
          </p:cNvPr>
          <p:cNvSpPr txBox="1"/>
          <p:nvPr/>
        </p:nvSpPr>
        <p:spPr>
          <a:xfrm>
            <a:off x="0" y="8600"/>
            <a:ext cx="7646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“</a:t>
            </a:r>
            <a:r>
              <a:rPr lang="en-US" sz="2000" b="1" dirty="0" err="1"/>
              <a:t>Nalaky</a:t>
            </a:r>
            <a:r>
              <a:rPr lang="en-US" sz="2000" b="1" dirty="0"/>
              <a:t> </a:t>
            </a:r>
            <a:r>
              <a:rPr lang="en-US" sz="2000" b="1" dirty="0" err="1"/>
              <a:t>nivily</a:t>
            </a:r>
            <a:r>
              <a:rPr lang="en-US" sz="2000" b="1" dirty="0"/>
              <a:t> </a:t>
            </a:r>
            <a:r>
              <a:rPr lang="en-US" sz="2000" b="1" dirty="0" err="1"/>
              <a:t>niala</a:t>
            </a:r>
            <a:r>
              <a:rPr lang="en-US" sz="2000" b="1" dirty="0"/>
              <a:t> </a:t>
            </a:r>
            <a:r>
              <a:rPr lang="en-US" sz="2000" b="1" dirty="0" err="1"/>
              <a:t>tamin'ny</a:t>
            </a:r>
            <a:r>
              <a:rPr lang="en-US" sz="2000" b="1" dirty="0"/>
              <a:t> </a:t>
            </a:r>
            <a:r>
              <a:rPr lang="en-US" sz="2000" b="1" dirty="0" err="1"/>
              <a:t>lalàna</a:t>
            </a:r>
            <a:r>
              <a:rPr lang="en-US" sz="2000" b="1" dirty="0"/>
              <a:t> </a:t>
            </a:r>
            <a:r>
              <a:rPr lang="en-US" sz="2000" b="1" dirty="0" err="1"/>
              <a:t>izay</a:t>
            </a:r>
            <a:r>
              <a:rPr lang="en-US" sz="2000" b="1" dirty="0"/>
              <a:t> </a:t>
            </a:r>
            <a:r>
              <a:rPr lang="en-US" sz="2000" b="1" dirty="0" err="1"/>
              <a:t>nasaiko</a:t>
            </a:r>
            <a:r>
              <a:rPr lang="en-US" sz="2000" b="1" dirty="0"/>
              <a:t> </a:t>
            </a:r>
            <a:r>
              <a:rPr lang="en-US" sz="2000" b="1" dirty="0" err="1"/>
              <a:t>nalehany</a:t>
            </a:r>
            <a:r>
              <a:rPr lang="en-US" sz="2000" b="1" dirty="0"/>
              <a:t> </a:t>
            </a:r>
            <a:r>
              <a:rPr lang="en-US" sz="2000" b="1" dirty="0" err="1"/>
              <a:t>izy</a:t>
            </a:r>
            <a:r>
              <a:rPr lang="en-US" sz="2000" b="1" dirty="0"/>
              <a:t>” (</a:t>
            </a:r>
            <a:r>
              <a:rPr lang="en-US" sz="2000" b="1" dirty="0" err="1"/>
              <a:t>Eks</a:t>
            </a:r>
            <a:r>
              <a:rPr lang="en" sz="2000" b="1" dirty="0"/>
              <a:t>. 32:8).</a:t>
            </a:r>
          </a:p>
        </p:txBody>
      </p:sp>
      <p:pic>
        <p:nvPicPr>
          <p:cNvPr id="5" name="Imagen 4" descr="Imagen que contiene naturaleza, parado, hombre, grupo&#10;&#10;El contenido generado por IA puede ser incorrecto.">
            <a:extLst>
              <a:ext uri="{FF2B5EF4-FFF2-40B4-BE49-F238E27FC236}">
                <a16:creationId xmlns:a16="http://schemas.microsoft.com/office/drawing/2014/main" id="{5AA527CA-75E4-74C5-9D53-5CB66A942F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46675" y="130760"/>
            <a:ext cx="4250050" cy="312902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1043CE"/>
            </a:contourClr>
          </a:sp3d>
        </p:spPr>
      </p:pic>
      <p:pic>
        <p:nvPicPr>
          <p:cNvPr id="7" name="Imagen 6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CDB03DA0-CFED-361B-083B-1AE0586136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36"/>
          <a:stretch>
            <a:fillRect/>
          </a:stretch>
        </p:blipFill>
        <p:spPr>
          <a:xfrm>
            <a:off x="133553" y="3485731"/>
            <a:ext cx="3600248" cy="325913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3DA60E"/>
            </a:contourClr>
          </a:sp3d>
        </p:spPr>
      </p:pic>
      <p:pic>
        <p:nvPicPr>
          <p:cNvPr id="9" name="Imagen 8" descr="Dibujo con letras&#10;&#10;El contenido generado por IA puede ser incorrecto.">
            <a:extLst>
              <a:ext uri="{FF2B5EF4-FFF2-40B4-BE49-F238E27FC236}">
                <a16:creationId xmlns:a16="http://schemas.microsoft.com/office/drawing/2014/main" id="{9FBF390B-3EFB-AC64-5CD3-9C6F16797C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515715"/>
            <a:ext cx="396243" cy="273946"/>
          </a:xfrm>
          <a:prstGeom prst="rect">
            <a:avLst/>
          </a:prstGeom>
          <a:effectLst/>
        </p:spPr>
      </p:pic>
      <p:pic>
        <p:nvPicPr>
          <p:cNvPr id="11" name="Imagen 10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BD0EB2AA-FFCE-F34C-BE77-61CB6515954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6214391"/>
            <a:ext cx="396243" cy="273946"/>
          </a:xfrm>
          <a:prstGeom prst="rect">
            <a:avLst/>
          </a:prstGeom>
          <a:effectLst/>
        </p:spPr>
      </p:pic>
      <p:pic>
        <p:nvPicPr>
          <p:cNvPr id="16" name="Imagen 15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26E664F2-3AD4-22AA-2B7F-706A77A7402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895291"/>
            <a:ext cx="396243" cy="273946"/>
          </a:xfrm>
          <a:prstGeom prst="rect">
            <a:avLst/>
          </a:prstGeom>
          <a:effectLst/>
        </p:spPr>
      </p:pic>
      <p:pic>
        <p:nvPicPr>
          <p:cNvPr id="17" name="Imagen 16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C0F50120-62CD-4DFB-1134-1AB4EDFC32B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5814875"/>
            <a:ext cx="396243" cy="273946"/>
          </a:xfrm>
          <a:prstGeom prst="rect">
            <a:avLst/>
          </a:prstGeom>
          <a:effectLst/>
        </p:spPr>
      </p:pic>
      <p:pic>
        <p:nvPicPr>
          <p:cNvPr id="19" name="Imagen 18" descr="Imagen que contiene objeto, reloj, luz&#10;&#10;El contenido generado por IA puede ser incorrecto.">
            <a:extLst>
              <a:ext uri="{FF2B5EF4-FFF2-40B4-BE49-F238E27FC236}">
                <a16:creationId xmlns:a16="http://schemas.microsoft.com/office/drawing/2014/main" id="{776B635F-206C-DB2F-7A8C-B6E8946CFA5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140789"/>
            <a:ext cx="396243" cy="273946"/>
          </a:xfrm>
          <a:prstGeom prst="rect">
            <a:avLst/>
          </a:prstGeom>
          <a:effectLst/>
        </p:spPr>
      </p:pic>
      <p:pic>
        <p:nvPicPr>
          <p:cNvPr id="24" name="Imagen 23" descr="Icono&#10;&#10;El contenido generado por IA puede ser incorrecto.">
            <a:extLst>
              <a:ext uri="{FF2B5EF4-FFF2-40B4-BE49-F238E27FC236}">
                <a16:creationId xmlns:a16="http://schemas.microsoft.com/office/drawing/2014/main" id="{703B2B39-C416-B997-26DF-CD2222C9D1C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3784" y="3716936"/>
            <a:ext cx="404438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71522FE6-7701-65D8-566C-E0FFF0B3D1D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3875" y="5378258"/>
            <a:ext cx="404256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5A4840-C31E-D659-BE52-E41D91D257C7}"/>
              </a:ext>
            </a:extLst>
          </p:cNvPr>
          <p:cNvSpPr txBox="1"/>
          <p:nvPr/>
        </p:nvSpPr>
        <p:spPr>
          <a:xfrm>
            <a:off x="0" y="1692008"/>
            <a:ext cx="76466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Teo</a:t>
            </a:r>
            <a:r>
              <a:rPr lang="fr-FR" sz="2000" b="1" dirty="0"/>
              <a:t> </a:t>
            </a:r>
            <a:r>
              <a:rPr lang="fr-FR" sz="2000" b="1" dirty="0" err="1"/>
              <a:t>anatrehan’izao</a:t>
            </a:r>
            <a:r>
              <a:rPr lang="fr-FR" sz="2000" b="1" dirty="0"/>
              <a:t> </a:t>
            </a:r>
            <a:r>
              <a:rPr lang="fr-FR" sz="2000" b="1" dirty="0" err="1"/>
              <a:t>fihemorana</a:t>
            </a:r>
            <a:r>
              <a:rPr lang="fr-FR" sz="2000" b="1" dirty="0"/>
              <a:t> </a:t>
            </a:r>
            <a:r>
              <a:rPr lang="fr-FR" sz="2000" b="1" dirty="0" err="1"/>
              <a:t>izao</a:t>
            </a:r>
            <a:r>
              <a:rPr lang="fr-FR" sz="2000" b="1" dirty="0"/>
              <a:t>, dia niera </a:t>
            </a:r>
            <a:r>
              <a:rPr lang="fr-FR" sz="2000" b="1" dirty="0" err="1"/>
              <a:t>tamin’i</a:t>
            </a:r>
            <a:r>
              <a:rPr lang="fr-FR" sz="2000" b="1" dirty="0"/>
              <a:t> </a:t>
            </a:r>
            <a:r>
              <a:rPr lang="fr-FR" sz="2000" b="1" dirty="0" err="1"/>
              <a:t>Mosesy</a:t>
            </a:r>
            <a:r>
              <a:rPr lang="fr-FR" sz="2000" b="1" dirty="0"/>
              <a:t> </a:t>
            </a:r>
            <a:r>
              <a:rPr lang="fr-FR" sz="2000" b="1" dirty="0" err="1"/>
              <a:t>Andriamanitra</a:t>
            </a:r>
            <a:r>
              <a:rPr lang="fr-FR" sz="2000" b="1" dirty="0"/>
              <a:t> </a:t>
            </a:r>
            <a:r>
              <a:rPr lang="fr-FR" sz="2000" b="1" dirty="0" err="1"/>
              <a:t>mba</a:t>
            </a:r>
            <a:r>
              <a:rPr lang="fr-FR" sz="2000" b="1" dirty="0"/>
              <a:t> </a:t>
            </a:r>
            <a:r>
              <a:rPr lang="fr-FR" sz="2000" b="1" dirty="0" err="1"/>
              <a:t>handringana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Isiraely</a:t>
            </a:r>
            <a:r>
              <a:rPr lang="fr-FR" sz="2000" b="1" dirty="0"/>
              <a:t> ka </a:t>
            </a:r>
            <a:r>
              <a:rPr lang="fr-FR" sz="2000" b="1" dirty="0" err="1"/>
              <a:t>hahatonga</a:t>
            </a:r>
            <a:r>
              <a:rPr lang="fr-FR" sz="2000" b="1" dirty="0"/>
              <a:t> </a:t>
            </a:r>
            <a:r>
              <a:rPr lang="fr-FR" sz="2000" b="1" dirty="0" err="1"/>
              <a:t>azy</a:t>
            </a:r>
            <a:r>
              <a:rPr lang="fr-FR" sz="2000" b="1" dirty="0"/>
              <a:t> ho </a:t>
            </a:r>
            <a:r>
              <a:rPr lang="fr-FR" sz="2000" b="1" dirty="0" err="1"/>
              <a:t>firenena</a:t>
            </a:r>
            <a:r>
              <a:rPr lang="fr-FR" sz="2000" b="1" dirty="0"/>
              <a:t> </a:t>
            </a:r>
            <a:r>
              <a:rPr lang="fr-FR" sz="2000" b="1" dirty="0" err="1"/>
              <a:t>vaovao</a:t>
            </a:r>
            <a:r>
              <a:rPr lang="fr-FR" sz="2000" b="1" dirty="0"/>
              <a:t> (</a:t>
            </a:r>
            <a:r>
              <a:rPr lang="fr-FR" sz="2000" b="1" dirty="0" err="1"/>
              <a:t>Eks</a:t>
            </a:r>
            <a:r>
              <a:rPr lang="fr-FR" sz="2000" b="1" dirty="0"/>
              <a:t>. 32:10). </a:t>
            </a:r>
            <a:r>
              <a:rPr lang="pt-BR" sz="2000" b="1" dirty="0"/>
              <a:t>Na dia niodina aza ny olona</a:t>
            </a:r>
            <a:r>
              <a:rPr lang="fr-FR" sz="2000" b="1" dirty="0"/>
              <a:t>, dia </a:t>
            </a:r>
            <a:r>
              <a:rPr lang="fr-FR" sz="2000" b="1" dirty="0" err="1"/>
              <a:t>indroa</a:t>
            </a:r>
            <a:r>
              <a:rPr lang="fr-FR" sz="2000" b="1" dirty="0"/>
              <a:t> </a:t>
            </a:r>
            <a:r>
              <a:rPr lang="fr-FR" sz="2000" b="1" dirty="0" err="1"/>
              <a:t>nanao</a:t>
            </a:r>
            <a:r>
              <a:rPr lang="fr-FR" sz="2000" b="1" dirty="0"/>
              <a:t> </a:t>
            </a:r>
            <a:r>
              <a:rPr lang="fr-FR" sz="2000" b="1" dirty="0" err="1"/>
              <a:t>fanelanelanana</a:t>
            </a:r>
            <a:r>
              <a:rPr lang="fr-FR" sz="2000" b="1" dirty="0"/>
              <a:t> </a:t>
            </a:r>
            <a:r>
              <a:rPr lang="fr-FR" sz="2000" b="1" dirty="0" err="1"/>
              <a:t>tamin’Andriamanitra</a:t>
            </a:r>
            <a:r>
              <a:rPr lang="fr-FR" sz="2000" b="1" dirty="0"/>
              <a:t> </a:t>
            </a:r>
            <a:r>
              <a:rPr lang="fr-FR" sz="2000" b="1" dirty="0" err="1"/>
              <a:t>hamela</a:t>
            </a:r>
            <a:r>
              <a:rPr lang="fr-FR" sz="2000" b="1" dirty="0"/>
              <a:t> </a:t>
            </a:r>
            <a:r>
              <a:rPr lang="fr-FR" sz="2000" b="1" dirty="0" err="1"/>
              <a:t>heloka</a:t>
            </a:r>
            <a:r>
              <a:rPr lang="fr-FR" sz="2000" b="1" dirty="0"/>
              <a:t> </a:t>
            </a:r>
            <a:r>
              <a:rPr lang="fr-FR" sz="2000" b="1" dirty="0" err="1"/>
              <a:t>izay</a:t>
            </a:r>
            <a:r>
              <a:rPr lang="fr-FR" sz="2000" b="1" dirty="0"/>
              <a:t>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mendrika</a:t>
            </a:r>
            <a:r>
              <a:rPr lang="fr-FR" sz="2000" b="1" dirty="0"/>
              <a:t> </a:t>
            </a:r>
            <a:r>
              <a:rPr lang="fr-FR" sz="2000" b="1" dirty="0" err="1"/>
              <a:t>azy</a:t>
            </a:r>
            <a:r>
              <a:rPr lang="fr-FR" sz="2000" b="1" dirty="0"/>
              <a:t> </a:t>
            </a:r>
            <a:r>
              <a:rPr lang="fr-FR" sz="2000" b="1" dirty="0" err="1"/>
              <a:t>ireo</a:t>
            </a:r>
            <a:r>
              <a:rPr lang="fr-FR" sz="2000" b="1" dirty="0"/>
              <a:t> i </a:t>
            </a:r>
            <a:r>
              <a:rPr lang="fr-FR" sz="2000" b="1" dirty="0" err="1"/>
              <a:t>Mosesy</a:t>
            </a:r>
            <a:r>
              <a:rPr lang="en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D401AC3-CF16-15B9-A745-C63F91A085C2}"/>
              </a:ext>
            </a:extLst>
          </p:cNvPr>
          <p:cNvSpPr txBox="1"/>
          <p:nvPr/>
        </p:nvSpPr>
        <p:spPr>
          <a:xfrm>
            <a:off x="0" y="696415"/>
            <a:ext cx="76466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Vetivety</a:t>
            </a:r>
            <a:r>
              <a:rPr lang="fr-FR" sz="2000" b="1" dirty="0"/>
              <a:t> </a:t>
            </a:r>
            <a:r>
              <a:rPr lang="fr-FR" sz="2000" b="1" dirty="0" err="1"/>
              <a:t>foana</a:t>
            </a:r>
            <a:r>
              <a:rPr lang="fr-FR" sz="2000" b="1" dirty="0"/>
              <a:t> </a:t>
            </a:r>
            <a:r>
              <a:rPr lang="fr-FR" sz="2000" b="1" dirty="0" err="1"/>
              <a:t>taorian’ny</a:t>
            </a:r>
            <a:r>
              <a:rPr lang="fr-FR" sz="2000" b="1" dirty="0"/>
              <a:t> </a:t>
            </a:r>
            <a:r>
              <a:rPr lang="fr-FR" sz="2000" b="1" dirty="0" err="1"/>
              <a:t>nahazoany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Didy</a:t>
            </a:r>
            <a:r>
              <a:rPr lang="fr-FR" sz="2000" b="1" dirty="0"/>
              <a:t> </a:t>
            </a:r>
            <a:r>
              <a:rPr lang="fr-FR" sz="2000" b="1" dirty="0" err="1"/>
              <a:t>Folo</a:t>
            </a:r>
            <a:r>
              <a:rPr lang="fr-FR" sz="2000" b="1" dirty="0"/>
              <a:t>, </a:t>
            </a:r>
            <a:r>
              <a:rPr lang="fr-FR" sz="2000" b="1" dirty="0" err="1"/>
              <a:t>sy</a:t>
            </a:r>
            <a:r>
              <a:rPr lang="fr-FR" sz="2000" b="1" dirty="0"/>
              <a:t> </a:t>
            </a:r>
            <a:r>
              <a:rPr lang="fr-FR" sz="2000" b="1" dirty="0" err="1"/>
              <a:t>nandraisany</a:t>
            </a:r>
            <a:r>
              <a:rPr lang="fr-FR" sz="2000" b="1" dirty="0"/>
              <a:t> </a:t>
            </a:r>
            <a:r>
              <a:rPr lang="fr-FR" sz="2000" b="1" dirty="0" err="1"/>
              <a:t>indray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didy</a:t>
            </a:r>
            <a:r>
              <a:rPr lang="fr-FR" sz="2000" b="1" dirty="0"/>
              <a:t> </a:t>
            </a:r>
            <a:r>
              <a:rPr lang="fr-FR" sz="2000" b="1" dirty="0" err="1"/>
              <a:t>mandrara</a:t>
            </a:r>
            <a:r>
              <a:rPr lang="fr-FR" sz="2000" b="1" dirty="0"/>
              <a:t> </a:t>
            </a:r>
            <a:r>
              <a:rPr lang="fr-FR" sz="2000" b="1" dirty="0" err="1"/>
              <a:t>azy</a:t>
            </a:r>
            <a:r>
              <a:rPr lang="fr-FR" sz="2000" b="1" dirty="0"/>
              <a:t>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hanao</a:t>
            </a:r>
            <a:r>
              <a:rPr lang="fr-FR" sz="2000" b="1" dirty="0"/>
              <a:t> </a:t>
            </a:r>
            <a:r>
              <a:rPr lang="fr-FR" sz="2000" b="1" dirty="0" err="1"/>
              <a:t>sampy</a:t>
            </a:r>
            <a:r>
              <a:rPr lang="fr-FR" sz="2000" b="1" dirty="0"/>
              <a:t> (</a:t>
            </a:r>
            <a:r>
              <a:rPr lang="fr-FR" sz="2000" b="1" dirty="0" err="1"/>
              <a:t>Eks</a:t>
            </a:r>
            <a:r>
              <a:rPr lang="fr-FR" sz="2000" b="1" dirty="0"/>
              <a:t>. 20:23), dia </a:t>
            </a:r>
            <a:r>
              <a:rPr lang="fr-FR" sz="2000" b="1" dirty="0" err="1"/>
              <a:t>nanao</a:t>
            </a:r>
            <a:r>
              <a:rPr lang="fr-FR" sz="2000" b="1" dirty="0"/>
              <a:t> </a:t>
            </a:r>
            <a:r>
              <a:rPr lang="fr-FR" sz="2000" b="1" dirty="0" err="1"/>
              <a:t>ombilahy</a:t>
            </a:r>
            <a:r>
              <a:rPr lang="fr-FR" sz="2000" b="1" dirty="0"/>
              <a:t> </a:t>
            </a:r>
            <a:r>
              <a:rPr lang="fr-FR" sz="2000" b="1" dirty="0" err="1"/>
              <a:t>kely</a:t>
            </a:r>
            <a:r>
              <a:rPr lang="fr-FR" sz="2000" b="1" dirty="0"/>
              <a:t> </a:t>
            </a:r>
            <a:r>
              <a:rPr lang="fr-FR" sz="2000" b="1" dirty="0" err="1"/>
              <a:t>volamena</a:t>
            </a:r>
            <a:r>
              <a:rPr lang="fr-FR" sz="2000" b="1" dirty="0"/>
              <a:t> </a:t>
            </a:r>
            <a:r>
              <a:rPr lang="fr-FR" sz="2000" b="1" dirty="0" err="1"/>
              <a:t>hiankohofana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Isiraely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79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9772AF-C616-EA90-E60F-5726796F0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C2B1B3-5F61-524C-4571-87469758F88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0D294-6636-D5BC-56B9-8AD6EA412E41}"/>
              </a:ext>
            </a:extLst>
          </p:cNvPr>
          <p:cNvSpPr txBox="1"/>
          <p:nvPr/>
        </p:nvSpPr>
        <p:spPr>
          <a:xfrm>
            <a:off x="3913238" y="4951737"/>
            <a:ext cx="8072285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en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FIHEMORANA</a:t>
            </a:r>
          </a:p>
        </p:txBody>
      </p:sp>
    </p:spTree>
    <p:extLst>
      <p:ext uri="{BB962C8B-B14F-4D97-AF65-F5344CB8AC3E}">
        <p14:creationId xmlns:p14="http://schemas.microsoft.com/office/powerpoint/2010/main" val="36947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F2426E9-DE19-0CD9-47FF-A6D1EB57E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3781"/>
          </a:xfrm>
          <a:prstGeom prst="rect">
            <a:avLst/>
          </a:prstGeom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 descr="Imagen que contiene cebra, tabla, pantalla, parado&#10;&#10;El contenido generado por IA puede ser incorrecto.">
            <a:extLst>
              <a:ext uri="{FF2B5EF4-FFF2-40B4-BE49-F238E27FC236}">
                <a16:creationId xmlns:a16="http://schemas.microsoft.com/office/drawing/2014/main" id="{64FFD73C-993B-3C3B-9A9B-12F0ECE362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1330496"/>
            <a:ext cx="2342196" cy="27425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7182FBA-FEAC-74ED-7A91-AD2055A4BAFB}"/>
              </a:ext>
            </a:extLst>
          </p:cNvPr>
          <p:cNvSpPr txBox="1"/>
          <p:nvPr/>
        </p:nvSpPr>
        <p:spPr>
          <a:xfrm>
            <a:off x="0" y="-61450"/>
            <a:ext cx="922471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4400" b="1" dirty="0">
                <a:ln/>
                <a:solidFill>
                  <a:schemeClr val="accent3"/>
                </a:solidFill>
              </a:rPr>
              <a:t>NY FAHALEMEN’I ARONA </a:t>
            </a:r>
            <a:endParaRPr lang="en" sz="4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BE8A239-CB95-4A3E-4132-30D28B2E7C54}"/>
              </a:ext>
            </a:extLst>
          </p:cNvPr>
          <p:cNvSpPr txBox="1"/>
          <p:nvPr/>
        </p:nvSpPr>
        <p:spPr>
          <a:xfrm>
            <a:off x="74646" y="417164"/>
            <a:ext cx="9150071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Ary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raha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hitan'i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Arona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izany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nanao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alitara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teo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anoloany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izy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ary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niantso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Arona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ka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nanao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hoe: “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Andro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firavoravoana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ho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an'i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Jehovah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rahampitso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’</a:t>
            </a:r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fr-FR" sz="1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Eksodosy</a:t>
            </a:r>
            <a:r>
              <a:rPr lang="en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32:5)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6566549-ED16-C095-72F8-80176C9232AE}"/>
              </a:ext>
            </a:extLst>
          </p:cNvPr>
          <p:cNvSpPr txBox="1"/>
          <p:nvPr/>
        </p:nvSpPr>
        <p:spPr>
          <a:xfrm>
            <a:off x="2457448" y="1294328"/>
            <a:ext cx="67672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/>
              <a:t>Na dia </a:t>
            </a:r>
            <a:r>
              <a:rPr lang="fr-FR" sz="2000" b="1" dirty="0" err="1"/>
              <a:t>entina</a:t>
            </a:r>
            <a:r>
              <a:rPr lang="fr-FR" sz="2000" b="1" dirty="0"/>
              <a:t> </a:t>
            </a:r>
            <a:r>
              <a:rPr lang="fr-FR" sz="2000" b="1" dirty="0" err="1"/>
              <a:t>milaza</a:t>
            </a:r>
            <a:r>
              <a:rPr lang="fr-FR" sz="2000" b="1" dirty="0"/>
              <a:t> </a:t>
            </a:r>
            <a:r>
              <a:rPr lang="fr-FR" sz="2000" b="1" dirty="0" err="1"/>
              <a:t>hamaroana</a:t>
            </a:r>
            <a:r>
              <a:rPr lang="fr-FR" sz="2000" b="1" dirty="0"/>
              <a:t> </a:t>
            </a:r>
            <a:r>
              <a:rPr lang="fr-FR" sz="2000" b="1" dirty="0" err="1"/>
              <a:t>aza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teny</a:t>
            </a:r>
            <a:r>
              <a:rPr lang="fr-FR" sz="2000" b="1" dirty="0"/>
              <a:t> </a:t>
            </a:r>
            <a:r>
              <a:rPr lang="fr-FR" sz="2000" b="1" dirty="0" err="1"/>
              <a:t>hebreo</a:t>
            </a:r>
            <a:r>
              <a:rPr lang="fr-FR" sz="2000" b="1" dirty="0"/>
              <a:t> </a:t>
            </a:r>
            <a:r>
              <a:rPr lang="fr-FR" sz="2000" b="1" dirty="0" err="1"/>
              <a:t>hoe</a:t>
            </a:r>
            <a:r>
              <a:rPr lang="fr-FR" sz="2000" b="1" dirty="0"/>
              <a:t> </a:t>
            </a:r>
            <a:r>
              <a:rPr lang="fr-FR" sz="2000" b="1" i="1" dirty="0" err="1"/>
              <a:t>elohim</a:t>
            </a:r>
            <a:r>
              <a:rPr lang="fr-FR" sz="2000" b="1" dirty="0"/>
              <a:t>, dia </a:t>
            </a:r>
            <a:r>
              <a:rPr lang="fr-FR" sz="2000" b="1" dirty="0" err="1"/>
              <a:t>matetika</a:t>
            </a:r>
            <a:r>
              <a:rPr lang="fr-FR" sz="2000" b="1" dirty="0"/>
              <a:t> </a:t>
            </a:r>
            <a:r>
              <a:rPr lang="fr-FR" sz="2000" b="1" dirty="0" err="1"/>
              <a:t>izy</a:t>
            </a:r>
            <a:r>
              <a:rPr lang="fr-FR" sz="2000" b="1" dirty="0"/>
              <a:t> </a:t>
            </a:r>
            <a:r>
              <a:rPr lang="fr-FR" sz="2000" b="1" dirty="0" err="1"/>
              <a:t>io</a:t>
            </a:r>
            <a:r>
              <a:rPr lang="fr-FR" sz="2000" b="1" dirty="0"/>
              <a:t> no </a:t>
            </a:r>
            <a:r>
              <a:rPr lang="fr-FR" sz="2000" b="1" dirty="0" err="1"/>
              <a:t>ilazana</a:t>
            </a:r>
            <a:r>
              <a:rPr lang="fr-FR" sz="2000" b="1" dirty="0"/>
              <a:t> </a:t>
            </a:r>
            <a:r>
              <a:rPr lang="fr-FR" sz="2000" b="1" dirty="0" err="1"/>
              <a:t>an’ilay</a:t>
            </a:r>
            <a:r>
              <a:rPr lang="fr-FR" sz="2000" b="1" dirty="0"/>
              <a:t> </a:t>
            </a:r>
            <a:r>
              <a:rPr lang="fr-FR" sz="2000" b="1" dirty="0" err="1"/>
              <a:t>Andriamanitra</a:t>
            </a:r>
            <a:r>
              <a:rPr lang="fr-FR" sz="2000" b="1" dirty="0"/>
              <a:t> </a:t>
            </a:r>
            <a:r>
              <a:rPr lang="fr-FR" sz="2000" b="1" dirty="0" err="1"/>
              <a:t>tokana</a:t>
            </a:r>
            <a:r>
              <a:rPr lang="fr-FR" sz="2000" b="1" dirty="0"/>
              <a:t>: “</a:t>
            </a:r>
            <a:r>
              <a:rPr lang="fr-FR" sz="2000" b="1" dirty="0" err="1"/>
              <a:t>Izaho</a:t>
            </a:r>
            <a:r>
              <a:rPr lang="fr-FR" sz="2000" b="1" dirty="0"/>
              <a:t> no </a:t>
            </a:r>
            <a:r>
              <a:rPr lang="fr-FR" sz="2000" b="1" dirty="0" err="1"/>
              <a:t>Jehovah</a:t>
            </a:r>
            <a:r>
              <a:rPr lang="fr-FR" sz="2000" b="1" dirty="0"/>
              <a:t> </a:t>
            </a:r>
            <a:r>
              <a:rPr lang="fr-FR" sz="2000" b="1" dirty="0" err="1"/>
              <a:t>Andriamanitrao</a:t>
            </a:r>
            <a:r>
              <a:rPr lang="fr-FR" sz="2000" b="1" dirty="0"/>
              <a:t> [</a:t>
            </a:r>
            <a:r>
              <a:rPr lang="fr-FR" sz="2000" b="1" i="1" dirty="0" err="1"/>
              <a:t>elohim</a:t>
            </a:r>
            <a:r>
              <a:rPr lang="fr-FR" sz="2000" b="1" dirty="0"/>
              <a:t>], </a:t>
            </a:r>
            <a:r>
              <a:rPr lang="fr-FR" sz="2000" b="1" dirty="0" err="1"/>
              <a:t>Izay</a:t>
            </a:r>
            <a:r>
              <a:rPr lang="fr-FR" sz="2000" b="1" dirty="0"/>
              <a:t> </a:t>
            </a:r>
            <a:r>
              <a:rPr lang="fr-FR" sz="2000" b="1" dirty="0" err="1"/>
              <a:t>nitondra</a:t>
            </a:r>
            <a:r>
              <a:rPr lang="fr-FR" sz="2000" b="1" dirty="0"/>
              <a:t> </a:t>
            </a:r>
            <a:r>
              <a:rPr lang="fr-FR" sz="2000" b="1" dirty="0" err="1"/>
              <a:t>anao</a:t>
            </a:r>
            <a:r>
              <a:rPr lang="fr-FR" sz="2000" b="1" dirty="0"/>
              <a:t> </a:t>
            </a:r>
            <a:r>
              <a:rPr lang="fr-FR" sz="2000" b="1" dirty="0" err="1"/>
              <a:t>nivoaka</a:t>
            </a:r>
            <a:r>
              <a:rPr lang="fr-FR" sz="2000" b="1" dirty="0"/>
              <a:t> </a:t>
            </a:r>
            <a:r>
              <a:rPr lang="fr-FR" sz="2000" b="1" dirty="0" err="1"/>
              <a:t>avy</a:t>
            </a:r>
            <a:r>
              <a:rPr lang="fr-FR" sz="2000" b="1" dirty="0"/>
              <a:t> </a:t>
            </a:r>
            <a:r>
              <a:rPr lang="fr-FR" sz="2000" b="1" dirty="0" err="1"/>
              <a:t>tany</a:t>
            </a:r>
            <a:r>
              <a:rPr lang="fr-FR" sz="2000" b="1" dirty="0"/>
              <a:t> </a:t>
            </a:r>
            <a:r>
              <a:rPr lang="fr-FR" sz="2000" b="1" dirty="0" err="1"/>
              <a:t>amin'ny</a:t>
            </a:r>
            <a:r>
              <a:rPr lang="fr-FR" sz="2000" b="1" dirty="0"/>
              <a:t> </a:t>
            </a:r>
            <a:r>
              <a:rPr lang="fr-FR" sz="2000" b="1" dirty="0" err="1"/>
              <a:t>tany</a:t>
            </a:r>
            <a:r>
              <a:rPr lang="fr-FR" sz="2000" b="1" dirty="0"/>
              <a:t> </a:t>
            </a:r>
            <a:r>
              <a:rPr lang="fr-FR" sz="2000" b="1" dirty="0" err="1"/>
              <a:t>Egypta</a:t>
            </a:r>
            <a:r>
              <a:rPr lang="fr-FR" sz="2000" b="1" dirty="0"/>
              <a:t>.” (</a:t>
            </a:r>
            <a:r>
              <a:rPr lang="fr-FR" sz="2000" b="1" dirty="0" err="1"/>
              <a:t>Eks</a:t>
            </a:r>
            <a:r>
              <a:rPr lang="en" sz="2000" b="1" dirty="0"/>
              <a:t>. 20:2).</a:t>
            </a:r>
          </a:p>
        </p:txBody>
      </p:sp>
      <p:pic>
        <p:nvPicPr>
          <p:cNvPr id="10" name="Imagen 9" descr="Imagen que contiene montaña, exterior, hombre, mujer&#10;&#10;El contenido generado por IA puede ser incorrecto.">
            <a:extLst>
              <a:ext uri="{FF2B5EF4-FFF2-40B4-BE49-F238E27FC236}">
                <a16:creationId xmlns:a16="http://schemas.microsoft.com/office/drawing/2014/main" id="{4D27BCF1-26B7-74F4-E630-740B0A9B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7779" y="4119275"/>
            <a:ext cx="2451720" cy="2508926"/>
          </a:xfrm>
          <a:prstGeom prst="rect">
            <a:avLst/>
          </a:prstGeom>
          <a:ln w="38100" cap="sq">
            <a:solidFill>
              <a:srgbClr val="940C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Un grupo de personas paradas en una montaña&#10;&#10;El contenido generado por IA puede ser incorrecto.">
            <a:extLst>
              <a:ext uri="{FF2B5EF4-FFF2-40B4-BE49-F238E27FC236}">
                <a16:creationId xmlns:a16="http://schemas.microsoft.com/office/drawing/2014/main" id="{991929F4-42DE-1760-C7EB-F3174C4F93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9365" y="201443"/>
            <a:ext cx="2762984" cy="3400862"/>
          </a:xfrm>
          <a:prstGeom prst="rect">
            <a:avLst/>
          </a:prstGeom>
          <a:ln w="88900" cap="sq" cmpd="thickThin">
            <a:solidFill>
              <a:srgbClr val="FF85D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8" name="Imagen 17" descr="Dibujo animado de un personaje con la boca abierta&#10;&#10;El contenido generado por IA puede ser incorrecto.">
            <a:extLst>
              <a:ext uri="{FF2B5EF4-FFF2-40B4-BE49-F238E27FC236}">
                <a16:creationId xmlns:a16="http://schemas.microsoft.com/office/drawing/2014/main" id="{17792EC8-A06F-5F62-4403-E8825B592F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4460189"/>
            <a:ext cx="2846172" cy="2134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7C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0CE8C8E-F2EC-C667-3245-60F9133EC3FA}"/>
              </a:ext>
            </a:extLst>
          </p:cNvPr>
          <p:cNvSpPr txBox="1"/>
          <p:nvPr/>
        </p:nvSpPr>
        <p:spPr>
          <a:xfrm>
            <a:off x="3093663" y="4314517"/>
            <a:ext cx="66133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/>
              <a:t>Ny </a:t>
            </a:r>
            <a:r>
              <a:rPr lang="fr-FR" sz="2000" b="1" dirty="0" err="1"/>
              <a:t>fisalasalan’i</a:t>
            </a:r>
            <a:r>
              <a:rPr lang="fr-FR" sz="2000" b="1" dirty="0"/>
              <a:t> </a:t>
            </a:r>
            <a:r>
              <a:rPr lang="fr-FR" sz="2000" b="1" dirty="0" err="1"/>
              <a:t>Arona</a:t>
            </a:r>
            <a:r>
              <a:rPr lang="fr-FR" sz="2000" b="1" dirty="0"/>
              <a:t> </a:t>
            </a:r>
            <a:r>
              <a:rPr lang="fr-FR" sz="2000" b="1" dirty="0" err="1"/>
              <a:t>voalohany</a:t>
            </a:r>
            <a:r>
              <a:rPr lang="fr-FR" sz="2000" b="1" dirty="0"/>
              <a:t> </a:t>
            </a:r>
            <a:r>
              <a:rPr lang="fr-FR" sz="2000" b="1" dirty="0" err="1"/>
              <a:t>tamin’ny</a:t>
            </a:r>
            <a:r>
              <a:rPr lang="fr-FR" sz="2000" b="1" dirty="0"/>
              <a:t> </a:t>
            </a:r>
            <a:r>
              <a:rPr lang="fr-FR" sz="2000" b="1" dirty="0" err="1"/>
              <a:t>fiezahana</a:t>
            </a:r>
            <a:r>
              <a:rPr lang="fr-FR" sz="2000" b="1" dirty="0"/>
              <a:t> </a:t>
            </a:r>
            <a:r>
              <a:rPr lang="fr-FR" sz="2000" b="1" dirty="0" err="1"/>
              <a:t>hampiheotra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olona</a:t>
            </a:r>
            <a:r>
              <a:rPr lang="fr-FR" sz="2000" b="1" dirty="0"/>
              <a:t> (</a:t>
            </a:r>
            <a:r>
              <a:rPr lang="fr-FR" sz="2000" b="1" dirty="0" err="1"/>
              <a:t>Eks</a:t>
            </a:r>
            <a:r>
              <a:rPr lang="fr-FR" sz="2000" b="1" dirty="0"/>
              <a:t>. 32:2) no </a:t>
            </a:r>
            <a:r>
              <a:rPr lang="fr-FR" sz="2000" b="1" dirty="0" err="1"/>
              <a:t>nahatonga</a:t>
            </a:r>
            <a:r>
              <a:rPr lang="fr-FR" sz="2000" b="1" dirty="0"/>
              <a:t> </a:t>
            </a:r>
            <a:r>
              <a:rPr lang="fr-FR" sz="2000" b="1" dirty="0" err="1"/>
              <a:t>azy</a:t>
            </a:r>
            <a:r>
              <a:rPr lang="fr-FR" sz="2000" b="1" dirty="0"/>
              <a:t> </a:t>
            </a:r>
            <a:r>
              <a:rPr lang="fr-FR" sz="2000" b="1" dirty="0" err="1"/>
              <a:t>hitarika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fihemorana</a:t>
            </a:r>
            <a:r>
              <a:rPr lang="fr-FR" sz="2000" b="1" dirty="0"/>
              <a:t>, </a:t>
            </a:r>
            <a:r>
              <a:rPr lang="fr-FR" sz="2000" b="1" dirty="0" err="1"/>
              <a:t>raha</a:t>
            </a:r>
            <a:r>
              <a:rPr lang="fr-FR" sz="2000" b="1" dirty="0"/>
              <a:t> </a:t>
            </a:r>
            <a:r>
              <a:rPr lang="fr-FR" sz="2000" b="1" dirty="0" err="1"/>
              <a:t>tokony</a:t>
            </a:r>
            <a:r>
              <a:rPr lang="fr-FR" sz="2000" b="1" dirty="0"/>
              <a:t> </a:t>
            </a:r>
            <a:r>
              <a:rPr lang="fr-FR" sz="2000" b="1" dirty="0" err="1"/>
              <a:t>hanafoana</a:t>
            </a:r>
            <a:r>
              <a:rPr lang="fr-FR" sz="2000" b="1" dirty="0"/>
              <a:t> </a:t>
            </a:r>
            <a:r>
              <a:rPr lang="fr-FR" sz="2000" b="1" dirty="0" err="1"/>
              <a:t>izany</a:t>
            </a:r>
            <a:r>
              <a:rPr lang="fr-FR" sz="2000" b="1" dirty="0"/>
              <a:t> </a:t>
            </a:r>
            <a:r>
              <a:rPr lang="fr-FR" sz="2000" b="1" dirty="0" err="1"/>
              <a:t>izy</a:t>
            </a:r>
            <a:r>
              <a:rPr lang="en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1952273-BFBF-78A6-4571-43F1D641F0EA}"/>
              </a:ext>
            </a:extLst>
          </p:cNvPr>
          <p:cNvSpPr txBox="1"/>
          <p:nvPr/>
        </p:nvSpPr>
        <p:spPr>
          <a:xfrm>
            <a:off x="3093663" y="5226784"/>
            <a:ext cx="66154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Raha</a:t>
            </a:r>
            <a:r>
              <a:rPr lang="fr-FR" sz="2000" b="1" dirty="0"/>
              <a:t> </a:t>
            </a:r>
            <a:r>
              <a:rPr lang="fr-FR" sz="2000" b="1" dirty="0" err="1"/>
              <a:t>tokony</a:t>
            </a:r>
            <a:r>
              <a:rPr lang="fr-FR" sz="2000" b="1" dirty="0"/>
              <a:t> ho </a:t>
            </a:r>
            <a:r>
              <a:rPr lang="fr-FR" sz="2000" b="1" dirty="0" err="1"/>
              <a:t>nampahatsiahy</a:t>
            </a:r>
            <a:r>
              <a:rPr lang="fr-FR" sz="2000" b="1" dirty="0"/>
              <a:t> </a:t>
            </a:r>
            <a:r>
              <a:rPr lang="fr-FR" sz="2000" b="1" dirty="0" err="1"/>
              <a:t>azy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fandrarana</a:t>
            </a:r>
            <a:r>
              <a:rPr lang="fr-FR" sz="2000" b="1" dirty="0"/>
              <a:t> </a:t>
            </a:r>
            <a:r>
              <a:rPr lang="fr-FR" sz="2000" b="1" dirty="0" err="1"/>
              <a:t>amin'ny</a:t>
            </a:r>
            <a:r>
              <a:rPr lang="fr-FR" sz="2000" b="1" dirty="0"/>
              <a:t> </a:t>
            </a:r>
            <a:r>
              <a:rPr lang="fr-FR" sz="2000" b="1" dirty="0" err="1"/>
              <a:t>fanaovana</a:t>
            </a:r>
            <a:r>
              <a:rPr lang="fr-FR" sz="2000" b="1" dirty="0"/>
              <a:t> </a:t>
            </a:r>
            <a:r>
              <a:rPr lang="fr-FR" sz="2000" b="1" dirty="0" err="1"/>
              <a:t>sampy</a:t>
            </a:r>
            <a:r>
              <a:rPr lang="fr-FR" sz="2000" b="1" dirty="0"/>
              <a:t> i </a:t>
            </a:r>
            <a:r>
              <a:rPr lang="fr-FR" sz="2000" b="1" dirty="0" err="1"/>
              <a:t>Arona</a:t>
            </a:r>
            <a:r>
              <a:rPr lang="fr-FR" sz="2000" b="1" dirty="0"/>
              <a:t>, dia </a:t>
            </a:r>
            <a:r>
              <a:rPr lang="fr-FR" sz="2000" b="1" dirty="0" err="1"/>
              <a:t>nanao</a:t>
            </a:r>
            <a:r>
              <a:rPr lang="fr-FR" sz="2000" b="1" dirty="0"/>
              <a:t> </a:t>
            </a:r>
            <a:r>
              <a:rPr lang="fr-FR" sz="2000" b="1" dirty="0" err="1"/>
              <a:t>ombilahy</a:t>
            </a:r>
            <a:r>
              <a:rPr lang="fr-FR" sz="2000" b="1" dirty="0"/>
              <a:t> </a:t>
            </a:r>
            <a:r>
              <a:rPr lang="fr-FR" sz="2000" b="1" dirty="0" err="1"/>
              <a:t>kely</a:t>
            </a:r>
            <a:r>
              <a:rPr lang="fr-FR" sz="2000" b="1" dirty="0"/>
              <a:t> </a:t>
            </a:r>
            <a:r>
              <a:rPr lang="fr-FR" sz="2000" b="1" dirty="0" err="1"/>
              <a:t>volamena</a:t>
            </a:r>
            <a:r>
              <a:rPr lang="fr-FR" sz="2000" b="1" dirty="0"/>
              <a:t> ho </a:t>
            </a:r>
            <a:r>
              <a:rPr lang="fr-FR" sz="2000" b="1" dirty="0" err="1"/>
              <a:t>azy</a:t>
            </a:r>
            <a:r>
              <a:rPr lang="fr-FR" sz="2000" b="1" dirty="0"/>
              <a:t> </a:t>
            </a:r>
            <a:r>
              <a:rPr lang="fr-FR" sz="2000" b="1" dirty="0" err="1"/>
              <a:t>ireo</a:t>
            </a:r>
            <a:r>
              <a:rPr lang="fr-FR" sz="2000" b="1" dirty="0"/>
              <a:t> </a:t>
            </a:r>
            <a:r>
              <a:rPr lang="fr-FR" sz="2000" b="1" dirty="0" err="1"/>
              <a:t>indray</a:t>
            </a:r>
            <a:r>
              <a:rPr lang="fr-FR" sz="2000" b="1" dirty="0"/>
              <a:t>, </a:t>
            </a:r>
            <a:r>
              <a:rPr lang="fr-FR" sz="2000" b="1" dirty="0" err="1"/>
              <a:t>sady</a:t>
            </a:r>
            <a:r>
              <a:rPr lang="fr-FR" sz="2000" b="1" dirty="0"/>
              <a:t> </a:t>
            </a:r>
            <a:r>
              <a:rPr lang="fr-FR" sz="2000" b="1" dirty="0" err="1"/>
              <a:t>nanambara</a:t>
            </a:r>
            <a:r>
              <a:rPr lang="fr-FR" sz="2000" b="1" dirty="0"/>
              <a:t> </a:t>
            </a:r>
            <a:r>
              <a:rPr lang="fr-FR" sz="2000" b="1" dirty="0" err="1"/>
              <a:t>hoe</a:t>
            </a:r>
            <a:r>
              <a:rPr lang="fr-FR" sz="2000" b="1" dirty="0"/>
              <a:t>: “Io no </a:t>
            </a:r>
            <a:r>
              <a:rPr lang="fr-FR" sz="2000" b="1" dirty="0" err="1"/>
              <a:t>andriamanitrao</a:t>
            </a:r>
            <a:r>
              <a:rPr lang="fr-FR" sz="2000" b="1" dirty="0"/>
              <a:t> [</a:t>
            </a:r>
            <a:r>
              <a:rPr lang="fr-FR" sz="2000" b="1" i="1" dirty="0" err="1"/>
              <a:t>elohim</a:t>
            </a:r>
            <a:r>
              <a:rPr lang="fr-FR" sz="2000" b="1" dirty="0"/>
              <a:t>], </a:t>
            </a:r>
            <a:r>
              <a:rPr lang="fr-FR" sz="2000" b="1" dirty="0" err="1"/>
              <a:t>ry</a:t>
            </a:r>
            <a:r>
              <a:rPr lang="fr-FR" sz="2000" b="1" dirty="0"/>
              <a:t> </a:t>
            </a:r>
            <a:r>
              <a:rPr lang="fr-FR" sz="2000" b="1" dirty="0" err="1"/>
              <a:t>Isiraely</a:t>
            </a:r>
            <a:r>
              <a:rPr lang="fr-FR" sz="2000" b="1" dirty="0"/>
              <a:t>, </a:t>
            </a:r>
            <a:r>
              <a:rPr lang="fr-FR" sz="2000" b="1" dirty="0" err="1"/>
              <a:t>izay</a:t>
            </a:r>
            <a:r>
              <a:rPr lang="fr-FR" sz="2000" b="1" dirty="0"/>
              <a:t> </a:t>
            </a:r>
            <a:r>
              <a:rPr lang="fr-FR" sz="2000" b="1" dirty="0" err="1"/>
              <a:t>nitondra</a:t>
            </a:r>
            <a:r>
              <a:rPr lang="fr-FR" sz="2000" b="1" dirty="0"/>
              <a:t> </a:t>
            </a:r>
            <a:r>
              <a:rPr lang="fr-FR" sz="2000" b="1" dirty="0" err="1"/>
              <a:t>anao</a:t>
            </a:r>
            <a:r>
              <a:rPr lang="fr-FR" sz="2000" b="1" dirty="0"/>
              <a:t> </a:t>
            </a:r>
            <a:r>
              <a:rPr lang="fr-FR" sz="2000" b="1" dirty="0" err="1"/>
              <a:t>niakatra</a:t>
            </a:r>
            <a:r>
              <a:rPr lang="fr-FR" sz="2000" b="1" dirty="0"/>
              <a:t> </a:t>
            </a:r>
            <a:r>
              <a:rPr lang="fr-FR" sz="2000" b="1" dirty="0" err="1"/>
              <a:t>avy</a:t>
            </a:r>
            <a:r>
              <a:rPr lang="fr-FR" sz="2000" b="1" dirty="0"/>
              <a:t> </a:t>
            </a:r>
            <a:r>
              <a:rPr lang="fr-FR" sz="2000" b="1" dirty="0" err="1"/>
              <a:t>tany</a:t>
            </a:r>
            <a:r>
              <a:rPr lang="fr-FR" sz="2000" b="1" dirty="0"/>
              <a:t> </a:t>
            </a:r>
            <a:r>
              <a:rPr lang="fr-FR" sz="2000" b="1" dirty="0" err="1"/>
              <a:t>amin'ny</a:t>
            </a:r>
            <a:r>
              <a:rPr lang="fr-FR" sz="2000" b="1" dirty="0"/>
              <a:t> </a:t>
            </a:r>
            <a:r>
              <a:rPr lang="fr-FR" sz="2000" b="1" dirty="0" err="1"/>
              <a:t>tany</a:t>
            </a:r>
            <a:r>
              <a:rPr lang="fr-FR" sz="2000" b="1" dirty="0"/>
              <a:t> </a:t>
            </a:r>
            <a:r>
              <a:rPr lang="fr-FR" sz="2000" b="1" dirty="0" err="1"/>
              <a:t>Egypta</a:t>
            </a:r>
            <a:r>
              <a:rPr lang="fr-FR" sz="2000" b="1" dirty="0"/>
              <a:t>!” (</a:t>
            </a:r>
            <a:r>
              <a:rPr lang="fr-FR" sz="2000" b="1" dirty="0" err="1"/>
              <a:t>Eks</a:t>
            </a:r>
            <a:r>
              <a:rPr lang="en" sz="2000" b="1" dirty="0"/>
              <a:t>. 32:4).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D7A2A0-1F61-5B17-083B-206CA99D6ED1}"/>
              </a:ext>
            </a:extLst>
          </p:cNvPr>
          <p:cNvSpPr txBox="1"/>
          <p:nvPr/>
        </p:nvSpPr>
        <p:spPr>
          <a:xfrm>
            <a:off x="2484949" y="2786697"/>
            <a:ext cx="671226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Tamin'ny</a:t>
            </a:r>
            <a:r>
              <a:rPr lang="fr-FR" sz="2000" b="1" dirty="0"/>
              <a:t>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nahateo</a:t>
            </a:r>
            <a:r>
              <a:rPr lang="fr-FR" sz="2000" b="1" dirty="0"/>
              <a:t> </a:t>
            </a:r>
            <a:r>
              <a:rPr lang="fr-FR" sz="2000" b="1" dirty="0" err="1"/>
              <a:t>an'i</a:t>
            </a:r>
            <a:r>
              <a:rPr lang="fr-FR" sz="2000" b="1" dirty="0"/>
              <a:t> </a:t>
            </a:r>
            <a:r>
              <a:rPr lang="fr-FR" sz="2000" b="1" dirty="0" err="1"/>
              <a:t>Mosesy</a:t>
            </a:r>
            <a:r>
              <a:rPr lang="fr-FR" sz="2000" b="1" dirty="0"/>
              <a:t>, dia </a:t>
            </a:r>
            <a:r>
              <a:rPr lang="fr-FR" sz="2000" b="1" dirty="0" err="1"/>
              <a:t>nangataka</a:t>
            </a:r>
            <a:r>
              <a:rPr lang="fr-FR" sz="2000" b="1" dirty="0"/>
              <a:t> </a:t>
            </a:r>
            <a:r>
              <a:rPr lang="fr-FR" sz="2000" b="1" dirty="0" err="1"/>
              <a:t>an’i</a:t>
            </a:r>
            <a:r>
              <a:rPr lang="fr-FR" sz="2000" b="1" dirty="0"/>
              <a:t> </a:t>
            </a:r>
            <a:r>
              <a:rPr lang="fr-FR" sz="2000" b="1" dirty="0" err="1"/>
              <a:t>Arona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vahoaka</a:t>
            </a:r>
            <a:r>
              <a:rPr lang="fr-FR" sz="2000" b="1" dirty="0"/>
              <a:t> </a:t>
            </a:r>
            <a:r>
              <a:rPr lang="fr-FR" sz="2000" b="1" dirty="0" err="1"/>
              <a:t>hanao</a:t>
            </a:r>
            <a:r>
              <a:rPr lang="fr-FR" sz="2000" b="1" dirty="0"/>
              <a:t> </a:t>
            </a:r>
            <a:r>
              <a:rPr lang="fr-FR" sz="2000" b="1" dirty="0" err="1"/>
              <a:t>andriamanitra</a:t>
            </a:r>
            <a:r>
              <a:rPr lang="fr-FR" sz="2000" b="1" dirty="0"/>
              <a:t> </a:t>
            </a:r>
            <a:r>
              <a:rPr lang="fr-FR" sz="2000" b="1" dirty="0" err="1"/>
              <a:t>hita</a:t>
            </a:r>
            <a:r>
              <a:rPr lang="fr-FR" sz="2000" b="1" dirty="0"/>
              <a:t> maso ho </a:t>
            </a:r>
            <a:r>
              <a:rPr lang="fr-FR" sz="2000" b="1" dirty="0" err="1"/>
              <a:t>azy</a:t>
            </a:r>
            <a:r>
              <a:rPr lang="fr-FR" sz="2000" b="1" dirty="0"/>
              <a:t> </a:t>
            </a:r>
            <a:r>
              <a:rPr lang="fr-FR" sz="2000" b="1" dirty="0" err="1"/>
              <a:t>sy</a:t>
            </a:r>
            <a:r>
              <a:rPr lang="fr-FR" sz="2000" b="1" dirty="0"/>
              <a:t> ho </a:t>
            </a:r>
            <a:r>
              <a:rPr lang="fr-FR" sz="2000" b="1" dirty="0" err="1"/>
              <a:t>azony</a:t>
            </a:r>
            <a:r>
              <a:rPr lang="fr-FR" sz="2000" b="1" dirty="0"/>
              <a:t> </a:t>
            </a:r>
            <a:r>
              <a:rPr lang="fr-FR" sz="2000" b="1" dirty="0" err="1"/>
              <a:t>ivavahana</a:t>
            </a:r>
            <a:r>
              <a:rPr lang="fr-FR" sz="2000" b="1" dirty="0"/>
              <a:t> (</a:t>
            </a:r>
            <a:r>
              <a:rPr lang="fr-FR" sz="2000" b="1" dirty="0" err="1"/>
              <a:t>Eks</a:t>
            </a:r>
            <a:r>
              <a:rPr lang="fr-FR" sz="2000" b="1" dirty="0"/>
              <a:t>. 32:1). </a:t>
            </a:r>
            <a:r>
              <a:rPr lang="fr-FR" sz="2000" b="1" dirty="0" err="1"/>
              <a:t>Vetivety</a:t>
            </a:r>
            <a:r>
              <a:rPr lang="fr-FR" sz="2000" b="1" dirty="0"/>
              <a:t> dia </a:t>
            </a:r>
            <a:r>
              <a:rPr lang="fr-FR" sz="2000" b="1" dirty="0" err="1"/>
              <a:t>hadinony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didy</a:t>
            </a:r>
            <a:r>
              <a:rPr lang="fr-FR" sz="2000" b="1" dirty="0"/>
              <a:t> </a:t>
            </a:r>
            <a:r>
              <a:rPr lang="fr-FR" sz="2000" b="1" dirty="0" err="1"/>
              <a:t>izay</a:t>
            </a:r>
            <a:r>
              <a:rPr lang="fr-FR" sz="2000" b="1" dirty="0"/>
              <a:t> </a:t>
            </a:r>
            <a:r>
              <a:rPr lang="fr-FR" sz="2000" b="1" dirty="0" err="1"/>
              <a:t>noraisiny</a:t>
            </a:r>
            <a:r>
              <a:rPr lang="fr-FR" sz="2000" b="1" dirty="0"/>
              <a:t> </a:t>
            </a:r>
            <a:r>
              <a:rPr lang="fr-FR" sz="2000" b="1" dirty="0" err="1"/>
              <a:t>sy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fanekena</a:t>
            </a:r>
            <a:r>
              <a:rPr lang="fr-FR" sz="2000" b="1" dirty="0"/>
              <a:t> </a:t>
            </a:r>
            <a:r>
              <a:rPr lang="fr-FR" sz="2000" b="1" dirty="0" err="1"/>
              <a:t>hankatò</a:t>
            </a:r>
            <a:r>
              <a:rPr lang="fr-FR" sz="2000" b="1" dirty="0"/>
              <a:t> </a:t>
            </a:r>
            <a:r>
              <a:rPr lang="fr-FR" sz="2000" b="1" dirty="0" err="1"/>
              <a:t>izay</a:t>
            </a:r>
            <a:r>
              <a:rPr lang="fr-FR" sz="2000" b="1" dirty="0"/>
              <a:t> </a:t>
            </a:r>
            <a:r>
              <a:rPr lang="fr-FR" sz="2000" b="1" dirty="0" err="1"/>
              <a:t>nataony</a:t>
            </a:r>
            <a:r>
              <a:rPr lang="fr-FR" sz="2000" b="1" dirty="0"/>
              <a:t> (</a:t>
            </a:r>
            <a:r>
              <a:rPr lang="fr-FR" sz="2000" b="1" dirty="0" err="1"/>
              <a:t>Eks</a:t>
            </a:r>
            <a:r>
              <a:rPr lang="en" sz="2000" b="1" dirty="0"/>
              <a:t>. 24:7).</a:t>
            </a:r>
          </a:p>
        </p:txBody>
      </p:sp>
    </p:spTree>
    <p:extLst>
      <p:ext uri="{BB962C8B-B14F-4D97-AF65-F5344CB8AC3E}">
        <p14:creationId xmlns:p14="http://schemas.microsoft.com/office/powerpoint/2010/main" val="354303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FBA31AA-18C1-B9D7-4144-528EF2C54E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35596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39000">
                <a:srgbClr val="FFAC9A"/>
              </a:gs>
              <a:gs pos="100000">
                <a:srgbClr val="FFAC9A"/>
              </a:gs>
            </a:gsLst>
          </a:gra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1C95C65-0F1F-6675-C364-1F91FCFFD727}"/>
              </a:ext>
            </a:extLst>
          </p:cNvPr>
          <p:cNvSpPr txBox="1"/>
          <p:nvPr/>
        </p:nvSpPr>
        <p:spPr>
          <a:xfrm>
            <a:off x="0" y="-571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NY FETIN’NY OMBILAHY KELY </a:t>
            </a:r>
            <a:endParaRPr lang="en" sz="4400" b="1" spc="6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F250E05-BD43-1A87-663A-1B9400F0C77D}"/>
              </a:ext>
            </a:extLst>
          </p:cNvPr>
          <p:cNvSpPr txBox="1"/>
          <p:nvPr/>
        </p:nvSpPr>
        <p:spPr>
          <a:xfrm>
            <a:off x="0" y="512266"/>
            <a:ext cx="7820025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nifoha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maraina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koa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olona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ka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nanatitra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fanatitra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dorana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sy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nitondra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fanati-pihavanana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ary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nipetraka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hihinana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sy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hisotro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olona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nitsangana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hilalao</a:t>
            </a:r>
            <a:r>
              <a:rPr lang="en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(</a:t>
            </a:r>
            <a:r>
              <a:rPr lang="fr-FR" sz="14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Eksodosy</a:t>
            </a:r>
            <a:r>
              <a:rPr lang="en" sz="14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32:6)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C6494DB-8C97-BB77-8E51-5A2B795A30B1}"/>
              </a:ext>
            </a:extLst>
          </p:cNvPr>
          <p:cNvSpPr txBox="1"/>
          <p:nvPr/>
        </p:nvSpPr>
        <p:spPr>
          <a:xfrm>
            <a:off x="138684" y="1396007"/>
            <a:ext cx="76813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Nampietry</a:t>
            </a:r>
            <a:r>
              <a:rPr lang="fr-FR" sz="2000" b="1" dirty="0"/>
              <a:t> </a:t>
            </a:r>
            <a:r>
              <a:rPr lang="fr-FR" sz="2000" b="1" dirty="0" err="1"/>
              <a:t>an’ilay</a:t>
            </a:r>
            <a:r>
              <a:rPr lang="fr-FR" sz="2000" b="1" dirty="0"/>
              <a:t> </a:t>
            </a:r>
            <a:r>
              <a:rPr lang="fr-FR" sz="2000" b="1" dirty="0" err="1"/>
              <a:t>Andriamanitra</a:t>
            </a:r>
            <a:r>
              <a:rPr lang="fr-FR" sz="2000" b="1" dirty="0"/>
              <a:t> </a:t>
            </a:r>
            <a:r>
              <a:rPr lang="fr-FR" sz="2000" b="1" dirty="0" err="1"/>
              <a:t>Tsitoha</a:t>
            </a:r>
            <a:r>
              <a:rPr lang="fr-FR" sz="2000" b="1" dirty="0"/>
              <a:t> ho </a:t>
            </a:r>
            <a:r>
              <a:rPr lang="fr-FR" sz="2000" b="1" dirty="0" err="1"/>
              <a:t>amin'ny</a:t>
            </a:r>
            <a:r>
              <a:rPr lang="fr-FR" sz="2000" b="1" dirty="0"/>
              <a:t> </a:t>
            </a:r>
            <a:r>
              <a:rPr lang="fr-FR" sz="2000" b="1" dirty="0" err="1"/>
              <a:t>endrika</a:t>
            </a:r>
            <a:r>
              <a:rPr lang="fr-FR" sz="2000" b="1" dirty="0"/>
              <a:t> </a:t>
            </a:r>
            <a:r>
              <a:rPr lang="fr-FR" sz="2000" b="1" dirty="0" err="1"/>
              <a:t>biby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Isiraelita</a:t>
            </a:r>
            <a:r>
              <a:rPr lang="fr-FR" sz="2000" b="1" dirty="0"/>
              <a:t>, </a:t>
            </a:r>
            <a:r>
              <a:rPr lang="fr-FR" sz="2000" b="1" dirty="0" err="1"/>
              <a:t>tamin’ny</a:t>
            </a:r>
            <a:r>
              <a:rPr lang="fr-FR" sz="2000" b="1" dirty="0"/>
              <a:t> </a:t>
            </a:r>
            <a:r>
              <a:rPr lang="fr-FR" sz="2000" b="1" dirty="0" err="1"/>
              <a:t>nanaovany</a:t>
            </a:r>
            <a:r>
              <a:rPr lang="fr-FR" sz="2000" b="1" dirty="0"/>
              <a:t> </a:t>
            </a:r>
            <a:r>
              <a:rPr lang="fr-FR" sz="2000" b="1" dirty="0" err="1"/>
              <a:t>sampy</a:t>
            </a:r>
            <a:r>
              <a:rPr lang="fr-FR" sz="2000" b="1" dirty="0"/>
              <a:t> </a:t>
            </a:r>
            <a:r>
              <a:rPr lang="fr-FR" sz="2000" b="1" dirty="0" err="1"/>
              <a:t>miendrika</a:t>
            </a:r>
            <a:r>
              <a:rPr lang="fr-FR" sz="2000" b="1" dirty="0"/>
              <a:t> </a:t>
            </a:r>
            <a:r>
              <a:rPr lang="fr-FR" sz="2000" b="1" dirty="0" err="1"/>
              <a:t>ombilahy</a:t>
            </a:r>
            <a:r>
              <a:rPr lang="fr-FR" sz="2000" b="1" dirty="0"/>
              <a:t> </a:t>
            </a:r>
            <a:r>
              <a:rPr lang="fr-FR" sz="2000" b="1" dirty="0" err="1"/>
              <a:t>kely</a:t>
            </a:r>
            <a:r>
              <a:rPr lang="fr-FR" sz="2000" b="1" dirty="0"/>
              <a:t>, ka </a:t>
            </a:r>
            <a:r>
              <a:rPr lang="fr-FR" sz="2000" b="1" dirty="0" err="1"/>
              <a:t>nanompoany</a:t>
            </a:r>
            <a:r>
              <a:rPr lang="fr-FR" sz="2000" b="1" dirty="0"/>
              <a:t> </a:t>
            </a:r>
            <a:r>
              <a:rPr lang="fr-FR" sz="2000" b="1" dirty="0" err="1"/>
              <a:t>voary</a:t>
            </a:r>
            <a:r>
              <a:rPr lang="fr-FR" sz="2000" b="1" dirty="0"/>
              <a:t> </a:t>
            </a:r>
            <a:r>
              <a:rPr lang="fr-FR" sz="2000" b="1" dirty="0" err="1"/>
              <a:t>noforonina</a:t>
            </a:r>
            <a:r>
              <a:rPr lang="fr-FR" sz="2000" b="1" dirty="0"/>
              <a:t> fa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Mpamorona</a:t>
            </a:r>
            <a:r>
              <a:rPr lang="fr-FR" sz="2000" b="1" dirty="0"/>
              <a:t> </a:t>
            </a:r>
            <a:r>
              <a:rPr lang="en" sz="2000" b="1" dirty="0"/>
              <a:t>(Rom. 1:23).</a:t>
            </a:r>
          </a:p>
        </p:txBody>
      </p:sp>
      <p:pic>
        <p:nvPicPr>
          <p:cNvPr id="4" name="Imagen 3" descr="Imagen que contiene exterior, montaña, grupo, gente&#10;&#10;El contenido generado por IA puede ser incorrecto.">
            <a:extLst>
              <a:ext uri="{FF2B5EF4-FFF2-40B4-BE49-F238E27FC236}">
                <a16:creationId xmlns:a16="http://schemas.microsoft.com/office/drawing/2014/main" id="{4D8CF8DB-F43F-A96A-4B9F-7C7A693467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20025" y="683715"/>
            <a:ext cx="4233291" cy="27821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5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par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64A2D1AC-C3CE-1A98-97AE-F7398B92B30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60" y="3552825"/>
            <a:ext cx="4502759" cy="2246376"/>
          </a:xfrm>
          <a:prstGeom prst="snip2DiagRect">
            <a:avLst>
              <a:gd name="adj1" fmla="val 18657"/>
              <a:gd name="adj2" fmla="val 0"/>
            </a:avLst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a persona en frente de fuego&#10;&#10;El contenido generado por IA puede ser incorrecto.">
            <a:extLst>
              <a:ext uri="{FF2B5EF4-FFF2-40B4-BE49-F238E27FC236}">
                <a16:creationId xmlns:a16="http://schemas.microsoft.com/office/drawing/2014/main" id="{12390C5E-5018-47CD-5DF0-1D52435F52E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861" y="4810019"/>
            <a:ext cx="2904651" cy="1974841"/>
          </a:xfrm>
          <a:prstGeom prst="snip2DiagRect">
            <a:avLst>
              <a:gd name="adj1" fmla="val 9753"/>
              <a:gd name="adj2" fmla="val 37737"/>
            </a:avLst>
          </a:prstGeom>
          <a:solidFill>
            <a:srgbClr val="FFFFFF">
              <a:shade val="85000"/>
            </a:srgbClr>
          </a:solidFill>
          <a:ln w="76200" cap="sq">
            <a:solidFill>
              <a:srgbClr val="C4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E481141-4E0F-54DC-D5C5-F7410CB40A08}"/>
              </a:ext>
            </a:extLst>
          </p:cNvPr>
          <p:cNvSpPr txBox="1"/>
          <p:nvPr/>
        </p:nvSpPr>
        <p:spPr>
          <a:xfrm>
            <a:off x="4817488" y="3483411"/>
            <a:ext cx="72358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/>
              <a:t>Tena </a:t>
            </a:r>
            <a:r>
              <a:rPr lang="fr-FR" sz="2000" b="1" dirty="0" err="1"/>
              <a:t>niala</a:t>
            </a:r>
            <a:r>
              <a:rPr lang="fr-FR" sz="2000" b="1" dirty="0"/>
              <a:t> </a:t>
            </a:r>
            <a:r>
              <a:rPr lang="fr-FR" sz="2000" b="1" dirty="0" err="1"/>
              <a:t>tamin’ny</a:t>
            </a:r>
            <a:r>
              <a:rPr lang="fr-FR" sz="2000" b="1" dirty="0"/>
              <a:t> </a:t>
            </a:r>
            <a:r>
              <a:rPr lang="fr-FR" sz="2000" b="1" dirty="0" err="1"/>
              <a:t>fanompoana</a:t>
            </a:r>
            <a:r>
              <a:rPr lang="fr-FR" sz="2000" b="1" dirty="0"/>
              <a:t> </a:t>
            </a:r>
            <a:r>
              <a:rPr lang="fr-FR" sz="2000" b="1" dirty="0" err="1"/>
              <a:t>an’Andriamanitra</a:t>
            </a:r>
            <a:r>
              <a:rPr lang="fr-FR" sz="2000" b="1" dirty="0"/>
              <a:t> ho </a:t>
            </a:r>
            <a:r>
              <a:rPr lang="fr-FR" sz="2000" b="1" dirty="0" err="1"/>
              <a:t>amin’ny</a:t>
            </a:r>
            <a:r>
              <a:rPr lang="fr-FR" sz="2000" b="1" dirty="0"/>
              <a:t> </a:t>
            </a:r>
            <a:r>
              <a:rPr lang="fr-FR" sz="2000" b="1" dirty="0" err="1"/>
              <a:t>fanompoana</a:t>
            </a:r>
            <a:r>
              <a:rPr lang="fr-FR" sz="2000" b="1" dirty="0"/>
              <a:t> </a:t>
            </a:r>
            <a:r>
              <a:rPr lang="fr-FR" sz="2000" b="1" dirty="0" err="1"/>
              <a:t>demonia</a:t>
            </a:r>
            <a:r>
              <a:rPr lang="fr-FR" sz="2000" b="1" dirty="0"/>
              <a:t> </a:t>
            </a:r>
            <a:r>
              <a:rPr lang="fr-FR" sz="2000" b="1" dirty="0" err="1"/>
              <a:t>izy</a:t>
            </a:r>
            <a:r>
              <a:rPr lang="fr-FR" sz="2000" b="1" dirty="0"/>
              <a:t> (</a:t>
            </a:r>
            <a:r>
              <a:rPr lang="fr-FR" sz="2000" b="1" dirty="0" err="1"/>
              <a:t>Deot</a:t>
            </a:r>
            <a:r>
              <a:rPr lang="fr-FR" sz="2000" b="1" dirty="0"/>
              <a:t>. 32:17). </a:t>
            </a:r>
            <a:r>
              <a:rPr lang="fr-FR" sz="2000" b="1" dirty="0" err="1"/>
              <a:t>Misandratra</a:t>
            </a:r>
            <a:r>
              <a:rPr lang="fr-FR" sz="2000" b="1" dirty="0"/>
              <a:t> ara-</a:t>
            </a:r>
            <a:r>
              <a:rPr lang="fr-FR" sz="2000" b="1" dirty="0" err="1"/>
              <a:t>pitondrantena</a:t>
            </a:r>
            <a:r>
              <a:rPr lang="fr-FR" sz="2000" b="1" dirty="0"/>
              <a:t> </a:t>
            </a:r>
            <a:r>
              <a:rPr lang="fr-FR" sz="2000" b="1" dirty="0" err="1"/>
              <a:t>izy</a:t>
            </a:r>
            <a:r>
              <a:rPr lang="fr-FR" sz="2000" b="1" dirty="0"/>
              <a:t> </a:t>
            </a:r>
            <a:r>
              <a:rPr lang="fr-FR" sz="2000" b="1" dirty="0" err="1"/>
              <a:t>rehefa</a:t>
            </a:r>
            <a:r>
              <a:rPr lang="fr-FR" sz="2000" b="1" dirty="0"/>
              <a:t> </a:t>
            </a:r>
            <a:r>
              <a:rPr lang="fr-FR" sz="2000" b="1" dirty="0" err="1"/>
              <a:t>manompo</a:t>
            </a:r>
            <a:r>
              <a:rPr lang="fr-FR" sz="2000" b="1" dirty="0"/>
              <a:t> </a:t>
            </a:r>
            <a:r>
              <a:rPr lang="fr-FR" sz="2000" b="1" dirty="0" err="1"/>
              <a:t>an’Andriamanitra</a:t>
            </a:r>
            <a:r>
              <a:rPr lang="fr-FR" sz="2000" b="1" dirty="0"/>
              <a:t>, </a:t>
            </a:r>
            <a:r>
              <a:rPr lang="fr-FR" sz="2000" b="1" dirty="0" err="1"/>
              <a:t>satria</a:t>
            </a:r>
            <a:r>
              <a:rPr lang="fr-FR" sz="2000" b="1" dirty="0"/>
              <a:t> </a:t>
            </a:r>
            <a:r>
              <a:rPr lang="fr-FR" sz="2000" b="1" dirty="0" err="1"/>
              <a:t>manahaka</a:t>
            </a:r>
            <a:r>
              <a:rPr lang="fr-FR" sz="2000" b="1" dirty="0"/>
              <a:t> </a:t>
            </a:r>
            <a:r>
              <a:rPr lang="fr-FR" sz="2000" b="1" dirty="0" err="1"/>
              <a:t>an’Andriamanitra</a:t>
            </a:r>
            <a:r>
              <a:rPr lang="en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C1A7B70-9C76-763D-EEB1-9BD1EF2DB137}"/>
              </a:ext>
            </a:extLst>
          </p:cNvPr>
          <p:cNvSpPr txBox="1"/>
          <p:nvPr/>
        </p:nvSpPr>
        <p:spPr>
          <a:xfrm>
            <a:off x="138684" y="5842676"/>
            <a:ext cx="88065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Rehefa</a:t>
            </a:r>
            <a:r>
              <a:rPr lang="fr-FR" sz="2000" b="1" dirty="0"/>
              <a:t>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manolotra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fontsika</a:t>
            </a:r>
            <a:r>
              <a:rPr lang="fr-FR" sz="2000" b="1" dirty="0"/>
              <a:t> ho </a:t>
            </a:r>
            <a:r>
              <a:rPr lang="fr-FR" sz="2000" b="1" dirty="0" err="1"/>
              <a:t>an’ny</a:t>
            </a:r>
            <a:r>
              <a:rPr lang="fr-FR" sz="2000" b="1" dirty="0"/>
              <a:t> </a:t>
            </a:r>
            <a:r>
              <a:rPr lang="fr-FR" sz="2000" b="1" dirty="0" err="1"/>
              <a:t>Mpamorona</a:t>
            </a:r>
            <a:r>
              <a:rPr lang="fr-FR" sz="2000" b="1" dirty="0"/>
              <a:t> </a:t>
            </a:r>
            <a:r>
              <a:rPr lang="fr-FR" sz="2000" b="1" dirty="0" err="1"/>
              <a:t>isika</a:t>
            </a:r>
            <a:r>
              <a:rPr lang="fr-FR" sz="2000" b="1" dirty="0"/>
              <a:t>, fa </a:t>
            </a:r>
            <a:r>
              <a:rPr lang="fr-FR" sz="2000" b="1" dirty="0" err="1"/>
              <a:t>manompo</a:t>
            </a:r>
            <a:r>
              <a:rPr lang="fr-FR" sz="2000" b="1" dirty="0"/>
              <a:t> </a:t>
            </a:r>
            <a:r>
              <a:rPr lang="fr-FR" sz="2000" b="1" dirty="0" err="1"/>
              <a:t>sampy</a:t>
            </a:r>
            <a:r>
              <a:rPr lang="fr-FR" sz="2000" b="1" dirty="0"/>
              <a:t> </a:t>
            </a:r>
            <a:r>
              <a:rPr lang="fr-FR" sz="2000" b="1" dirty="0" err="1"/>
              <a:t>samihafa</a:t>
            </a:r>
            <a:r>
              <a:rPr lang="fr-FR" sz="2000" b="1" dirty="0"/>
              <a:t> </a:t>
            </a:r>
            <a:r>
              <a:rPr lang="fr-FR" sz="2000" b="1" dirty="0" err="1"/>
              <a:t>kosa</a:t>
            </a:r>
            <a:r>
              <a:rPr lang="fr-FR" sz="2000" b="1" dirty="0"/>
              <a:t> (</a:t>
            </a:r>
            <a:r>
              <a:rPr lang="fr-FR" sz="2000" b="1" dirty="0" err="1"/>
              <a:t>ary</a:t>
            </a:r>
            <a:r>
              <a:rPr lang="fr-FR" sz="2000" b="1" dirty="0"/>
              <a:t> </a:t>
            </a:r>
            <a:r>
              <a:rPr lang="fr-FR" sz="2000" b="1" dirty="0" err="1"/>
              <a:t>maro</a:t>
            </a:r>
            <a:r>
              <a:rPr lang="fr-FR" sz="2000" b="1" dirty="0"/>
              <a:t> </a:t>
            </a:r>
            <a:r>
              <a:rPr lang="fr-FR" sz="2000" b="1" dirty="0" err="1"/>
              <a:t>izy</a:t>
            </a:r>
            <a:r>
              <a:rPr lang="fr-FR" sz="2000" b="1" dirty="0"/>
              <a:t> </a:t>
            </a:r>
            <a:r>
              <a:rPr lang="fr-FR" sz="2000" b="1" dirty="0" err="1"/>
              <a:t>ireny</a:t>
            </a:r>
            <a:r>
              <a:rPr lang="fr-FR" sz="2000" b="1" dirty="0"/>
              <a:t>), na ho </a:t>
            </a:r>
            <a:r>
              <a:rPr lang="fr-FR" sz="2000" b="1" dirty="0" err="1"/>
              <a:t>ela</a:t>
            </a:r>
            <a:r>
              <a:rPr lang="fr-FR" sz="2000" b="1" dirty="0"/>
              <a:t> na ho </a:t>
            </a:r>
            <a:r>
              <a:rPr lang="fr-FR" sz="2000" b="1" dirty="0" err="1"/>
              <a:t>haingana</a:t>
            </a:r>
            <a:r>
              <a:rPr lang="fr-FR" sz="2000" b="1" dirty="0"/>
              <a:t>, dia </a:t>
            </a:r>
            <a:r>
              <a:rPr lang="fr-FR" sz="2000" b="1" dirty="0" err="1"/>
              <a:t>hahatonga</a:t>
            </a:r>
            <a:r>
              <a:rPr lang="fr-FR" sz="2000" b="1" dirty="0"/>
              <a:t> </a:t>
            </a:r>
            <a:r>
              <a:rPr lang="fr-FR" sz="2000" b="1" dirty="0" err="1"/>
              <a:t>fahasimbana</a:t>
            </a:r>
            <a:r>
              <a:rPr lang="fr-FR" sz="2000" b="1" dirty="0"/>
              <a:t> ara-</a:t>
            </a:r>
            <a:r>
              <a:rPr lang="fr-FR" sz="2000" b="1" dirty="0" err="1"/>
              <a:t>pitondrantena</a:t>
            </a:r>
            <a:r>
              <a:rPr lang="fr-FR" sz="2000" b="1" dirty="0"/>
              <a:t> ho </a:t>
            </a:r>
            <a:r>
              <a:rPr lang="fr-FR" sz="2000" b="1" dirty="0" err="1"/>
              <a:t>antsika</a:t>
            </a:r>
            <a:r>
              <a:rPr lang="fr-FR" sz="2000" b="1" dirty="0"/>
              <a:t> </a:t>
            </a:r>
            <a:r>
              <a:rPr lang="fr-FR" sz="2000" b="1" dirty="0" err="1"/>
              <a:t>izany</a:t>
            </a:r>
            <a:r>
              <a:rPr lang="en" sz="2000" b="1" dirty="0"/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3D8E329-9AE8-6228-918A-F7225C35239E}"/>
              </a:ext>
            </a:extLst>
          </p:cNvPr>
          <p:cNvSpPr txBox="1"/>
          <p:nvPr/>
        </p:nvSpPr>
        <p:spPr>
          <a:xfrm>
            <a:off x="4795323" y="4781777"/>
            <a:ext cx="40917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 err="1"/>
              <a:t>Manimba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tenany</a:t>
            </a:r>
            <a:r>
              <a:rPr lang="fr-FR" sz="2000" b="1" dirty="0"/>
              <a:t> </a:t>
            </a:r>
            <a:r>
              <a:rPr lang="fr-FR" sz="2000" b="1" dirty="0" err="1"/>
              <a:t>izy</a:t>
            </a:r>
            <a:r>
              <a:rPr lang="fr-FR" sz="2000" b="1" dirty="0"/>
              <a:t> </a:t>
            </a:r>
            <a:r>
              <a:rPr lang="fr-FR" sz="2000" b="1" dirty="0" err="1"/>
              <a:t>rehefa</a:t>
            </a:r>
            <a:r>
              <a:rPr lang="fr-FR" sz="2000" b="1" dirty="0"/>
              <a:t> </a:t>
            </a:r>
            <a:r>
              <a:rPr lang="fr-FR" sz="2000" b="1" dirty="0" err="1"/>
              <a:t>manompo</a:t>
            </a:r>
            <a:r>
              <a:rPr lang="fr-FR" sz="2000" b="1" dirty="0"/>
              <a:t> </a:t>
            </a:r>
            <a:r>
              <a:rPr lang="fr-FR" sz="2000" b="1" dirty="0" err="1"/>
              <a:t>demonia</a:t>
            </a:r>
            <a:r>
              <a:rPr lang="fr-FR" sz="2000" b="1" dirty="0"/>
              <a:t>, </a:t>
            </a:r>
            <a:r>
              <a:rPr lang="fr-FR" sz="2000" b="1" dirty="0" err="1"/>
              <a:t>satria</a:t>
            </a:r>
            <a:r>
              <a:rPr lang="fr-FR" sz="2000" b="1" dirty="0"/>
              <a:t> </a:t>
            </a:r>
            <a:r>
              <a:rPr lang="fr-FR" sz="2000" b="1" dirty="0" err="1"/>
              <a:t>manahaka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demonia</a:t>
            </a:r>
            <a:r>
              <a:rPr lang="fr-FR" sz="2000" b="1" dirty="0"/>
              <a:t> </a:t>
            </a:r>
            <a:r>
              <a:rPr lang="fr-FR" sz="2000" b="1" dirty="0" err="1"/>
              <a:t>tompoiny</a:t>
            </a:r>
            <a:r>
              <a:rPr lang="en" sz="2000" b="1" dirty="0"/>
              <a:t>.</a:t>
            </a:r>
            <a:endParaRPr lang="es-ES" sz="20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C30149-48C1-12B1-EA4E-D2FCA7485DB9}"/>
              </a:ext>
            </a:extLst>
          </p:cNvPr>
          <p:cNvSpPr txBox="1"/>
          <p:nvPr/>
        </p:nvSpPr>
        <p:spPr>
          <a:xfrm>
            <a:off x="138683" y="2564070"/>
            <a:ext cx="75860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am-piheverana</a:t>
            </a:r>
            <a:r>
              <a:rPr lang="fr-FR" sz="2000" b="1" dirty="0"/>
              <a:t> no </a:t>
            </a:r>
            <a:r>
              <a:rPr lang="fr-FR" sz="2000" b="1" dirty="0" err="1"/>
              <a:t>nisainany</a:t>
            </a:r>
            <a:r>
              <a:rPr lang="fr-FR" sz="2000" b="1" dirty="0"/>
              <a:t> fa </a:t>
            </a:r>
            <a:r>
              <a:rPr lang="fr-FR" sz="2000" b="1" dirty="0" err="1"/>
              <a:t>sarivongana</a:t>
            </a:r>
            <a:r>
              <a:rPr lang="fr-FR" sz="2000" b="1" dirty="0"/>
              <a:t> </a:t>
            </a:r>
            <a:r>
              <a:rPr lang="fr-FR" sz="2000" b="1" dirty="0" err="1"/>
              <a:t>voasokitra</a:t>
            </a:r>
            <a:r>
              <a:rPr lang="fr-FR" sz="2000" b="1" dirty="0"/>
              <a:t> dia ho </a:t>
            </a:r>
            <a:r>
              <a:rPr lang="fr-FR" sz="2000" b="1" dirty="0" err="1"/>
              <a:t>afaka</a:t>
            </a:r>
            <a:r>
              <a:rPr lang="fr-FR" sz="2000" b="1" dirty="0"/>
              <a:t> </a:t>
            </a:r>
            <a:r>
              <a:rPr lang="fr-FR" sz="2000" b="1" dirty="0" err="1"/>
              <a:t>hitarika</a:t>
            </a:r>
            <a:r>
              <a:rPr lang="fr-FR" sz="2000" b="1" dirty="0"/>
              <a:t> </a:t>
            </a:r>
            <a:r>
              <a:rPr lang="fr-FR" sz="2000" b="1" dirty="0" err="1"/>
              <a:t>azy</a:t>
            </a:r>
            <a:r>
              <a:rPr lang="fr-FR" sz="2000" b="1" dirty="0"/>
              <a:t>. </a:t>
            </a:r>
            <a:r>
              <a:rPr lang="fr-FR" sz="2000" b="1" dirty="0" err="1"/>
              <a:t>Mety</a:t>
            </a:r>
            <a:r>
              <a:rPr lang="fr-FR" sz="2000" b="1" dirty="0"/>
              <a:t> ho </a:t>
            </a:r>
            <a:r>
              <a:rPr lang="fr-FR" sz="2000" b="1" dirty="0" err="1"/>
              <a:t>nihevitra</a:t>
            </a:r>
            <a:r>
              <a:rPr lang="fr-FR" sz="2000" b="1" dirty="0"/>
              <a:t> </a:t>
            </a:r>
            <a:r>
              <a:rPr lang="fr-FR" sz="2000" b="1" dirty="0" err="1"/>
              <a:t>mihitsy</a:t>
            </a:r>
            <a:r>
              <a:rPr lang="fr-FR" sz="2000" b="1" dirty="0"/>
              <a:t> </a:t>
            </a:r>
            <a:r>
              <a:rPr lang="fr-FR" sz="2000" b="1" dirty="0" err="1"/>
              <a:t>aza</a:t>
            </a:r>
            <a:r>
              <a:rPr lang="fr-FR" sz="2000" b="1" dirty="0"/>
              <a:t> </a:t>
            </a:r>
            <a:r>
              <a:rPr lang="fr-FR" sz="2000" b="1" dirty="0" err="1"/>
              <a:t>izy</a:t>
            </a:r>
            <a:r>
              <a:rPr lang="fr-FR" sz="2000" b="1" dirty="0"/>
              <a:t> fa i </a:t>
            </a:r>
            <a:r>
              <a:rPr lang="fr-FR" sz="2000" b="1" i="1" dirty="0" err="1"/>
              <a:t>elohim</a:t>
            </a:r>
            <a:r>
              <a:rPr lang="fr-FR" sz="2000" b="1" dirty="0"/>
              <a:t> </a:t>
            </a:r>
            <a:r>
              <a:rPr lang="fr-FR" sz="2000" b="1" dirty="0" err="1"/>
              <a:t>mihitsy</a:t>
            </a:r>
            <a:r>
              <a:rPr lang="fr-FR" sz="2000" b="1" dirty="0"/>
              <a:t> no lasa </a:t>
            </a:r>
            <a:r>
              <a:rPr lang="fr-FR" sz="2000" b="1" dirty="0" err="1"/>
              <a:t>ombilahy</a:t>
            </a:r>
            <a:r>
              <a:rPr lang="fr-FR" sz="2000" b="1" dirty="0"/>
              <a:t> </a:t>
            </a:r>
            <a:r>
              <a:rPr lang="fr-FR" sz="2000" b="1" dirty="0" err="1"/>
              <a:t>kely</a:t>
            </a:r>
            <a:r>
              <a:rPr lang="fr-FR" sz="2000" b="1" dirty="0"/>
              <a:t>! (</a:t>
            </a:r>
            <a:r>
              <a:rPr lang="fr-FR" sz="2000" b="1" dirty="0" err="1"/>
              <a:t>Eks</a:t>
            </a:r>
            <a:r>
              <a:rPr lang="en" sz="2000" b="1" dirty="0"/>
              <a:t>. 32:24)</a:t>
            </a:r>
          </a:p>
        </p:txBody>
      </p:sp>
    </p:spTree>
    <p:extLst>
      <p:ext uri="{BB962C8B-B14F-4D97-AF65-F5344CB8AC3E}">
        <p14:creationId xmlns:p14="http://schemas.microsoft.com/office/powerpoint/2010/main" val="330719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6" grpId="0"/>
      <p:bldP spid="11" grpId="0"/>
      <p:bldP spid="1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BF5CE49-2331-CA41-AE80-B7718F7A7A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43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D32A446-E986-AFAF-31E8-9C94D2FA961D}"/>
              </a:ext>
            </a:extLst>
          </p:cNvPr>
          <p:cNvSpPr txBox="1"/>
          <p:nvPr/>
        </p:nvSpPr>
        <p:spPr>
          <a:xfrm>
            <a:off x="-64027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NY FAHARATSIAN’NY FANOMPOAN-TSAMPY </a:t>
            </a:r>
            <a:endParaRPr lang="en" sz="44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875D16-4F0F-CE6A-659F-DEE4D4E10834}"/>
              </a:ext>
            </a:extLst>
          </p:cNvPr>
          <p:cNvSpPr txBox="1"/>
          <p:nvPr/>
        </p:nvSpPr>
        <p:spPr>
          <a:xfrm>
            <a:off x="139410" y="644015"/>
            <a:ext cx="11785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Ary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hoy Jehovah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tamin'i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Mosesy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“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Mandehana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midina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ianao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fa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efa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nanao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ratsy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oloNAO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izay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nentiNAO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niakatra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avy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tany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amin'ny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tany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Egypta</a:t>
            </a:r>
            <a:r>
              <a:rPr lang="en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.’” </a:t>
            </a:r>
            <a:r>
              <a:rPr lang="en" sz="1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fr-FR" sz="1400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Eksodosy</a:t>
            </a:r>
            <a:r>
              <a:rPr lang="en" sz="1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32:7)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09B731-4B36-184F-8F5A-885905614F91}"/>
              </a:ext>
            </a:extLst>
          </p:cNvPr>
          <p:cNvSpPr txBox="1"/>
          <p:nvPr/>
        </p:nvSpPr>
        <p:spPr>
          <a:xfrm>
            <a:off x="1562730" y="1294328"/>
            <a:ext cx="768756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1900" b="1" dirty="0" err="1"/>
              <a:t>Fandikana</a:t>
            </a:r>
            <a:r>
              <a:rPr lang="fr-FR" sz="1900" b="1" dirty="0"/>
              <a:t>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Lalàn’Andriamanitra</a:t>
            </a:r>
            <a:r>
              <a:rPr lang="fr-FR" sz="1900" b="1" dirty="0"/>
              <a:t>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fiankohofana</a:t>
            </a:r>
            <a:r>
              <a:rPr lang="fr-FR" sz="1900" b="1" dirty="0"/>
              <a:t> </a:t>
            </a:r>
            <a:r>
              <a:rPr lang="fr-FR" sz="1900" b="1" dirty="0" err="1"/>
              <a:t>amin’ny</a:t>
            </a:r>
            <a:r>
              <a:rPr lang="fr-FR" sz="1900" b="1" dirty="0"/>
              <a:t> </a:t>
            </a:r>
            <a:r>
              <a:rPr lang="fr-FR" sz="1900" b="1" dirty="0" err="1"/>
              <a:t>sary</a:t>
            </a:r>
            <a:r>
              <a:rPr lang="fr-FR" sz="1900" b="1" dirty="0"/>
              <a:t> </a:t>
            </a:r>
            <a:r>
              <a:rPr lang="fr-FR" sz="1900" b="1" dirty="0" err="1"/>
              <a:t>iray</a:t>
            </a:r>
            <a:r>
              <a:rPr lang="fr-FR" sz="1900" b="1" dirty="0"/>
              <a:t> (na dia </a:t>
            </a:r>
            <a:r>
              <a:rPr lang="fr-FR" sz="1900" b="1" dirty="0" err="1"/>
              <a:t>maneho</a:t>
            </a:r>
            <a:r>
              <a:rPr lang="fr-FR" sz="1900" b="1" dirty="0"/>
              <a:t> </a:t>
            </a:r>
            <a:r>
              <a:rPr lang="fr-FR" sz="1900" b="1" dirty="0" err="1"/>
              <a:t>an’Andriamanitra</a:t>
            </a:r>
            <a:r>
              <a:rPr lang="fr-FR" sz="1900" b="1" dirty="0"/>
              <a:t> </a:t>
            </a:r>
            <a:r>
              <a:rPr lang="fr-FR" sz="1900" b="1" dirty="0" err="1"/>
              <a:t>mihitsy</a:t>
            </a:r>
            <a:r>
              <a:rPr lang="fr-FR" sz="1900" b="1" dirty="0"/>
              <a:t>, na </a:t>
            </a:r>
            <a:r>
              <a:rPr lang="fr-FR" sz="1900" b="1" dirty="0" err="1"/>
              <a:t>Kristy</a:t>
            </a:r>
            <a:r>
              <a:rPr lang="fr-FR" sz="1900" b="1" dirty="0"/>
              <a:t>, na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olony</a:t>
            </a:r>
            <a:r>
              <a:rPr lang="fr-FR" sz="1900" b="1" dirty="0"/>
              <a:t> </a:t>
            </a:r>
            <a:r>
              <a:rPr lang="fr-FR" sz="1900" b="1" dirty="0" err="1"/>
              <a:t>masina</a:t>
            </a:r>
            <a:r>
              <a:rPr lang="fr-FR" sz="1900" b="1" dirty="0"/>
              <a:t> </a:t>
            </a:r>
            <a:r>
              <a:rPr lang="fr-FR" sz="1900" b="1" dirty="0" err="1"/>
              <a:t>aza</a:t>
            </a:r>
            <a:r>
              <a:rPr lang="fr-FR" sz="1900" b="1" dirty="0"/>
              <a:t> </a:t>
            </a:r>
            <a:r>
              <a:rPr lang="fr-FR" sz="1900" b="1" dirty="0" err="1"/>
              <a:t>izany</a:t>
            </a:r>
            <a:r>
              <a:rPr lang="fr-FR" sz="1900" b="1" dirty="0"/>
              <a:t>) (</a:t>
            </a:r>
            <a:r>
              <a:rPr lang="fr-FR" sz="1900" b="1" dirty="0" err="1"/>
              <a:t>Eks</a:t>
            </a:r>
            <a:r>
              <a:rPr lang="fr-FR" sz="1900" b="1" dirty="0"/>
              <a:t>. 20:3-6), </a:t>
            </a:r>
            <a:r>
              <a:rPr lang="fr-FR" sz="1900" b="1" dirty="0" err="1"/>
              <a:t>ary</a:t>
            </a:r>
            <a:r>
              <a:rPr lang="fr-FR" sz="1900" b="1" dirty="0"/>
              <a:t> </a:t>
            </a:r>
            <a:r>
              <a:rPr lang="fr-FR" sz="1900" b="1" dirty="0" err="1"/>
              <a:t>noho</a:t>
            </a:r>
            <a:r>
              <a:rPr lang="fr-FR" sz="1900" b="1" dirty="0"/>
              <a:t> </a:t>
            </a:r>
            <a:r>
              <a:rPr lang="fr-FR" sz="1900" b="1" dirty="0" err="1"/>
              <a:t>izany</a:t>
            </a:r>
            <a:r>
              <a:rPr lang="fr-FR" sz="1900" b="1" dirty="0"/>
              <a:t> dia </a:t>
            </a:r>
            <a:r>
              <a:rPr lang="fr-FR" sz="1900" b="1" dirty="0" err="1"/>
              <a:t>fidirana</a:t>
            </a:r>
            <a:r>
              <a:rPr lang="fr-FR" sz="1900" b="1" dirty="0"/>
              <a:t> ao </a:t>
            </a:r>
            <a:r>
              <a:rPr lang="fr-FR" sz="1900" b="1" dirty="0" err="1"/>
              <a:t>amin’ny</a:t>
            </a:r>
            <a:r>
              <a:rPr lang="fr-FR" sz="1900" b="1" dirty="0"/>
              <a:t> </a:t>
            </a:r>
            <a:r>
              <a:rPr lang="fr-FR" sz="1900" b="1" dirty="0" err="1"/>
              <a:t>fahotana</a:t>
            </a:r>
            <a:r>
              <a:rPr lang="fr-FR" sz="1900" b="1" dirty="0"/>
              <a:t> </a:t>
            </a:r>
            <a:r>
              <a:rPr lang="fr-FR" sz="1900" b="1" dirty="0" err="1"/>
              <a:t>sy</a:t>
            </a:r>
            <a:r>
              <a:rPr lang="fr-FR" sz="1900" b="1" dirty="0"/>
              <a:t>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fahalòvana</a:t>
            </a:r>
            <a:r>
              <a:rPr lang="en" sz="1900" b="1" dirty="0"/>
              <a:t>.</a:t>
            </a:r>
          </a:p>
        </p:txBody>
      </p:sp>
      <p:pic>
        <p:nvPicPr>
          <p:cNvPr id="4" name="Imagen 3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DD87C2A9-EA0F-5E99-C240-BD0F65AEA3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49006" y="1433211"/>
            <a:ext cx="2772598" cy="2246001"/>
          </a:xfrm>
          <a:prstGeom prst="rect">
            <a:avLst/>
          </a:prstGeom>
          <a:ln w="1016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079E5F-6C1E-8DB1-A95E-62A5F6F6B8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350" y="1450695"/>
            <a:ext cx="1343658" cy="2081784"/>
          </a:xfrm>
          <a:prstGeom prst="rect">
            <a:avLst/>
          </a:prstGeom>
          <a:ln w="1016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Imagen 12" descr="Una persona con lentes comiendo&#10;&#10;El contenido generado por IA puede ser incorrecto.">
            <a:extLst>
              <a:ext uri="{FF2B5EF4-FFF2-40B4-BE49-F238E27FC236}">
                <a16:creationId xmlns:a16="http://schemas.microsoft.com/office/drawing/2014/main" id="{CF6FCEC9-C644-42C3-8627-5CB3926F3C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072"/>
          <a:stretch>
            <a:fillRect/>
          </a:stretch>
        </p:blipFill>
        <p:spPr>
          <a:xfrm>
            <a:off x="6635940" y="3860081"/>
            <a:ext cx="2618673" cy="2815793"/>
          </a:xfrm>
          <a:prstGeom prst="rect">
            <a:avLst/>
          </a:prstGeom>
          <a:ln w="101600" cap="sq">
            <a:solidFill>
              <a:srgbClr val="83A56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2250534-55B9-94F4-73FC-041E8FE6DC7E}"/>
              </a:ext>
            </a:extLst>
          </p:cNvPr>
          <p:cNvSpPr txBox="1"/>
          <p:nvPr/>
        </p:nvSpPr>
        <p:spPr>
          <a:xfrm>
            <a:off x="-60555" y="3849449"/>
            <a:ext cx="6696496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1900" b="1" dirty="0" err="1"/>
              <a:t>Inona</a:t>
            </a:r>
            <a:r>
              <a:rPr lang="fr-FR" sz="1900" b="1" dirty="0"/>
              <a:t> no </a:t>
            </a:r>
            <a:r>
              <a:rPr lang="fr-FR" sz="1900" b="1" dirty="0" err="1"/>
              <a:t>sampy</a:t>
            </a:r>
            <a:r>
              <a:rPr lang="fr-FR" sz="1900" b="1" dirty="0"/>
              <a:t> </a:t>
            </a:r>
            <a:r>
              <a:rPr lang="fr-FR" sz="1900" b="1" dirty="0" err="1"/>
              <a:t>tompointsika</a:t>
            </a:r>
            <a:r>
              <a:rPr lang="fr-FR" sz="1900" b="1" dirty="0"/>
              <a:t>? </a:t>
            </a:r>
            <a:r>
              <a:rPr lang="fr-FR" sz="1900" b="1" dirty="0" err="1"/>
              <a:t>Afaka</a:t>
            </a:r>
            <a:r>
              <a:rPr lang="fr-FR" sz="1900" b="1" dirty="0"/>
              <a:t> </a:t>
            </a:r>
            <a:r>
              <a:rPr lang="fr-FR" sz="1900" b="1" dirty="0" err="1"/>
              <a:t>manao</a:t>
            </a:r>
            <a:r>
              <a:rPr lang="fr-FR" sz="1900" b="1" dirty="0"/>
              <a:t> </a:t>
            </a:r>
            <a:r>
              <a:rPr lang="fr-FR" sz="1900" b="1" dirty="0" err="1"/>
              <a:t>lisitra</a:t>
            </a:r>
            <a:r>
              <a:rPr lang="fr-FR" sz="1900" b="1" dirty="0"/>
              <a:t> ho </a:t>
            </a:r>
            <a:r>
              <a:rPr lang="fr-FR" sz="1900" b="1" dirty="0" err="1"/>
              <a:t>anao</a:t>
            </a:r>
            <a:r>
              <a:rPr lang="fr-FR" sz="1900" b="1" dirty="0"/>
              <a:t> </a:t>
            </a:r>
            <a:r>
              <a:rPr lang="fr-FR" sz="1900" b="1" dirty="0" err="1"/>
              <a:t>manokana</a:t>
            </a:r>
            <a:r>
              <a:rPr lang="fr-FR" sz="1900" b="1" dirty="0"/>
              <a:t> </a:t>
            </a:r>
            <a:r>
              <a:rPr lang="fr-FR" sz="1900" b="1" dirty="0" err="1"/>
              <a:t>ianao</a:t>
            </a:r>
            <a:r>
              <a:rPr lang="fr-FR" sz="1900" b="1" dirty="0"/>
              <a:t>. </a:t>
            </a:r>
            <a:r>
              <a:rPr lang="fr-FR" sz="1900" b="1" dirty="0" err="1"/>
              <a:t>Soso-kevitra</a:t>
            </a:r>
            <a:r>
              <a:rPr lang="fr-FR" sz="1900" b="1" dirty="0"/>
              <a:t> </a:t>
            </a:r>
            <a:r>
              <a:rPr lang="fr-FR" sz="1900" b="1" dirty="0" err="1"/>
              <a:t>vitsivitsy</a:t>
            </a:r>
            <a:r>
              <a:rPr lang="fr-FR" sz="1900" b="1" dirty="0"/>
              <a:t>: </a:t>
            </a:r>
            <a:r>
              <a:rPr lang="fr-FR" sz="1900" b="1" dirty="0" err="1"/>
              <a:t>avonavona</a:t>
            </a:r>
            <a:r>
              <a:rPr lang="fr-FR" sz="1900" b="1" dirty="0"/>
              <a:t>, vola, </a:t>
            </a:r>
            <a:r>
              <a:rPr lang="fr-FR" sz="1900" b="1" dirty="0" err="1"/>
              <a:t>fahefana</a:t>
            </a:r>
            <a:r>
              <a:rPr lang="fr-FR" sz="1900" b="1" dirty="0"/>
              <a:t>, </a:t>
            </a:r>
            <a:r>
              <a:rPr lang="fr-FR" sz="1900" b="1" dirty="0" err="1"/>
              <a:t>firaisana</a:t>
            </a:r>
            <a:r>
              <a:rPr lang="fr-FR" sz="1900" b="1" dirty="0"/>
              <a:t> ara-</a:t>
            </a:r>
            <a:r>
              <a:rPr lang="fr-FR" sz="1900" b="1" dirty="0" err="1"/>
              <a:t>nofo</a:t>
            </a:r>
            <a:r>
              <a:rPr lang="fr-FR" sz="1900" b="1" dirty="0"/>
              <a:t>, </a:t>
            </a:r>
            <a:r>
              <a:rPr lang="fr-FR" sz="1900" b="1" dirty="0" err="1"/>
              <a:t>sakafo</a:t>
            </a:r>
            <a:r>
              <a:rPr lang="fr-FR" sz="1900" b="1" dirty="0"/>
              <a:t>, asa, </a:t>
            </a:r>
            <a:r>
              <a:rPr lang="fr-FR" sz="1900" b="1" dirty="0" err="1"/>
              <a:t>tamban-jotra</a:t>
            </a:r>
            <a:r>
              <a:rPr lang="fr-FR" sz="1900" b="1" dirty="0"/>
              <a:t> </a:t>
            </a:r>
            <a:r>
              <a:rPr lang="fr-FR" sz="1900" b="1" dirty="0" err="1"/>
              <a:t>serasera</a:t>
            </a:r>
            <a:r>
              <a:rPr lang="en" sz="1900" b="1" dirty="0"/>
              <a:t>…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462634-0F0C-7D46-5346-D92267FBFD11}"/>
              </a:ext>
            </a:extLst>
          </p:cNvPr>
          <p:cNvSpPr txBox="1"/>
          <p:nvPr/>
        </p:nvSpPr>
        <p:spPr>
          <a:xfrm>
            <a:off x="1562730" y="2432138"/>
            <a:ext cx="7860539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1900" b="1" dirty="0" err="1"/>
              <a:t>Inona</a:t>
            </a:r>
            <a:r>
              <a:rPr lang="fr-FR" sz="1900" b="1" dirty="0"/>
              <a:t> </a:t>
            </a:r>
            <a:r>
              <a:rPr lang="fr-FR" sz="1900" b="1" dirty="0" err="1"/>
              <a:t>ireo</a:t>
            </a:r>
            <a:r>
              <a:rPr lang="fr-FR" sz="1900" b="1" dirty="0"/>
              <a:t> </a:t>
            </a:r>
            <a:r>
              <a:rPr lang="fr-FR" sz="1900" b="1" dirty="0" err="1"/>
              <a:t>sampy</a:t>
            </a:r>
            <a:r>
              <a:rPr lang="fr-FR" sz="1900" b="1" dirty="0"/>
              <a:t>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taonjato</a:t>
            </a:r>
            <a:r>
              <a:rPr lang="fr-FR" sz="1900" b="1" dirty="0"/>
              <a:t> faha-21? </a:t>
            </a:r>
            <a:r>
              <a:rPr lang="fr-FR" sz="1900" b="1" dirty="0" err="1"/>
              <a:t>Fiankohofana</a:t>
            </a:r>
            <a:r>
              <a:rPr lang="fr-FR" sz="1900" b="1" dirty="0"/>
              <a:t> </a:t>
            </a:r>
            <a:r>
              <a:rPr lang="fr-FR" sz="1900" b="1" dirty="0" err="1"/>
              <a:t>amin'ny</a:t>
            </a:r>
            <a:r>
              <a:rPr lang="fr-FR" sz="1900" b="1" dirty="0"/>
              <a:t> </a:t>
            </a:r>
            <a:r>
              <a:rPr lang="fr-FR" sz="1900" b="1" dirty="0" err="1"/>
              <a:t>zavatra</a:t>
            </a:r>
            <a:r>
              <a:rPr lang="fr-FR" sz="1900" b="1" dirty="0"/>
              <a:t> </a:t>
            </a:r>
            <a:r>
              <a:rPr lang="fr-FR" sz="1900" b="1" dirty="0" err="1"/>
              <a:t>rehetra</a:t>
            </a:r>
            <a:r>
              <a:rPr lang="fr-FR" sz="1900" b="1" dirty="0"/>
              <a:t> </a:t>
            </a:r>
            <a:r>
              <a:rPr lang="fr-FR" sz="1900" b="1" dirty="0" err="1"/>
              <a:t>izay</a:t>
            </a:r>
            <a:r>
              <a:rPr lang="fr-FR" sz="1900" b="1" dirty="0"/>
              <a:t> </a:t>
            </a:r>
            <a:r>
              <a:rPr lang="fr-FR" sz="1900" b="1" dirty="0" err="1"/>
              <a:t>maka</a:t>
            </a:r>
            <a:r>
              <a:rPr lang="fr-FR" sz="1900" b="1" dirty="0"/>
              <a:t>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toeran'Andriamanitra</a:t>
            </a:r>
            <a:r>
              <a:rPr lang="fr-FR" sz="1900" b="1" dirty="0"/>
              <a:t> no </a:t>
            </a:r>
            <a:r>
              <a:rPr lang="fr-FR" sz="1900" b="1" dirty="0" err="1"/>
              <a:t>atao</a:t>
            </a:r>
            <a:r>
              <a:rPr lang="fr-FR" sz="1900" b="1" dirty="0"/>
              <a:t> </a:t>
            </a:r>
            <a:r>
              <a:rPr lang="fr-FR" sz="1900" b="1" dirty="0" err="1"/>
              <a:t>hoe</a:t>
            </a:r>
            <a:r>
              <a:rPr lang="fr-FR" sz="1900" b="1" dirty="0"/>
              <a:t> </a:t>
            </a:r>
            <a:r>
              <a:rPr lang="fr-FR" sz="1900" b="1" dirty="0" err="1"/>
              <a:t>sampy</a:t>
            </a:r>
            <a:r>
              <a:rPr lang="fr-FR" sz="1900" b="1" dirty="0"/>
              <a:t>. Ny </a:t>
            </a:r>
            <a:r>
              <a:rPr lang="fr-FR" sz="1900" b="1" dirty="0" err="1"/>
              <a:t>sampy</a:t>
            </a:r>
            <a:r>
              <a:rPr lang="fr-FR" sz="1900" b="1" dirty="0"/>
              <a:t> dia </a:t>
            </a:r>
            <a:r>
              <a:rPr lang="fr-FR" sz="1900" b="1" dirty="0" err="1"/>
              <a:t>izay</a:t>
            </a:r>
            <a:r>
              <a:rPr lang="fr-FR" sz="1900" b="1" dirty="0"/>
              <a:t> </a:t>
            </a:r>
            <a:r>
              <a:rPr lang="fr-FR" sz="1900" b="1" dirty="0" err="1"/>
              <a:t>rehetra</a:t>
            </a:r>
            <a:r>
              <a:rPr lang="fr-FR" sz="1900" b="1" dirty="0"/>
              <a:t> </a:t>
            </a:r>
            <a:r>
              <a:rPr lang="fr-FR" sz="1900" b="1" dirty="0" err="1"/>
              <a:t>mahababo</a:t>
            </a:r>
            <a:r>
              <a:rPr lang="fr-FR" sz="1900" b="1" dirty="0"/>
              <a:t>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eritreritsika</a:t>
            </a:r>
            <a:r>
              <a:rPr lang="fr-FR" sz="1900" b="1" dirty="0"/>
              <a:t>,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fitiavantsika</a:t>
            </a:r>
            <a:r>
              <a:rPr lang="fr-FR" sz="1900" b="1" dirty="0"/>
              <a:t>,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fotoantsika</a:t>
            </a:r>
            <a:r>
              <a:rPr lang="fr-FR" sz="1900" b="1" dirty="0"/>
              <a:t> </a:t>
            </a:r>
            <a:r>
              <a:rPr lang="fr-FR" sz="1900" b="1" dirty="0" err="1"/>
              <a:t>ary</a:t>
            </a:r>
            <a:r>
              <a:rPr lang="fr-FR" sz="1900" b="1" dirty="0"/>
              <a:t>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saintsika</a:t>
            </a:r>
            <a:r>
              <a:rPr lang="fr-FR" sz="1900" b="1" dirty="0"/>
              <a:t> </a:t>
            </a:r>
            <a:r>
              <a:rPr lang="fr-FR" sz="1900" b="1" dirty="0" err="1"/>
              <a:t>mihoatra</a:t>
            </a:r>
            <a:r>
              <a:rPr lang="fr-FR" sz="1900" b="1" dirty="0"/>
              <a:t> </a:t>
            </a:r>
            <a:r>
              <a:rPr lang="fr-FR" sz="1900" b="1" dirty="0" err="1"/>
              <a:t>noho</a:t>
            </a:r>
            <a:r>
              <a:rPr lang="fr-FR" sz="1900" b="1" dirty="0"/>
              <a:t> </a:t>
            </a:r>
            <a:r>
              <a:rPr lang="fr-FR" sz="1900" b="1" dirty="0" err="1"/>
              <a:t>Andriamanitra</a:t>
            </a:r>
            <a:r>
              <a:rPr lang="fr-FR" sz="1900" b="1" dirty="0"/>
              <a:t>, ka </a:t>
            </a:r>
            <a:r>
              <a:rPr lang="fr-FR" sz="1900" b="1" dirty="0" err="1"/>
              <a:t>manandevo</a:t>
            </a:r>
            <a:r>
              <a:rPr lang="fr-FR" sz="1900" b="1" dirty="0"/>
              <a:t>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fisainantsika</a:t>
            </a:r>
            <a:r>
              <a:rPr lang="en" sz="1900" b="1" dirty="0"/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AB1E159-F00E-A6E2-067D-9F35FE87D416}"/>
              </a:ext>
            </a:extLst>
          </p:cNvPr>
          <p:cNvSpPr txBox="1"/>
          <p:nvPr/>
        </p:nvSpPr>
        <p:spPr>
          <a:xfrm>
            <a:off x="-76229" y="5011341"/>
            <a:ext cx="663895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1900" b="1" dirty="0" err="1"/>
              <a:t>Inona</a:t>
            </a:r>
            <a:r>
              <a:rPr lang="fr-FR" sz="1900" b="1" dirty="0"/>
              <a:t> no </a:t>
            </a:r>
            <a:r>
              <a:rPr lang="fr-FR" sz="1900" b="1" dirty="0" err="1"/>
              <a:t>vokatry</a:t>
            </a:r>
            <a:r>
              <a:rPr lang="fr-FR" sz="1900" b="1" dirty="0"/>
              <a:t>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fanompoana</a:t>
            </a:r>
            <a:r>
              <a:rPr lang="fr-FR" sz="1900" b="1" dirty="0"/>
              <a:t> </a:t>
            </a:r>
            <a:r>
              <a:rPr lang="fr-FR" sz="1900" b="1" dirty="0" err="1"/>
              <a:t>an'ireo</a:t>
            </a:r>
            <a:r>
              <a:rPr lang="fr-FR" sz="1900" b="1" dirty="0"/>
              <a:t> </a:t>
            </a:r>
            <a:r>
              <a:rPr lang="fr-FR" sz="1900" b="1" dirty="0" err="1"/>
              <a:t>sampy</a:t>
            </a:r>
            <a:r>
              <a:rPr lang="fr-FR" sz="1900" b="1" dirty="0"/>
              <a:t> </a:t>
            </a:r>
            <a:r>
              <a:rPr lang="fr-FR" sz="1900" b="1" dirty="0" err="1"/>
              <a:t>ireo</a:t>
            </a:r>
            <a:r>
              <a:rPr lang="fr-FR" sz="1900" b="1" dirty="0"/>
              <a:t>? </a:t>
            </a:r>
            <a:r>
              <a:rPr lang="fr-FR" sz="1900" b="1" dirty="0" err="1"/>
              <a:t>Miova</a:t>
            </a:r>
            <a:r>
              <a:rPr lang="fr-FR" sz="1900" b="1" dirty="0"/>
              <a:t> </a:t>
            </a:r>
            <a:r>
              <a:rPr lang="fr-FR" sz="1900" b="1" dirty="0" err="1"/>
              <a:t>ny</a:t>
            </a:r>
            <a:r>
              <a:rPr lang="fr-FR" sz="1900" b="1" dirty="0"/>
              <a:t> maha </a:t>
            </a:r>
            <a:r>
              <a:rPr lang="fr-FR" sz="1900" b="1" dirty="0" err="1"/>
              <a:t>isika</a:t>
            </a:r>
            <a:r>
              <a:rPr lang="fr-FR" sz="1900" b="1" dirty="0"/>
              <a:t> </a:t>
            </a:r>
            <a:r>
              <a:rPr lang="fr-FR" sz="1900" b="1" dirty="0" err="1"/>
              <a:t>antsika</a:t>
            </a:r>
            <a:r>
              <a:rPr lang="fr-FR" sz="1900" b="1" dirty="0"/>
              <a:t>,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fomba</a:t>
            </a:r>
            <a:r>
              <a:rPr lang="fr-FR" sz="1900" b="1" dirty="0"/>
              <a:t> </a:t>
            </a:r>
            <a:r>
              <a:rPr lang="fr-FR" sz="1900" b="1" dirty="0" err="1"/>
              <a:t>fisainantsika</a:t>
            </a:r>
            <a:r>
              <a:rPr lang="fr-FR" sz="1900" b="1" dirty="0"/>
              <a:t>,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fitiavantsika</a:t>
            </a:r>
            <a:r>
              <a:rPr lang="fr-FR" sz="1900" b="1" dirty="0"/>
              <a:t>, </a:t>
            </a:r>
            <a:r>
              <a:rPr lang="fr-FR" sz="1900" b="1" dirty="0" err="1"/>
              <a:t>ary</a:t>
            </a:r>
            <a:r>
              <a:rPr lang="fr-FR" sz="1900" b="1" dirty="0"/>
              <a:t> na dia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fiainantsika</a:t>
            </a:r>
            <a:r>
              <a:rPr lang="fr-FR" sz="1900" b="1" dirty="0"/>
              <a:t> ara-</a:t>
            </a:r>
            <a:r>
              <a:rPr lang="fr-FR" sz="1900" b="1" dirty="0" err="1"/>
              <a:t>piarahamonina</a:t>
            </a:r>
            <a:r>
              <a:rPr lang="fr-FR" sz="1900" b="1" dirty="0"/>
              <a:t> </a:t>
            </a:r>
            <a:r>
              <a:rPr lang="fr-FR" sz="1900" b="1" dirty="0" err="1"/>
              <a:t>aza</a:t>
            </a:r>
            <a:r>
              <a:rPr lang="fr-FR" sz="1900" b="1" dirty="0"/>
              <a:t>. </a:t>
            </a:r>
            <a:r>
              <a:rPr lang="fr-FR" sz="1900" b="1" dirty="0" err="1"/>
              <a:t>Manakalo</a:t>
            </a:r>
            <a:r>
              <a:rPr lang="fr-FR" sz="1900" b="1" dirty="0"/>
              <a:t>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fifandraisantsika</a:t>
            </a:r>
            <a:r>
              <a:rPr lang="fr-FR" sz="1900" b="1" dirty="0"/>
              <a:t> </a:t>
            </a:r>
            <a:r>
              <a:rPr lang="fr-FR" sz="1900" b="1" dirty="0" err="1"/>
              <a:t>amin'Andriamanitra</a:t>
            </a:r>
            <a:r>
              <a:rPr lang="fr-FR" sz="1900" b="1" dirty="0"/>
              <a:t> </a:t>
            </a:r>
            <a:r>
              <a:rPr lang="fr-FR" sz="1900" b="1" dirty="0" err="1"/>
              <a:t>amin'ny</a:t>
            </a:r>
            <a:r>
              <a:rPr lang="fr-FR" sz="1900" b="1" dirty="0"/>
              <a:t> </a:t>
            </a:r>
            <a:r>
              <a:rPr lang="fr-FR" sz="1900" b="1" dirty="0" err="1"/>
              <a:t>fo</a:t>
            </a:r>
            <a:r>
              <a:rPr lang="fr-FR" sz="1900" b="1" dirty="0"/>
              <a:t> </a:t>
            </a:r>
            <a:r>
              <a:rPr lang="fr-FR" sz="1900" b="1" dirty="0" err="1"/>
              <a:t>madio</a:t>
            </a:r>
            <a:r>
              <a:rPr lang="fr-FR" sz="1900" b="1" dirty="0"/>
              <a:t> ho </a:t>
            </a:r>
            <a:r>
              <a:rPr lang="fr-FR" sz="1900" b="1" dirty="0" err="1"/>
              <a:t>amin'ny</a:t>
            </a:r>
            <a:r>
              <a:rPr lang="fr-FR" sz="1900" b="1" dirty="0"/>
              <a:t> </a:t>
            </a:r>
            <a:r>
              <a:rPr lang="fr-FR" sz="1900" b="1" dirty="0" err="1"/>
              <a:t>fifandraisana</a:t>
            </a:r>
            <a:r>
              <a:rPr lang="fr-FR" sz="1900" b="1" dirty="0"/>
              <a:t> </a:t>
            </a:r>
            <a:r>
              <a:rPr lang="fr-FR" sz="1900" b="1" dirty="0" err="1"/>
              <a:t>poakaty</a:t>
            </a:r>
            <a:r>
              <a:rPr lang="fr-FR" sz="1900" b="1" dirty="0"/>
              <a:t> </a:t>
            </a:r>
            <a:r>
              <a:rPr lang="fr-FR" sz="1900" b="1" dirty="0" err="1"/>
              <a:t>sy</a:t>
            </a:r>
            <a:r>
              <a:rPr lang="fr-FR" sz="1900" b="1" dirty="0"/>
              <a:t> </a:t>
            </a:r>
            <a:r>
              <a:rPr lang="fr-FR" sz="1900" b="1" dirty="0" err="1"/>
              <a:t>tsy</a:t>
            </a:r>
            <a:r>
              <a:rPr lang="fr-FR" sz="1900" b="1" dirty="0"/>
              <a:t> </a:t>
            </a:r>
            <a:r>
              <a:rPr lang="fr-FR" sz="1900" b="1" dirty="0" err="1"/>
              <a:t>misy</a:t>
            </a:r>
            <a:r>
              <a:rPr lang="fr-FR" sz="1900" b="1" dirty="0"/>
              <a:t> </a:t>
            </a:r>
            <a:r>
              <a:rPr lang="fr-FR" sz="1900" b="1" dirty="0" err="1"/>
              <a:t>dikany</a:t>
            </a:r>
            <a:r>
              <a:rPr lang="fr-FR" sz="1900" b="1" dirty="0"/>
              <a:t> </a:t>
            </a:r>
            <a:r>
              <a:rPr lang="fr-FR" sz="1900" b="1" dirty="0" err="1"/>
              <a:t>izay</a:t>
            </a:r>
            <a:r>
              <a:rPr lang="fr-FR" sz="1900" b="1" dirty="0"/>
              <a:t> </a:t>
            </a:r>
            <a:r>
              <a:rPr lang="fr-FR" sz="1900" b="1" dirty="0" err="1"/>
              <a:t>tsy</a:t>
            </a:r>
            <a:r>
              <a:rPr lang="fr-FR" sz="1900" b="1" dirty="0"/>
              <a:t> </a:t>
            </a:r>
            <a:r>
              <a:rPr lang="fr-FR" sz="1900" b="1" dirty="0" err="1"/>
              <a:t>mahavonjy</a:t>
            </a:r>
            <a:r>
              <a:rPr lang="fr-FR" sz="1900" b="1" dirty="0"/>
              <a:t> </a:t>
            </a:r>
            <a:r>
              <a:rPr lang="fr-FR" sz="1900" b="1" dirty="0" err="1"/>
              <a:t>antsika</a:t>
            </a:r>
            <a:r>
              <a:rPr lang="fr-FR" sz="1900" b="1" dirty="0"/>
              <a:t> </a:t>
            </a:r>
            <a:r>
              <a:rPr lang="fr-FR" sz="1900" b="1" dirty="0" err="1"/>
              <a:t>isika</a:t>
            </a:r>
            <a:r>
              <a:rPr lang="en" sz="1900" b="1" dirty="0"/>
              <a:t>.</a:t>
            </a:r>
          </a:p>
        </p:txBody>
      </p:sp>
      <p:pic>
        <p:nvPicPr>
          <p:cNvPr id="11" name="Imagen 10" descr="Un dibujo de una mujer sentada en una silla&#10;&#10;El contenido generado por IA puede ser incorrecto.">
            <a:extLst>
              <a:ext uri="{FF2B5EF4-FFF2-40B4-BE49-F238E27FC236}">
                <a16:creationId xmlns:a16="http://schemas.microsoft.com/office/drawing/2014/main" id="{211467D0-2623-CEEA-AE3F-9A0FC92C09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34276" y="3860081"/>
            <a:ext cx="2782478" cy="2815793"/>
          </a:xfrm>
          <a:prstGeom prst="rect">
            <a:avLst/>
          </a:prstGeom>
          <a:ln w="101600" cap="sq">
            <a:solidFill>
              <a:srgbClr val="DD8364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5495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277307-84AE-5F5A-F2E1-6769C2F02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0E97B2F-677E-C467-98A4-5AE180C52F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AB198-F7BB-AAC7-6511-04FB6A1072E5}"/>
              </a:ext>
            </a:extLst>
          </p:cNvPr>
          <p:cNvSpPr txBox="1"/>
          <p:nvPr/>
        </p:nvSpPr>
        <p:spPr>
          <a:xfrm>
            <a:off x="1114425" y="5306630"/>
            <a:ext cx="10959566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en" sz="8800" b="1" dirty="0">
                <a:ln w="6600">
                  <a:solidFill>
                    <a:srgbClr val="ED8F5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8F52"/>
                  </a:outerShdw>
                </a:effectLst>
              </a:rPr>
              <a:t>FANELANELANANA</a:t>
            </a:r>
          </a:p>
        </p:txBody>
      </p:sp>
    </p:spTree>
    <p:extLst>
      <p:ext uri="{BB962C8B-B14F-4D97-AF65-F5344CB8AC3E}">
        <p14:creationId xmlns:p14="http://schemas.microsoft.com/office/powerpoint/2010/main" val="3879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467630-B9EA-008C-57F5-BE90F2B62128}"/>
              </a:ext>
            </a:extLst>
          </p:cNvPr>
          <p:cNvSpPr txBox="1"/>
          <p:nvPr/>
        </p:nvSpPr>
        <p:spPr>
          <a:xfrm>
            <a:off x="0" y="53156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“MIALÀ AMIN'NY FAHATEZERANAO MIREHITRA!”</a:t>
            </a:r>
            <a:endParaRPr lang="en" sz="32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23FDAE-CADD-EE7F-F291-960CEADA355F}"/>
              </a:ext>
            </a:extLst>
          </p:cNvPr>
          <p:cNvSpPr txBox="1"/>
          <p:nvPr/>
        </p:nvSpPr>
        <p:spPr>
          <a:xfrm>
            <a:off x="127820" y="485298"/>
            <a:ext cx="118340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Nahoana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Egyptiana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no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avela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hilaza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hoe: ‘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Mba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hahita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loza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no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nitondrany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ireny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nivoaka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hamonoany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azy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an-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tendrombohitra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handringanany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azy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tsy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ho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ambonin'ny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’?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Mialà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amin'ny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fahatezeranao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mirehitra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ka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manenena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amin'ny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loza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izay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hanjo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olonao</a:t>
            </a:r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!’ ” 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fr-FR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Eksodosy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32:12)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F478704-372E-39E9-5962-3312DF14CA81}"/>
              </a:ext>
            </a:extLst>
          </p:cNvPr>
          <p:cNvSpPr txBox="1"/>
          <p:nvPr/>
        </p:nvSpPr>
        <p:spPr>
          <a:xfrm>
            <a:off x="2851871" y="1360620"/>
            <a:ext cx="590242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Hoy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Andriamanitra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tamin’i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Mosesy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“fa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efa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nanao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ratsy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oloNAO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izay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nentiNAO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niakatra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amin'ny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Egypta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 (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Eks</a:t>
            </a:r>
            <a:r>
              <a:rPr lang="en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32:7).</a:t>
            </a:r>
          </a:p>
        </p:txBody>
      </p:sp>
      <p:pic>
        <p:nvPicPr>
          <p:cNvPr id="4" name="Imagen 3" descr="Imagen que contiene hombre, grupo, colgando, viejo&#10;&#10;El contenido generado por IA puede ser incorrecto.">
            <a:extLst>
              <a:ext uri="{FF2B5EF4-FFF2-40B4-BE49-F238E27FC236}">
                <a16:creationId xmlns:a16="http://schemas.microsoft.com/office/drawing/2014/main" id="{731B016D-12D0-0694-4C84-FEA3EF68D7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4"/>
          <a:stretch>
            <a:fillRect/>
          </a:stretch>
        </p:blipFill>
        <p:spPr>
          <a:xfrm>
            <a:off x="9665110" y="4355690"/>
            <a:ext cx="2399070" cy="244316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Imagen que contiene persona, hombre, pasto, viejo&#10;&#10;El contenido generado por IA puede ser incorrecto.">
            <a:extLst>
              <a:ext uri="{FF2B5EF4-FFF2-40B4-BE49-F238E27FC236}">
                <a16:creationId xmlns:a16="http://schemas.microsoft.com/office/drawing/2014/main" id="{7B911F66-2EE5-9FDF-6DD6-AE6963C6DA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81" y="1648288"/>
            <a:ext cx="3151299" cy="2510008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que contiene naturaleza, exterior, montaña, caminando&#10;&#10;El contenido generado por IA puede ser incorrecto.">
            <a:extLst>
              <a:ext uri="{FF2B5EF4-FFF2-40B4-BE49-F238E27FC236}">
                <a16:creationId xmlns:a16="http://schemas.microsoft.com/office/drawing/2014/main" id="{6772D7F4-9C18-E2C9-BF01-280A4C1DF5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0" y="3958274"/>
            <a:ext cx="1864852" cy="2797277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23753957-A31F-04C8-EA35-17FCC23E3E9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20" y="1719168"/>
            <a:ext cx="2713703" cy="2119066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43A7E76-CB6F-7CDD-A954-84FAEA139F26}"/>
              </a:ext>
            </a:extLst>
          </p:cNvPr>
          <p:cNvSpPr txBox="1"/>
          <p:nvPr/>
        </p:nvSpPr>
        <p:spPr>
          <a:xfrm>
            <a:off x="2049952" y="3806588"/>
            <a:ext cx="7601184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Ara-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drariny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fahatezeran’Andriamanitra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saingy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fantatr’i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Mosesy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 “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famindrampo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afa-mirehareha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matahotra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fitsarana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 (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Jakoba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2:13).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Rehefa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nanao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fanelanelanana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an’ny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Isiraely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nahazo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antoka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nitony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fahatezeran'Andriamanitra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dia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nidina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tao an-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tendrombohitra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tezitra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(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Eks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32:12-15).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Novakiany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ilay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mariky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fanekena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vato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fisaka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rehefa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nahita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fikomiana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Eks</a:t>
            </a:r>
            <a:r>
              <a:rPr lang="en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32:19).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694C05-CFB2-B9A6-E6B9-86B72E6A87A7}"/>
              </a:ext>
            </a:extLst>
          </p:cNvPr>
          <p:cNvSpPr txBox="1"/>
          <p:nvPr/>
        </p:nvSpPr>
        <p:spPr>
          <a:xfrm>
            <a:off x="2851871" y="2291216"/>
            <a:ext cx="6098040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Novalian’i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Mosesy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tsara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izany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“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oloko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ireo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fa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anao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izaho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nitondra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niakatra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fa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Ianao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 (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Eks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32:11). Niera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taminy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Andriamanitra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mba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hamela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Azy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handringana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Isiraely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Eks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32:10),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saingy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nanaiky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izany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Mosesy</a:t>
            </a:r>
            <a:r>
              <a:rPr lang="en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AF0FDF5-42F0-2939-931B-8DCB097DF2E3}"/>
              </a:ext>
            </a:extLst>
          </p:cNvPr>
          <p:cNvSpPr txBox="1"/>
          <p:nvPr/>
        </p:nvSpPr>
        <p:spPr>
          <a:xfrm>
            <a:off x="2035978" y="5906736"/>
            <a:ext cx="7535542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Rehefa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nihaino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fialan-tsiny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maivana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nataon’ny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rahalahiny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Mosesy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dia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nandray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fanapaha-kevitra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napitsahatra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tabataba</a:t>
            </a:r>
            <a:r>
              <a:rPr lang="fr-FR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fr-FR" sz="19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Eks</a:t>
            </a:r>
            <a:r>
              <a:rPr lang="en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32:20-28).</a:t>
            </a:r>
          </a:p>
        </p:txBody>
      </p:sp>
    </p:spTree>
    <p:extLst>
      <p:ext uri="{BB962C8B-B14F-4D97-AF65-F5344CB8AC3E}">
        <p14:creationId xmlns:p14="http://schemas.microsoft.com/office/powerpoint/2010/main" val="30705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9" grpId="0"/>
      <p:bldP spid="12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1357</Words>
  <Application>Microsoft Office PowerPoint</Application>
  <PresentationFormat>Panorámica</PresentationFormat>
  <Paragraphs>50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Comic Sans MS</vt:lpstr>
      <vt:lpstr>Arial</vt:lpstr>
      <vt:lpstr>Aptos Display</vt:lpstr>
      <vt:lpstr>Aptos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117</cp:revision>
  <dcterms:created xsi:type="dcterms:W3CDTF">2025-08-02T14:02:20Z</dcterms:created>
  <dcterms:modified xsi:type="dcterms:W3CDTF">2025-09-10T05:36:38Z</dcterms:modified>
</cp:coreProperties>
</file>