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sv-SE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Tabernakely (ny Masina sy ny Masina Indrindra</a:t>
          </a:r>
          <a:r>
            <a:rPr lang="en-US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fiara</a:t>
          </a:r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volamena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latabatry</a:t>
          </a:r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mofo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fanaovan-jiro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alitara</a:t>
          </a:r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fandoroana</a:t>
          </a:r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ditin-kazo</a:t>
          </a:r>
          <a:r>
            <a:rPr lang="fr-FR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manitra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it-IT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alitara ho an'ny fanatitra odorana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tavy</a:t>
          </a:r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varahina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kianja</a:t>
          </a:r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en-US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fr-FR" sz="16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saron-tratra</a:t>
          </a:r>
          <a:endParaRPr lang="en-US" sz="16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ampahany</a:t>
          </a:r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sisa</a:t>
          </a:r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4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fitafiana</a:t>
          </a:r>
          <a:endParaRPr lang="en-US" sz="14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 custScaleY="134480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fr-FR" sz="1800" b="1" noProof="0" dirty="0" err="1"/>
            <a:t>Halan’Andriamanitra</a:t>
          </a:r>
          <a:r>
            <a:rPr lang="fr-FR" sz="1800" b="1" noProof="0" dirty="0"/>
            <a:t> </a:t>
          </a:r>
          <a:r>
            <a:rPr lang="fr-FR" sz="1800" b="1" noProof="0" dirty="0" err="1"/>
            <a:t>ny</a:t>
          </a:r>
          <a:r>
            <a:rPr lang="fr-FR" sz="1800" b="1" noProof="0" dirty="0"/>
            <a:t> </a:t>
          </a:r>
          <a:r>
            <a:rPr lang="fr-FR" sz="1800" b="1" noProof="0" dirty="0" err="1"/>
            <a:t>ota</a:t>
          </a:r>
          <a:endParaRPr lang="en-US" sz="18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fr-FR" sz="1800" b="1" noProof="0" dirty="0" err="1"/>
            <a:t>Mamonjy</a:t>
          </a:r>
          <a:r>
            <a:rPr lang="fr-FR" sz="1800" b="1" noProof="0" dirty="0"/>
            <a:t> </a:t>
          </a:r>
          <a:r>
            <a:rPr lang="fr-FR" sz="1800" b="1" noProof="0" dirty="0" err="1"/>
            <a:t>ny</a:t>
          </a:r>
          <a:r>
            <a:rPr lang="fr-FR" sz="1800" b="1" noProof="0" dirty="0"/>
            <a:t> </a:t>
          </a:r>
          <a:r>
            <a:rPr lang="fr-FR" sz="1800" b="1" noProof="0" dirty="0" err="1"/>
            <a:t>mpanota</a:t>
          </a:r>
          <a:r>
            <a:rPr lang="fr-FR" sz="1800" b="1" noProof="0" dirty="0"/>
            <a:t> </a:t>
          </a:r>
          <a:r>
            <a:rPr lang="fr-FR" sz="1800" b="1" noProof="0" dirty="0" err="1"/>
            <a:t>Andriamanitra</a:t>
          </a:r>
          <a:r>
            <a:rPr lang="fr-FR" sz="1800" b="1" noProof="0" dirty="0"/>
            <a:t> </a:t>
          </a:r>
          <a:endParaRPr lang="en-US" sz="18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fr-FR" sz="1800" b="1" noProof="0" dirty="0" err="1"/>
            <a:t>Handringana</a:t>
          </a:r>
          <a:r>
            <a:rPr lang="fr-FR" sz="1800" b="1" noProof="0" dirty="0"/>
            <a:t> </a:t>
          </a:r>
          <a:r>
            <a:rPr lang="fr-FR" sz="1800" b="1" noProof="0" dirty="0" err="1"/>
            <a:t>ny</a:t>
          </a:r>
          <a:r>
            <a:rPr lang="fr-FR" sz="1800" b="1" noProof="0" dirty="0"/>
            <a:t> </a:t>
          </a:r>
          <a:r>
            <a:rPr lang="fr-FR" sz="1800" b="1" noProof="0" dirty="0" err="1"/>
            <a:t>ratsy</a:t>
          </a:r>
          <a:r>
            <a:rPr lang="fr-FR" sz="1800" b="1" noProof="0" dirty="0"/>
            <a:t> </a:t>
          </a:r>
          <a:r>
            <a:rPr lang="fr-FR" sz="1800" b="1" noProof="0" dirty="0" err="1"/>
            <a:t>fanahy</a:t>
          </a:r>
          <a:r>
            <a:rPr lang="fr-FR" sz="1800" b="1" noProof="0" dirty="0"/>
            <a:t> </a:t>
          </a:r>
          <a:r>
            <a:rPr lang="fr-FR" sz="1800" b="1" noProof="0" dirty="0" err="1"/>
            <a:t>Andriamanitra</a:t>
          </a:r>
          <a:endParaRPr lang="en-US" sz="18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fr-FR" sz="1800" b="1" noProof="0" dirty="0" err="1"/>
            <a:t>Manome</a:t>
          </a:r>
          <a:r>
            <a:rPr lang="fr-FR" sz="1800" b="1" noProof="0" dirty="0"/>
            <a:t> </a:t>
          </a:r>
          <a:r>
            <a:rPr lang="fr-FR" sz="1800" b="1" noProof="0" dirty="0" err="1"/>
            <a:t>toky</a:t>
          </a:r>
          <a:r>
            <a:rPr lang="fr-FR" sz="1800" b="1" noProof="0" dirty="0"/>
            <a:t> </a:t>
          </a:r>
          <a:r>
            <a:rPr lang="fr-FR" sz="1800" b="1" noProof="0" dirty="0" err="1"/>
            <a:t>antsika</a:t>
          </a:r>
          <a:r>
            <a:rPr lang="fr-FR" sz="1800" b="1" noProof="0" dirty="0"/>
            <a:t> </a:t>
          </a:r>
          <a:r>
            <a:rPr lang="fr-FR" sz="1800" b="1" noProof="0" dirty="0" err="1"/>
            <a:t>ny</a:t>
          </a:r>
          <a:r>
            <a:rPr lang="fr-FR" sz="1800" b="1" noProof="0" dirty="0"/>
            <a:t> </a:t>
          </a:r>
          <a:r>
            <a:rPr lang="fr-FR" sz="1800" b="1" noProof="0" dirty="0" err="1"/>
            <a:t>amin’ny</a:t>
          </a:r>
          <a:r>
            <a:rPr lang="fr-FR" sz="1800" b="1" noProof="0" dirty="0"/>
            <a:t> </a:t>
          </a:r>
          <a:r>
            <a:rPr lang="fr-FR" sz="1800" b="1" noProof="0" dirty="0" err="1"/>
            <a:t>hoavy</a:t>
          </a:r>
          <a:r>
            <a:rPr lang="fr-FR" sz="1800" b="1" noProof="0" dirty="0"/>
            <a:t> </a:t>
          </a:r>
          <a:r>
            <a:rPr lang="fr-FR" sz="1800" b="1" noProof="0" dirty="0" err="1"/>
            <a:t>be</a:t>
          </a:r>
          <a:r>
            <a:rPr lang="fr-FR" sz="1800" b="1" noProof="0" dirty="0"/>
            <a:t> </a:t>
          </a:r>
          <a:r>
            <a:rPr lang="fr-FR" sz="1800" b="1" noProof="0" dirty="0" err="1"/>
            <a:t>voninahitra</a:t>
          </a:r>
          <a:r>
            <a:rPr lang="fr-FR" sz="1800" b="1" noProof="0" dirty="0"/>
            <a:t> </a:t>
          </a:r>
          <a:r>
            <a:rPr lang="fr-FR" sz="1800" b="1" noProof="0" dirty="0" err="1"/>
            <a:t>Andriamanitra</a:t>
          </a:r>
          <a:endParaRPr lang="en-US" sz="18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1434" y="0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142869" y="1892862"/>
          <a:ext cx="1608980" cy="1077205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Tabernakely (ny Masina sy ny Masina Indrindra</a:t>
          </a:r>
          <a:r>
            <a:rPr lang="en-US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142869" y="1892862"/>
        <a:ext cx="1608980" cy="1077205"/>
      </dsp:txXfrm>
    </dsp:sp>
    <dsp:sp modelId="{347916EE-925A-4670-ACCD-446503FD5831}">
      <dsp:nvSpPr>
        <dsp:cNvPr id="0" name=""/>
        <dsp:cNvSpPr/>
      </dsp:nvSpPr>
      <dsp:spPr>
        <a:xfrm>
          <a:off x="199006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152768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fiara</a:t>
          </a: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volamena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2768" y="1906482"/>
        <a:ext cx="1608980" cy="506196"/>
      </dsp:txXfrm>
    </dsp:sp>
    <dsp:sp modelId="{45C51B78-7F84-4D77-97B8-D234F85857C1}">
      <dsp:nvSpPr>
        <dsp:cNvPr id="0" name=""/>
        <dsp:cNvSpPr/>
      </dsp:nvSpPr>
      <dsp:spPr>
        <a:xfrm>
          <a:off x="3978689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41395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latabatry</a:t>
          </a: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</a:t>
          </a: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mofo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1395" y="1906482"/>
        <a:ext cx="1608980" cy="506196"/>
      </dsp:txXfrm>
    </dsp:sp>
    <dsp:sp modelId="{13FCF3A8-63AE-4CA8-89D7-45EBD7316758}">
      <dsp:nvSpPr>
        <dsp:cNvPr id="0" name=""/>
        <dsp:cNvSpPr/>
      </dsp:nvSpPr>
      <dsp:spPr>
        <a:xfrm>
          <a:off x="5967317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30023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fanaovan-jiro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0023" y="1906482"/>
        <a:ext cx="1608980" cy="506196"/>
      </dsp:txXfrm>
    </dsp:sp>
    <dsp:sp modelId="{A3894D9B-1D9B-4D9A-BE86-071850DC0C31}">
      <dsp:nvSpPr>
        <dsp:cNvPr id="0" name=""/>
        <dsp:cNvSpPr/>
      </dsp:nvSpPr>
      <dsp:spPr>
        <a:xfrm>
          <a:off x="7955944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18650" y="1778234"/>
          <a:ext cx="1608980" cy="680732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alitara</a:t>
          </a: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fandoroana</a:t>
          </a: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ditin-kazo</a:t>
          </a:r>
          <a:r>
            <a:rPr lang="fr-FR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manitra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18650" y="1778234"/>
        <a:ext cx="1608980" cy="680732"/>
      </dsp:txXfrm>
    </dsp:sp>
    <dsp:sp modelId="{C5AB7DA8-1CA9-4DC3-85B9-19271D3EBDA8}">
      <dsp:nvSpPr>
        <dsp:cNvPr id="0" name=""/>
        <dsp:cNvSpPr/>
      </dsp:nvSpPr>
      <dsp:spPr>
        <a:xfrm>
          <a:off x="9944572" y="0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07277" y="1906482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alitara ho an'ny fanatitra odorana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07277" y="1906482"/>
        <a:ext cx="1608980" cy="506196"/>
      </dsp:txXfrm>
    </dsp:sp>
    <dsp:sp modelId="{F573CA93-0982-4CBC-8F89-AEFFDFCDCC07}">
      <dsp:nvSpPr>
        <dsp:cNvPr id="0" name=""/>
        <dsp:cNvSpPr/>
      </dsp:nvSpPr>
      <dsp:spPr>
        <a:xfrm>
          <a:off x="1987549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39910" y="4510561"/>
          <a:ext cx="2029664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tavy</a:t>
          </a: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varahina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9910" y="4510561"/>
        <a:ext cx="2029664" cy="506196"/>
      </dsp:txXfrm>
    </dsp:sp>
    <dsp:sp modelId="{96D61A8B-93EB-4554-B73A-2BF2524C33FB}">
      <dsp:nvSpPr>
        <dsp:cNvPr id="0" name=""/>
        <dsp:cNvSpPr/>
      </dsp:nvSpPr>
      <dsp:spPr>
        <a:xfrm>
          <a:off x="3979538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4223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kianja</a:t>
          </a: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42239" y="4510561"/>
        <a:ext cx="1608980" cy="506196"/>
      </dsp:txXfrm>
    </dsp:sp>
    <dsp:sp modelId="{C06AF406-4B14-40C6-9E33-B8582148E012}">
      <dsp:nvSpPr>
        <dsp:cNvPr id="0" name=""/>
        <dsp:cNvSpPr/>
      </dsp:nvSpPr>
      <dsp:spPr>
        <a:xfrm>
          <a:off x="5978163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41052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en-US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efoda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1052" y="4510561"/>
        <a:ext cx="1608980" cy="506196"/>
      </dsp:txXfrm>
    </dsp:sp>
    <dsp:sp modelId="{0FEB24B2-FC00-427A-8726-FB0F4770CDC7}">
      <dsp:nvSpPr>
        <dsp:cNvPr id="0" name=""/>
        <dsp:cNvSpPr/>
      </dsp:nvSpPr>
      <dsp:spPr>
        <a:xfrm>
          <a:off x="7936726" y="2505267"/>
          <a:ext cx="1807843" cy="2180027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99350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6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saron-tratra</a:t>
          </a:r>
          <a:endParaRPr lang="en-US" sz="16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99350" y="4510561"/>
        <a:ext cx="1608980" cy="506196"/>
      </dsp:txXfrm>
    </dsp:sp>
    <dsp:sp modelId="{23D410F9-38BA-4E6C-A403-BC66A2A410F0}">
      <dsp:nvSpPr>
        <dsp:cNvPr id="0" name=""/>
        <dsp:cNvSpPr/>
      </dsp:nvSpPr>
      <dsp:spPr>
        <a:xfrm>
          <a:off x="9945999" y="2505267"/>
          <a:ext cx="1807843" cy="2180027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44869" y="4510561"/>
          <a:ext cx="1608980" cy="50619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Ny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ampahany</a:t>
          </a: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sisa</a:t>
          </a: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amin'ny</a:t>
          </a:r>
          <a:r>
            <a:rPr lang="fr-FR" sz="14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14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fitafiana</a:t>
          </a:r>
          <a:endParaRPr lang="en-US" sz="14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44869" y="4510561"/>
        <a:ext cx="1608980" cy="5061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631"/>
          <a:ext cx="4708606" cy="45722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 err="1"/>
            <a:t>Halan’Andriamanitra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ny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ota</a:t>
          </a:r>
          <a:endParaRPr lang="en-US" sz="1800" kern="1200" noProof="0" dirty="0"/>
        </a:p>
      </dsp:txBody>
      <dsp:txXfrm>
        <a:off x="22320" y="22951"/>
        <a:ext cx="4663966" cy="412581"/>
      </dsp:txXfrm>
    </dsp:sp>
    <dsp:sp modelId="{49FB8278-23E9-44B1-B0E9-2B687210E11D}">
      <dsp:nvSpPr>
        <dsp:cNvPr id="0" name=""/>
        <dsp:cNvSpPr/>
      </dsp:nvSpPr>
      <dsp:spPr>
        <a:xfrm>
          <a:off x="0" y="467035"/>
          <a:ext cx="4708606" cy="457221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 err="1"/>
            <a:t>Mamonjy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ny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mpanota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Andriamanitra</a:t>
          </a:r>
          <a:r>
            <a:rPr lang="fr-FR" sz="1800" b="1" kern="1200" noProof="0" dirty="0"/>
            <a:t> </a:t>
          </a:r>
          <a:endParaRPr lang="en-US" sz="1800" kern="1200" noProof="0" dirty="0"/>
        </a:p>
      </dsp:txBody>
      <dsp:txXfrm>
        <a:off x="22320" y="489355"/>
        <a:ext cx="4663966" cy="412581"/>
      </dsp:txXfrm>
    </dsp:sp>
    <dsp:sp modelId="{C188DD80-2EA5-48DD-A3DA-B408111F1352}">
      <dsp:nvSpPr>
        <dsp:cNvPr id="0" name=""/>
        <dsp:cNvSpPr/>
      </dsp:nvSpPr>
      <dsp:spPr>
        <a:xfrm>
          <a:off x="0" y="933439"/>
          <a:ext cx="4708606" cy="457221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 err="1"/>
            <a:t>Handringana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ny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ratsy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fanahy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Andriamanitra</a:t>
          </a:r>
          <a:endParaRPr lang="en-US" sz="1800" kern="1200" noProof="0" dirty="0"/>
        </a:p>
      </dsp:txBody>
      <dsp:txXfrm>
        <a:off x="22320" y="955759"/>
        <a:ext cx="4663966" cy="412581"/>
      </dsp:txXfrm>
    </dsp:sp>
    <dsp:sp modelId="{CF501F27-D192-4894-A090-DEB699832C3E}">
      <dsp:nvSpPr>
        <dsp:cNvPr id="0" name=""/>
        <dsp:cNvSpPr/>
      </dsp:nvSpPr>
      <dsp:spPr>
        <a:xfrm>
          <a:off x="0" y="1399844"/>
          <a:ext cx="4708606" cy="457221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 err="1"/>
            <a:t>Manome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toky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antsika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ny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amin’ny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hoavy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be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voninahitra</a:t>
          </a:r>
          <a:r>
            <a:rPr lang="fr-FR" sz="1800" b="1" kern="1200" noProof="0" dirty="0"/>
            <a:t> </a:t>
          </a:r>
          <a:r>
            <a:rPr lang="fr-FR" sz="1800" b="1" kern="1200" noProof="0" dirty="0" err="1"/>
            <a:t>Andriamanitra</a:t>
          </a:r>
          <a:endParaRPr lang="en-US" sz="1800" kern="1200" noProof="0" dirty="0"/>
        </a:p>
      </dsp:txBody>
      <dsp:txXfrm>
        <a:off x="22320" y="1422164"/>
        <a:ext cx="4663966" cy="412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8000" b="1" noProof="0" dirty="0">
                <a:ln/>
                <a:solidFill>
                  <a:schemeClr val="accent4"/>
                </a:solidFill>
              </a:rPr>
              <a:t>NY TABERNAKELY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Lesona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hatao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ny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Septambra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30459" y="-91677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NY FANORENANA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3921344" y="465145"/>
            <a:ext cx="81953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Rehefa</a:t>
            </a:r>
            <a:r>
              <a:rPr lang="en-US" sz="1900" b="1" dirty="0"/>
              <a:t> vita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fanorenana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fanompoana</a:t>
            </a:r>
            <a:r>
              <a:rPr lang="en-US" sz="1900" b="1" dirty="0"/>
              <a:t> </a:t>
            </a:r>
            <a:r>
              <a:rPr lang="en-US" sz="1900" b="1" dirty="0" err="1"/>
              <a:t>roa</a:t>
            </a:r>
            <a:r>
              <a:rPr lang="en-US" sz="1900" b="1" dirty="0"/>
              <a:t> </a:t>
            </a:r>
            <a:r>
              <a:rPr lang="en-US" sz="1900" b="1" dirty="0" err="1"/>
              <a:t>samihafa</a:t>
            </a:r>
            <a:r>
              <a:rPr lang="en-US" sz="1900" b="1" dirty="0"/>
              <a:t> no </a:t>
            </a:r>
            <a:r>
              <a:rPr lang="en-US" sz="1900" b="1" dirty="0" err="1"/>
              <a:t>natao</a:t>
            </a:r>
            <a:r>
              <a:rPr lang="en-US" sz="1900" b="1" dirty="0"/>
              <a:t> </a:t>
            </a:r>
            <a:r>
              <a:rPr lang="en-US" sz="1900" b="1" dirty="0" err="1"/>
              <a:t>tao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Fitoerana</a:t>
            </a:r>
            <a:r>
              <a:rPr lang="en-US" sz="1900" b="1" dirty="0"/>
              <a:t> </a:t>
            </a:r>
            <a:r>
              <a:rPr lang="en-US" sz="1900" b="1" dirty="0" err="1"/>
              <a:t>Masina</a:t>
            </a:r>
            <a:r>
              <a:rPr lang="en-US" sz="1900" b="1" dirty="0"/>
              <a:t> (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Tabernakely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kianja</a:t>
            </a:r>
            <a:r>
              <a:rPr lang="en-US" sz="1900" b="1" dirty="0"/>
              <a:t>):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isan’andro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isan-taona</a:t>
            </a:r>
            <a:r>
              <a:rPr lang="en-US" sz="1900" b="1" dirty="0"/>
              <a:t>. </a:t>
            </a:r>
            <a:r>
              <a:rPr lang="en-US" sz="1900" b="1" dirty="0" err="1"/>
              <a:t>Ireo</a:t>
            </a:r>
            <a:r>
              <a:rPr lang="en-US" sz="1900" b="1" dirty="0"/>
              <a:t> </a:t>
            </a:r>
            <a:r>
              <a:rPr lang="en-US" sz="1900" b="1" dirty="0" err="1"/>
              <a:t>fomba</a:t>
            </a:r>
            <a:r>
              <a:rPr lang="en-US" sz="1900" b="1" dirty="0"/>
              <a:t> </a:t>
            </a:r>
            <a:r>
              <a:rPr lang="en-US" sz="1900" b="1" dirty="0" err="1"/>
              <a:t>samihafa</a:t>
            </a:r>
            <a:r>
              <a:rPr lang="en-US" sz="1900" b="1" dirty="0"/>
              <a:t> </a:t>
            </a:r>
            <a:r>
              <a:rPr lang="en-US" sz="1900" b="1" dirty="0" err="1"/>
              <a:t>atao</a:t>
            </a:r>
            <a:r>
              <a:rPr lang="en-US" sz="1900" b="1" dirty="0"/>
              <a:t>, </a:t>
            </a:r>
            <a:r>
              <a:rPr lang="en-US" sz="1900" b="1" dirty="0" err="1"/>
              <a:t>raha</a:t>
            </a:r>
            <a:r>
              <a:rPr lang="en-US" sz="1900" b="1" dirty="0"/>
              <a:t> </a:t>
            </a:r>
            <a:r>
              <a:rPr lang="en-US" sz="1900" b="1" dirty="0" err="1"/>
              <a:t>raisina</a:t>
            </a:r>
            <a:r>
              <a:rPr lang="en-US" sz="1900" b="1" dirty="0"/>
              <a:t> </a:t>
            </a:r>
            <a:r>
              <a:rPr lang="en-US" sz="1900" b="1" dirty="0" err="1"/>
              <a:t>miaraka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mampianatra</a:t>
            </a:r>
            <a:r>
              <a:rPr lang="en-US" sz="1900" b="1" dirty="0"/>
              <a:t> </a:t>
            </a:r>
            <a:r>
              <a:rPr lang="en-US" sz="1900" b="1" dirty="0" err="1"/>
              <a:t>antsika</a:t>
            </a:r>
            <a:r>
              <a:rPr lang="en-US" sz="1900" b="1" dirty="0"/>
              <a:t> fa:</a:t>
            </a:r>
            <a:endParaRPr lang="en-US" sz="19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8962446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116400" y="3763432"/>
            <a:ext cx="77501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Tamin'ny</a:t>
            </a:r>
            <a:r>
              <a:rPr lang="en-US" sz="1900" b="1" dirty="0"/>
              <a:t> </a:t>
            </a:r>
            <a:r>
              <a:rPr lang="en-US" sz="1900" b="1" dirty="0" err="1"/>
              <a:t>fanompoana</a:t>
            </a:r>
            <a:r>
              <a:rPr lang="en-US" sz="1900" b="1" dirty="0"/>
              <a:t> </a:t>
            </a:r>
            <a:r>
              <a:rPr lang="en-US" sz="1900" b="1" dirty="0" err="1"/>
              <a:t>isan’andro</a:t>
            </a:r>
            <a:r>
              <a:rPr lang="en-US" sz="1900" b="1" dirty="0"/>
              <a:t> no </a:t>
            </a:r>
            <a:r>
              <a:rPr lang="en-US" sz="1900" b="1" dirty="0" err="1"/>
              <a:t>nanehoan’Andriamanitra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fomba</a:t>
            </a:r>
            <a:r>
              <a:rPr lang="en-US" sz="1900" b="1" dirty="0"/>
              <a:t> </a:t>
            </a:r>
            <a:r>
              <a:rPr lang="en-US" sz="1900" b="1" dirty="0" err="1"/>
              <a:t>hamelany</a:t>
            </a:r>
            <a:r>
              <a:rPr lang="en-US" sz="1900" b="1" dirty="0"/>
              <a:t> </a:t>
            </a:r>
            <a:r>
              <a:rPr lang="en-US" sz="1900" b="1" dirty="0" err="1"/>
              <a:t>maimai-poana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fahotan'ny</a:t>
            </a:r>
            <a:r>
              <a:rPr lang="en-US" sz="1900" b="1" dirty="0"/>
              <a:t> </a:t>
            </a:r>
            <a:r>
              <a:rPr lang="en-US" sz="1900" b="1" dirty="0" err="1"/>
              <a:t>mpanota</a:t>
            </a:r>
            <a:r>
              <a:rPr lang="en-US" sz="1900" b="1" dirty="0"/>
              <a:t>: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fahafatesan’ny</a:t>
            </a:r>
            <a:r>
              <a:rPr lang="en-US" sz="1900" b="1" dirty="0"/>
              <a:t> </a:t>
            </a:r>
            <a:r>
              <a:rPr lang="en-US" sz="1900" b="1" dirty="0" err="1"/>
              <a:t>biby</a:t>
            </a:r>
            <a:r>
              <a:rPr lang="en-US" sz="1900" b="1" dirty="0"/>
              <a:t> </a:t>
            </a:r>
            <a:r>
              <a:rPr lang="en-US" sz="1900" b="1" dirty="0" err="1"/>
              <a:t>tsy</a:t>
            </a:r>
            <a:r>
              <a:rPr lang="en-US" sz="1900" b="1" dirty="0"/>
              <a:t> </a:t>
            </a:r>
            <a:r>
              <a:rPr lang="en-US" sz="1900" b="1" dirty="0" err="1"/>
              <a:t>manan-tsiny</a:t>
            </a:r>
            <a:r>
              <a:rPr lang="en-US" sz="1900" b="1" dirty="0"/>
              <a:t>, “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Zanak’ondrin’Andriamanitra</a:t>
            </a:r>
            <a:r>
              <a:rPr lang="en-US" sz="1900" b="1" dirty="0"/>
              <a:t> </a:t>
            </a:r>
            <a:r>
              <a:rPr lang="en-US" sz="1900" b="1" dirty="0" err="1"/>
              <a:t>izay</a:t>
            </a:r>
            <a:r>
              <a:rPr lang="en-US" sz="1900" b="1" dirty="0"/>
              <a:t> </a:t>
            </a:r>
            <a:r>
              <a:rPr lang="en-US" sz="1900" b="1" dirty="0" err="1"/>
              <a:t>manaisotra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fahotan’izao</a:t>
            </a:r>
            <a:r>
              <a:rPr lang="en-US" sz="1900" b="1" dirty="0"/>
              <a:t> </a:t>
            </a:r>
            <a:r>
              <a:rPr lang="en-US" sz="1900" b="1" dirty="0" err="1"/>
              <a:t>tontolo</a:t>
            </a:r>
            <a:r>
              <a:rPr lang="en-US" sz="1900" b="1" dirty="0"/>
              <a:t> </a:t>
            </a:r>
            <a:r>
              <a:rPr lang="en-US" sz="1900" b="1" dirty="0" err="1"/>
              <a:t>izao</a:t>
            </a:r>
            <a:r>
              <a:rPr lang="en-US" sz="1900" b="1" dirty="0"/>
              <a:t>” (</a:t>
            </a:r>
            <a:r>
              <a:rPr lang="en-US" sz="1900" b="1" dirty="0" err="1"/>
              <a:t>Jao</a:t>
            </a:r>
            <a:r>
              <a:rPr lang="en-US" sz="1900" b="1" dirty="0"/>
              <a:t>.  </a:t>
            </a:r>
            <a:r>
              <a:rPr lang="en-US" sz="1900" b="1" noProof="0" dirty="0"/>
              <a:t>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66926" y="6180822"/>
            <a:ext cx="777742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Ny </a:t>
            </a:r>
            <a:r>
              <a:rPr lang="en-US" sz="1900" b="1" dirty="0" err="1"/>
              <a:t>Fitoerana</a:t>
            </a:r>
            <a:r>
              <a:rPr lang="en-US" sz="1900" b="1" dirty="0"/>
              <a:t> </a:t>
            </a:r>
            <a:r>
              <a:rPr lang="en-US" sz="1900" b="1" dirty="0" err="1"/>
              <a:t>Masina</a:t>
            </a:r>
            <a:r>
              <a:rPr lang="en-US" sz="1900" b="1" dirty="0"/>
              <a:t> </a:t>
            </a:r>
            <a:r>
              <a:rPr lang="en-US" sz="1900" b="1" dirty="0" err="1"/>
              <a:t>koa</a:t>
            </a:r>
            <a:r>
              <a:rPr lang="en-US" sz="1900" b="1" dirty="0"/>
              <a:t> no </a:t>
            </a:r>
            <a:r>
              <a:rPr lang="en-US" sz="1900" b="1" dirty="0" err="1"/>
              <a:t>toerana</a:t>
            </a:r>
            <a:r>
              <a:rPr lang="en-US" sz="1900" b="1" dirty="0"/>
              <a:t> </a:t>
            </a:r>
            <a:r>
              <a:rPr lang="en-US" sz="1900" b="1" dirty="0" err="1"/>
              <a:t>niankohofana</a:t>
            </a:r>
            <a:r>
              <a:rPr lang="en-US" sz="1900" b="1" dirty="0"/>
              <a:t> </a:t>
            </a:r>
            <a:r>
              <a:rPr lang="en-US" sz="1900" b="1" dirty="0" err="1"/>
              <a:t>tamin’Andriamanitra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niderana</a:t>
            </a:r>
            <a:r>
              <a:rPr lang="en-US" sz="1900" b="1" dirty="0"/>
              <a:t>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nanehoana</a:t>
            </a:r>
            <a:r>
              <a:rPr lang="en-US" sz="1900" b="1" dirty="0"/>
              <a:t> </a:t>
            </a:r>
            <a:r>
              <a:rPr lang="en-US" sz="1900" b="1" dirty="0" err="1"/>
              <a:t>fankasitrahana</a:t>
            </a:r>
            <a:r>
              <a:rPr lang="en-US" sz="1900" b="1" dirty="0"/>
              <a:t> </a:t>
            </a:r>
            <a:r>
              <a:rPr lang="en-US" sz="1900" b="1" dirty="0" err="1"/>
              <a:t>Azy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89125" y="4972127"/>
            <a:ext cx="777742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fanompoana</a:t>
            </a:r>
            <a:r>
              <a:rPr lang="en-US" sz="1900" b="1" dirty="0"/>
              <a:t> </a:t>
            </a:r>
            <a:r>
              <a:rPr lang="en-US" sz="1900" b="1" dirty="0" err="1"/>
              <a:t>isan-taona</a:t>
            </a:r>
            <a:r>
              <a:rPr lang="en-US" sz="1900" b="1" dirty="0"/>
              <a:t> (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Andro</a:t>
            </a:r>
            <a:r>
              <a:rPr lang="en-US" sz="1900" b="1" dirty="0"/>
              <a:t> </a:t>
            </a:r>
            <a:r>
              <a:rPr lang="en-US" sz="1900" b="1" dirty="0" err="1"/>
              <a:t>Fanavotana</a:t>
            </a:r>
            <a:r>
              <a:rPr lang="en-US" sz="1900" b="1" dirty="0"/>
              <a:t>), no </a:t>
            </a:r>
            <a:r>
              <a:rPr lang="en-US" sz="1900" b="1" dirty="0" err="1"/>
              <a:t>anehoan’Andriamanitra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fomba</a:t>
            </a:r>
            <a:r>
              <a:rPr lang="en-US" sz="1900" b="1" dirty="0"/>
              <a:t> </a:t>
            </a:r>
            <a:r>
              <a:rPr lang="en-US" sz="1900" b="1" dirty="0" err="1"/>
              <a:t>hamongorany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ota</a:t>
            </a:r>
            <a:r>
              <a:rPr lang="en-US" sz="1900" b="1" dirty="0"/>
              <a:t> </a:t>
            </a:r>
            <a:r>
              <a:rPr lang="en-US" sz="1900" b="1" dirty="0" err="1"/>
              <a:t>eo</a:t>
            </a:r>
            <a:r>
              <a:rPr lang="en-US" sz="1900" b="1" dirty="0"/>
              <a:t> </a:t>
            </a:r>
            <a:r>
              <a:rPr lang="en-US" sz="1900" b="1" dirty="0" err="1"/>
              <a:t>amin’izao</a:t>
            </a:r>
            <a:r>
              <a:rPr lang="en-US" sz="1900" b="1" dirty="0"/>
              <a:t> </a:t>
            </a:r>
            <a:r>
              <a:rPr lang="en-US" sz="1900" b="1" dirty="0" err="1"/>
              <a:t>rehetra</a:t>
            </a:r>
            <a:r>
              <a:rPr lang="en-US" sz="1900" b="1" dirty="0"/>
              <a:t>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izao</a:t>
            </a:r>
            <a:r>
              <a:rPr lang="en-US" sz="1900" b="1" dirty="0"/>
              <a:t>, </a:t>
            </a:r>
            <a:r>
              <a:rPr lang="en-US" sz="1900" b="1" dirty="0" err="1"/>
              <a:t>nampiseho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famahana</a:t>
            </a:r>
            <a:r>
              <a:rPr lang="en-US" sz="1900" b="1" dirty="0"/>
              <a:t> </a:t>
            </a:r>
            <a:r>
              <a:rPr lang="en-US" sz="1900" b="1" dirty="0" err="1"/>
              <a:t>tanteraka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olan’ny</a:t>
            </a:r>
            <a:r>
              <a:rPr lang="en-US" sz="1900" b="1" dirty="0"/>
              <a:t> </a:t>
            </a:r>
            <a:r>
              <a:rPr lang="en-US" sz="1900" b="1" dirty="0" err="1"/>
              <a:t>faharatsiana</a:t>
            </a:r>
            <a:r>
              <a:rPr lang="en-US" sz="1900" b="1" dirty="0"/>
              <a:t> (Sal. </a:t>
            </a:r>
            <a:r>
              <a:rPr lang="en-US" sz="1900" b="1" noProof="0" dirty="0"/>
              <a:t>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NY FANOKANANA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rahona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nanarona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trano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-lay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fihaonana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voninahitr'i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Jehovah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nameno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tabernakely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Eksodosy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657475" y="1320105"/>
            <a:ext cx="642052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Mifarana</a:t>
            </a:r>
            <a:r>
              <a:rPr lang="en-US" sz="1900" b="1" dirty="0"/>
              <a:t> </a:t>
            </a:r>
            <a:r>
              <a:rPr lang="en-US" sz="1900" b="1" dirty="0" err="1"/>
              <a:t>amin'ny</a:t>
            </a:r>
            <a:r>
              <a:rPr lang="en-US" sz="1900" b="1" dirty="0"/>
              <a:t> </a:t>
            </a:r>
            <a:r>
              <a:rPr lang="en-US" sz="1900" b="1" dirty="0" err="1"/>
              <a:t>fanokanana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Fitoerana</a:t>
            </a:r>
            <a:r>
              <a:rPr lang="en-US" sz="1900" b="1" dirty="0"/>
              <a:t> </a:t>
            </a:r>
            <a:r>
              <a:rPr lang="en-US" sz="1900" b="1" dirty="0" err="1"/>
              <a:t>Masina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mpisorona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bokin’ny</a:t>
            </a:r>
            <a:r>
              <a:rPr lang="en-US" sz="1900" b="1" dirty="0"/>
              <a:t> </a:t>
            </a:r>
            <a:r>
              <a:rPr lang="en-US" sz="1900" b="1" dirty="0" err="1"/>
              <a:t>Eksodosy</a:t>
            </a:r>
            <a:r>
              <a:rPr lang="en-US" sz="1900" b="1" dirty="0"/>
              <a:t>. </a:t>
            </a:r>
            <a:r>
              <a:rPr lang="en-US" sz="1900" b="1" dirty="0" err="1"/>
              <a:t>Tsy</a:t>
            </a:r>
            <a:r>
              <a:rPr lang="en-US" sz="1900" b="1" dirty="0"/>
              <a:t> </a:t>
            </a:r>
            <a:r>
              <a:rPr lang="en-US" sz="1900" b="1" dirty="0" err="1"/>
              <a:t>isalasalana</a:t>
            </a:r>
            <a:r>
              <a:rPr lang="en-US" sz="1900" b="1" dirty="0"/>
              <a:t> fa </a:t>
            </a:r>
            <a:r>
              <a:rPr lang="en-US" sz="1900" b="1" dirty="0" err="1"/>
              <a:t>Andriamanitra</a:t>
            </a:r>
            <a:r>
              <a:rPr lang="en-US" sz="1900" b="1" dirty="0"/>
              <a:t>, </a:t>
            </a:r>
            <a:r>
              <a:rPr lang="en-US" sz="1900" b="1" dirty="0" err="1"/>
              <a:t>Izay</a:t>
            </a:r>
            <a:r>
              <a:rPr lang="en-US" sz="1900" b="1" dirty="0"/>
              <a:t> </a:t>
            </a:r>
            <a:r>
              <a:rPr lang="en-US" sz="1900" b="1" dirty="0" err="1"/>
              <a:t>mameno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zava-drehetra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fanatrehany</a:t>
            </a:r>
            <a:r>
              <a:rPr lang="en-US" sz="1900" b="1" dirty="0"/>
              <a:t> be </a:t>
            </a:r>
            <a:r>
              <a:rPr lang="en-US" sz="1900" b="1" dirty="0" err="1"/>
              <a:t>voninahitra</a:t>
            </a:r>
            <a:r>
              <a:rPr lang="en-US" sz="1900" b="1" dirty="0"/>
              <a:t>, no </a:t>
            </a:r>
            <a:r>
              <a:rPr lang="en-US" sz="1900" b="1" dirty="0" err="1"/>
              <a:t>mpandray</a:t>
            </a:r>
            <a:r>
              <a:rPr lang="en-US" sz="1900" b="1" dirty="0"/>
              <a:t> </a:t>
            </a:r>
            <a:r>
              <a:rPr lang="en-US" sz="1900" b="1" dirty="0" err="1"/>
              <a:t>anjara</a:t>
            </a:r>
            <a:r>
              <a:rPr lang="en-US" sz="1900" b="1" dirty="0"/>
              <a:t> </a:t>
            </a:r>
            <a:r>
              <a:rPr lang="en-US" sz="1900" b="1" dirty="0" err="1"/>
              <a:t>fototra</a:t>
            </a:r>
            <a:r>
              <a:rPr lang="en-US" sz="1900" b="1" dirty="0"/>
              <a:t> </a:t>
            </a:r>
            <a:r>
              <a:rPr lang="en-US" sz="1900" b="1" dirty="0" err="1"/>
              <a:t>ao</a:t>
            </a:r>
            <a:r>
              <a:rPr lang="en-US" sz="1900" b="1" dirty="0"/>
              <a:t> </a:t>
            </a:r>
            <a:r>
              <a:rPr lang="en-US" sz="1900" b="1" dirty="0" err="1"/>
              <a:t>amin'io</a:t>
            </a:r>
            <a:r>
              <a:rPr lang="en-US" sz="1900" b="1" dirty="0"/>
              <a:t> </a:t>
            </a:r>
            <a:r>
              <a:rPr lang="en-US" sz="1900" b="1" dirty="0" err="1"/>
              <a:t>toko</a:t>
            </a:r>
            <a:r>
              <a:rPr lang="en-US" sz="1900" b="1" dirty="0"/>
              <a:t> io (</a:t>
            </a:r>
            <a:r>
              <a:rPr lang="en-US" sz="1900" b="1" dirty="0" err="1"/>
              <a:t>Eks</a:t>
            </a:r>
            <a:r>
              <a:rPr lang="en-US" sz="1900" b="1" dirty="0"/>
              <a:t>. 40:34). </a:t>
            </a:r>
            <a:r>
              <a:rPr lang="en-US" sz="1900" b="1" dirty="0" err="1"/>
              <a:t>Mbola</a:t>
            </a:r>
            <a:r>
              <a:rPr lang="en-US" sz="1900" b="1" dirty="0"/>
              <a:t> </a:t>
            </a:r>
            <a:r>
              <a:rPr lang="en-US" sz="1900" b="1" dirty="0" err="1"/>
              <a:t>niseho</a:t>
            </a:r>
            <a:r>
              <a:rPr lang="en-US" sz="1900" b="1" dirty="0"/>
              <a:t> </a:t>
            </a:r>
            <a:r>
              <a:rPr lang="en-US" sz="1900" b="1" dirty="0" err="1"/>
              <a:t>tamin'ny</a:t>
            </a:r>
            <a:r>
              <a:rPr lang="en-US" sz="1900" b="1" dirty="0"/>
              <a:t> </a:t>
            </a:r>
            <a:r>
              <a:rPr lang="en-US" sz="1900" b="1" dirty="0" err="1"/>
              <a:t>alalan'ny</a:t>
            </a:r>
            <a:r>
              <a:rPr lang="en-US" sz="1900" b="1" dirty="0"/>
              <a:t> </a:t>
            </a:r>
            <a:r>
              <a:rPr lang="en-US" sz="1900" b="1" dirty="0" err="1"/>
              <a:t>rahona</a:t>
            </a:r>
            <a:r>
              <a:rPr lang="en-US" sz="1900" b="1" dirty="0"/>
              <a:t> </a:t>
            </a:r>
            <a:r>
              <a:rPr lang="en-US" sz="1900" b="1" dirty="0" err="1"/>
              <a:t>teo</a:t>
            </a:r>
            <a:r>
              <a:rPr lang="en-US" sz="1900" b="1" dirty="0"/>
              <a:t> </a:t>
            </a:r>
            <a:r>
              <a:rPr lang="en-US" sz="1900" b="1" dirty="0" err="1"/>
              <a:t>amin'ny</a:t>
            </a:r>
            <a:r>
              <a:rPr lang="en-US" sz="1900" b="1" dirty="0"/>
              <a:t> </a:t>
            </a:r>
            <a:r>
              <a:rPr lang="en-US" sz="1900" b="1" dirty="0" err="1"/>
              <a:t>Tabernakely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i="1" dirty="0"/>
              <a:t>Shekinah</a:t>
            </a:r>
            <a:r>
              <a:rPr lang="en-US" sz="1900" b="1" dirty="0"/>
              <a:t> (</a:t>
            </a:r>
            <a:r>
              <a:rPr lang="en-US" sz="1900" b="1" dirty="0" err="1"/>
              <a:t>fisehoan’ny</a:t>
            </a:r>
            <a:r>
              <a:rPr lang="en-US" sz="1900" b="1" dirty="0"/>
              <a:t> </a:t>
            </a:r>
            <a:r>
              <a:rPr lang="en-US" sz="1900" b="1" dirty="0" err="1"/>
              <a:t>voninahitr’Andriamanitra</a:t>
            </a:r>
            <a:r>
              <a:rPr lang="en-US" sz="1900" b="1" dirty="0"/>
              <a:t> </a:t>
            </a:r>
            <a:r>
              <a:rPr lang="en-US" sz="1900" b="1" dirty="0" err="1"/>
              <a:t>teo</a:t>
            </a:r>
            <a:r>
              <a:rPr lang="en-US" sz="1900" b="1" dirty="0"/>
              <a:t> </a:t>
            </a:r>
            <a:r>
              <a:rPr lang="en-US" sz="1900" b="1" dirty="0" err="1"/>
              <a:t>anelanelan’ny</a:t>
            </a:r>
            <a:r>
              <a:rPr lang="en-US" sz="1900" b="1" dirty="0"/>
              <a:t> </a:t>
            </a:r>
            <a:r>
              <a:rPr lang="en-US" sz="1900" b="1" dirty="0" err="1"/>
              <a:t>kerobima</a:t>
            </a:r>
            <a:r>
              <a:rPr lang="en-US" sz="1900" b="1" dirty="0"/>
              <a:t> </a:t>
            </a:r>
            <a:r>
              <a:rPr lang="en-US" sz="1900" b="1" dirty="0" err="1"/>
              <a:t>tao</a:t>
            </a:r>
            <a:r>
              <a:rPr lang="en-US" sz="1900" b="1" dirty="0"/>
              <a:t>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fiara</a:t>
            </a:r>
            <a:r>
              <a:rPr lang="en-US" sz="1900" b="1" dirty="0"/>
              <a:t>) </a:t>
            </a:r>
            <a:r>
              <a:rPr lang="en-US" sz="1900" b="1" dirty="0" err="1"/>
              <a:t>izany</a:t>
            </a:r>
            <a:r>
              <a:rPr lang="en-US" sz="1900" b="1" dirty="0"/>
              <a:t> </a:t>
            </a:r>
            <a:r>
              <a:rPr lang="en-US" sz="1900" b="1" dirty="0" err="1"/>
              <a:t>fanatrehany</a:t>
            </a:r>
            <a:r>
              <a:rPr lang="en-US" sz="1900" b="1" dirty="0"/>
              <a:t> </a:t>
            </a:r>
            <a:r>
              <a:rPr lang="en-US" sz="1900" b="1" dirty="0" err="1"/>
              <a:t>izany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416" y="3770490"/>
            <a:ext cx="4434584" cy="243143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30"/>
          <a:stretch>
            <a:fillRect/>
          </a:stretch>
        </p:blipFill>
        <p:spPr>
          <a:xfrm>
            <a:off x="165432" y="1460774"/>
            <a:ext cx="2492043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25239" y="3683964"/>
            <a:ext cx="813293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Tafatsangana</a:t>
            </a:r>
            <a:r>
              <a:rPr lang="en-US" sz="1900" b="1" dirty="0"/>
              <a:t>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andro</a:t>
            </a:r>
            <a:r>
              <a:rPr lang="en-US" sz="1900" b="1" dirty="0"/>
              <a:t> </a:t>
            </a:r>
            <a:r>
              <a:rPr lang="en-US" sz="1900" b="1" dirty="0" err="1"/>
              <a:t>voalohany</a:t>
            </a:r>
            <a:r>
              <a:rPr lang="en-US" sz="1900" b="1" dirty="0"/>
              <a:t>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volana</a:t>
            </a:r>
            <a:r>
              <a:rPr lang="en-US" sz="1900" b="1" dirty="0"/>
              <a:t> </a:t>
            </a:r>
            <a:r>
              <a:rPr lang="en-US" sz="1900" b="1" dirty="0" err="1"/>
              <a:t>voalohany</a:t>
            </a:r>
            <a:r>
              <a:rPr lang="en-US" sz="1900" b="1" dirty="0"/>
              <a:t>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taona</a:t>
            </a:r>
            <a:r>
              <a:rPr lang="en-US" sz="1900" b="1" dirty="0"/>
              <a:t> </a:t>
            </a:r>
            <a:r>
              <a:rPr lang="en-US" sz="1900" b="1" dirty="0" err="1"/>
              <a:t>faharoa</a:t>
            </a:r>
            <a:r>
              <a:rPr lang="en-US" sz="1900" b="1" dirty="0"/>
              <a:t> </a:t>
            </a:r>
            <a:r>
              <a:rPr lang="en-US" sz="1900" b="1" dirty="0" err="1"/>
              <a:t>nialany</a:t>
            </a:r>
            <a:r>
              <a:rPr lang="en-US" sz="1900" b="1" dirty="0"/>
              <a:t> </a:t>
            </a:r>
            <a:r>
              <a:rPr lang="en-US" sz="1900" b="1" dirty="0" err="1"/>
              <a:t>tany</a:t>
            </a:r>
            <a:r>
              <a:rPr lang="en-US" sz="1900" b="1" dirty="0"/>
              <a:t> </a:t>
            </a:r>
            <a:r>
              <a:rPr lang="en-US" sz="1900" b="1" dirty="0" err="1"/>
              <a:t>Egypta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Fitoerana</a:t>
            </a:r>
            <a:r>
              <a:rPr lang="en-US" sz="1900" b="1" dirty="0"/>
              <a:t> </a:t>
            </a:r>
            <a:r>
              <a:rPr lang="en-US" sz="1900" b="1" dirty="0" err="1"/>
              <a:t>Masina</a:t>
            </a:r>
            <a:r>
              <a:rPr lang="en-US" sz="1900" b="1" dirty="0"/>
              <a:t>, </a:t>
            </a:r>
            <a:r>
              <a:rPr lang="en-US" sz="1900" b="1" dirty="0" err="1"/>
              <a:t>taorian’ny</a:t>
            </a:r>
            <a:r>
              <a:rPr lang="en-US" sz="1900" b="1" dirty="0"/>
              <a:t> </a:t>
            </a:r>
            <a:r>
              <a:rPr lang="en-US" sz="1900" b="1" dirty="0" err="1"/>
              <a:t>volana</a:t>
            </a:r>
            <a:r>
              <a:rPr lang="en-US" sz="1900" b="1" dirty="0"/>
              <a:t> </a:t>
            </a:r>
            <a:r>
              <a:rPr lang="en-US" sz="1900" b="1" dirty="0" err="1"/>
              <a:t>maro</a:t>
            </a:r>
            <a:r>
              <a:rPr lang="en-US" sz="1900" b="1" dirty="0"/>
              <a:t> </a:t>
            </a:r>
            <a:r>
              <a:rPr lang="en-US" sz="1900" b="1" dirty="0" err="1"/>
              <a:t>nanaovana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asa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40:2, 17). </a:t>
            </a:r>
            <a:r>
              <a:rPr lang="en-US" sz="1900" b="1" dirty="0" err="1"/>
              <a:t>Natao</a:t>
            </a:r>
            <a:r>
              <a:rPr lang="en-US" sz="1900" b="1" dirty="0"/>
              <a:t> </a:t>
            </a:r>
            <a:r>
              <a:rPr lang="en-US" sz="1900" b="1" dirty="0" err="1"/>
              <a:t>araky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filaharany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fandaminana</a:t>
            </a:r>
            <a:r>
              <a:rPr lang="en-US" sz="1900" b="1" dirty="0"/>
              <a:t> (</a:t>
            </a:r>
            <a:r>
              <a:rPr lang="en-US" sz="1900" b="1" dirty="0" err="1"/>
              <a:t>fiara</a:t>
            </a:r>
            <a:r>
              <a:rPr lang="en-US" sz="1900" b="1" dirty="0"/>
              <a:t>, </a:t>
            </a:r>
            <a:r>
              <a:rPr lang="en-US" sz="1900" b="1" dirty="0" err="1"/>
              <a:t>efitra</a:t>
            </a:r>
            <a:r>
              <a:rPr lang="en-US" sz="1900" b="1" dirty="0"/>
              <a:t> </a:t>
            </a:r>
            <a:r>
              <a:rPr lang="en-US" sz="1900" b="1" dirty="0" err="1"/>
              <a:t>lamba</a:t>
            </a:r>
            <a:r>
              <a:rPr lang="en-US" sz="1900" b="1" dirty="0"/>
              <a:t>, </a:t>
            </a:r>
            <a:r>
              <a:rPr lang="en-US" sz="1900" b="1" dirty="0" err="1"/>
              <a:t>latabatra</a:t>
            </a:r>
            <a:r>
              <a:rPr lang="en-US" sz="1900" b="1" dirty="0"/>
              <a:t>, </a:t>
            </a:r>
            <a:r>
              <a:rPr lang="en-US" sz="1900" b="1" dirty="0" err="1"/>
              <a:t>fanaovan-jiro</a:t>
            </a:r>
            <a:r>
              <a:rPr lang="en-US" sz="1900" b="1" dirty="0"/>
              <a:t>, </a:t>
            </a:r>
            <a:r>
              <a:rPr lang="en-US" sz="1900" b="1" dirty="0" err="1"/>
              <a:t>alitara</a:t>
            </a:r>
            <a:r>
              <a:rPr lang="en-US" sz="1900" b="1" dirty="0"/>
              <a:t> </a:t>
            </a:r>
            <a:r>
              <a:rPr lang="en-US" sz="1900" b="1" dirty="0" err="1"/>
              <a:t>volamena</a:t>
            </a:r>
            <a:r>
              <a:rPr lang="en-US" sz="1900" b="1" dirty="0"/>
              <a:t>, </a:t>
            </a:r>
            <a:r>
              <a:rPr lang="en-US" sz="1900" b="1" dirty="0" err="1"/>
              <a:t>alitara</a:t>
            </a:r>
            <a:r>
              <a:rPr lang="en-US" sz="1900" b="1" dirty="0"/>
              <a:t> </a:t>
            </a:r>
            <a:r>
              <a:rPr lang="en-US" sz="1900" b="1" dirty="0" err="1"/>
              <a:t>varahina</a:t>
            </a:r>
            <a:r>
              <a:rPr lang="en-US" sz="1900" b="1" dirty="0"/>
              <a:t>, </a:t>
            </a:r>
            <a:r>
              <a:rPr lang="en-US" sz="1900" b="1" dirty="0" err="1"/>
              <a:t>tavy</a:t>
            </a:r>
            <a:r>
              <a:rPr lang="en-US" sz="1900" b="1" dirty="0"/>
              <a:t>),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nohamasinina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</a:t>
            </a:r>
            <a:r>
              <a:rPr lang="en-US" sz="1900" b="1" noProof="0" dirty="0"/>
              <a:t>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610257" y="5257186"/>
            <a:ext cx="378729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Farany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nampiakanjoana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fitafiana</a:t>
            </a:r>
            <a:r>
              <a:rPr lang="en-US" sz="1900" b="1" dirty="0"/>
              <a:t> </a:t>
            </a:r>
            <a:r>
              <a:rPr lang="en-US" sz="1900" b="1" dirty="0" err="1"/>
              <a:t>fisoronany</a:t>
            </a:r>
            <a:r>
              <a:rPr lang="en-US" sz="1900" b="1" dirty="0"/>
              <a:t> 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Arona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zanany</a:t>
            </a:r>
            <a:r>
              <a:rPr lang="en-US" sz="1900" b="1" dirty="0"/>
              <a:t>,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nohosorana</a:t>
            </a:r>
            <a:r>
              <a:rPr lang="en-US" sz="1900" b="1" dirty="0"/>
              <a:t> ho </a:t>
            </a:r>
            <a:r>
              <a:rPr lang="en-US" sz="1900" b="1" dirty="0" err="1"/>
              <a:t>amin’ny</a:t>
            </a:r>
            <a:r>
              <a:rPr lang="en-US" sz="1900" b="1" dirty="0"/>
              <a:t> </a:t>
            </a:r>
            <a:r>
              <a:rPr lang="en-US" sz="1900" b="1" dirty="0" err="1"/>
              <a:t>asany</a:t>
            </a:r>
            <a:r>
              <a:rPr lang="en-US" sz="1900" b="1" dirty="0"/>
              <a:t>. (</a:t>
            </a:r>
            <a:r>
              <a:rPr lang="en-US" sz="1900" b="1" dirty="0" err="1"/>
              <a:t>Eks</a:t>
            </a:r>
            <a:r>
              <a:rPr lang="en-US" sz="1900" b="1" dirty="0"/>
              <a:t>. </a:t>
            </a:r>
            <a:r>
              <a:rPr lang="en-US" sz="1900" b="1" noProof="0" dirty="0"/>
              <a:t>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283166" y="1080240"/>
            <a:ext cx="9744711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Tsy</a:t>
            </a:r>
            <a:r>
              <a:rPr lang="en-US" sz="2800" b="1" dirty="0">
                <a:latin typeface="Constantia" panose="02030602050306030303" pitchFamily="18" charset="0"/>
              </a:rPr>
              <a:t> hay </a:t>
            </a:r>
            <a:r>
              <a:rPr lang="en-US" sz="2800" b="1" dirty="0" err="1">
                <a:latin typeface="Constantia" panose="02030602050306030303" pitchFamily="18" charset="0"/>
              </a:rPr>
              <a:t>lazaina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voninahitry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Fitoerana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anatiny</a:t>
            </a:r>
            <a:r>
              <a:rPr lang="en-US" sz="2800" b="1" dirty="0">
                <a:latin typeface="Constantia" panose="02030602050306030303" pitchFamily="18" charset="0"/>
              </a:rPr>
              <a:t>. Ny </a:t>
            </a:r>
            <a:r>
              <a:rPr lang="en-US" sz="2800" b="1" dirty="0" err="1">
                <a:latin typeface="Constantia" panose="02030602050306030303" pitchFamily="18" charset="0"/>
              </a:rPr>
              <a:t>taratry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afon'ny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fanaovan-jiro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rindrim-bolamenany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manontolo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soratry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temitra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mirenty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sarin'ny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anjely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manjelanjelatra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voazaitra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volamena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manganohano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nanaovana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alitara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fandoroana</a:t>
            </a:r>
            <a:r>
              <a:rPr lang="en-US" sz="2800" b="1" dirty="0">
                <a:latin typeface="Constantia" panose="02030602050306030303" pitchFamily="18" charset="0"/>
              </a:rPr>
              <a:t> ditin-</a:t>
            </a:r>
            <a:r>
              <a:rPr lang="en-US" sz="2800" b="1" dirty="0" err="1">
                <a:latin typeface="Constantia" panose="02030602050306030303" pitchFamily="18" charset="0"/>
              </a:rPr>
              <a:t>kazo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manitra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ary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ambadiky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efitra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faharoa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fiara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ireo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kerobima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amboniny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mirakitra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hevi-dalina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sarahin'ny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Shekihah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mahatahotra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avy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afovoany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sady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fanehoana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hita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fanatrehan'i</a:t>
            </a:r>
            <a:r>
              <a:rPr lang="en-US" sz="2800" b="1" dirty="0">
                <a:latin typeface="Constantia" panose="02030602050306030303" pitchFamily="18" charset="0"/>
              </a:rPr>
              <a:t> Jehovah : </a:t>
            </a:r>
            <a:r>
              <a:rPr lang="en-US" sz="2800" b="1" dirty="0" err="1">
                <a:latin typeface="Constantia" panose="02030602050306030303" pitchFamily="18" charset="0"/>
              </a:rPr>
              <a:t>ireny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rehetra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ireny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inona</a:t>
            </a:r>
            <a:r>
              <a:rPr lang="en-US" sz="2800" b="1" dirty="0">
                <a:latin typeface="Constantia" panose="02030602050306030303" pitchFamily="18" charset="0"/>
              </a:rPr>
              <a:t> fa </a:t>
            </a:r>
            <a:r>
              <a:rPr lang="en-US" sz="2800" b="1" dirty="0" err="1">
                <a:latin typeface="Constantia" panose="02030602050306030303" pitchFamily="18" charset="0"/>
              </a:rPr>
              <a:t>taratra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kelin'ny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hatsaran-tarehin'ilay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Tempoly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manam-paharoa</a:t>
            </a:r>
            <a:r>
              <a:rPr lang="en-US" sz="2800" b="1" dirty="0">
                <a:latin typeface="Constantia" panose="02030602050306030303" pitchFamily="18" charset="0"/>
              </a:rPr>
              <a:t> any an-</a:t>
            </a:r>
            <a:r>
              <a:rPr lang="en-US" sz="2800" b="1" dirty="0" err="1">
                <a:latin typeface="Constantia" panose="02030602050306030303" pitchFamily="18" charset="0"/>
              </a:rPr>
              <a:t>danitra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izay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foiben-toeran'ny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fanavotana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olombelona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516916" y="359752"/>
            <a:ext cx="3510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</a:t>
            </a:r>
            <a:r>
              <a:rPr lang="pl-PL" sz="1600" b="1" dirty="0"/>
              <a:t>Patriarka sy Mpaminany, p. 336</a:t>
            </a:r>
            <a:r>
              <a:rPr lang="en-US" sz="1600" b="1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TABERNAKELY HAFA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-3" y="1371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JESOSY SY JEROSALEMA VAOVAO </a:t>
            </a:r>
            <a:endParaRPr lang="en-US" sz="4400" b="1" spc="300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-41208" y="669594"/>
            <a:ext cx="368014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Teny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tonga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nofo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ka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nonina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tamintsika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Jaona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3517636" y="639304"/>
            <a:ext cx="87155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nahare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mahery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avy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amin'ny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seza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fiandrianana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aho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nanao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hoe: Indro,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tabernakelin'Andriamanitra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amin'ny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olona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Izy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hitoetra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aminy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ireo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olony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ary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Andriamanitra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no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hitoetra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eo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aminy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dia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Andriamaniny</a:t>
            </a:r>
            <a:r>
              <a:rPr lang="en-US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Apokalypsy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-23587" y="1711242"/>
            <a:ext cx="57175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Ara-</a:t>
            </a:r>
            <a:r>
              <a:rPr lang="en-US" sz="2000" b="1" dirty="0" err="1"/>
              <a:t>bakiteny</a:t>
            </a:r>
            <a:r>
              <a:rPr lang="en-US" sz="2000" b="1" dirty="0"/>
              <a:t> no </a:t>
            </a:r>
            <a:r>
              <a:rPr lang="en-US" sz="2000" b="1" dirty="0" err="1"/>
              <a:t>ilazan'ny</a:t>
            </a:r>
            <a:r>
              <a:rPr lang="en-US" sz="2000" b="1" dirty="0"/>
              <a:t> </a:t>
            </a:r>
            <a:r>
              <a:rPr lang="en-US" sz="2000" b="1" dirty="0" err="1"/>
              <a:t>Jaona</a:t>
            </a:r>
            <a:r>
              <a:rPr lang="en-US" sz="2000" b="1" dirty="0"/>
              <a:t> 1:14 fa tonga </a:t>
            </a:r>
            <a:r>
              <a:rPr lang="en-US" sz="2000" b="1" dirty="0" err="1"/>
              <a:t>nofo</a:t>
            </a:r>
            <a:r>
              <a:rPr lang="en-US" sz="2000" b="1" dirty="0"/>
              <a:t> </a:t>
            </a:r>
            <a:r>
              <a:rPr lang="en-US" sz="2000" b="1" dirty="0" err="1"/>
              <a:t>sady</a:t>
            </a:r>
            <a:r>
              <a:rPr lang="en-US" sz="2000" b="1" dirty="0"/>
              <a:t> “</a:t>
            </a:r>
            <a:r>
              <a:rPr lang="en-US" sz="2000" b="1" dirty="0" err="1"/>
              <a:t>tabernakely</a:t>
            </a:r>
            <a:r>
              <a:rPr lang="en-US" sz="2000" b="1" dirty="0"/>
              <a:t>” (</a:t>
            </a:r>
            <a:r>
              <a:rPr lang="en-US" sz="2000" b="1" dirty="0" err="1"/>
              <a:t>natao</a:t>
            </a:r>
            <a:r>
              <a:rPr lang="en-US" sz="2000" b="1" dirty="0"/>
              <a:t> </a:t>
            </a:r>
            <a:r>
              <a:rPr lang="en-US" sz="2000" b="1" dirty="0" err="1"/>
              <a:t>tabernakely</a:t>
            </a:r>
            <a:r>
              <a:rPr lang="en-US" sz="2000" b="1" dirty="0"/>
              <a:t>) </a:t>
            </a:r>
            <a:r>
              <a:rPr lang="en-US" sz="2000" b="1" dirty="0" err="1"/>
              <a:t>teo</a:t>
            </a:r>
            <a:r>
              <a:rPr lang="en-US" sz="2000" b="1" dirty="0"/>
              <a:t> </a:t>
            </a:r>
            <a:r>
              <a:rPr lang="en-US" sz="2000" b="1" dirty="0" err="1"/>
              <a:t>anivontsika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. </a:t>
            </a:r>
            <a:r>
              <a:rPr lang="en-US" sz="2000" b="1" dirty="0" err="1"/>
              <a:t>Tamin’ny</a:t>
            </a:r>
            <a:r>
              <a:rPr lang="en-US" sz="2000" b="1" dirty="0"/>
              <a:t> </a:t>
            </a:r>
            <a:r>
              <a:rPr lang="en-US" sz="2000" b="1" dirty="0" err="1"/>
              <a:t>fahatongavany</a:t>
            </a:r>
            <a:r>
              <a:rPr lang="en-US" sz="2000" b="1" dirty="0"/>
              <a:t> ho </a:t>
            </a:r>
            <a:r>
              <a:rPr lang="en-US" sz="2000" b="1" dirty="0" err="1"/>
              <a:t>nofo</a:t>
            </a:r>
            <a:r>
              <a:rPr lang="en-US" sz="2000" b="1" dirty="0"/>
              <a:t>, no </a:t>
            </a:r>
            <a:r>
              <a:rPr lang="en-US" sz="2000" b="1" dirty="0" err="1"/>
              <a:t>nanatanterahan'i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, </a:t>
            </a:r>
            <a:r>
              <a:rPr lang="en-US" sz="2000" b="1" dirty="0" err="1"/>
              <a:t>ilay</a:t>
            </a:r>
            <a:r>
              <a:rPr lang="en-US" sz="2000" b="1" dirty="0"/>
              <a:t> </a:t>
            </a:r>
            <a:r>
              <a:rPr lang="en-US" sz="2000" b="1" dirty="0" err="1"/>
              <a:t>Andriamanitra</a:t>
            </a:r>
            <a:r>
              <a:rPr lang="en-US" sz="2000" b="1" dirty="0"/>
              <a:t> </a:t>
            </a:r>
            <a:r>
              <a:rPr lang="en-US" sz="2000" b="1" dirty="0" err="1"/>
              <a:t>mandrakizay</a:t>
            </a:r>
            <a:r>
              <a:rPr lang="en-US" sz="2000" b="1" dirty="0"/>
              <a:t>,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faniriany</a:t>
            </a:r>
            <a:r>
              <a:rPr lang="en-US" sz="2000" b="1" dirty="0"/>
              <a:t> </a:t>
            </a:r>
            <a:r>
              <a:rPr lang="en-US" sz="2000" b="1" dirty="0" err="1"/>
              <a:t>hitoetra</a:t>
            </a:r>
            <a:r>
              <a:rPr lang="en-US" sz="2000" b="1" dirty="0"/>
              <a:t> </a:t>
            </a:r>
            <a:r>
              <a:rPr lang="en-US" sz="2000" b="1" dirty="0" err="1"/>
              <a:t>ara-batana</a:t>
            </a:r>
            <a:r>
              <a:rPr lang="en-US" sz="2000" b="1" dirty="0"/>
              <a:t> </a:t>
            </a:r>
            <a:r>
              <a:rPr lang="en-US" sz="2000" b="1" dirty="0" err="1"/>
              <a:t>eto</a:t>
            </a:r>
            <a:r>
              <a:rPr lang="en-US" sz="2000" b="1" dirty="0"/>
              <a:t> </a:t>
            </a:r>
            <a:r>
              <a:rPr lang="en-US" sz="2000" b="1" dirty="0" err="1"/>
              <a:t>amintsika</a:t>
            </a:r>
            <a:r>
              <a:rPr lang="en-US" sz="2000" b="1" dirty="0"/>
              <a:t>. Tonga </a:t>
            </a:r>
            <a:r>
              <a:rPr lang="en-US" sz="2000" b="1" dirty="0" err="1"/>
              <a:t>Imanoela</a:t>
            </a:r>
            <a:r>
              <a:rPr lang="en-US" sz="2000" b="1" dirty="0"/>
              <a:t>, </a:t>
            </a:r>
            <a:r>
              <a:rPr lang="en-US" sz="2000" b="1" dirty="0" err="1"/>
              <a:t>amintsika</a:t>
            </a:r>
            <a:r>
              <a:rPr lang="en-US" sz="2000" b="1" dirty="0"/>
              <a:t> </a:t>
            </a:r>
            <a:r>
              <a:rPr lang="en-US" sz="2000" b="1" dirty="0" err="1"/>
              <a:t>Andriamanitra</a:t>
            </a:r>
            <a:r>
              <a:rPr lang="en-US" sz="2000" b="1" dirty="0"/>
              <a:t> </a:t>
            </a:r>
            <a:r>
              <a:rPr lang="en-US" sz="2000" b="1" dirty="0" err="1"/>
              <a:t>Izy</a:t>
            </a:r>
            <a:r>
              <a:rPr lang="en-US" sz="2000" b="1" dirty="0"/>
              <a:t> (Mat. </a:t>
            </a:r>
            <a:r>
              <a:rPr lang="en-US" sz="2000" b="1" noProof="0" dirty="0"/>
              <a:t>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924" y="1930312"/>
            <a:ext cx="3185328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75558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75558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Mbola</a:t>
            </a:r>
            <a:r>
              <a:rPr lang="en-US" sz="2000" b="1" dirty="0"/>
              <a:t> </a:t>
            </a:r>
            <a:r>
              <a:rPr lang="en-US" sz="2000" b="1" dirty="0" err="1"/>
              <a:t>mitoetra</a:t>
            </a:r>
            <a:r>
              <a:rPr lang="en-US" sz="2000" b="1" dirty="0"/>
              <a:t> </a:t>
            </a:r>
            <a:r>
              <a:rPr lang="en-US" sz="2000" b="1" dirty="0" err="1"/>
              <a:t>amintsika</a:t>
            </a:r>
            <a:r>
              <a:rPr lang="en-US" sz="2000" b="1" dirty="0"/>
              <a:t> </a:t>
            </a:r>
            <a:r>
              <a:rPr lang="en-US" sz="2000" b="1" dirty="0" err="1"/>
              <a:t>hatrany</a:t>
            </a:r>
            <a:r>
              <a:rPr lang="en-US" sz="2000" b="1" dirty="0"/>
              <a:t> </a:t>
            </a:r>
            <a:r>
              <a:rPr lang="en-US" sz="2000" b="1" dirty="0" err="1"/>
              <a:t>Andriamanitra</a:t>
            </a:r>
            <a:r>
              <a:rPr lang="en-US" sz="2000" b="1" dirty="0"/>
              <a:t> </a:t>
            </a:r>
            <a:r>
              <a:rPr lang="en-US" sz="2000" b="1" dirty="0" err="1"/>
              <a:t>ankehitriny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alalan’ny</a:t>
            </a:r>
            <a:r>
              <a:rPr lang="en-US" sz="2000" b="1" dirty="0"/>
              <a:t> </a:t>
            </a:r>
            <a:r>
              <a:rPr lang="en-US" sz="2000" b="1" dirty="0" err="1"/>
              <a:t>Fanahy</a:t>
            </a:r>
            <a:r>
              <a:rPr lang="en-US" sz="2000" b="1" dirty="0"/>
              <a:t> </a:t>
            </a:r>
            <a:r>
              <a:rPr lang="en-US" sz="2000" b="1" dirty="0" err="1"/>
              <a:t>Masina</a:t>
            </a:r>
            <a:r>
              <a:rPr lang="en-US" sz="2000" b="1" dirty="0"/>
              <a:t> (Mat. 18:20; 1 Kor. </a:t>
            </a:r>
            <a:r>
              <a:rPr lang="en-US" sz="2000" b="1" noProof="0" dirty="0"/>
              <a:t>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Hiseho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tanteraka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Drafi-panavotana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</a:t>
            </a:r>
            <a:r>
              <a:rPr lang="en-US" sz="2000" b="1" dirty="0" err="1"/>
              <a:t>foana</a:t>
            </a:r>
            <a:r>
              <a:rPr lang="en-US" sz="2000" b="1" dirty="0"/>
              <a:t> </a:t>
            </a:r>
            <a:r>
              <a:rPr lang="en-US" sz="2000" b="1" dirty="0" err="1"/>
              <a:t>tanteraka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ratsy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Fa </a:t>
            </a:r>
            <a:r>
              <a:rPr lang="en-US" sz="2000" b="1" dirty="0" err="1"/>
              <a:t>tsy</a:t>
            </a:r>
            <a:r>
              <a:rPr lang="en-US" sz="2000" b="1" dirty="0"/>
              <a:t> ho </a:t>
            </a:r>
            <a:r>
              <a:rPr lang="en-US" sz="2000" b="1" dirty="0" err="1"/>
              <a:t>ela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ho </a:t>
            </a:r>
            <a:r>
              <a:rPr lang="en-US" sz="2000" b="1" dirty="0" err="1"/>
              <a:t>avy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andro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hahafahantsika</a:t>
            </a:r>
            <a:r>
              <a:rPr lang="en-US" sz="2000" b="1" dirty="0"/>
              <a:t> </a:t>
            </a:r>
            <a:r>
              <a:rPr lang="en-US" sz="2000" b="1" dirty="0" err="1"/>
              <a:t>mijoro</a:t>
            </a:r>
            <a:r>
              <a:rPr lang="en-US" sz="2000" b="1" dirty="0"/>
              <a:t> </a:t>
            </a:r>
            <a:r>
              <a:rPr lang="en-US" sz="2000" b="1" dirty="0" err="1"/>
              <a:t>manatrika</a:t>
            </a:r>
            <a:r>
              <a:rPr lang="en-US" sz="2000" b="1" dirty="0"/>
              <a:t> </a:t>
            </a:r>
            <a:r>
              <a:rPr lang="en-US" sz="2000" b="1" dirty="0" err="1"/>
              <a:t>amin’Andriamanitsika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miara-mitoetra</a:t>
            </a:r>
            <a:r>
              <a:rPr lang="en-US" sz="2000" b="1" dirty="0"/>
              <a:t> </a:t>
            </a:r>
            <a:r>
              <a:rPr lang="en-US" sz="2000" b="1" dirty="0" err="1"/>
              <a:t>Aminy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amin’ilay</a:t>
            </a:r>
            <a:r>
              <a:rPr lang="en-US" sz="2000" b="1" dirty="0"/>
              <a:t> </a:t>
            </a:r>
            <a:r>
              <a:rPr lang="en-US" sz="2000" b="1" dirty="0" err="1"/>
              <a:t>tabernakelin’ny</a:t>
            </a:r>
            <a:r>
              <a:rPr lang="en-US" sz="2000" b="1" dirty="0"/>
              <a:t> </a:t>
            </a:r>
            <a:r>
              <a:rPr lang="en-US" sz="2000" b="1" dirty="0" err="1"/>
              <a:t>fiandrianana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namboariny</a:t>
            </a:r>
            <a:r>
              <a:rPr lang="en-US" sz="2000" b="1" dirty="0"/>
              <a:t> ho </a:t>
            </a:r>
            <a:r>
              <a:rPr lang="en-US" sz="2000" b="1" dirty="0" err="1"/>
              <a:t>antsika</a:t>
            </a:r>
            <a:r>
              <a:rPr lang="en-US" sz="2000" b="1" dirty="0"/>
              <a:t>: </a:t>
            </a:r>
            <a:r>
              <a:rPr lang="en-US" sz="2000" b="1" dirty="0" err="1"/>
              <a:t>Jerosalema</a:t>
            </a:r>
            <a:r>
              <a:rPr lang="en-US" sz="2000" b="1" dirty="0"/>
              <a:t> </a:t>
            </a:r>
            <a:r>
              <a:rPr lang="en-US" sz="2000" b="1" dirty="0" err="1"/>
              <a:t>Vaovao</a:t>
            </a:r>
            <a:r>
              <a:rPr lang="en-US" sz="2000" b="1" dirty="0"/>
              <a:t> (</a:t>
            </a:r>
            <a:r>
              <a:rPr lang="en-US" sz="2000" b="1" dirty="0" err="1"/>
              <a:t>Apok</a:t>
            </a:r>
            <a:r>
              <a:rPr lang="en-US" sz="2000" b="1" dirty="0"/>
              <a:t>. </a:t>
            </a:r>
            <a:r>
              <a:rPr lang="en-US" sz="2000" b="1" noProof="0" dirty="0"/>
              <a:t>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17728" y="1407527"/>
            <a:ext cx="90874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Nampitondra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baiko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an'i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Mosesy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Isiraely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Andriamanitra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nanao</a:t>
            </a:r>
            <a:r>
              <a:rPr lang="en-US" sz="2800" b="1" dirty="0">
                <a:latin typeface="Constantia" panose="02030602050306030303" pitchFamily="18" charset="0"/>
              </a:rPr>
              <a:t> hoe: "</a:t>
            </a:r>
            <a:r>
              <a:rPr lang="en-US" sz="2800" b="1" dirty="0" err="1">
                <a:latin typeface="Constantia" panose="02030602050306030303" pitchFamily="18" charset="0"/>
              </a:rPr>
              <a:t>Ary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asaovy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manao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fitoerana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masina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Ahy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honina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Aho</a:t>
            </a:r>
            <a:r>
              <a:rPr lang="en-US" sz="2800" b="1" dirty="0">
                <a:latin typeface="Constantia" panose="02030602050306030303" pitchFamily="18" charset="0"/>
              </a:rPr>
              <a:t>", </a:t>
            </a:r>
            <a:r>
              <a:rPr lang="en-US" sz="2800" b="1" dirty="0" err="1">
                <a:latin typeface="Constantia" panose="02030602050306030303" pitchFamily="18" charset="0"/>
              </a:rPr>
              <a:t>koa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nitoetra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fitoerana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masina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teo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anivon'ny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vahoakany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Nandritra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fivezivezeny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nandreraka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tany</a:t>
            </a:r>
            <a:r>
              <a:rPr lang="en-US" sz="2800" b="1" dirty="0">
                <a:latin typeface="Constantia" panose="02030602050306030303" pitchFamily="18" charset="0"/>
              </a:rPr>
              <a:t> an-</a:t>
            </a:r>
            <a:r>
              <a:rPr lang="en-US" sz="2800" b="1" dirty="0" err="1">
                <a:latin typeface="Constantia" panose="02030602050306030303" pitchFamily="18" charset="0"/>
              </a:rPr>
              <a:t>efitra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tandindon'ny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fanatrehany</a:t>
            </a:r>
            <a:r>
              <a:rPr lang="en-US" sz="2800" b="1" dirty="0">
                <a:latin typeface="Constantia" panose="02030602050306030303" pitchFamily="18" charset="0"/>
              </a:rPr>
              <a:t>. Toy </a:t>
            </a:r>
            <a:r>
              <a:rPr lang="en-US" sz="2800" b="1" dirty="0" err="1">
                <a:latin typeface="Constantia" panose="02030602050306030303" pitchFamily="18" charset="0"/>
              </a:rPr>
              <a:t>izany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nananganan'i</a:t>
            </a:r>
            <a:r>
              <a:rPr lang="en-US" sz="2800" b="1" dirty="0">
                <a:latin typeface="Constantia" panose="02030602050306030303" pitchFamily="18" charset="0"/>
              </a:rPr>
              <a:t> Kristy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taberakeliny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anivon'ny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toeram-pilasiantsika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olombelona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Natsangany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akaikin'ny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olombelona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trano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lainy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mba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honenany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amintsika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amam-panahy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fiainan'Andriamanitra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658018" y="187494"/>
            <a:ext cx="3360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Ilay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Fitiavana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Mandresy</a:t>
            </a:r>
            <a:r>
              <a:rPr lang="en-US" sz="1600" b="1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 14)</a:t>
            </a:r>
            <a:endParaRPr lang="en-US" sz="1600" b="1" noProof="0" dirty="0">
              <a:solidFill>
                <a:srgbClr val="F9ED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76635" y="1919439"/>
            <a:ext cx="4396902" cy="30162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rahona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nanarona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trano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-lay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fihaonana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voninahitr'i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Jehovah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nameno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tabernakely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[…] Fa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rahon'i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Jehovah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ambonin'ny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tabernakely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andro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nisy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afo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aminy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alina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teo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imason'ny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taranak'Isiraely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tamin'ny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nandehanany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rehetra</a:t>
            </a:r>
            <a:r>
              <a:rPr kumimoji="0" lang="en-US" sz="1900" b="1" i="0" u="none" strike="noStrike" kern="1200" cap="none" spc="0" normalizeH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Eksodosy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065677" y="34888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419044" y="3457795"/>
            <a:ext cx="590630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Ny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Fanomanana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Ny </a:t>
            </a:r>
            <a:r>
              <a:rPr lang="en-US" sz="2000" b="1" noProof="0" dirty="0" err="1"/>
              <a:t>Sabata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Eksodosy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Ny </a:t>
            </a:r>
            <a:r>
              <a:rPr lang="en-US" sz="2000" b="1" dirty="0" err="1"/>
              <a:t>Fanatitra</a:t>
            </a:r>
            <a:r>
              <a:rPr lang="en-US" sz="2000" b="1" dirty="0"/>
              <a:t> an-</a:t>
            </a:r>
            <a:r>
              <a:rPr lang="en-US" sz="2000" b="1" dirty="0" err="1"/>
              <a:t>tsitrapo</a:t>
            </a:r>
            <a:r>
              <a:rPr lang="en-US" sz="2000" b="1" dirty="0"/>
              <a:t> (</a:t>
            </a:r>
            <a:r>
              <a:rPr lang="en-US" sz="2000" b="1" noProof="0" dirty="0" err="1"/>
              <a:t>Eksodosy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Ny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Tabernakely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Ny </a:t>
            </a:r>
            <a:r>
              <a:rPr lang="en-US" sz="2000" b="1" noProof="0" dirty="0" err="1"/>
              <a:t>Fanorenana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Eksodosy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/>
              <a:t>Ny </a:t>
            </a:r>
            <a:r>
              <a:rPr lang="en-US" sz="2000" b="1" noProof="0" dirty="0" err="1"/>
              <a:t>fanokanana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Eksodosy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Tabernakely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hafa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Jesosy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Jerosalema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vaovao</a:t>
            </a:r>
            <a:r>
              <a:rPr lang="en-US" sz="2000" b="1" noProof="0" dirty="0"/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102069" y="0"/>
            <a:ext cx="70512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 </a:t>
            </a:r>
            <a:r>
              <a:rPr lang="en-US" sz="2000" b="1" dirty="0" err="1"/>
              <a:t>toko</a:t>
            </a:r>
            <a:r>
              <a:rPr lang="en-US" sz="2000" b="1" dirty="0"/>
              <a:t> </a:t>
            </a:r>
            <a:r>
              <a:rPr lang="en-US" sz="2000" b="1" dirty="0" err="1"/>
              <a:t>farany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Eksodosy</a:t>
            </a:r>
            <a:r>
              <a:rPr lang="en-US" sz="2000" b="1" dirty="0"/>
              <a:t>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natokana</a:t>
            </a:r>
            <a:r>
              <a:rPr lang="en-US" sz="2000" b="1" dirty="0"/>
              <a:t> ho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fitantarana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tsipiriany</a:t>
            </a:r>
            <a:r>
              <a:rPr lang="en-US" sz="2000" b="1" dirty="0"/>
              <a:t> </a:t>
            </a:r>
            <a:r>
              <a:rPr lang="en-US" sz="2000" b="1" dirty="0" err="1"/>
              <a:t>momba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fanorenana</a:t>
            </a:r>
            <a:r>
              <a:rPr lang="en-US" sz="2000" b="1" dirty="0"/>
              <a:t> </a:t>
            </a:r>
            <a:r>
              <a:rPr lang="en-US" sz="2000" b="1" dirty="0" err="1"/>
              <a:t>sy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fanokanana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tabernakely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53274" y="197317"/>
            <a:ext cx="4890373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967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492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8" y="5567013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3932" y="3914291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185" y="5199057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98" y="4260985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185" y="6498457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057722" y="4782874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022865" y="607689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66754" y="1856658"/>
            <a:ext cx="6981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Ny </a:t>
            </a:r>
            <a:r>
              <a:rPr lang="en-US" sz="2000" b="1" dirty="0" err="1"/>
              <a:t>antony</a:t>
            </a:r>
            <a:r>
              <a:rPr lang="en-US" sz="2000" b="1" dirty="0"/>
              <a:t> </a:t>
            </a:r>
            <a:r>
              <a:rPr lang="en-US" sz="2000" b="1" dirty="0" err="1"/>
              <a:t>lehibe</a:t>
            </a:r>
            <a:r>
              <a:rPr lang="en-US" sz="2000" b="1" dirty="0"/>
              <a:t> </a:t>
            </a:r>
            <a:r>
              <a:rPr lang="en-US" sz="2000" b="1" dirty="0" err="1"/>
              <a:t>nanomezan’Andriamanitra</a:t>
            </a:r>
            <a:r>
              <a:rPr lang="en-US" sz="2000" b="1" dirty="0"/>
              <a:t> tari-</a:t>
            </a:r>
            <a:r>
              <a:rPr lang="en-US" sz="2000" b="1" dirty="0" err="1"/>
              <a:t>dalana</a:t>
            </a:r>
            <a:r>
              <a:rPr lang="en-US" sz="2000" b="1" dirty="0"/>
              <a:t> </a:t>
            </a:r>
            <a:r>
              <a:rPr lang="en-US" sz="2000" b="1" dirty="0" err="1"/>
              <a:t>hanorenana</a:t>
            </a:r>
            <a:r>
              <a:rPr lang="en-US" sz="2000" b="1" dirty="0"/>
              <a:t> io </a:t>
            </a:r>
            <a:r>
              <a:rPr lang="en-US" sz="2000" b="1" dirty="0" err="1"/>
              <a:t>Tempoly</a:t>
            </a:r>
            <a:r>
              <a:rPr lang="en-US" sz="2000" b="1" dirty="0"/>
              <a:t> azo </a:t>
            </a:r>
            <a:r>
              <a:rPr lang="en-US" sz="2000" b="1" dirty="0" err="1"/>
              <a:t>entina</a:t>
            </a:r>
            <a:r>
              <a:rPr lang="en-US" sz="2000" b="1" dirty="0"/>
              <a:t> </a:t>
            </a:r>
            <a:r>
              <a:rPr lang="en-US" sz="2000" b="1" dirty="0" err="1"/>
              <a:t>mifandrafindra</a:t>
            </a:r>
            <a:r>
              <a:rPr lang="en-US" sz="2000" b="1" dirty="0"/>
              <a:t> io </a:t>
            </a:r>
            <a:r>
              <a:rPr lang="en-US" sz="2000" b="1" dirty="0" err="1"/>
              <a:t>dia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faniriany</a:t>
            </a:r>
            <a:r>
              <a:rPr lang="en-US" sz="2000" b="1" dirty="0"/>
              <a:t> </a:t>
            </a:r>
            <a:r>
              <a:rPr lang="en-US" sz="2000" b="1" dirty="0" err="1"/>
              <a:t>honina</a:t>
            </a:r>
            <a:r>
              <a:rPr lang="en-US" sz="2000" b="1" dirty="0"/>
              <a:t> </a:t>
            </a:r>
            <a:r>
              <a:rPr lang="en-US" sz="2000" b="1" dirty="0" err="1"/>
              <a:t>eo</a:t>
            </a:r>
            <a:r>
              <a:rPr lang="en-US" sz="2000" b="1" dirty="0"/>
              <a:t> </a:t>
            </a:r>
            <a:r>
              <a:rPr lang="en-US" sz="2000" b="1" dirty="0" err="1"/>
              <a:t>anivon’ny</a:t>
            </a:r>
            <a:r>
              <a:rPr lang="en-US" sz="2000" b="1" dirty="0"/>
              <a:t> </a:t>
            </a:r>
            <a:r>
              <a:rPr lang="en-US" sz="2000" b="1" dirty="0" err="1"/>
              <a:t>olony</a:t>
            </a:r>
            <a:r>
              <a:rPr lang="en-US" sz="2000" b="1" dirty="0"/>
              <a:t> (</a:t>
            </a:r>
            <a:r>
              <a:rPr lang="en-US" sz="2000" b="1" dirty="0" err="1"/>
              <a:t>Eks</a:t>
            </a:r>
            <a:r>
              <a:rPr lang="en-US" sz="2000" b="1" dirty="0"/>
              <a:t>. 25:8). </a:t>
            </a:r>
            <a:r>
              <a:rPr lang="en-US" sz="2000" b="1" dirty="0" err="1"/>
              <a:t>Tanteraka</a:t>
            </a:r>
            <a:r>
              <a:rPr lang="en-US" sz="2000" b="1" dirty="0"/>
              <a:t> </a:t>
            </a:r>
            <a:r>
              <a:rPr lang="en-US" sz="2000" b="1" dirty="0" err="1"/>
              <a:t>ao</a:t>
            </a:r>
            <a:r>
              <a:rPr lang="en-US" sz="2000" b="1" dirty="0"/>
              <a:t>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tenan’i</a:t>
            </a:r>
            <a:r>
              <a:rPr lang="en-US" sz="2000" b="1" dirty="0"/>
              <a:t> </a:t>
            </a:r>
            <a:r>
              <a:rPr lang="en-US" sz="2000" b="1" dirty="0" err="1"/>
              <a:t>Jesosy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 </a:t>
            </a:r>
            <a:r>
              <a:rPr lang="en-US" sz="2000" b="1" dirty="0" err="1"/>
              <a:t>faniriana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, </a:t>
            </a:r>
            <a:r>
              <a:rPr lang="en-US" sz="2000" b="1" dirty="0" err="1"/>
              <a:t>ary</a:t>
            </a:r>
            <a:r>
              <a:rPr lang="en-US" sz="2000" b="1" dirty="0"/>
              <a:t> ho </a:t>
            </a:r>
            <a:r>
              <a:rPr lang="en-US" sz="2000" b="1" dirty="0" err="1"/>
              <a:t>tanteraka</a:t>
            </a:r>
            <a:r>
              <a:rPr lang="en-US" sz="2000" b="1" dirty="0"/>
              <a:t> </a:t>
            </a:r>
            <a:r>
              <a:rPr lang="en-US" sz="2000" b="1" dirty="0" err="1"/>
              <a:t>amin'ny</a:t>
            </a:r>
            <a:r>
              <a:rPr lang="en-US" sz="2000" b="1" dirty="0"/>
              <a:t> </a:t>
            </a:r>
            <a:r>
              <a:rPr lang="en-US" sz="2000" b="1" dirty="0" err="1"/>
              <a:t>fahafenoany</a:t>
            </a:r>
            <a:r>
              <a:rPr lang="en-US" sz="2000" b="1" dirty="0"/>
              <a:t> </a:t>
            </a:r>
            <a:r>
              <a:rPr lang="en-US" sz="2000" b="1" dirty="0" err="1"/>
              <a:t>rehefa</a:t>
            </a:r>
            <a:r>
              <a:rPr lang="en-US" sz="2000" b="1" dirty="0"/>
              <a:t> </a:t>
            </a:r>
            <a:r>
              <a:rPr lang="en-US" sz="2000" b="1" dirty="0" err="1"/>
              <a:t>hiaraka</a:t>
            </a:r>
            <a:r>
              <a:rPr lang="en-US" sz="2000" b="1" dirty="0"/>
              <a:t> </a:t>
            </a:r>
            <a:r>
              <a:rPr lang="en-US" sz="2000" b="1" dirty="0" err="1"/>
              <a:t>Aminy</a:t>
            </a:r>
            <a:r>
              <a:rPr lang="en-US" sz="2000" b="1" dirty="0"/>
              <a:t> </a:t>
            </a:r>
            <a:r>
              <a:rPr lang="en-US" sz="2000" b="1" dirty="0" err="1"/>
              <a:t>isika</a:t>
            </a:r>
            <a:r>
              <a:rPr lang="en-US" sz="2000" b="1" dirty="0"/>
              <a:t> </a:t>
            </a:r>
            <a:r>
              <a:rPr lang="en-US" sz="2000" b="1" dirty="0" err="1"/>
              <a:t>rehetra</a:t>
            </a:r>
            <a:r>
              <a:rPr lang="en-US" sz="2000" b="1" dirty="0"/>
              <a:t> any </a:t>
            </a:r>
            <a:r>
              <a:rPr lang="en-US" sz="2000" b="1" dirty="0" err="1"/>
              <a:t>amin’ny</a:t>
            </a:r>
            <a:r>
              <a:rPr lang="en-US" sz="2000" b="1" dirty="0"/>
              <a:t> </a:t>
            </a:r>
            <a:r>
              <a:rPr lang="en-US" sz="2000" b="1" dirty="0" err="1"/>
              <a:t>Tany</a:t>
            </a:r>
            <a:r>
              <a:rPr lang="en-US" sz="2000" b="1" dirty="0"/>
              <a:t> </a:t>
            </a:r>
            <a:r>
              <a:rPr lang="en-US" sz="2000" b="1" dirty="0" err="1"/>
              <a:t>Vaovao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102068" y="953755"/>
            <a:ext cx="69464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Fotoana</a:t>
            </a:r>
            <a:r>
              <a:rPr lang="en-US" sz="2000" b="1" dirty="0"/>
              <a:t> </a:t>
            </a:r>
            <a:r>
              <a:rPr lang="en-US" sz="2000" b="1" dirty="0" err="1"/>
              <a:t>miavaka</a:t>
            </a:r>
            <a:r>
              <a:rPr lang="en-US" sz="2000" b="1" dirty="0"/>
              <a:t> </a:t>
            </a:r>
            <a:r>
              <a:rPr lang="en-US" sz="2000" b="1" dirty="0" err="1"/>
              <a:t>izany</a:t>
            </a:r>
            <a:r>
              <a:rPr lang="en-US" sz="2000" b="1" dirty="0"/>
              <a:t>,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nandraisan’ny</a:t>
            </a:r>
            <a:r>
              <a:rPr lang="en-US" sz="2000" b="1" dirty="0"/>
              <a:t> </a:t>
            </a:r>
            <a:r>
              <a:rPr lang="en-US" sz="2000" b="1" dirty="0" err="1"/>
              <a:t>olona</a:t>
            </a:r>
            <a:r>
              <a:rPr lang="en-US" sz="2000" b="1" dirty="0"/>
              <a:t> </a:t>
            </a:r>
            <a:r>
              <a:rPr lang="en-US" sz="2000" b="1" dirty="0" err="1"/>
              <a:t>anjara</a:t>
            </a:r>
            <a:r>
              <a:rPr lang="en-US" sz="2000" b="1" dirty="0"/>
              <a:t> </a:t>
            </a:r>
            <a:r>
              <a:rPr lang="en-US" sz="2000" b="1" dirty="0" err="1"/>
              <a:t>tamim-pifaliana</a:t>
            </a:r>
            <a:r>
              <a:rPr lang="en-US" sz="2000" b="1" dirty="0"/>
              <a:t>, </a:t>
            </a:r>
            <a:r>
              <a:rPr lang="en-US" sz="2000" b="1" dirty="0" err="1"/>
              <a:t>niarahany</a:t>
            </a:r>
            <a:r>
              <a:rPr lang="en-US" sz="2000" b="1" dirty="0"/>
              <a:t> </a:t>
            </a:r>
            <a:r>
              <a:rPr lang="en-US" sz="2000" b="1" dirty="0" err="1"/>
              <a:t>nisalaha</a:t>
            </a:r>
            <a:r>
              <a:rPr lang="en-US" sz="2000" b="1" dirty="0"/>
              <a:t>—</a:t>
            </a:r>
            <a:r>
              <a:rPr lang="en-US" sz="2000" b="1" dirty="0" err="1"/>
              <a:t>araka</a:t>
            </a:r>
            <a:r>
              <a:rPr lang="en-US" sz="2000" b="1" dirty="0"/>
              <a:t> </a:t>
            </a:r>
            <a:r>
              <a:rPr lang="en-US" sz="2000" b="1" dirty="0" err="1"/>
              <a:t>izay</a:t>
            </a:r>
            <a:r>
              <a:rPr lang="en-US" sz="2000" b="1" dirty="0"/>
              <a:t> </a:t>
            </a:r>
            <a:r>
              <a:rPr lang="en-US" sz="2000" b="1" dirty="0" err="1"/>
              <a:t>vitany</a:t>
            </a:r>
            <a:r>
              <a:rPr lang="en-US" sz="2000" b="1" dirty="0"/>
              <a:t>—</a:t>
            </a:r>
            <a:r>
              <a:rPr lang="en-US" sz="2000" b="1" dirty="0" err="1"/>
              <a:t>amin’ity</a:t>
            </a:r>
            <a:r>
              <a:rPr lang="en-US" sz="2000" b="1" dirty="0"/>
              <a:t> </a:t>
            </a:r>
            <a:r>
              <a:rPr lang="en-US" sz="2000" b="1" dirty="0" err="1"/>
              <a:t>asa</a:t>
            </a:r>
            <a:r>
              <a:rPr lang="en-US" sz="2000" b="1" dirty="0"/>
              <a:t> </a:t>
            </a:r>
            <a:r>
              <a:rPr lang="en-US" sz="2000" b="1" dirty="0" err="1"/>
              <a:t>lehibe</a:t>
            </a:r>
            <a:r>
              <a:rPr lang="en-US" sz="2000" b="1" dirty="0"/>
              <a:t> ho </a:t>
            </a:r>
            <a:r>
              <a:rPr lang="en-US" sz="2000" b="1" dirty="0" err="1"/>
              <a:t>an’Andriamanitra</a:t>
            </a:r>
            <a:r>
              <a:rPr lang="en-US" sz="2000" b="1" dirty="0"/>
              <a:t> </a:t>
            </a:r>
            <a:r>
              <a:rPr lang="en-US" sz="2000" b="1" dirty="0" err="1"/>
              <a:t>ity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38511" y="4588461"/>
            <a:ext cx="81146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72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NY FANOMANANA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NY SABATA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Henemana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hanaovanao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raharaha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fa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fahafito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masina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aminareo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andro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fitsaharana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Jehovah;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raharaha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amin'izany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hatao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maty”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103312" y="1678516"/>
            <a:ext cx="743169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Rehefa</a:t>
            </a:r>
            <a:r>
              <a:rPr lang="en-US" sz="1900" b="1" dirty="0"/>
              <a:t> </a:t>
            </a:r>
            <a:r>
              <a:rPr lang="en-US" sz="1900" b="1" dirty="0" err="1"/>
              <a:t>avy</a:t>
            </a:r>
            <a:r>
              <a:rPr lang="en-US" sz="1900" b="1" dirty="0"/>
              <a:t> </a:t>
            </a:r>
            <a:r>
              <a:rPr lang="en-US" sz="1900" b="1" dirty="0" err="1"/>
              <a:t>nahita</a:t>
            </a:r>
            <a:r>
              <a:rPr lang="en-US" sz="1900" b="1" dirty="0"/>
              <a:t> </a:t>
            </a:r>
            <a:r>
              <a:rPr lang="en-US" sz="1900" b="1" dirty="0" err="1"/>
              <a:t>taratra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voninahitr’Andriamanitra</a:t>
            </a:r>
            <a:r>
              <a:rPr lang="en-US" sz="1900" b="1" dirty="0"/>
              <a:t> </a:t>
            </a:r>
            <a:r>
              <a:rPr lang="en-US" sz="1900" b="1" dirty="0" err="1"/>
              <a:t>i</a:t>
            </a:r>
            <a:r>
              <a:rPr lang="en-US" sz="1900" b="1" dirty="0"/>
              <a:t> </a:t>
            </a:r>
            <a:r>
              <a:rPr lang="en-US" sz="1900" b="1" dirty="0" err="1"/>
              <a:t>Mosesy</a:t>
            </a:r>
            <a:r>
              <a:rPr lang="en-US" sz="1900" b="1" dirty="0"/>
              <a:t>, </a:t>
            </a:r>
            <a:r>
              <a:rPr lang="en-US" sz="1900" b="1" dirty="0" err="1"/>
              <a:t>dia</a:t>
            </a:r>
            <a:r>
              <a:rPr lang="en-US" sz="1900" b="1" dirty="0"/>
              <a:t> </a:t>
            </a:r>
            <a:r>
              <a:rPr lang="en-US" sz="1900" b="1" dirty="0" err="1"/>
              <a:t>nampita</a:t>
            </a:r>
            <a:r>
              <a:rPr lang="en-US" sz="1900" b="1" dirty="0"/>
              <a:t>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olona</a:t>
            </a:r>
            <a:r>
              <a:rPr lang="en-US" sz="1900" b="1" dirty="0"/>
              <a:t> “</a:t>
            </a:r>
            <a:r>
              <a:rPr lang="en-US" sz="1900" b="1" dirty="0" err="1"/>
              <a:t>izay</a:t>
            </a:r>
            <a:r>
              <a:rPr lang="en-US" sz="1900" b="1" dirty="0"/>
              <a:t> </a:t>
            </a:r>
            <a:r>
              <a:rPr lang="en-US" sz="1900" b="1" dirty="0" err="1"/>
              <a:t>nandidian’i</a:t>
            </a:r>
            <a:r>
              <a:rPr lang="en-US" sz="1900" b="1" dirty="0"/>
              <a:t> Jehovah” (</a:t>
            </a:r>
            <a:r>
              <a:rPr lang="en-US" sz="1900" b="1" dirty="0" err="1"/>
              <a:t>Eks</a:t>
            </a:r>
            <a:r>
              <a:rPr lang="en-US" sz="1900" b="1" dirty="0"/>
              <a:t>. 35:1, 4). </a:t>
            </a:r>
            <a:r>
              <a:rPr lang="en-US" sz="1900" b="1" dirty="0" err="1"/>
              <a:t>Mahakasika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fotoana</a:t>
            </a:r>
            <a:r>
              <a:rPr lang="en-US" sz="1900" b="1" dirty="0"/>
              <a:t> (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Sabata</a:t>
            </a:r>
            <a:r>
              <a:rPr lang="en-US" sz="1900" b="1" dirty="0"/>
              <a:t>)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toerana</a:t>
            </a:r>
            <a:r>
              <a:rPr lang="en-US" sz="1900" b="1" dirty="0"/>
              <a:t> (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Tabernakely</a:t>
            </a:r>
            <a:r>
              <a:rPr lang="en-US" sz="1900" b="1" dirty="0"/>
              <a:t>) </a:t>
            </a:r>
            <a:r>
              <a:rPr lang="en-US" sz="1900" b="1" dirty="0" err="1"/>
              <a:t>hifandraisana</a:t>
            </a:r>
            <a:r>
              <a:rPr lang="en-US" sz="1900" b="1" dirty="0"/>
              <a:t> </a:t>
            </a:r>
            <a:r>
              <a:rPr lang="en-US" sz="1900" b="1" dirty="0" err="1"/>
              <a:t>amin’Andriamanitra</a:t>
            </a:r>
            <a:r>
              <a:rPr lang="en-US" sz="1900" b="1" dirty="0"/>
              <a:t> </a:t>
            </a:r>
            <a:r>
              <a:rPr lang="en-US" sz="1900" b="1" dirty="0" err="1"/>
              <a:t>ireo</a:t>
            </a:r>
            <a:r>
              <a:rPr lang="en-US" sz="1900" b="1" dirty="0"/>
              <a:t> </a:t>
            </a:r>
            <a:r>
              <a:rPr lang="en-US" sz="1900" b="1" dirty="0" err="1"/>
              <a:t>torolalana</a:t>
            </a:r>
            <a:r>
              <a:rPr lang="en-US" sz="1900" b="1" dirty="0"/>
              <a:t> </a:t>
            </a:r>
            <a:r>
              <a:rPr lang="en-US" sz="1900" b="1" dirty="0" err="1"/>
              <a:t>ireo</a:t>
            </a:r>
            <a:r>
              <a:rPr lang="en-US" sz="1900" b="1" dirty="0"/>
              <a:t>.</a:t>
            </a:r>
            <a:endParaRPr lang="en-US" sz="1900" b="1" noProof="0" dirty="0"/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2332" y="156919"/>
            <a:ext cx="4500929" cy="654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95004" y="4134177"/>
            <a:ext cx="3340000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Mampahatsiahy</a:t>
            </a:r>
            <a:r>
              <a:rPr lang="en-US" sz="1900" b="1" dirty="0"/>
              <a:t> </a:t>
            </a:r>
            <a:r>
              <a:rPr lang="en-US" sz="1900" b="1" dirty="0" err="1"/>
              <a:t>antsika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Sabata</a:t>
            </a:r>
            <a:r>
              <a:rPr lang="en-US" sz="1900" b="1" dirty="0"/>
              <a:t> fa </a:t>
            </a:r>
            <a:r>
              <a:rPr lang="en-US" sz="1900" b="1" dirty="0" err="1"/>
              <a:t>Andriamanitra</a:t>
            </a:r>
            <a:r>
              <a:rPr lang="en-US" sz="1900" b="1" dirty="0"/>
              <a:t> no </a:t>
            </a:r>
            <a:r>
              <a:rPr lang="en-US" sz="1900" b="1" dirty="0" err="1"/>
              <a:t>Mpamorona</a:t>
            </a:r>
            <a:r>
              <a:rPr lang="en-US" sz="1900" b="1" dirty="0"/>
              <a:t> </a:t>
            </a:r>
            <a:r>
              <a:rPr lang="en-US" sz="1900" b="1" dirty="0" err="1"/>
              <a:t>sy</a:t>
            </a:r>
            <a:r>
              <a:rPr lang="en-US" sz="1900" b="1" dirty="0"/>
              <a:t> </a:t>
            </a:r>
            <a:r>
              <a:rPr lang="en-US" sz="1900" b="1" dirty="0" err="1"/>
              <a:t>Mpanavotra</a:t>
            </a:r>
            <a:r>
              <a:rPr lang="en-US" sz="1900" b="1" dirty="0"/>
              <a:t> </a:t>
            </a:r>
            <a:r>
              <a:rPr lang="en-US" sz="1900" b="1" dirty="0" err="1"/>
              <a:t>antsika</a:t>
            </a:r>
            <a:r>
              <a:rPr lang="en-US" sz="1900" b="1" dirty="0"/>
              <a:t> (</a:t>
            </a:r>
            <a:r>
              <a:rPr lang="en-US" sz="1900" b="1" dirty="0" err="1"/>
              <a:t>Deot</a:t>
            </a:r>
            <a:r>
              <a:rPr lang="en-US" sz="1900" b="1" dirty="0"/>
              <a:t>. 5:15),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mitondra</a:t>
            </a:r>
            <a:r>
              <a:rPr lang="en-US" sz="1900" b="1" dirty="0"/>
              <a:t> </a:t>
            </a:r>
            <a:r>
              <a:rPr lang="en-US" sz="1900" b="1" dirty="0" err="1"/>
              <a:t>antsika</a:t>
            </a:r>
            <a:r>
              <a:rPr lang="en-US" sz="1900" b="1" dirty="0"/>
              <a:t> ho </a:t>
            </a:r>
            <a:r>
              <a:rPr lang="en-US" sz="1900" b="1" dirty="0" err="1"/>
              <a:t>amin’ilay</a:t>
            </a:r>
            <a:r>
              <a:rPr lang="en-US" sz="1900" b="1" dirty="0"/>
              <a:t> </a:t>
            </a:r>
            <a:r>
              <a:rPr lang="en-US" sz="1900" b="1" dirty="0" err="1"/>
              <a:t>fotoana</a:t>
            </a:r>
            <a:r>
              <a:rPr lang="en-US" sz="1900" b="1" dirty="0"/>
              <a:t> ho </a:t>
            </a:r>
            <a:r>
              <a:rPr lang="en-US" sz="1900" b="1" dirty="0" err="1"/>
              <a:t>avy</a:t>
            </a:r>
            <a:r>
              <a:rPr lang="en-US" sz="1900" b="1" dirty="0"/>
              <a:t> </a:t>
            </a:r>
            <a:r>
              <a:rPr lang="en-US" sz="1900" b="1" dirty="0" err="1"/>
              <a:t>izay</a:t>
            </a:r>
            <a:r>
              <a:rPr lang="en-US" sz="1900" b="1" dirty="0"/>
              <a:t> </a:t>
            </a:r>
            <a:r>
              <a:rPr lang="en-US" sz="1900" b="1" dirty="0" err="1"/>
              <a:t>ahafahantsika</a:t>
            </a:r>
            <a:r>
              <a:rPr lang="en-US" sz="1900" b="1" dirty="0"/>
              <a:t> </a:t>
            </a:r>
            <a:r>
              <a:rPr lang="en-US" sz="1900" b="1" dirty="0" err="1"/>
              <a:t>misitraka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fiarahana</a:t>
            </a:r>
            <a:r>
              <a:rPr lang="en-US" sz="1900" b="1" dirty="0"/>
              <a:t> </a:t>
            </a:r>
            <a:r>
              <a:rPr lang="en-US" sz="1900" b="1" dirty="0" err="1"/>
              <a:t>Aminy</a:t>
            </a:r>
            <a:r>
              <a:rPr lang="en-US" sz="1900" b="1" dirty="0"/>
              <a:t> </a:t>
            </a:r>
            <a:r>
              <a:rPr lang="en-US" sz="1900" b="1" dirty="0" err="1"/>
              <a:t>mandrakizay</a:t>
            </a:r>
            <a:r>
              <a:rPr lang="en-US" sz="1900" b="1" dirty="0"/>
              <a:t> (Isa. </a:t>
            </a:r>
            <a:r>
              <a:rPr lang="en-US" sz="1900" b="1" noProof="0" dirty="0"/>
              <a:t>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103311" y="2940400"/>
            <a:ext cx="743169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Nanokana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Sabata</a:t>
            </a:r>
            <a:r>
              <a:rPr lang="en-US" sz="1900" b="1" dirty="0"/>
              <a:t> ho </a:t>
            </a:r>
            <a:r>
              <a:rPr lang="en-US" sz="1900" b="1" dirty="0" err="1"/>
              <a:t>fotoana</a:t>
            </a:r>
            <a:r>
              <a:rPr lang="en-US" sz="1900" b="1" dirty="0"/>
              <a:t> </a:t>
            </a:r>
            <a:r>
              <a:rPr lang="en-US" sz="1900" b="1" dirty="0" err="1"/>
              <a:t>manokana</a:t>
            </a:r>
            <a:r>
              <a:rPr lang="en-US" sz="1900" b="1" dirty="0"/>
              <a:t> </a:t>
            </a:r>
            <a:r>
              <a:rPr lang="en-US" sz="1900" b="1" dirty="0" err="1"/>
              <a:t>hifaliana</a:t>
            </a:r>
            <a:r>
              <a:rPr lang="en-US" sz="1900" b="1" dirty="0"/>
              <a:t> </a:t>
            </a:r>
            <a:r>
              <a:rPr lang="en-US" sz="1900" b="1" dirty="0" err="1"/>
              <a:t>amin'ny</a:t>
            </a:r>
            <a:r>
              <a:rPr lang="en-US" sz="1900" b="1" dirty="0"/>
              <a:t> </a:t>
            </a:r>
            <a:r>
              <a:rPr lang="en-US" sz="1900" b="1" dirty="0" err="1"/>
              <a:t>fiarahana</a:t>
            </a:r>
            <a:r>
              <a:rPr lang="en-US" sz="1900" b="1" dirty="0"/>
              <a:t> </a:t>
            </a:r>
            <a:r>
              <a:rPr lang="en-US" sz="1900" b="1" dirty="0" err="1"/>
              <a:t>Aminy</a:t>
            </a:r>
            <a:r>
              <a:rPr lang="en-US" sz="1900" b="1" dirty="0"/>
              <a:t> </a:t>
            </a:r>
            <a:r>
              <a:rPr lang="en-US" sz="1900" b="1" dirty="0" err="1"/>
              <a:t>tamin’ny</a:t>
            </a:r>
            <a:r>
              <a:rPr lang="en-US" sz="1900" b="1" dirty="0"/>
              <a:t> </a:t>
            </a:r>
            <a:r>
              <a:rPr lang="en-US" sz="1900" b="1" dirty="0" err="1"/>
              <a:t>Famoronana</a:t>
            </a:r>
            <a:r>
              <a:rPr lang="en-US" sz="1900" b="1" dirty="0"/>
              <a:t> </a:t>
            </a:r>
            <a:r>
              <a:rPr lang="en-US" sz="1900" b="1" dirty="0" err="1"/>
              <a:t>Andriamanitra</a:t>
            </a:r>
            <a:r>
              <a:rPr lang="en-US" sz="1900" b="1" dirty="0"/>
              <a:t> (Gen. 2:1-3; </a:t>
            </a:r>
            <a:r>
              <a:rPr lang="en-US" sz="1900" b="1" dirty="0" err="1"/>
              <a:t>Eks</a:t>
            </a:r>
            <a:r>
              <a:rPr lang="en-US" sz="1900" b="1" dirty="0"/>
              <a:t>. 20:11), </a:t>
            </a:r>
            <a:r>
              <a:rPr lang="en-US" sz="1900" b="1" dirty="0" err="1"/>
              <a:t>ary</a:t>
            </a:r>
            <a:r>
              <a:rPr lang="en-US" sz="1900" b="1" dirty="0"/>
              <a:t> </a:t>
            </a:r>
            <a:r>
              <a:rPr lang="en-US" sz="1900" b="1" dirty="0" err="1"/>
              <a:t>nampahatsiahiviny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Isiraely</a:t>
            </a:r>
            <a:r>
              <a:rPr lang="en-US" sz="1900" b="1" dirty="0"/>
              <a:t> </a:t>
            </a:r>
            <a:r>
              <a:rPr lang="en-US" sz="1900" b="1" dirty="0" err="1"/>
              <a:t>izany</a:t>
            </a:r>
            <a:r>
              <a:rPr lang="en-US" sz="1900" b="1" dirty="0"/>
              <a:t>, </a:t>
            </a:r>
            <a:r>
              <a:rPr lang="en-US" sz="1900" b="1" dirty="0" err="1"/>
              <a:t>fotoana</a:t>
            </a:r>
            <a:r>
              <a:rPr lang="en-US" sz="1900" b="1" dirty="0"/>
              <a:t> </a:t>
            </a:r>
            <a:r>
              <a:rPr lang="en-US" sz="1900" b="1" dirty="0" err="1"/>
              <a:t>fohy</a:t>
            </a:r>
            <a:r>
              <a:rPr lang="en-US" sz="1900" b="1" dirty="0"/>
              <a:t> </a:t>
            </a:r>
            <a:r>
              <a:rPr lang="en-US" sz="1900" b="1" dirty="0" err="1"/>
              <a:t>talohan’ny</a:t>
            </a:r>
            <a:r>
              <a:rPr lang="en-US" sz="1900" b="1" dirty="0"/>
              <a:t> </a:t>
            </a:r>
            <a:r>
              <a:rPr lang="en-US" sz="1900" b="1" dirty="0" err="1"/>
              <a:t>nanambarany</a:t>
            </a:r>
            <a:r>
              <a:rPr lang="en-US" sz="1900" b="1" dirty="0"/>
              <a:t> </a:t>
            </a:r>
            <a:r>
              <a:rPr lang="en-US" sz="1900" b="1" dirty="0" err="1"/>
              <a:t>ny</a:t>
            </a:r>
            <a:r>
              <a:rPr lang="en-US" sz="1900" b="1" dirty="0"/>
              <a:t> </a:t>
            </a:r>
            <a:r>
              <a:rPr lang="en-US" sz="1900" b="1" dirty="0" err="1"/>
              <a:t>Didy</a:t>
            </a:r>
            <a:r>
              <a:rPr lang="en-US" sz="1900" b="1" dirty="0"/>
              <a:t> </a:t>
            </a:r>
            <a:r>
              <a:rPr lang="en-US" sz="1900" b="1" dirty="0" err="1"/>
              <a:t>Folo</a:t>
            </a:r>
            <a:r>
              <a:rPr lang="en-US" sz="1900" b="1" dirty="0"/>
              <a:t> (</a:t>
            </a:r>
            <a:r>
              <a:rPr lang="en-US" sz="1900" b="1" dirty="0" err="1"/>
              <a:t>Eks</a:t>
            </a:r>
            <a:r>
              <a:rPr lang="en-US" sz="1900" b="1" dirty="0"/>
              <a:t>. </a:t>
            </a:r>
            <a:r>
              <a:rPr lang="en-US" sz="1900" b="1" noProof="0" dirty="0"/>
              <a:t>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109126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>
                <a:ln/>
                <a:solidFill>
                  <a:schemeClr val="accent4"/>
                </a:solidFill>
              </a:rPr>
              <a:t>NY FANATITRA AN-TSITRAPO</a:t>
            </a:r>
            <a:endParaRPr lang="en-US" sz="4400" b="1" noProof="0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0" y="453927"/>
            <a:ext cx="93395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Manalà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aminareo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fanatitra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Jehovah: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amporisihin'ny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fony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aoka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hitondra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fanatitra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an'i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Jehovah: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volamena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volafotsy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varahina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aoka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hendry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aminareo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ho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avy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hanao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nandidian'i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Jehovah”  </a:t>
            </a:r>
          </a:p>
          <a:p>
            <a:pPr algn="ctr"/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557083" y="1456521"/>
            <a:ext cx="715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Fomba</a:t>
            </a:r>
            <a:r>
              <a:rPr lang="en-US" b="1" dirty="0"/>
              <a:t> </a:t>
            </a:r>
            <a:r>
              <a:rPr lang="en-US" b="1" dirty="0" err="1"/>
              <a:t>roa</a:t>
            </a:r>
            <a:r>
              <a:rPr lang="en-US" b="1" dirty="0"/>
              <a:t> no </a:t>
            </a:r>
            <a:r>
              <a:rPr lang="en-US" b="1" dirty="0" err="1"/>
              <a:t>nafahana</a:t>
            </a:r>
            <a:r>
              <a:rPr lang="en-US" b="1" dirty="0"/>
              <a:t> </a:t>
            </a:r>
            <a:r>
              <a:rPr lang="en-US" b="1" dirty="0" err="1"/>
              <a:t>nandray</a:t>
            </a:r>
            <a:r>
              <a:rPr lang="en-US" b="1" dirty="0"/>
              <a:t> </a:t>
            </a:r>
            <a:r>
              <a:rPr lang="en-US" b="1" dirty="0" err="1"/>
              <a:t>anjara</a:t>
            </a:r>
            <a:r>
              <a:rPr lang="en-US" b="1" dirty="0"/>
              <a:t> </a:t>
            </a:r>
            <a:r>
              <a:rPr lang="en-US" b="1" dirty="0" err="1"/>
              <a:t>tamin’ny</a:t>
            </a:r>
            <a:r>
              <a:rPr lang="en-US" b="1" dirty="0"/>
              <a:t> </a:t>
            </a:r>
            <a:r>
              <a:rPr lang="en-US" b="1" dirty="0" err="1"/>
              <a:t>asan’ny</a:t>
            </a:r>
            <a:r>
              <a:rPr lang="en-US" b="1" dirty="0"/>
              <a:t> </a:t>
            </a:r>
            <a:r>
              <a:rPr lang="en-US" b="1" dirty="0" err="1"/>
              <a:t>Tabernakely</a:t>
            </a:r>
            <a:r>
              <a:rPr lang="en-US" b="1" dirty="0"/>
              <a:t>: </a:t>
            </a:r>
            <a:r>
              <a:rPr lang="en-US" b="1" dirty="0" err="1"/>
              <a:t>fanolorona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fitaovana</a:t>
            </a:r>
            <a:r>
              <a:rPr lang="en-US" b="1" dirty="0"/>
              <a:t>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fanantanterahana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asa</a:t>
            </a:r>
            <a:r>
              <a:rPr lang="en-US" b="1" dirty="0"/>
              <a:t>.</a:t>
            </a:r>
            <a:endParaRPr lang="en-US" b="1" noProof="0" dirty="0"/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1535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530364" y="5386131"/>
            <a:ext cx="70575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Nomen’ny</a:t>
            </a:r>
            <a:r>
              <a:rPr lang="en-US" b="1" dirty="0"/>
              <a:t> </a:t>
            </a:r>
            <a:r>
              <a:rPr lang="en-US" b="1" dirty="0" err="1"/>
              <a:t>Fanahy</a:t>
            </a:r>
            <a:r>
              <a:rPr lang="en-US" b="1" dirty="0"/>
              <a:t> </a:t>
            </a:r>
            <a:r>
              <a:rPr lang="en-US" b="1" dirty="0" err="1"/>
              <a:t>Masina</a:t>
            </a:r>
            <a:r>
              <a:rPr lang="en-US" b="1" dirty="0"/>
              <a:t> </a:t>
            </a:r>
            <a:r>
              <a:rPr lang="en-US" b="1" dirty="0" err="1"/>
              <a:t>fanomezam-pahasoavana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mpiasa</a:t>
            </a:r>
            <a:r>
              <a:rPr lang="en-US" b="1" dirty="0"/>
              <a:t> </a:t>
            </a:r>
            <a:r>
              <a:rPr lang="en-US" b="1" dirty="0" err="1"/>
              <a:t>rehetra</a:t>
            </a:r>
            <a:r>
              <a:rPr lang="en-US" b="1" dirty="0"/>
              <a:t> </a:t>
            </a:r>
            <a:r>
              <a:rPr lang="en-US" b="1" dirty="0" err="1"/>
              <a:t>voakasika</a:t>
            </a:r>
            <a:r>
              <a:rPr lang="en-US" b="1" dirty="0"/>
              <a:t> ho </a:t>
            </a:r>
            <a:r>
              <a:rPr lang="en-US" b="1" dirty="0" err="1"/>
              <a:t>amin'izany</a:t>
            </a:r>
            <a:r>
              <a:rPr lang="en-US" b="1" dirty="0"/>
              <a:t>, ho </a:t>
            </a:r>
            <a:r>
              <a:rPr lang="en-US" b="1" dirty="0" err="1"/>
              <a:t>fanatanterahana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asa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35:30-36:2). Toy </a:t>
            </a:r>
            <a:r>
              <a:rPr lang="en-US" b="1" dirty="0" err="1"/>
              <a:t>izany</a:t>
            </a:r>
            <a:r>
              <a:rPr lang="en-US" b="1" dirty="0"/>
              <a:t> </a:t>
            </a:r>
            <a:r>
              <a:rPr lang="en-US" b="1" dirty="0" err="1"/>
              <a:t>koa</a:t>
            </a:r>
            <a:r>
              <a:rPr lang="en-US" b="1" dirty="0"/>
              <a:t>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mbola</a:t>
            </a:r>
            <a:r>
              <a:rPr lang="en-US" b="1" dirty="0"/>
              <a:t> </a:t>
            </a:r>
            <a:r>
              <a:rPr lang="en-US" b="1" dirty="0" err="1"/>
              <a:t>manome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fanomezam-pahasoavana</a:t>
            </a:r>
            <a:r>
              <a:rPr lang="en-US" b="1" dirty="0"/>
              <a:t> </a:t>
            </a:r>
            <a:r>
              <a:rPr lang="en-US" b="1" dirty="0" err="1"/>
              <a:t>ilaina</a:t>
            </a:r>
            <a:r>
              <a:rPr lang="en-US" b="1" dirty="0"/>
              <a:t> ho </a:t>
            </a:r>
            <a:r>
              <a:rPr lang="en-US" b="1" dirty="0" err="1"/>
              <a:t>an’izay</a:t>
            </a:r>
            <a:r>
              <a:rPr lang="en-US" b="1" dirty="0"/>
              <a:t> </a:t>
            </a:r>
            <a:r>
              <a:rPr lang="en-US" b="1" dirty="0" err="1"/>
              <a:t>rehetra</a:t>
            </a:r>
            <a:r>
              <a:rPr lang="en-US" b="1" dirty="0"/>
              <a:t> </a:t>
            </a:r>
            <a:r>
              <a:rPr lang="en-US" b="1" dirty="0" err="1"/>
              <a:t>miara-miasa</a:t>
            </a:r>
            <a:r>
              <a:rPr lang="en-US" b="1" dirty="0"/>
              <a:t> </a:t>
            </a:r>
            <a:r>
              <a:rPr lang="en-US" b="1" dirty="0" err="1"/>
              <a:t>amin’ny</a:t>
            </a:r>
            <a:r>
              <a:rPr lang="en-US" b="1" dirty="0"/>
              <a:t> </a:t>
            </a:r>
            <a:r>
              <a:rPr lang="en-US" b="1" dirty="0" err="1"/>
              <a:t>asan’Andriamanitra</a:t>
            </a:r>
            <a:r>
              <a:rPr lang="en-US" b="1" dirty="0"/>
              <a:t> </a:t>
            </a:r>
            <a:r>
              <a:rPr lang="en-US" b="1" dirty="0" err="1"/>
              <a:t>Izy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530364" y="4544810"/>
            <a:ext cx="6786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Samy</a:t>
            </a:r>
            <a:r>
              <a:rPr lang="en-US" b="1" dirty="0"/>
              <a:t> </a:t>
            </a:r>
            <a:r>
              <a:rPr lang="en-US" b="1" dirty="0" err="1"/>
              <a:t>nampahazotoin'ny</a:t>
            </a:r>
            <a:r>
              <a:rPr lang="en-US" b="1" dirty="0"/>
              <a:t> </a:t>
            </a:r>
            <a:r>
              <a:rPr lang="en-US" b="1" dirty="0" err="1"/>
              <a:t>fony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rehetra</a:t>
            </a:r>
            <a:r>
              <a:rPr lang="en-US" b="1" dirty="0"/>
              <a:t> </a:t>
            </a:r>
            <a:r>
              <a:rPr lang="en-US" b="1" dirty="0" err="1"/>
              <a:t>hiara-hiasa</a:t>
            </a:r>
            <a:r>
              <a:rPr lang="en-US" b="1" dirty="0"/>
              <a:t>, </a:t>
            </a:r>
            <a:r>
              <a:rPr lang="en-US" b="1" dirty="0" err="1"/>
              <a:t>hany</a:t>
            </a:r>
            <a:r>
              <a:rPr lang="en-US" b="1" dirty="0"/>
              <a:t> ka </a:t>
            </a:r>
            <a:r>
              <a:rPr lang="en-US" b="1" dirty="0" err="1"/>
              <a:t>nangataka</a:t>
            </a:r>
            <a:r>
              <a:rPr lang="en-US" b="1" dirty="0"/>
              <a:t> </a:t>
            </a:r>
            <a:r>
              <a:rPr lang="en-US" b="1" dirty="0" err="1"/>
              <a:t>tamin’i</a:t>
            </a:r>
            <a:r>
              <a:rPr lang="en-US" b="1" dirty="0"/>
              <a:t> </a:t>
            </a:r>
            <a:r>
              <a:rPr lang="en-US" b="1" dirty="0" err="1"/>
              <a:t>Mosesy</a:t>
            </a:r>
            <a:r>
              <a:rPr lang="en-US" b="1" dirty="0"/>
              <a:t> </a:t>
            </a:r>
            <a:r>
              <a:rPr lang="en-US" b="1" dirty="0" err="1"/>
              <a:t>hampitsaharana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fitondrana</a:t>
            </a:r>
            <a:r>
              <a:rPr lang="en-US" b="1" dirty="0"/>
              <a:t> </a:t>
            </a:r>
            <a:r>
              <a:rPr lang="en-US" b="1" dirty="0" err="1"/>
              <a:t>fanatitra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Bezalila</a:t>
            </a:r>
            <a:r>
              <a:rPr lang="en-US" b="1" dirty="0"/>
              <a:t>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Oholiaba</a:t>
            </a:r>
            <a:r>
              <a:rPr lang="en-US" b="1" dirty="0"/>
              <a:t> </a:t>
            </a:r>
            <a:r>
              <a:rPr lang="en-US" b="1" dirty="0" err="1"/>
              <a:t>ary</a:t>
            </a:r>
            <a:r>
              <a:rPr lang="en-US" b="1" dirty="0"/>
              <a:t> </a:t>
            </a:r>
            <a:r>
              <a:rPr lang="en-US" b="1" dirty="0" err="1"/>
              <a:t>ireo</a:t>
            </a:r>
            <a:r>
              <a:rPr lang="en-US" b="1" dirty="0"/>
              <a:t> </a:t>
            </a:r>
            <a:r>
              <a:rPr lang="en-US" b="1" dirty="0" err="1"/>
              <a:t>mpiasa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</a:t>
            </a:r>
            <a:r>
              <a:rPr lang="en-US" b="1" noProof="0" dirty="0"/>
              <a:t>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545868" y="3703488"/>
            <a:ext cx="70321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Manarak'izany</a:t>
            </a:r>
            <a:r>
              <a:rPr lang="en-US" b="1" dirty="0"/>
              <a:t>,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nilaina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asan’ny</a:t>
            </a:r>
            <a:r>
              <a:rPr lang="en-US" b="1" dirty="0"/>
              <a:t> </a:t>
            </a:r>
            <a:r>
              <a:rPr lang="en-US" b="1" dirty="0" err="1"/>
              <a:t>vahivavy</a:t>
            </a:r>
            <a:r>
              <a:rPr lang="en-US" b="1" dirty="0"/>
              <a:t> </a:t>
            </a:r>
            <a:r>
              <a:rPr lang="en-US" b="1" dirty="0" err="1"/>
              <a:t>namoly</a:t>
            </a:r>
            <a:r>
              <a:rPr lang="en-US" b="1" dirty="0"/>
              <a:t>,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mpanao</a:t>
            </a:r>
            <a:r>
              <a:rPr lang="en-US" b="1" dirty="0"/>
              <a:t> </a:t>
            </a:r>
            <a:r>
              <a:rPr lang="en-US" b="1" dirty="0" err="1"/>
              <a:t>teneno</a:t>
            </a:r>
            <a:r>
              <a:rPr lang="en-US" b="1" dirty="0"/>
              <a:t> </a:t>
            </a:r>
            <a:r>
              <a:rPr lang="en-US" b="1" dirty="0" err="1"/>
              <a:t>samy</a:t>
            </a:r>
            <a:r>
              <a:rPr lang="en-US" b="1" dirty="0"/>
              <a:t> </a:t>
            </a:r>
            <a:r>
              <a:rPr lang="en-US" b="1" dirty="0" err="1"/>
              <a:t>hafa</a:t>
            </a:r>
            <a:r>
              <a:rPr lang="en-US" b="1" dirty="0"/>
              <a:t> </a:t>
            </a:r>
            <a:r>
              <a:rPr lang="en-US" b="1" dirty="0" err="1"/>
              <a:t>soratra</a:t>
            </a:r>
            <a:r>
              <a:rPr lang="en-US" b="1" dirty="0"/>
              <a:t>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mpanjaitra</a:t>
            </a:r>
            <a:r>
              <a:rPr lang="en-US" b="1" dirty="0"/>
              <a:t>,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mpandrafitra</a:t>
            </a:r>
            <a:r>
              <a:rPr lang="en-US" b="1" dirty="0"/>
              <a:t>,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mpanao</a:t>
            </a:r>
            <a:r>
              <a:rPr lang="en-US" b="1" dirty="0"/>
              <a:t> </a:t>
            </a:r>
            <a:r>
              <a:rPr lang="en-US" b="1" dirty="0" err="1"/>
              <a:t>sokitra</a:t>
            </a:r>
            <a:r>
              <a:rPr lang="en-US" b="1" dirty="0"/>
              <a:t>,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mpanao</a:t>
            </a:r>
            <a:r>
              <a:rPr lang="en-US" b="1" dirty="0"/>
              <a:t> </a:t>
            </a:r>
            <a:r>
              <a:rPr lang="en-US" b="1" dirty="0" err="1"/>
              <a:t>tefy</a:t>
            </a:r>
            <a:r>
              <a:rPr lang="en-US" b="1" dirty="0"/>
              <a:t> </a:t>
            </a:r>
            <a:r>
              <a:rPr lang="en-US" b="1" dirty="0" err="1"/>
              <a:t>volamena</a:t>
            </a:r>
            <a:r>
              <a:rPr lang="en-US" b="1" dirty="0"/>
              <a:t>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volafotsy</a:t>
            </a:r>
            <a:r>
              <a:rPr lang="en-US" b="1" dirty="0"/>
              <a:t>,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sisa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517958" y="2862166"/>
            <a:ext cx="70699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Avy</a:t>
            </a:r>
            <a:r>
              <a:rPr lang="en-US" b="1" dirty="0"/>
              <a:t> </a:t>
            </a:r>
            <a:r>
              <a:rPr lang="en-US" b="1" dirty="0" err="1"/>
              <a:t>aiza</a:t>
            </a:r>
            <a:r>
              <a:rPr lang="en-US" b="1" dirty="0"/>
              <a:t> </a:t>
            </a:r>
            <a:r>
              <a:rPr lang="en-US" b="1" dirty="0" err="1"/>
              <a:t>izany</a:t>
            </a:r>
            <a:r>
              <a:rPr lang="en-US" b="1" dirty="0"/>
              <a:t> </a:t>
            </a:r>
            <a:r>
              <a:rPr lang="en-US" b="1" dirty="0" err="1"/>
              <a:t>rehetra</a:t>
            </a:r>
            <a:r>
              <a:rPr lang="en-US" b="1" dirty="0"/>
              <a:t> </a:t>
            </a:r>
            <a:r>
              <a:rPr lang="en-US" b="1" dirty="0" err="1"/>
              <a:t>izany</a:t>
            </a:r>
            <a:r>
              <a:rPr lang="en-US" b="1" dirty="0"/>
              <a:t>? Ny </a:t>
            </a:r>
            <a:r>
              <a:rPr lang="en-US" b="1" dirty="0" err="1"/>
              <a:t>ankamaroany</a:t>
            </a:r>
            <a:r>
              <a:rPr lang="en-US" b="1" dirty="0"/>
              <a:t> </a:t>
            </a:r>
            <a:r>
              <a:rPr lang="en-US" b="1" dirty="0" err="1"/>
              <a:t>dia</a:t>
            </a:r>
            <a:r>
              <a:rPr lang="en-US" b="1" dirty="0"/>
              <a:t> </a:t>
            </a:r>
            <a:r>
              <a:rPr lang="en-US" b="1" dirty="0" err="1"/>
              <a:t>avy</a:t>
            </a:r>
            <a:r>
              <a:rPr lang="en-US" b="1" dirty="0"/>
              <a:t> </a:t>
            </a:r>
            <a:r>
              <a:rPr lang="en-US" b="1" dirty="0" err="1"/>
              <a:t>amin’izay</a:t>
            </a:r>
            <a:r>
              <a:rPr lang="en-US" b="1" dirty="0"/>
              <a:t> </a:t>
            </a:r>
            <a:r>
              <a:rPr lang="en-US" b="1" dirty="0" err="1"/>
              <a:t>nalain’ny</a:t>
            </a:r>
            <a:r>
              <a:rPr lang="en-US" b="1" dirty="0"/>
              <a:t> </a:t>
            </a:r>
            <a:r>
              <a:rPr lang="en-US" b="1" dirty="0" err="1"/>
              <a:t>Isiraely</a:t>
            </a:r>
            <a:r>
              <a:rPr lang="en-US" b="1" dirty="0"/>
              <a:t> </a:t>
            </a:r>
            <a:r>
              <a:rPr lang="en-US" b="1" dirty="0" err="1"/>
              <a:t>tamin’ny</a:t>
            </a:r>
            <a:r>
              <a:rPr lang="en-US" b="1" dirty="0"/>
              <a:t> </a:t>
            </a:r>
            <a:r>
              <a:rPr lang="en-US" b="1" dirty="0" err="1"/>
              <a:t>Egyptiana</a:t>
            </a:r>
            <a:r>
              <a:rPr lang="en-US" b="1" dirty="0"/>
              <a:t> </a:t>
            </a:r>
            <a:r>
              <a:rPr lang="en-US" b="1" dirty="0" err="1"/>
              <a:t>fony</a:t>
            </a:r>
            <a:r>
              <a:rPr lang="en-US" b="1" dirty="0"/>
              <a:t> </a:t>
            </a:r>
            <a:r>
              <a:rPr lang="en-US" b="1" dirty="0" err="1"/>
              <a:t>izy</a:t>
            </a:r>
            <a:r>
              <a:rPr lang="en-US" b="1" dirty="0"/>
              <a:t> </a:t>
            </a:r>
            <a:r>
              <a:rPr lang="en-US" b="1" dirty="0" err="1"/>
              <a:t>ireo</a:t>
            </a:r>
            <a:r>
              <a:rPr lang="en-US" b="1" dirty="0"/>
              <a:t> </a:t>
            </a:r>
            <a:r>
              <a:rPr lang="en-US" b="1" dirty="0" err="1"/>
              <a:t>niala</a:t>
            </a:r>
            <a:r>
              <a:rPr lang="en-US" b="1" dirty="0"/>
              <a:t> </a:t>
            </a:r>
            <a:r>
              <a:rPr lang="en-US" b="1" dirty="0" err="1"/>
              <a:t>tany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</a:t>
            </a:r>
            <a:r>
              <a:rPr lang="en-US" b="1" noProof="0" dirty="0"/>
              <a:t>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539587" y="2020844"/>
            <a:ext cx="6793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Volamena</a:t>
            </a:r>
            <a:r>
              <a:rPr lang="en-US" b="1" dirty="0"/>
              <a:t> </a:t>
            </a:r>
            <a:r>
              <a:rPr lang="en-US" b="1" dirty="0" err="1"/>
              <a:t>mihoatra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iray</a:t>
            </a:r>
            <a:r>
              <a:rPr lang="en-US" b="1" dirty="0"/>
              <a:t> </a:t>
            </a:r>
            <a:r>
              <a:rPr lang="en-US" b="1" dirty="0" err="1"/>
              <a:t>taonina</a:t>
            </a:r>
            <a:r>
              <a:rPr lang="en-US" b="1" dirty="0"/>
              <a:t>, </a:t>
            </a:r>
            <a:r>
              <a:rPr lang="en-US" b="1" dirty="0" err="1"/>
              <a:t>volafotsy</a:t>
            </a:r>
            <a:r>
              <a:rPr lang="en-US" b="1" dirty="0"/>
              <a:t> 3,75 </a:t>
            </a:r>
            <a:r>
              <a:rPr lang="en-US" b="1" dirty="0" err="1"/>
              <a:t>taonina</a:t>
            </a:r>
            <a:r>
              <a:rPr lang="en-US" b="1" dirty="0"/>
              <a:t> </a:t>
            </a:r>
            <a:r>
              <a:rPr lang="en-US" b="1" dirty="0" err="1"/>
              <a:t>teo</a:t>
            </a:r>
            <a:r>
              <a:rPr lang="en-US" b="1" dirty="0"/>
              <a:t> ho </a:t>
            </a:r>
            <a:r>
              <a:rPr lang="en-US" b="1" dirty="0" err="1"/>
              <a:t>eo</a:t>
            </a:r>
            <a:r>
              <a:rPr lang="en-US" b="1" dirty="0"/>
              <a:t>, </a:t>
            </a:r>
            <a:r>
              <a:rPr lang="en-US" b="1" dirty="0" err="1"/>
              <a:t>ary</a:t>
            </a:r>
            <a:r>
              <a:rPr lang="en-US" b="1" dirty="0"/>
              <a:t> </a:t>
            </a:r>
            <a:r>
              <a:rPr lang="en-US" b="1" dirty="0" err="1"/>
              <a:t>varahina</a:t>
            </a:r>
            <a:r>
              <a:rPr lang="en-US" b="1" dirty="0"/>
              <a:t> </a:t>
            </a:r>
            <a:r>
              <a:rPr lang="en-US" b="1" dirty="0" err="1"/>
              <a:t>tokony</a:t>
            </a:r>
            <a:r>
              <a:rPr lang="en-US" b="1" dirty="0"/>
              <a:t> ho 2,5 </a:t>
            </a:r>
            <a:r>
              <a:rPr lang="en-US" b="1" dirty="0" err="1"/>
              <a:t>taonina</a:t>
            </a:r>
            <a:r>
              <a:rPr lang="en-US" b="1" dirty="0"/>
              <a:t> no </a:t>
            </a:r>
            <a:r>
              <a:rPr lang="en-US" b="1" dirty="0" err="1"/>
              <a:t>nampiasaina</a:t>
            </a:r>
            <a:r>
              <a:rPr lang="en-US" b="1" dirty="0"/>
              <a:t>, </a:t>
            </a:r>
            <a:r>
              <a:rPr lang="en-US" b="1" dirty="0" err="1"/>
              <a:t>ankoatra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hazo</a:t>
            </a:r>
            <a:r>
              <a:rPr lang="en-US" b="1" dirty="0"/>
              <a:t> </a:t>
            </a:r>
            <a:r>
              <a:rPr lang="en-US" b="1" dirty="0" err="1"/>
              <a:t>sy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lamba</a:t>
            </a:r>
            <a:r>
              <a:rPr lang="en-US" b="1" dirty="0"/>
              <a:t> </a:t>
            </a:r>
            <a:r>
              <a:rPr lang="en-US" b="1" dirty="0" err="1"/>
              <a:t>isan-karazany</a:t>
            </a:r>
            <a:r>
              <a:rPr lang="en-US" b="1" dirty="0"/>
              <a:t> (</a:t>
            </a:r>
            <a:r>
              <a:rPr lang="en-US" b="1" dirty="0" err="1"/>
              <a:t>Eks</a:t>
            </a:r>
            <a:r>
              <a:rPr lang="en-US" b="1" dirty="0"/>
              <a:t>. </a:t>
            </a:r>
            <a:r>
              <a:rPr lang="en-US" b="1" noProof="0" dirty="0"/>
              <a:t>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361013" y="356771"/>
            <a:ext cx="673893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>
                <a:latin typeface="Constantia" panose="02030602050306030303" pitchFamily="18" charset="0"/>
              </a:rPr>
              <a:t>“</a:t>
            </a:r>
            <a:r>
              <a:rPr lang="en-US" sz="2800" b="1" dirty="0" err="1">
                <a:latin typeface="Constantia" panose="02030602050306030303" pitchFamily="18" charset="0"/>
              </a:rPr>
              <a:t>Nomen’Andriamanitra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fanomezana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sarobidy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lehilahy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vehivavy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Fanomezam-pahasoavana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samihafa</a:t>
            </a:r>
            <a:r>
              <a:rPr lang="en-US" sz="2800" b="1" dirty="0">
                <a:latin typeface="Constantia" panose="02030602050306030303" pitchFamily="18" charset="0"/>
              </a:rPr>
              <a:t> no </a:t>
            </a:r>
            <a:r>
              <a:rPr lang="en-US" sz="2800" b="1" dirty="0" err="1">
                <a:latin typeface="Constantia" panose="02030602050306030303" pitchFamily="18" charset="0"/>
              </a:rPr>
              <a:t>nomeny</a:t>
            </a:r>
            <a:r>
              <a:rPr lang="en-US" sz="2800" b="1" dirty="0">
                <a:latin typeface="Constantia" panose="02030602050306030303" pitchFamily="18" charset="0"/>
              </a:rPr>
              <a:t> ho </a:t>
            </a:r>
            <a:r>
              <a:rPr lang="en-US" sz="2800" b="1" dirty="0" err="1">
                <a:latin typeface="Constantia" panose="02030602050306030303" pitchFamily="18" charset="0"/>
              </a:rPr>
              <a:t>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tsirairay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Tsy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mitovy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tanjaky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toetra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halalin'ny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fahalalana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ananan'ny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tsirairay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Kanefa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tokony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hampiasa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fanomezam-pahasoavana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ananany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amin’ny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fanompoana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Tompo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tsirairay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dia</a:t>
            </a:r>
            <a:r>
              <a:rPr lang="en-US" sz="2800" b="1" dirty="0">
                <a:latin typeface="Constantia" panose="02030602050306030303" pitchFamily="18" charset="0"/>
              </a:rPr>
              <a:t> toa </a:t>
            </a:r>
            <a:r>
              <a:rPr lang="en-US" sz="2800" b="1" dirty="0" err="1">
                <a:latin typeface="Constantia" panose="02030602050306030303" pitchFamily="18" charset="0"/>
              </a:rPr>
              <a:t>kely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aza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izany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fanomezana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izany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Mitandrina</a:t>
            </a:r>
            <a:r>
              <a:rPr lang="en-US" sz="2800" b="1" dirty="0">
                <a:latin typeface="Constantia" panose="02030602050306030303" pitchFamily="18" charset="0"/>
              </a:rPr>
              <a:t> am-</a:t>
            </a:r>
            <a:r>
              <a:rPr lang="en-US" sz="2800" b="1" dirty="0" err="1">
                <a:latin typeface="Constantia" panose="02030602050306030303" pitchFamily="18" charset="0"/>
              </a:rPr>
              <a:t>pahendrena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zava-tsoa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nankinina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taminy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ny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mpitantana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mahatoky</a:t>
            </a:r>
            <a:r>
              <a:rPr lang="en-US" sz="2800" b="1" dirty="0">
                <a:latin typeface="Constantia" panose="02030602050306030303" pitchFamily="18" charset="0"/>
              </a:rPr>
              <a:t>.”</a:t>
            </a:r>
            <a:endParaRPr lang="en-US" sz="28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51111" y="6162675"/>
            <a:ext cx="3634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31 </a:t>
            </a:r>
            <a:r>
              <a:rPr lang="en-US" sz="1600" b="1" noProof="0" dirty="0" err="1"/>
              <a:t>Desambra</a:t>
            </a:r>
            <a:r>
              <a:rPr lang="en-US" sz="1600" b="1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NY TABERNAKELY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 FANORENANA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nizaha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rehetra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ka,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indro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efa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nataony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araka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nandidian'i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JEHOVAH;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nisaotra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azy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Mosesy</a:t>
            </a:r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Eksodosy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dirty="0" err="1"/>
              <a:t>Inona</a:t>
            </a:r>
            <a:r>
              <a:rPr lang="en-US" sz="2000" b="1" dirty="0"/>
              <a:t> </a:t>
            </a:r>
            <a:r>
              <a:rPr lang="en-US" sz="2000" b="1" dirty="0" err="1"/>
              <a:t>avy</a:t>
            </a:r>
            <a:r>
              <a:rPr lang="en-US" sz="2000" b="1" dirty="0"/>
              <a:t> </a:t>
            </a:r>
            <a:r>
              <a:rPr lang="en-US" sz="2000" b="1" dirty="0" err="1"/>
              <a:t>ireo</a:t>
            </a:r>
            <a:r>
              <a:rPr lang="en-US" sz="2000" b="1" dirty="0"/>
              <a:t> </a:t>
            </a:r>
            <a:r>
              <a:rPr lang="en-US" sz="2000" b="1" dirty="0" err="1"/>
              <a:t>nilaina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min’ny</a:t>
            </a:r>
            <a:r>
              <a:rPr lang="en-US" sz="2000" b="1" dirty="0"/>
              <a:t> </a:t>
            </a:r>
            <a:r>
              <a:rPr lang="en-US" sz="2000" b="1" dirty="0" err="1"/>
              <a:t>Tabernakely</a:t>
            </a:r>
            <a:r>
              <a:rPr lang="en-US" sz="2000" b="1" dirty="0"/>
              <a:t> </a:t>
            </a:r>
            <a:r>
              <a:rPr lang="en-US" sz="2000" b="1" dirty="0" err="1"/>
              <a:t>Fihaonana</a:t>
            </a:r>
            <a:r>
              <a:rPr lang="en-US" sz="2000" b="1" dirty="0"/>
              <a:t> </a:t>
            </a:r>
            <a:r>
              <a:rPr lang="en-US" sz="2000" b="1" dirty="0" err="1"/>
              <a:t>mba</a:t>
            </a:r>
            <a:r>
              <a:rPr lang="en-US" sz="2000" b="1" dirty="0"/>
              <a:t> </a:t>
            </a:r>
            <a:r>
              <a:rPr lang="en-US" sz="2000" b="1" dirty="0" err="1"/>
              <a:t>hahatanteraka</a:t>
            </a:r>
            <a:r>
              <a:rPr lang="en-US" sz="2000" b="1" dirty="0"/>
              <a:t> </a:t>
            </a:r>
            <a:r>
              <a:rPr lang="en-US" sz="2000" b="1" dirty="0" err="1"/>
              <a:t>ny</a:t>
            </a:r>
            <a:r>
              <a:rPr lang="en-US" sz="2000" b="1" dirty="0"/>
              <a:t> </a:t>
            </a:r>
            <a:r>
              <a:rPr lang="en-US" sz="2000" b="1" dirty="0" err="1"/>
              <a:t>asany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570435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821</TotalTime>
  <Words>1470</Words>
  <Application>Microsoft Office PowerPoint</Application>
  <PresentationFormat>Panorámica</PresentationFormat>
  <Paragraphs>76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Constantia</vt:lpstr>
      <vt:lpstr>Calibri</vt:lpstr>
      <vt:lpstr>Comic Sans MS</vt:lpstr>
      <vt:lpstr>Arial</vt:lpstr>
      <vt:lpstr>Aptos Display</vt:lpstr>
      <vt:lpstr>Avenir Next LT Pro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131</cp:revision>
  <dcterms:created xsi:type="dcterms:W3CDTF">2025-08-16T14:54:22Z</dcterms:created>
  <dcterms:modified xsi:type="dcterms:W3CDTF">2025-09-25T08:41:21Z</dcterms:modified>
</cp:coreProperties>
</file>