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72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Niseho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tamin’izy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Andriamanitra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3:2-5; Jos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5:13-14)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Nasaina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nanala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kirarony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3:5; Jos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Nampanantena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Andriamanitra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fa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homba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fr-F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3:12; Jos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pl-PL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Nankalaza ny Paska izy ireo (Eks. 12:21-23; Jos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5:10)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Namakivaky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rano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maina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fr-FR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14:21-22; Jos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3:14-17)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Tamin'ny</a:t>
          </a:r>
          <a:r>
            <a:rPr lang="fr-F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iray</a:t>
          </a:r>
          <a:r>
            <a:rPr lang="fr-F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fr-F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nisy</a:t>
          </a:r>
          <a:r>
            <a:rPr lang="fr-F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mana, </a:t>
          </a:r>
          <a:r>
            <a:rPr lang="fr-F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tamin'ny</a:t>
          </a:r>
          <a:r>
            <a:rPr lang="fr-F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iray</a:t>
          </a:r>
          <a:r>
            <a:rPr lang="fr-F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hafa</a:t>
          </a:r>
          <a:r>
            <a:rPr lang="fr-F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fr-FR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nitsaharany</a:t>
          </a:r>
          <a:r>
            <a:rPr lang="fr-FR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fr-FR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16:4-5, 31; Jos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5:11-12)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Nandefa</a:t>
          </a:r>
          <a:r>
            <a:rPr lang="es-E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mpitsikilo</a:t>
          </a:r>
          <a:r>
            <a:rPr lang="es-E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es-E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es-E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es-E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hisafo</a:t>
          </a:r>
          <a:r>
            <a:rPr lang="es-E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es-E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es-E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s-E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</a:t>
          </a:r>
          <a:r>
            <a:rPr lang="es-E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13:1-3; Jos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MIAMPITA ho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Kanana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fr-FR" sz="2000" b="1" noProof="0" dirty="0" err="1"/>
            <a:t>Josoa</a:t>
          </a:r>
          <a:r>
            <a:rPr lang="en" sz="2000" b="1" noProof="0" dirty="0"/>
            <a:t>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fr-FR" sz="2000" b="1" noProof="0" dirty="0" err="1"/>
            <a:t>Josoa</a:t>
          </a:r>
          <a:r>
            <a:rPr lang="en" sz="2000" b="1" noProof="0" dirty="0"/>
            <a:t>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an'i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Kanana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fr-FR" sz="2000" b="1" noProof="0" dirty="0" err="1"/>
            <a:t>Josoa</a:t>
          </a:r>
          <a:r>
            <a:rPr lang="en" sz="2000" b="1" noProof="0" dirty="0"/>
            <a:t>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fr-FR" sz="2000" b="1" noProof="0" dirty="0" err="1"/>
            <a:t>Josoa</a:t>
          </a:r>
          <a:r>
            <a:rPr lang="en" sz="2000" b="1" noProof="0" dirty="0"/>
            <a:t>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MIZARA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fr-FR" sz="2000" b="1" noProof="0" dirty="0" err="1"/>
            <a:t>Josoa</a:t>
          </a:r>
          <a:r>
            <a:rPr lang="en" sz="2000" b="1" noProof="0" dirty="0"/>
            <a:t>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fr-FR" sz="2000" b="1" noProof="0" dirty="0" err="1"/>
            <a:t>Josoa</a:t>
          </a:r>
          <a:r>
            <a:rPr lang="en" sz="2000" b="1" noProof="0" dirty="0"/>
            <a:t>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MANOMPO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fankatovana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lalàna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fr-FR" sz="2000" b="1" noProof="0" dirty="0" err="1"/>
            <a:t>Josoa</a:t>
          </a:r>
          <a:r>
            <a:rPr lang="en" sz="2000" b="1" noProof="0" dirty="0"/>
            <a:t>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fr-FR" sz="2000" b="1" noProof="0" dirty="0" err="1"/>
            <a:t>Josoa</a:t>
          </a:r>
          <a:r>
            <a:rPr lang="en" sz="2000" b="1" noProof="0" dirty="0"/>
            <a:t>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Niseho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tamin’izy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Andriamanitra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3:2-5; Jos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5:13-14)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Nasaina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nanala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kirarony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3:5; Jos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Nampanantena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Andriamanitra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fa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homba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fr-F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3:12; Jos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Nankalaza ny Paska izy ireo (Eks. 12:21-23; Jos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5:10)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Namakivaky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rano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maina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fr-FR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14:21-22; Jos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3:14-17)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Tamin'ny</a:t>
          </a:r>
          <a:r>
            <a:rPr lang="fr-F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iray</a:t>
          </a:r>
          <a:r>
            <a:rPr lang="fr-F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fr-F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nisy</a:t>
          </a:r>
          <a:r>
            <a:rPr lang="fr-F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mana, </a:t>
          </a:r>
          <a:r>
            <a:rPr lang="fr-F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ary</a:t>
          </a:r>
          <a:r>
            <a:rPr lang="fr-F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tamin'ny</a:t>
          </a:r>
          <a:r>
            <a:rPr lang="fr-F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iray</a:t>
          </a:r>
          <a:r>
            <a:rPr lang="fr-F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hafa</a:t>
          </a:r>
          <a:r>
            <a:rPr lang="fr-F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fr-FR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nitsaharany</a:t>
          </a:r>
          <a:r>
            <a:rPr lang="fr-FR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fr-FR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16:4-5, 31; Jos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5:11-12)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Nandefa</a:t>
          </a:r>
          <a:r>
            <a:rPr lang="es-E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mpitsikilo</a:t>
          </a:r>
          <a:r>
            <a:rPr lang="es-E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es-E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es-E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mba</a:t>
          </a:r>
          <a:r>
            <a:rPr lang="es-E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hisafo</a:t>
          </a:r>
          <a:r>
            <a:rPr lang="es-E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es-E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es-E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s-E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</a:t>
          </a:r>
          <a:r>
            <a:rPr lang="es-E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13:1-3; Jos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MANOMPO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fankatovana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lalàna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Josoa</a:t>
          </a:r>
          <a:r>
            <a:rPr lang="en" sz="2000" b="1" kern="1200" noProof="0" dirty="0"/>
            <a:t>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Josoa</a:t>
          </a:r>
          <a:r>
            <a:rPr lang="en" sz="2000" b="1" kern="1200" noProof="0" dirty="0"/>
            <a:t>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MIZARA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Josoa</a:t>
          </a:r>
          <a:r>
            <a:rPr lang="en" sz="2000" b="1" kern="1200" noProof="0" dirty="0"/>
            <a:t>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Josoa</a:t>
          </a:r>
          <a:r>
            <a:rPr lang="en" sz="2000" b="1" kern="1200" noProof="0" dirty="0"/>
            <a:t>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an'i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Kanana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Josoa</a:t>
          </a:r>
          <a:r>
            <a:rPr lang="en" sz="2000" b="1" kern="1200" noProof="0" dirty="0"/>
            <a:t>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Josoa</a:t>
          </a:r>
          <a:r>
            <a:rPr lang="en" sz="2000" b="1" kern="1200" noProof="0" dirty="0"/>
            <a:t>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MIAMPITA ho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Kanana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Josoa</a:t>
          </a:r>
          <a:r>
            <a:rPr lang="en" sz="2000" b="1" kern="1200" noProof="0" dirty="0"/>
            <a:t>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Josoa</a:t>
          </a:r>
          <a:r>
            <a:rPr lang="en" sz="2000" b="1" kern="1200" noProof="0" dirty="0"/>
            <a:t>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C2A75-DDFB-4F62-BA62-FE47B1D43F77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EBC2-026E-4AA2-961E-A5BED5500B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73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EBC2-026E-4AA2-961E-A5BED5500B8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14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-99564" y="-92324"/>
            <a:ext cx="599029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fr-FR" sz="54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NY TSIAMBARATELON'NY FAHOMBIAZANA </a:t>
            </a:r>
            <a:endParaRPr lang="en" sz="5400" b="1" noProof="0" dirty="0">
              <a:blipFill dpi="0" rotWithShape="1">
                <a:blip r:embed="rId3"/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</a:t>
            </a:r>
            <a:r>
              <a:rPr lang="fr-FR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fr-FR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hatao</a:t>
            </a:r>
            <a:r>
              <a:rPr lang="fr-FR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fr-FR" sz="1600" b="1" noProof="0" dirty="0" err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Oktobra</a:t>
            </a:r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033931" y="30723"/>
            <a:ext cx="7199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HERIM-PO SY FAHATANJAHANA </a:t>
            </a:r>
            <a:endParaRPr lang="en" sz="3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efa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nandidy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anao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va Aho?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Koa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mahereza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matanjaha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aza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matahotra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mivadi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-po, fa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momba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anao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Jehovah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Andriamanitrao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amin'izay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alehanao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Josoa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13894" y="1859241"/>
            <a:ext cx="8324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Mialohan’ny</a:t>
            </a:r>
            <a:r>
              <a:rPr lang="fr-FR" sz="2000" b="1" dirty="0"/>
              <a:t> </a:t>
            </a:r>
            <a:r>
              <a:rPr lang="fr-FR" sz="2000" b="1" dirty="0" err="1"/>
              <a:t>nangatahan’Andriamanitra</a:t>
            </a:r>
            <a:r>
              <a:rPr lang="fr-FR" sz="2000" b="1" dirty="0"/>
              <a:t> </a:t>
            </a:r>
            <a:r>
              <a:rPr lang="fr-FR" sz="2000" b="1" dirty="0" err="1"/>
              <a:t>an'i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fr-FR" sz="2000" b="1" dirty="0" err="1"/>
              <a:t>hahery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hatanjaka</a:t>
            </a:r>
            <a:r>
              <a:rPr lang="fr-FR" sz="2000" b="1" dirty="0"/>
              <a:t> ho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(Jos. 1:9), dia </a:t>
            </a:r>
            <a:r>
              <a:rPr lang="fr-FR" sz="2000" b="1" dirty="0" err="1"/>
              <a:t>nasainy</a:t>
            </a:r>
            <a:r>
              <a:rPr lang="fr-FR" sz="2000" b="1" dirty="0"/>
              <a:t> </a:t>
            </a:r>
            <a:r>
              <a:rPr lang="fr-FR" sz="2000" b="1" dirty="0" err="1"/>
              <a:t>mahery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matanjaka</a:t>
            </a:r>
            <a:r>
              <a:rPr lang="fr-FR" sz="2000" b="1" dirty="0"/>
              <a:t> </a:t>
            </a:r>
            <a:r>
              <a:rPr lang="fr-FR" sz="2000" b="1" dirty="0" err="1"/>
              <a:t>hankatò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(Jos</a:t>
            </a:r>
            <a:r>
              <a:rPr lang="en" sz="2000" b="1" noProof="0" dirty="0"/>
              <a:t>. 1:7).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5" y="3635829"/>
            <a:ext cx="65153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anjarany</a:t>
            </a:r>
            <a:r>
              <a:rPr lang="fr-FR" sz="2000" b="1" dirty="0"/>
              <a:t>, dia </a:t>
            </a: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fikasana</a:t>
            </a:r>
            <a:r>
              <a:rPr lang="fr-FR" sz="2000" b="1" dirty="0"/>
              <a:t> fa “</a:t>
            </a:r>
            <a:r>
              <a:rPr lang="fr-FR" sz="2000" b="1" dirty="0" err="1"/>
              <a:t>homba</a:t>
            </a:r>
            <a:r>
              <a:rPr lang="fr-FR" sz="2000" b="1" dirty="0"/>
              <a:t> </a:t>
            </a:r>
            <a:r>
              <a:rPr lang="fr-FR" sz="2000" b="1" dirty="0" err="1"/>
              <a:t>anao</a:t>
            </a:r>
            <a:r>
              <a:rPr lang="fr-FR" sz="2000" b="1" dirty="0"/>
              <a:t> </a:t>
            </a:r>
            <a:r>
              <a:rPr lang="fr-FR" sz="2000" b="1" dirty="0" err="1"/>
              <a:t>amin'izay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alehanao</a:t>
            </a:r>
            <a:r>
              <a:rPr lang="fr-FR" sz="2000" b="1" dirty="0"/>
              <a:t>” (Jos. 1:9), </a:t>
            </a:r>
            <a:r>
              <a:rPr lang="fr-FR" sz="2000" b="1" dirty="0" err="1"/>
              <a:t>hanampy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hiady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</a:t>
            </a:r>
            <a:r>
              <a:rPr lang="fr-FR" sz="2000" b="1" dirty="0" err="1"/>
              <a:t>ataontsika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ara-</a:t>
            </a:r>
            <a:r>
              <a:rPr lang="fr-FR" sz="2000" b="1" dirty="0" err="1"/>
              <a:t>nofo</a:t>
            </a:r>
            <a:r>
              <a:rPr lang="fr-FR" sz="2000" b="1" dirty="0"/>
              <a:t>, fa “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mpanapaka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fahefana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herin’ny</a:t>
            </a:r>
            <a:r>
              <a:rPr lang="fr-FR" sz="2000" b="1" dirty="0"/>
              <a:t> </a:t>
            </a:r>
            <a:r>
              <a:rPr lang="fr-FR" sz="2000" b="1" dirty="0" err="1"/>
              <a:t>maizina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ratsy</a:t>
            </a:r>
            <a:r>
              <a:rPr lang="fr-FR" sz="2000" b="1" dirty="0"/>
              <a:t> </a:t>
            </a:r>
            <a:r>
              <a:rPr lang="fr-FR" sz="2000" b="1" dirty="0" err="1"/>
              <a:t>eny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rivotra</a:t>
            </a:r>
            <a:r>
              <a:rPr lang="fr-FR" sz="2000" b="1" dirty="0"/>
              <a:t>” (</a:t>
            </a:r>
            <a:r>
              <a:rPr lang="fr-FR" sz="2000" b="1" dirty="0" err="1"/>
              <a:t>Efes</a:t>
            </a:r>
            <a:r>
              <a:rPr lang="fr-FR" sz="2000" b="1" dirty="0"/>
              <a:t>. 6:12).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hahatanteraka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nomeny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fitaovam-piadiana</a:t>
            </a:r>
            <a:r>
              <a:rPr lang="fr-FR" sz="2000" b="1" dirty="0"/>
              <a:t> </a:t>
            </a:r>
            <a:r>
              <a:rPr lang="fr-FR" sz="2000" b="1" dirty="0" err="1"/>
              <a:t>ilaina</a:t>
            </a:r>
            <a:r>
              <a:rPr lang="fr-FR" sz="2000" b="1" dirty="0"/>
              <a:t> (</a:t>
            </a:r>
            <a:r>
              <a:rPr lang="fr-FR" sz="2000" b="1" dirty="0" err="1"/>
              <a:t>Efes</a:t>
            </a:r>
            <a:r>
              <a:rPr lang="en" sz="2000" b="1" noProof="0" dirty="0"/>
              <a:t>. 6:13-17).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08075" y="2756023"/>
            <a:ext cx="8367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Toy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. </a:t>
            </a:r>
            <a:r>
              <a:rPr lang="fr-FR" sz="2000" b="1" dirty="0" err="1"/>
              <a:t>Mangataka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hiady</a:t>
            </a:r>
            <a:r>
              <a:rPr lang="fr-FR" sz="2000" b="1" dirty="0"/>
              <a:t> </a:t>
            </a:r>
            <a:r>
              <a:rPr lang="fr-FR" sz="2000" b="1" dirty="0" err="1"/>
              <a:t>hitandrina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lalàny</a:t>
            </a:r>
            <a:r>
              <a:rPr lang="fr-FR" sz="2000" b="1" dirty="0"/>
              <a:t> (</a:t>
            </a:r>
            <a:r>
              <a:rPr lang="fr-FR" sz="2000" b="1" dirty="0" err="1"/>
              <a:t>Apok</a:t>
            </a:r>
            <a:r>
              <a:rPr lang="fr-FR" sz="2000" b="1" dirty="0"/>
              <a:t>. 14:12). </a:t>
            </a:r>
            <a:r>
              <a:rPr lang="fr-FR" sz="2000" b="1" dirty="0" err="1"/>
              <a:t>Mitaky</a:t>
            </a:r>
            <a:r>
              <a:rPr lang="fr-FR" sz="2000" b="1" dirty="0"/>
              <a:t> </a:t>
            </a:r>
            <a:r>
              <a:rPr lang="fr-FR" sz="2000" b="1" dirty="0" err="1"/>
              <a:t>herim</a:t>
            </a:r>
            <a:r>
              <a:rPr lang="fr-FR" sz="2000" b="1" dirty="0"/>
              <a:t>-po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90235" y="5811257"/>
            <a:ext cx="6515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fahatokiana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no </a:t>
            </a:r>
            <a:r>
              <a:rPr lang="fr-FR" sz="2000" b="1" dirty="0" err="1"/>
              <a:t>fanalahidin’ny</a:t>
            </a:r>
            <a:r>
              <a:rPr lang="fr-FR" sz="2000" b="1" dirty="0"/>
              <a:t> </a:t>
            </a:r>
            <a:r>
              <a:rPr lang="fr-FR" sz="2000" b="1" dirty="0" err="1"/>
              <a:t>fahombiazana</a:t>
            </a:r>
            <a:r>
              <a:rPr lang="fr-FR" sz="2000" b="1" dirty="0"/>
              <a:t>.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hahatanteraka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mila</a:t>
            </a:r>
            <a:r>
              <a:rPr lang="fr-FR" sz="2000" b="1" dirty="0"/>
              <a:t> </a:t>
            </a:r>
            <a:r>
              <a:rPr lang="fr-FR" sz="2000" b="1" dirty="0" err="1"/>
              <a:t>mifandray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 </a:t>
            </a:r>
            <a:r>
              <a:rPr lang="fr-FR" sz="2000" b="1" dirty="0" err="1"/>
              <a:t>isan’andro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</a:t>
            </a:r>
            <a:r>
              <a:rPr lang="fr-FR" sz="2000" b="1" dirty="0" err="1"/>
              <a:t>Efes</a:t>
            </a:r>
            <a:r>
              <a:rPr lang="en" sz="2000" b="1" noProof="0" dirty="0"/>
              <a:t>. 6:18).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fr-FR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NY FAHOMBIAZAN'NY IRAKA </a:t>
            </a:r>
            <a:endParaRPr lang="en" sz="44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Aoka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hiala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vavanao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ity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bokin'ny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lalàna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ity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fa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saintsaino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andro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aman'alina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hitandremanao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hanao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voasoratra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amin'izany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dia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hahalavorary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lalanao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ianao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sady</a:t>
            </a:r>
            <a:r>
              <a:rPr lang="fr-FR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hambinina</a:t>
            </a:r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33349" y="4226595"/>
            <a:ext cx="65876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Hahomby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 </a:t>
            </a: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manaraka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fitsipika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fenitra</a:t>
            </a:r>
            <a:r>
              <a:rPr lang="fr-FR" sz="1900" b="1" dirty="0"/>
              <a:t> ao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Lalàn’Andriamanitra</a:t>
            </a:r>
            <a:r>
              <a:rPr lang="fr-FR" sz="1900" b="1" dirty="0"/>
              <a:t>. </a:t>
            </a:r>
            <a:r>
              <a:rPr lang="fr-FR" sz="1900" b="1" dirty="0" err="1"/>
              <a:t>Nefa</a:t>
            </a:r>
            <a:r>
              <a:rPr lang="fr-FR" sz="1900" b="1" dirty="0"/>
              <a:t> </a:t>
            </a:r>
            <a:r>
              <a:rPr lang="fr-FR" sz="1900" b="1" dirty="0" err="1"/>
              <a:t>moa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famonjena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asa </a:t>
            </a:r>
            <a:r>
              <a:rPr lang="fr-FR" sz="1900" b="1" dirty="0" err="1"/>
              <a:t>ve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en" sz="1900" b="1" noProof="0" dirty="0"/>
              <a:t>?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1924471" y="1559681"/>
            <a:ext cx="477750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mitovy</a:t>
            </a:r>
            <a:r>
              <a:rPr lang="fr-FR" sz="1900" b="1" dirty="0"/>
              <a:t> </a:t>
            </a:r>
            <a:r>
              <a:rPr lang="fr-FR" sz="1900" b="1" dirty="0" err="1"/>
              <a:t>fijery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famaritan’Andriamanitra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atao</a:t>
            </a:r>
            <a:r>
              <a:rPr lang="fr-FR" sz="1900" b="1" dirty="0"/>
              <a:t> </a:t>
            </a:r>
            <a:r>
              <a:rPr lang="fr-FR" sz="1900" b="1" dirty="0" err="1"/>
              <a:t>hoe</a:t>
            </a:r>
            <a:r>
              <a:rPr lang="fr-FR" sz="1900" b="1" dirty="0"/>
              <a:t> </a:t>
            </a:r>
            <a:r>
              <a:rPr lang="fr-FR" sz="1900" b="1" dirty="0" err="1"/>
              <a:t>fahombiazana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fomba</a:t>
            </a:r>
            <a:r>
              <a:rPr lang="fr-FR" sz="1900" b="1" dirty="0"/>
              <a:t> </a:t>
            </a:r>
            <a:r>
              <a:rPr lang="fr-FR" sz="1900" b="1" dirty="0" err="1"/>
              <a:t>fijerin’olombelona</a:t>
            </a:r>
            <a:r>
              <a:rPr lang="en" sz="1900" b="1" noProof="0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1" y="1887607"/>
            <a:ext cx="1705396" cy="1905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1943522" y="2408749"/>
            <a:ext cx="475845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Azo</a:t>
            </a:r>
            <a:r>
              <a:rPr lang="fr-FR" sz="1900" b="1" dirty="0"/>
              <a:t> </a:t>
            </a:r>
            <a:r>
              <a:rPr lang="fr-FR" sz="1900" b="1" dirty="0" err="1"/>
              <a:t>tratrarina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fandikana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lalàn’Andriamanitra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lalàn’olombelona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fahombiazana</a:t>
            </a:r>
            <a:r>
              <a:rPr lang="fr-FR" sz="1900" b="1" dirty="0"/>
              <a:t> </a:t>
            </a:r>
            <a:r>
              <a:rPr lang="fr-FR" sz="1900" b="1" dirty="0" err="1"/>
              <a:t>mihelina</a:t>
            </a:r>
            <a:r>
              <a:rPr lang="fr-FR" sz="1900" b="1" dirty="0"/>
              <a:t> </a:t>
            </a:r>
            <a:r>
              <a:rPr lang="fr-FR" sz="1900" b="1" dirty="0" err="1"/>
              <a:t>eto</a:t>
            </a:r>
            <a:r>
              <a:rPr lang="fr-FR" sz="1900" b="1" dirty="0"/>
              <a:t> </a:t>
            </a:r>
            <a:r>
              <a:rPr lang="fr-FR" sz="1900" b="1" dirty="0" err="1"/>
              <a:t>amin’ity</a:t>
            </a:r>
            <a:r>
              <a:rPr lang="fr-FR" sz="1900" b="1" dirty="0"/>
              <a:t> </a:t>
            </a:r>
            <a:r>
              <a:rPr lang="fr-FR" sz="1900" b="1" dirty="0" err="1"/>
              <a:t>izao</a:t>
            </a:r>
            <a:r>
              <a:rPr lang="fr-FR" sz="1900" b="1" dirty="0"/>
              <a:t> </a:t>
            </a:r>
            <a:r>
              <a:rPr lang="fr-FR" sz="1900" b="1" dirty="0" err="1"/>
              <a:t>tontolo</a:t>
            </a:r>
            <a:r>
              <a:rPr lang="fr-FR" sz="1900" b="1" dirty="0"/>
              <a:t> </a:t>
            </a:r>
            <a:r>
              <a:rPr lang="fr-FR" sz="1900" b="1" dirty="0" err="1"/>
              <a:t>izao</a:t>
            </a:r>
            <a:r>
              <a:rPr lang="fr-FR" sz="1900" b="1" dirty="0"/>
              <a:t> </a:t>
            </a:r>
            <a:r>
              <a:rPr lang="fr-FR" sz="1900" b="1" dirty="0" err="1"/>
              <a:t>ity</a:t>
            </a:r>
            <a:r>
              <a:rPr lang="fr-FR" sz="1900" b="1" dirty="0"/>
              <a:t>, fa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toy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tena</a:t>
            </a:r>
            <a:r>
              <a:rPr lang="fr-FR" sz="1900" b="1" dirty="0"/>
              <a:t> </a:t>
            </a:r>
            <a:r>
              <a:rPr lang="fr-FR" sz="1900" b="1" dirty="0" err="1"/>
              <a:t>fahombiazana</a:t>
            </a:r>
            <a:r>
              <a:rPr lang="fr-FR" sz="1900" b="1" dirty="0"/>
              <a:t> marina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maharitra</a:t>
            </a:r>
            <a:r>
              <a:rPr lang="fr-FR" sz="19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(Jos</a:t>
            </a:r>
            <a:r>
              <a:rPr lang="en" sz="2000" b="1" noProof="0" dirty="0"/>
              <a:t>. 1:8).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299" y="5138510"/>
            <a:ext cx="658767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Tsia</a:t>
            </a:r>
            <a:r>
              <a:rPr lang="fr-FR" sz="1900" b="1" dirty="0"/>
              <a:t> </a:t>
            </a:r>
            <a:r>
              <a:rPr lang="fr-FR" sz="1900" b="1" dirty="0" err="1"/>
              <a:t>velively</a:t>
            </a:r>
            <a:r>
              <a:rPr lang="fr-FR" sz="1900" b="1" dirty="0"/>
              <a:t>.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afa-misaraka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finoana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Lalàna</a:t>
            </a:r>
            <a:r>
              <a:rPr lang="fr-FR" sz="1900" b="1" dirty="0"/>
              <a:t>, fa </a:t>
            </a:r>
            <a:r>
              <a:rPr lang="fr-FR" sz="1900" b="1" dirty="0" err="1"/>
              <a:t>mifameno</a:t>
            </a:r>
            <a:r>
              <a:rPr lang="fr-FR" sz="1900" b="1" dirty="0"/>
              <a:t> (Rom. 3:31). </a:t>
            </a:r>
            <a:r>
              <a:rPr lang="fr-FR" sz="1900" b="1" dirty="0" err="1"/>
              <a:t>Rehefa</a:t>
            </a:r>
            <a:r>
              <a:rPr lang="fr-FR" sz="1900" b="1" dirty="0"/>
              <a:t> </a:t>
            </a:r>
            <a:r>
              <a:rPr lang="fr-FR" sz="1900" b="1" dirty="0" err="1"/>
              <a:t>miresaka</a:t>
            </a:r>
            <a:r>
              <a:rPr lang="fr-FR" sz="1900" b="1" dirty="0"/>
              <a:t> </a:t>
            </a:r>
            <a:r>
              <a:rPr lang="fr-FR" sz="1900" b="1" dirty="0" err="1"/>
              <a:t>momba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Lalàna</a:t>
            </a:r>
            <a:r>
              <a:rPr lang="fr-FR" sz="1900" b="1" dirty="0"/>
              <a:t> </a:t>
            </a:r>
            <a:r>
              <a:rPr lang="fr-FR" sz="1900" b="1" dirty="0" err="1"/>
              <a:t>isika</a:t>
            </a:r>
            <a:r>
              <a:rPr lang="fr-FR" sz="1900" b="1" dirty="0"/>
              <a:t>, dia </a:t>
            </a:r>
            <a:r>
              <a:rPr lang="fr-FR" sz="1900" b="1" dirty="0" err="1"/>
              <a:t>miresaka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fomba</a:t>
            </a:r>
            <a:r>
              <a:rPr lang="fr-FR" sz="1900" b="1" dirty="0"/>
              <a:t> </a:t>
            </a:r>
            <a:r>
              <a:rPr lang="fr-FR" sz="1900" b="1" dirty="0" err="1"/>
              <a:t>tokony</a:t>
            </a:r>
            <a:r>
              <a:rPr lang="fr-FR" sz="1900" b="1" dirty="0"/>
              <a:t> </a:t>
            </a:r>
            <a:r>
              <a:rPr lang="fr-FR" sz="1900" b="1" dirty="0" err="1"/>
              <a:t>hiainantsika</a:t>
            </a:r>
            <a:r>
              <a:rPr lang="fr-FR" sz="1900" b="1" dirty="0"/>
              <a:t>, fa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fomba</a:t>
            </a:r>
            <a:r>
              <a:rPr lang="fr-FR" sz="1900" b="1" dirty="0"/>
              <a:t> </a:t>
            </a:r>
            <a:r>
              <a:rPr lang="fr-FR" sz="1900" b="1" dirty="0" err="1"/>
              <a:t>hamonjena</a:t>
            </a:r>
            <a:r>
              <a:rPr lang="fr-FR" sz="1900" b="1" dirty="0"/>
              <a:t> </a:t>
            </a:r>
            <a:r>
              <a:rPr lang="fr-FR" sz="1900" b="1" dirty="0" err="1"/>
              <a:t>antsika</a:t>
            </a:r>
            <a:r>
              <a:rPr lang="fr-FR" sz="1900" b="1" dirty="0"/>
              <a:t>. </a:t>
            </a:r>
            <a:r>
              <a:rPr lang="fr-FR" sz="1900" b="1" dirty="0" err="1"/>
              <a:t>Miseho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fankatoavana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sitrapony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fifandraisantsika</a:t>
            </a:r>
            <a:r>
              <a:rPr lang="fr-FR" sz="1900" b="1" dirty="0"/>
              <a:t> </a:t>
            </a:r>
            <a:r>
              <a:rPr lang="fr-FR" sz="1900" b="1" dirty="0" err="1"/>
              <a:t>amin’Andriamanitra</a:t>
            </a:r>
            <a:r>
              <a:rPr lang="en" sz="19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fr-FR" sz="2400" b="1" dirty="0" err="1">
                <a:latin typeface="Constantia" panose="02030602050306030303" pitchFamily="18" charset="0"/>
              </a:rPr>
              <a:t>Manana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mpanampy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mahery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mandrakariva</a:t>
            </a:r>
            <a:r>
              <a:rPr lang="fr-FR" sz="2400" b="1" dirty="0">
                <a:latin typeface="Constantia" panose="02030602050306030303" pitchFamily="18" charset="0"/>
              </a:rPr>
              <a:t> ao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Tompo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Kristiana</a:t>
            </a:r>
            <a:r>
              <a:rPr lang="fr-FR" sz="2400" b="1" dirty="0"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latin typeface="Constantia" panose="02030602050306030303" pitchFamily="18" charset="0"/>
              </a:rPr>
              <a:t>Mety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ho </a:t>
            </a:r>
            <a:r>
              <a:rPr lang="fr-FR" sz="2400" b="1" dirty="0" err="1">
                <a:latin typeface="Constantia" panose="02030602050306030303" pitchFamily="18" charset="0"/>
              </a:rPr>
              <a:t>haintsika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fomba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hanampian'Andriamanitra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antsika</a:t>
            </a:r>
            <a:r>
              <a:rPr lang="fr-FR" sz="2400" b="1" dirty="0">
                <a:latin typeface="Constantia" panose="02030602050306030303" pitchFamily="18" charset="0"/>
              </a:rPr>
              <a:t>; fa </a:t>
            </a:r>
            <a:r>
              <a:rPr lang="fr-FR" sz="2400" b="1" dirty="0" err="1">
                <a:latin typeface="Constantia" panose="02030602050306030303" pitchFamily="18" charset="0"/>
              </a:rPr>
              <a:t>izao</a:t>
            </a:r>
            <a:r>
              <a:rPr lang="fr-FR" sz="2400" b="1" dirty="0">
                <a:latin typeface="Constantia" panose="02030602050306030303" pitchFamily="18" charset="0"/>
              </a:rPr>
              <a:t> no </a:t>
            </a:r>
            <a:r>
              <a:rPr lang="fr-FR" sz="2400" b="1" dirty="0" err="1">
                <a:latin typeface="Constantia" panose="02030602050306030303" pitchFamily="18" charset="0"/>
              </a:rPr>
              <a:t>fantantsika</a:t>
            </a:r>
            <a:r>
              <a:rPr lang="fr-FR" sz="2400" b="1" dirty="0">
                <a:latin typeface="Constantia" panose="02030602050306030303" pitchFamily="18" charset="0"/>
              </a:rPr>
              <a:t>: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handiso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fanantenana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velively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ireo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mitoky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Izy</a:t>
            </a:r>
            <a:r>
              <a:rPr lang="fr-FR" sz="2400" b="1" dirty="0">
                <a:latin typeface="Constantia" panose="02030602050306030303" pitchFamily="18" charset="0"/>
              </a:rPr>
              <a:t>. Moa </a:t>
            </a:r>
            <a:r>
              <a:rPr lang="fr-FR" sz="2400" b="1" dirty="0" err="1">
                <a:latin typeface="Constantia" panose="02030602050306030303" pitchFamily="18" charset="0"/>
              </a:rPr>
              <a:t>tsapan'ny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Kristiana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nandaminan'Andriamanitra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lalan'izy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ireo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impiry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impiry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izay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mba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hahatanteraka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fikasan'ilay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fahavalo</a:t>
            </a:r>
            <a:r>
              <a:rPr lang="fr-FR" sz="2400" b="1" dirty="0">
                <a:latin typeface="Constantia" panose="02030602050306030303" pitchFamily="18" charset="0"/>
              </a:rPr>
              <a:t> ho </a:t>
            </a:r>
            <a:r>
              <a:rPr lang="fr-FR" sz="2400" b="1" dirty="0" err="1">
                <a:latin typeface="Constantia" panose="02030602050306030303" pitchFamily="18" charset="0"/>
              </a:rPr>
              <a:t>azy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ireo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mba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hangozohozo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himonomonona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ireo</a:t>
            </a:r>
            <a:r>
              <a:rPr lang="fr-FR" sz="2400" b="1" dirty="0"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latin typeface="Constantia" panose="02030602050306030303" pitchFamily="18" charset="0"/>
              </a:rPr>
              <a:t>Hitoetra</a:t>
            </a:r>
            <a:r>
              <a:rPr lang="fr-FR" sz="2400" b="1" dirty="0">
                <a:latin typeface="Constantia" panose="02030602050306030303" pitchFamily="18" charset="0"/>
              </a:rPr>
              <a:t> ao </a:t>
            </a:r>
            <a:r>
              <a:rPr lang="fr-FR" sz="2400" b="1" dirty="0" err="1">
                <a:latin typeface="Constantia" panose="02030602050306030303" pitchFamily="18" charset="0"/>
              </a:rPr>
              <a:t>amin'Andriamanitra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finoany</a:t>
            </a:r>
            <a:r>
              <a:rPr lang="fr-FR" sz="2400" b="1" dirty="0">
                <a:latin typeface="Constantia" panose="02030602050306030303" pitchFamily="18" charset="0"/>
              </a:rPr>
              <a:t>, ka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hanan-kery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hampihontsona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azy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fitsapana</a:t>
            </a:r>
            <a:r>
              <a:rPr lang="fr-FR" sz="2400" b="1" dirty="0"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latin typeface="Constantia" panose="02030602050306030303" pitchFamily="18" charset="0"/>
              </a:rPr>
              <a:t>Handray</a:t>
            </a:r>
            <a:r>
              <a:rPr lang="fr-FR" sz="2400" b="1" dirty="0">
                <a:latin typeface="Constantia" panose="02030602050306030303" pitchFamily="18" charset="0"/>
              </a:rPr>
              <a:t> Azy ho </a:t>
            </a:r>
            <a:r>
              <a:rPr lang="fr-FR" sz="2400" b="1" dirty="0" err="1">
                <a:latin typeface="Constantia" panose="02030602050306030303" pitchFamily="18" charset="0"/>
              </a:rPr>
              <a:t>fahendreny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fahombiazany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izy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ary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hitondra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ireo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iriany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hiasana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alalan'izy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ireo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32360" y="378257"/>
            <a:ext cx="5254222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mahereza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matanjaha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tsara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ianao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hitandremanao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hanao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araka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lalana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nandidian'i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Mosesy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mpanompoko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anao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miala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na ho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ankavanana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na ho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ankavia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hambinina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ianao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amin'izay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alehanao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Josoa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1:7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173424" y="3740927"/>
            <a:ext cx="515439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0462B8"/>
                </a:solidFill>
              </a:rPr>
              <a:t>Fampidirana</a:t>
            </a:r>
            <a:r>
              <a:rPr lang="fr-FR" sz="2000" b="1" dirty="0">
                <a:solidFill>
                  <a:srgbClr val="0462B8"/>
                </a:solidFill>
              </a:rPr>
              <a:t> </a:t>
            </a:r>
            <a:r>
              <a:rPr lang="en" sz="2000" b="1" noProof="0" dirty="0">
                <a:solidFill>
                  <a:srgbClr val="0462B8"/>
                </a:solidFill>
              </a:rPr>
              <a:t> (</a:t>
            </a:r>
            <a:r>
              <a:rPr lang="fr-FR" sz="2000" b="1" noProof="0" dirty="0" err="1">
                <a:solidFill>
                  <a:srgbClr val="0462B8"/>
                </a:solidFill>
              </a:rPr>
              <a:t>Josoa</a:t>
            </a:r>
            <a:r>
              <a:rPr lang="en" sz="2000" b="1" noProof="0" dirty="0">
                <a:solidFill>
                  <a:srgbClr val="0462B8"/>
                </a:solidFill>
              </a:rPr>
              <a:t> 1:1-3):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Mosesy sy </a:t>
            </a:r>
            <a:r>
              <a:rPr lang="fr-FR" sz="2000" b="1" noProof="0" dirty="0" err="1"/>
              <a:t>Josoa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firafitry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boky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fi-FI" sz="2000" b="1" dirty="0">
                <a:solidFill>
                  <a:srgbClr val="D10164"/>
                </a:solidFill>
              </a:rPr>
              <a:t>Ny asa nanirahana an’i Josoa </a:t>
            </a:r>
            <a:r>
              <a:rPr lang="en" sz="2000" b="1" noProof="0" dirty="0">
                <a:solidFill>
                  <a:srgbClr val="D10164"/>
                </a:solidFill>
              </a:rPr>
              <a:t>(</a:t>
            </a:r>
            <a:r>
              <a:rPr lang="fr-FR" sz="2000" b="1" noProof="0" dirty="0" err="1">
                <a:solidFill>
                  <a:srgbClr val="D10164"/>
                </a:solidFill>
              </a:rPr>
              <a:t>Josoa</a:t>
            </a:r>
            <a:r>
              <a:rPr lang="en" sz="2000" b="1" noProof="0" dirty="0">
                <a:solidFill>
                  <a:srgbClr val="D10164"/>
                </a:solidFill>
              </a:rPr>
              <a:t> 1:4-9):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Mandova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fikasana</a:t>
            </a:r>
            <a:r>
              <a:rPr lang="fr-FR" sz="2000" b="1" dirty="0"/>
              <a:t> 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Herim</a:t>
            </a:r>
            <a:r>
              <a:rPr lang="fr-FR" sz="2000" b="1" dirty="0"/>
              <a:t>-po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fahatanjahana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fahombiazan'ny</a:t>
            </a:r>
            <a:r>
              <a:rPr lang="fr-FR" sz="2000" b="1" dirty="0"/>
              <a:t> </a:t>
            </a:r>
            <a:r>
              <a:rPr lang="fr-FR" sz="2000" b="1" dirty="0" err="1"/>
              <a:t>iraka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96144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tapitra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fivezivezena</a:t>
            </a:r>
            <a:r>
              <a:rPr lang="fr-FR" sz="2000" b="1" dirty="0"/>
              <a:t> </a:t>
            </a:r>
            <a:r>
              <a:rPr lang="fr-FR" sz="2000" b="1" dirty="0" err="1"/>
              <a:t>nandritra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40 </a:t>
            </a:r>
            <a:r>
              <a:rPr lang="fr-FR" sz="2000" b="1" dirty="0" err="1"/>
              <a:t>taona</a:t>
            </a:r>
            <a:r>
              <a:rPr lang="fr-FR" sz="2000" b="1" dirty="0"/>
              <a:t>, dia </a:t>
            </a:r>
            <a:r>
              <a:rPr lang="fr-FR" sz="2000" b="1" dirty="0" err="1"/>
              <a:t>taranaka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fr-FR" sz="2000" b="1" dirty="0"/>
              <a:t> no </a:t>
            </a:r>
            <a:r>
              <a:rPr lang="fr-FR" sz="2000" b="1" dirty="0" err="1"/>
              <a:t>nipoitra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tonga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hamaboana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Nampanantenaina</a:t>
            </a:r>
            <a:r>
              <a:rPr lang="fr-FR" sz="2000" b="1" dirty="0"/>
              <a:t>.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maty</a:t>
            </a:r>
            <a:r>
              <a:rPr lang="fr-FR" sz="2000" b="1" dirty="0"/>
              <a:t> i </a:t>
            </a:r>
            <a:r>
              <a:rPr lang="fr-FR" sz="2000" b="1" dirty="0" err="1"/>
              <a:t>Mosesy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nifidy</a:t>
            </a:r>
            <a:r>
              <a:rPr lang="fr-FR" sz="2000" b="1" dirty="0"/>
              <a:t> </a:t>
            </a:r>
            <a:r>
              <a:rPr lang="fr-FR" sz="2000" b="1" dirty="0" err="1"/>
              <a:t>mpitarika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ho </a:t>
            </a:r>
            <a:r>
              <a:rPr lang="fr-FR" sz="2000" b="1" dirty="0" err="1"/>
              <a:t>amin’izany</a:t>
            </a:r>
            <a:r>
              <a:rPr lang="fr-FR" sz="2000" b="1" dirty="0"/>
              <a:t> asa </a:t>
            </a:r>
            <a:r>
              <a:rPr lang="fr-FR" sz="2000" b="1" dirty="0" err="1"/>
              <a:t>izany</a:t>
            </a:r>
            <a:r>
              <a:rPr lang="fr-FR" sz="2000" b="1" dirty="0"/>
              <a:t>: </a:t>
            </a:r>
            <a:r>
              <a:rPr lang="fr-FR" sz="2000" b="1" dirty="0" err="1"/>
              <a:t>Josoa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817" y="4083490"/>
            <a:ext cx="1708341" cy="228384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070" y="45683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070" y="54820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070" y="62458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070" y="41752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070" y="58586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726603" y="38572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726603" y="51624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79300" y="2269904"/>
            <a:ext cx="75057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sisin-tanin’i</a:t>
            </a:r>
            <a:r>
              <a:rPr lang="fr-FR" sz="2000" b="1" dirty="0"/>
              <a:t> </a:t>
            </a:r>
            <a:r>
              <a:rPr lang="fr-FR" sz="2000" b="1" dirty="0" err="1"/>
              <a:t>Kanana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danitra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taranaka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(</a:t>
            </a:r>
            <a:r>
              <a:rPr lang="fr-FR" sz="2000" b="1" dirty="0" err="1"/>
              <a:t>isika</a:t>
            </a:r>
            <a:r>
              <a:rPr lang="fr-FR" sz="2000" b="1" dirty="0"/>
              <a:t>), dia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manakoako</a:t>
            </a:r>
            <a:r>
              <a:rPr lang="fr-FR" sz="2000" b="1" dirty="0"/>
              <a:t> </a:t>
            </a:r>
            <a:r>
              <a:rPr lang="fr-FR" sz="2000" b="1" dirty="0" err="1"/>
              <a:t>mafy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antson’Andriamanitra</a:t>
            </a:r>
            <a:r>
              <a:rPr lang="fr-FR" sz="2000" b="1" dirty="0"/>
              <a:t>: “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mahereza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matanjaha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ianao</a:t>
            </a:r>
            <a:r>
              <a:rPr lang="fr-FR" sz="2000" b="1" dirty="0"/>
              <a:t>” (Jos</a:t>
            </a:r>
            <a:r>
              <a:rPr lang="en" sz="2000" b="1" noProof="0" dirty="0"/>
              <a:t>. 1:7).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8629" y="1346043"/>
            <a:ext cx="7505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Mialohan’ny</a:t>
            </a:r>
            <a:r>
              <a:rPr lang="fr-FR" sz="2000" b="1" dirty="0"/>
              <a:t> </a:t>
            </a:r>
            <a:r>
              <a:rPr lang="fr-FR" sz="2000" b="1" dirty="0" err="1"/>
              <a:t>hirosoana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famaboana</a:t>
            </a:r>
            <a:r>
              <a:rPr lang="fr-FR" sz="2000" b="1" dirty="0"/>
              <a:t> dia </a:t>
            </a:r>
            <a:r>
              <a:rPr lang="fr-FR" sz="2000" b="1" dirty="0" err="1"/>
              <a:t>samy</a:t>
            </a:r>
            <a:r>
              <a:rPr lang="fr-FR" sz="2000" b="1" dirty="0"/>
              <a:t> </a:t>
            </a:r>
            <a:r>
              <a:rPr lang="fr-FR" sz="2000" b="1" dirty="0" err="1"/>
              <a:t>hitoky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 na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mpitarika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fr-FR" sz="2000" b="1" dirty="0"/>
              <a:t> na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taranaka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fr-FR" noProof="0" dirty="0"/>
              <a:t>FAMPIDIRANA </a:t>
            </a:r>
            <a:endParaRPr lang="en" noProof="0" dirty="0"/>
          </a:p>
          <a:p>
            <a:r>
              <a:rPr lang="en" sz="5400" noProof="0" dirty="0"/>
              <a:t>(</a:t>
            </a:r>
            <a:r>
              <a:rPr lang="fr-FR" sz="5400" noProof="0" dirty="0" err="1"/>
              <a:t>Josoa</a:t>
            </a:r>
            <a:r>
              <a:rPr lang="en" sz="5400" noProof="0" dirty="0"/>
              <a:t>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MOSESY SY JOSOA</a:t>
            </a:r>
            <a:endParaRPr lang="en" sz="40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 </a:t>
            </a:r>
            <a:r>
              <a:rPr lang="fr-F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rehefa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maty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Mosesy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mpanompon'i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JEHOVAH, dia </a:t>
            </a:r>
            <a:r>
              <a:rPr lang="fr-F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hoy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fr-F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tamin'i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zanak'i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Nona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mpanompon'i</a:t>
            </a:r>
            <a:r>
              <a:rPr lang="fr-F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Mosesy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In-11 no </a:t>
            </a:r>
            <a:r>
              <a:rPr lang="fr-FR" sz="2000" b="1" dirty="0" err="1"/>
              <a:t>voatonona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toko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bokin'i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i </a:t>
            </a:r>
            <a:r>
              <a:rPr lang="fr-FR" sz="2000" b="1" dirty="0" err="1"/>
              <a:t>Mosesy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voalaza</a:t>
            </a:r>
            <a:r>
              <a:rPr lang="fr-FR" sz="2000" b="1" dirty="0"/>
              <a:t> </a:t>
            </a:r>
            <a:r>
              <a:rPr lang="fr-FR" sz="2000" b="1" dirty="0" err="1"/>
              <a:t>matetika</a:t>
            </a:r>
            <a:r>
              <a:rPr lang="fr-FR" sz="2000" b="1" dirty="0"/>
              <a:t> </a:t>
            </a:r>
            <a:r>
              <a:rPr lang="fr-FR" sz="2000" b="1" dirty="0" err="1"/>
              <a:t>manerana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boky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anarany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594668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32287" y="4612659"/>
            <a:ext cx="63293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Na dia </a:t>
            </a:r>
            <a:r>
              <a:rPr lang="fr-FR" b="1" dirty="0" err="1"/>
              <a:t>mitantara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fifandimbiasana</a:t>
            </a:r>
            <a:r>
              <a:rPr lang="fr-FR" b="1" dirty="0"/>
              <a:t> </a:t>
            </a:r>
            <a:r>
              <a:rPr lang="fr-FR" b="1" dirty="0" err="1"/>
              <a:t>teo</a:t>
            </a:r>
            <a:r>
              <a:rPr lang="fr-FR" b="1" dirty="0"/>
              <a:t> </a:t>
            </a:r>
            <a:r>
              <a:rPr lang="fr-FR" b="1" dirty="0" err="1"/>
              <a:t>amin’ireo</a:t>
            </a:r>
            <a:r>
              <a:rPr lang="fr-FR" b="1" dirty="0"/>
              <a:t> </a:t>
            </a:r>
            <a:r>
              <a:rPr lang="fr-FR" b="1" dirty="0" err="1"/>
              <a:t>mpitarika</a:t>
            </a:r>
            <a:r>
              <a:rPr lang="fr-FR" b="1" dirty="0"/>
              <a:t> </a:t>
            </a:r>
            <a:r>
              <a:rPr lang="fr-FR" b="1" dirty="0" err="1"/>
              <a:t>roa</a:t>
            </a:r>
            <a:r>
              <a:rPr lang="fr-FR" b="1" dirty="0"/>
              <a:t> </a:t>
            </a:r>
            <a:r>
              <a:rPr lang="fr-FR" b="1" dirty="0" err="1"/>
              <a:t>lehibe</a:t>
            </a:r>
            <a:r>
              <a:rPr lang="fr-FR" b="1" dirty="0"/>
              <a:t> </a:t>
            </a:r>
            <a:r>
              <a:rPr lang="fr-FR" b="1" dirty="0" err="1"/>
              <a:t>teo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Isiraely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 </a:t>
            </a:r>
            <a:r>
              <a:rPr lang="fr-FR" b="1" dirty="0" err="1"/>
              <a:t>aza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toko</a:t>
            </a:r>
            <a:r>
              <a:rPr lang="fr-FR" b="1" dirty="0"/>
              <a:t> </a:t>
            </a:r>
            <a:r>
              <a:rPr lang="fr-FR" b="1" dirty="0" err="1"/>
              <a:t>voalohany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Josoa</a:t>
            </a:r>
            <a:r>
              <a:rPr lang="fr-FR" b="1" dirty="0"/>
              <a:t>, dia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 no </a:t>
            </a:r>
            <a:r>
              <a:rPr lang="fr-FR" b="1" dirty="0" err="1"/>
              <a:t>mpandray</a:t>
            </a:r>
            <a:r>
              <a:rPr lang="fr-FR" b="1" dirty="0"/>
              <a:t> </a:t>
            </a:r>
            <a:r>
              <a:rPr lang="fr-FR" b="1" dirty="0" err="1"/>
              <a:t>anjara</a:t>
            </a:r>
            <a:r>
              <a:rPr lang="fr-FR" b="1" dirty="0"/>
              <a:t> </a:t>
            </a:r>
            <a:r>
              <a:rPr lang="fr-FR" b="1" dirty="0" err="1"/>
              <a:t>fototra</a:t>
            </a:r>
            <a:r>
              <a:rPr lang="fr-FR" b="1" dirty="0"/>
              <a:t> ao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boky</a:t>
            </a:r>
            <a:r>
              <a:rPr lang="fr-FR" b="1" dirty="0"/>
              <a:t>. </a:t>
            </a:r>
            <a:r>
              <a:rPr lang="fr-FR" b="1" dirty="0" err="1"/>
              <a:t>Andriamanitra</a:t>
            </a:r>
            <a:r>
              <a:rPr lang="fr-FR" b="1" dirty="0"/>
              <a:t> </a:t>
            </a:r>
            <a:r>
              <a:rPr lang="fr-FR" b="1" dirty="0" err="1"/>
              <a:t>mihitsy</a:t>
            </a:r>
            <a:r>
              <a:rPr lang="fr-FR" b="1" dirty="0"/>
              <a:t> no </a:t>
            </a:r>
            <a:r>
              <a:rPr lang="fr-FR" b="1" dirty="0" err="1"/>
              <a:t>manan-danja</a:t>
            </a:r>
            <a:r>
              <a:rPr lang="fr-FR" b="1" dirty="0"/>
              <a:t> </a:t>
            </a:r>
            <a:r>
              <a:rPr lang="fr-FR" b="1" dirty="0" err="1"/>
              <a:t>indrindra</a:t>
            </a:r>
            <a:r>
              <a:rPr lang="fr-FR" b="1" dirty="0"/>
              <a:t> ao,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teniny</a:t>
            </a:r>
            <a:r>
              <a:rPr lang="fr-FR" b="1" dirty="0"/>
              <a:t> no </a:t>
            </a:r>
            <a:r>
              <a:rPr lang="fr-FR" b="1" dirty="0" err="1"/>
              <a:t>manokatra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boky</a:t>
            </a:r>
            <a:r>
              <a:rPr lang="fr-FR" b="1" dirty="0"/>
              <a:t>, 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fitarihany</a:t>
            </a:r>
            <a:r>
              <a:rPr lang="fr-FR" b="1" dirty="0"/>
              <a:t> no </a:t>
            </a:r>
            <a:r>
              <a:rPr lang="fr-FR" b="1" dirty="0" err="1"/>
              <a:t>lohahevitra</a:t>
            </a:r>
            <a:r>
              <a:rPr lang="fr-FR" b="1" dirty="0"/>
              <a:t> </a:t>
            </a:r>
            <a:r>
              <a:rPr lang="fr-FR" b="1" dirty="0" err="1"/>
              <a:t>lehibe</a:t>
            </a:r>
            <a:r>
              <a:rPr lang="fr-FR" b="1" dirty="0"/>
              <a:t> </a:t>
            </a:r>
            <a:r>
              <a:rPr lang="fr-FR" b="1" dirty="0" err="1"/>
              <a:t>indrindra</a:t>
            </a:r>
            <a:r>
              <a:rPr lang="fr-FR" b="1" dirty="0"/>
              <a:t> ao.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misy</a:t>
            </a:r>
            <a:r>
              <a:rPr lang="fr-FR" b="1" dirty="0"/>
              <a:t> </a:t>
            </a:r>
            <a:r>
              <a:rPr lang="fr-FR" b="1" dirty="0" err="1"/>
              <a:t>isalasalana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amin'izay</a:t>
            </a:r>
            <a:r>
              <a:rPr lang="fr-FR" b="1" dirty="0"/>
              <a:t> </a:t>
            </a:r>
            <a:r>
              <a:rPr lang="fr-FR" b="1" dirty="0" err="1"/>
              <a:t>tena</a:t>
            </a:r>
            <a:r>
              <a:rPr lang="fr-FR" b="1" dirty="0"/>
              <a:t> </a:t>
            </a:r>
            <a:r>
              <a:rPr lang="fr-FR" b="1" dirty="0" err="1"/>
              <a:t>mpitarika</a:t>
            </a:r>
            <a:r>
              <a:rPr lang="fr-FR" b="1" dirty="0"/>
              <a:t> marina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Isiraely</a:t>
            </a:r>
            <a:r>
              <a:rPr lang="en" b="1" noProof="0" dirty="0"/>
              <a:t>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fitoviana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amin'ireo</a:t>
            </a:r>
            <a:r>
              <a:rPr lang="fr-FR" sz="2000" b="1" dirty="0"/>
              <a:t> </a:t>
            </a:r>
            <a:r>
              <a:rPr lang="fr-FR" sz="2000" b="1" dirty="0" err="1"/>
              <a:t>mpitarika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en" sz="2000" b="1" noProof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058247"/>
            <a:ext cx="10048875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noProof="0" dirty="0">
                <a:latin typeface="Constantia" panose="02030602050306030303" pitchFamily="18" charset="0"/>
              </a:rPr>
              <a:t>“</a:t>
            </a:r>
            <a:r>
              <a:rPr lang="fr-FR" sz="2300" b="1" dirty="0" err="1">
                <a:latin typeface="Constantia" panose="02030602050306030303" pitchFamily="18" charset="0"/>
              </a:rPr>
              <a:t>Josoa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ankehitriny</a:t>
            </a:r>
            <a:r>
              <a:rPr lang="fr-FR" sz="2300" b="1" dirty="0">
                <a:latin typeface="Constantia" panose="02030602050306030303" pitchFamily="18" charset="0"/>
              </a:rPr>
              <a:t> no </a:t>
            </a:r>
            <a:r>
              <a:rPr lang="fr-FR" sz="2300" b="1" dirty="0" err="1">
                <a:latin typeface="Constantia" panose="02030602050306030303" pitchFamily="18" charset="0"/>
              </a:rPr>
              <a:t>mpitarika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ankatoavina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teo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Isiraely</a:t>
            </a:r>
            <a:r>
              <a:rPr lang="fr-FR" sz="2300" b="1" dirty="0">
                <a:latin typeface="Constantia" panose="02030602050306030303" pitchFamily="18" charset="0"/>
              </a:rPr>
              <a:t>. Fanta-</a:t>
            </a:r>
            <a:r>
              <a:rPr lang="fr-FR" sz="2300" b="1" dirty="0" err="1">
                <a:latin typeface="Constantia" panose="02030602050306030303" pitchFamily="18" charset="0"/>
              </a:rPr>
              <a:t>daza</a:t>
            </a:r>
            <a:r>
              <a:rPr lang="fr-FR" sz="2300" b="1" dirty="0">
                <a:latin typeface="Constantia" panose="02030602050306030303" pitchFamily="18" charset="0"/>
              </a:rPr>
              <a:t> ho </a:t>
            </a:r>
            <a:r>
              <a:rPr lang="fr-FR" sz="2300" b="1" dirty="0" err="1">
                <a:latin typeface="Constantia" panose="02030602050306030303" pitchFamily="18" charset="0"/>
              </a:rPr>
              <a:t>lehilahy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mahery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izy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ary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ireo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fahaiza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manao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ananany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fahamendrehan'ny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toetrany</a:t>
            </a:r>
            <a:r>
              <a:rPr lang="fr-FR" sz="2300" b="1" dirty="0">
                <a:latin typeface="Constantia" panose="02030602050306030303" pitchFamily="18" charset="0"/>
              </a:rPr>
              <a:t> dia </a:t>
            </a:r>
            <a:r>
              <a:rPr lang="fr-FR" sz="2300" b="1" dirty="0" err="1">
                <a:latin typeface="Constantia" panose="02030602050306030303" pitchFamily="18" charset="0"/>
              </a:rPr>
              <a:t>tena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manandanja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tokoa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eto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amin'ity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dingana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tantaran'ny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olony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ity</a:t>
            </a:r>
            <a:r>
              <a:rPr lang="fr-FR" sz="2300" b="1" dirty="0">
                <a:latin typeface="Constantia" panose="02030602050306030303" pitchFamily="18" charset="0"/>
              </a:rPr>
              <a:t>. </a:t>
            </a:r>
            <a:r>
              <a:rPr lang="fr-FR" sz="2300" b="1" dirty="0" err="1">
                <a:latin typeface="Constantia" panose="02030602050306030303" pitchFamily="18" charset="0"/>
              </a:rPr>
              <a:t>Mahery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fo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matotra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sady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be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fikirizana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mailaka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tsy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tia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kolikoly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tsy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tia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tena</a:t>
            </a:r>
            <a:r>
              <a:rPr lang="fr-FR" sz="2300" b="1" dirty="0">
                <a:latin typeface="Constantia" panose="02030602050306030303" pitchFamily="18" charset="0"/>
              </a:rPr>
              <a:t> fa </a:t>
            </a:r>
            <a:r>
              <a:rPr lang="fr-FR" sz="2300" b="1" dirty="0" err="1">
                <a:latin typeface="Constantia" panose="02030602050306030303" pitchFamily="18" charset="0"/>
              </a:rPr>
              <a:t>nifantoka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tombontsoan'ireo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izay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niandraiketany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ary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indrindra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indrindra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nasesiky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finoana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velona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an'Andriamanitra</a:t>
            </a:r>
            <a:r>
              <a:rPr lang="fr-FR" sz="2300" b="1" dirty="0">
                <a:latin typeface="Constantia" panose="02030602050306030303" pitchFamily="18" charset="0"/>
              </a:rPr>
              <a:t>—</a:t>
            </a:r>
            <a:r>
              <a:rPr lang="fr-FR" sz="2300" b="1" dirty="0" err="1">
                <a:latin typeface="Constantia" panose="02030602050306030303" pitchFamily="18" charset="0"/>
              </a:rPr>
              <a:t>toy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izany</a:t>
            </a:r>
            <a:r>
              <a:rPr lang="fr-FR" sz="2300" b="1" dirty="0">
                <a:latin typeface="Constantia" panose="02030602050306030303" pitchFamily="18" charset="0"/>
              </a:rPr>
              <a:t> no </a:t>
            </a:r>
            <a:r>
              <a:rPr lang="fr-FR" sz="2300" b="1" dirty="0" err="1">
                <a:latin typeface="Constantia" panose="02030602050306030303" pitchFamily="18" charset="0"/>
              </a:rPr>
              <a:t>toetran'ilay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lehilahy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nofidian'Andriamanitra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hitondra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tafiky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Isiraely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hiditra</a:t>
            </a:r>
            <a:r>
              <a:rPr lang="fr-FR" sz="2300" b="1" dirty="0">
                <a:latin typeface="Constantia" panose="02030602050306030303" pitchFamily="18" charset="0"/>
              </a:rPr>
              <a:t> ho ao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Nampanantenaina</a:t>
            </a:r>
            <a:r>
              <a:rPr lang="fr-FR" sz="2300" b="1" dirty="0">
                <a:latin typeface="Constantia" panose="02030602050306030303" pitchFamily="18" charset="0"/>
              </a:rPr>
              <a:t>. </a:t>
            </a:r>
            <a:r>
              <a:rPr lang="fr-FR" sz="2300" b="1" dirty="0" err="1">
                <a:latin typeface="Constantia" panose="02030602050306030303" pitchFamily="18" charset="0"/>
              </a:rPr>
              <a:t>Nandritra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fivezivezena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an'efitra</a:t>
            </a:r>
            <a:r>
              <a:rPr lang="fr-FR" sz="2300" b="1" dirty="0">
                <a:latin typeface="Constantia" panose="02030602050306030303" pitchFamily="18" charset="0"/>
              </a:rPr>
              <a:t> dia </a:t>
            </a:r>
            <a:r>
              <a:rPr lang="fr-FR" sz="2300" b="1" dirty="0" err="1">
                <a:latin typeface="Constantia" panose="02030602050306030303" pitchFamily="18" charset="0"/>
              </a:rPr>
              <a:t>nanompo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an'i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Mosesy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tamin'ny</a:t>
            </a:r>
            <a:r>
              <a:rPr lang="fr-FR" sz="2300" b="1" dirty="0">
                <a:latin typeface="Constantia" panose="02030602050306030303" pitchFamily="18" charset="0"/>
              </a:rPr>
              <a:t> maha-</a:t>
            </a:r>
            <a:r>
              <a:rPr lang="fr-FR" sz="2300" b="1" dirty="0" err="1">
                <a:latin typeface="Constantia" panose="02030602050306030303" pitchFamily="18" charset="0"/>
              </a:rPr>
              <a:t>filoha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lefitra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azy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izy</a:t>
            </a:r>
            <a:r>
              <a:rPr lang="fr-FR" sz="2300" b="1" dirty="0">
                <a:latin typeface="Constantia" panose="02030602050306030303" pitchFamily="18" charset="0"/>
              </a:rPr>
              <a:t>. Ny </a:t>
            </a:r>
            <a:r>
              <a:rPr lang="fr-FR" sz="2300" b="1" dirty="0" err="1">
                <a:latin typeface="Constantia" panose="02030602050306030303" pitchFamily="18" charset="0"/>
              </a:rPr>
              <a:t>fahatsorany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fahatokiany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fahamatorana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nananany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raha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nihozongozona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hafa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herim-pony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hijoro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amin'ny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fahamarinana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teo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anatrehan'ny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loza</a:t>
            </a:r>
            <a:r>
              <a:rPr lang="fr-FR" sz="2300" b="1" dirty="0">
                <a:latin typeface="Constantia" panose="02030602050306030303" pitchFamily="18" charset="0"/>
              </a:rPr>
              <a:t> dia </a:t>
            </a:r>
            <a:r>
              <a:rPr lang="fr-FR" sz="2300" b="1" dirty="0" err="1">
                <a:latin typeface="Constantia" panose="02030602050306030303" pitchFamily="18" charset="0"/>
              </a:rPr>
              <a:t>porofo</a:t>
            </a:r>
            <a:r>
              <a:rPr lang="fr-FR" sz="2300" b="1" dirty="0">
                <a:latin typeface="Constantia" panose="02030602050306030303" pitchFamily="18" charset="0"/>
              </a:rPr>
              <a:t> fa </a:t>
            </a:r>
            <a:r>
              <a:rPr lang="fr-FR" sz="2300" b="1" dirty="0" err="1">
                <a:latin typeface="Constantia" panose="02030602050306030303" pitchFamily="18" charset="0"/>
              </a:rPr>
              <a:t>manana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toetra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tsara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nilaina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handimby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an'i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Mosesy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izy</a:t>
            </a:r>
            <a:r>
              <a:rPr lang="fr-FR" sz="2300" b="1" dirty="0">
                <a:latin typeface="Constantia" panose="02030602050306030303" pitchFamily="18" charset="0"/>
              </a:rPr>
              <a:t>, </a:t>
            </a:r>
            <a:r>
              <a:rPr lang="fr-FR" sz="2300" b="1" dirty="0" err="1">
                <a:latin typeface="Constantia" panose="02030602050306030303" pitchFamily="18" charset="0"/>
              </a:rPr>
              <a:t>fotoana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ela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talohan'ny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niantsoan'Andriamanitra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azy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hitana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io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andraikitra</a:t>
            </a:r>
            <a:r>
              <a:rPr lang="fr-FR" sz="2300" b="1" dirty="0">
                <a:latin typeface="Constantia" panose="02030602050306030303" pitchFamily="18" charset="0"/>
              </a:rPr>
              <a:t> </a:t>
            </a:r>
            <a:r>
              <a:rPr lang="fr-FR" sz="2300" b="1" dirty="0" err="1">
                <a:latin typeface="Constantia" panose="02030602050306030303" pitchFamily="18" charset="0"/>
              </a:rPr>
              <a:t>io</a:t>
            </a:r>
            <a:r>
              <a:rPr lang="en" sz="23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649106" y="6488301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NY FIRAFITRY NY BOKY </a:t>
            </a:r>
            <a:endParaRPr lang="en" sz="4400" b="1" spc="30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Bokin’i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no </a:t>
            </a: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fahatanterahan’ny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fikasana</a:t>
            </a:r>
            <a:r>
              <a:rPr lang="fr-FR" sz="2000" b="1" dirty="0"/>
              <a:t> </a:t>
            </a:r>
            <a:r>
              <a:rPr lang="fr-FR" sz="2000" b="1" dirty="0" err="1"/>
              <a:t>nataon’Andriamanitra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nitondrany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nivoaka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Egypta</a:t>
            </a:r>
            <a:r>
              <a:rPr lang="fr-FR" sz="2000" b="1" dirty="0"/>
              <a:t>,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hanome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Kanana</a:t>
            </a:r>
            <a:r>
              <a:rPr lang="fr-FR" sz="2000" b="1" dirty="0"/>
              <a:t>.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fizarana</a:t>
            </a:r>
            <a:r>
              <a:rPr lang="fr-FR" sz="2000" b="1" dirty="0"/>
              <a:t> </a:t>
            </a:r>
            <a:r>
              <a:rPr lang="fr-FR" sz="2000" b="1" dirty="0" err="1"/>
              <a:t>efatra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na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sasin-teny</a:t>
            </a:r>
            <a:r>
              <a:rPr lang="fr-FR" sz="2000" b="1" dirty="0"/>
              <a:t> (</a:t>
            </a:r>
            <a:r>
              <a:rPr lang="fr-FR" sz="2000" b="1" dirty="0" err="1"/>
              <a:t>toko</a:t>
            </a:r>
            <a:r>
              <a:rPr lang="fr-FR" sz="2000" b="1" dirty="0"/>
              <a:t> 1) na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boky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manontolo</a:t>
            </a:r>
            <a:r>
              <a:rPr lang="en" sz="2000" b="1" noProof="0" dirty="0"/>
              <a:t>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42602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mpanompoko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mitsangàna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mità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Jordana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ianao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ireo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ireo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omeko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dia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Zanak'Isiraely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1945299"/>
            <a:ext cx="8033886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fi-FI" noProof="0" dirty="0"/>
              <a:t>NY ASA NANIRAHANA AN’I JOSOA </a:t>
            </a:r>
            <a:r>
              <a:rPr lang="en" sz="5400" noProof="0" dirty="0"/>
              <a:t>(</a:t>
            </a:r>
            <a:r>
              <a:rPr lang="fr-FR" sz="5400" noProof="0" dirty="0" err="1"/>
              <a:t>Josoa</a:t>
            </a:r>
            <a:r>
              <a:rPr lang="en" sz="5400" noProof="0" dirty="0"/>
              <a:t>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MANDOVA NY TENY FIKASANA </a:t>
            </a:r>
            <a:endParaRPr lang="en" sz="4400" b="1" spc="30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hodiavin'ny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faladianareo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dia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nomeko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voalazako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tamin'i</a:t>
            </a:r>
            <a:r>
              <a:rPr lang="fr-FR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Mosesy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197686" y="1345953"/>
            <a:ext cx="8231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1:3, dia </a:t>
            </a:r>
            <a:r>
              <a:rPr lang="fr-FR" sz="2000" b="1" dirty="0" err="1"/>
              <a:t>miteny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filazam-potoana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 ara-</a:t>
            </a:r>
            <a:r>
              <a:rPr lang="fr-FR" sz="2000" b="1" dirty="0" err="1"/>
              <a:t>paminaniana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. </a:t>
            </a:r>
            <a:r>
              <a:rPr lang="fr-FR" sz="2000" b="1" dirty="0" err="1"/>
              <a:t>Miresaka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Kanana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nomeny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Isiraely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</a:t>
            </a:r>
            <a:r>
              <a:rPr lang="fr-FR" sz="2000" b="1" dirty="0" err="1"/>
              <a:t>Midika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fa </a:t>
            </a: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toky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fahombiazan’ny</a:t>
            </a:r>
            <a:r>
              <a:rPr lang="fr-FR" sz="2000" b="1" dirty="0"/>
              <a:t> </a:t>
            </a:r>
            <a:r>
              <a:rPr lang="fr-FR" sz="2000" b="1" dirty="0" err="1"/>
              <a:t>fandresena</a:t>
            </a:r>
            <a:r>
              <a:rPr lang="en" sz="2000" b="1" noProof="0" dirty="0"/>
              <a:t>.</a:t>
            </a: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EOFRATA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EFITRA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MEDITERANE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JORDANA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3522694" y="3865436"/>
            <a:ext cx="49228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Nitodika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toky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fa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hahery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ho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herim</a:t>
            </a:r>
            <a:r>
              <a:rPr lang="fr-FR" sz="2000" b="1" dirty="0"/>
              <a:t>-po </a:t>
            </a:r>
            <a:r>
              <a:rPr lang="fr-FR" sz="2000" b="1" dirty="0" err="1"/>
              <a:t>izy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hisy</a:t>
            </a:r>
            <a:r>
              <a:rPr lang="fr-FR" sz="2000" b="1" dirty="0"/>
              <a:t> </a:t>
            </a:r>
            <a:r>
              <a:rPr lang="fr-FR" sz="2000" b="1" dirty="0" err="1"/>
              <a:t>hahatohitra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(Jos</a:t>
            </a:r>
            <a:r>
              <a:rPr lang="en" sz="2000" b="1" noProof="0" dirty="0"/>
              <a:t>. 1:5-6).</a:t>
            </a: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910803"/>
            <a:ext cx="2763806" cy="1554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6073" y="5073395"/>
            <a:ext cx="1733830" cy="1362345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64039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miankina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ezaka</a:t>
            </a:r>
            <a:r>
              <a:rPr lang="fr-FR" sz="2000" b="1" dirty="0"/>
              <a:t> </a:t>
            </a:r>
            <a:r>
              <a:rPr lang="fr-FR" sz="2000" b="1" dirty="0" err="1"/>
              <a:t>ataon’i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fandresena</a:t>
            </a:r>
            <a:r>
              <a:rPr lang="fr-FR" sz="2000" b="1" dirty="0"/>
              <a:t>, fa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fanatrehan’Andriamanitra</a:t>
            </a:r>
            <a:r>
              <a:rPr lang="fr-FR" sz="2000" b="1" dirty="0"/>
              <a:t>. </a:t>
            </a: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toky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anomezany</a:t>
            </a:r>
            <a:r>
              <a:rPr lang="fr-FR" sz="2000" b="1" dirty="0"/>
              <a:t> </a:t>
            </a:r>
            <a:r>
              <a:rPr lang="fr-FR" sz="2000" b="1" dirty="0" err="1"/>
              <a:t>toky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tsirairay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: "</a:t>
            </a:r>
            <a:r>
              <a:rPr lang="fr-FR" sz="2000" b="1" dirty="0" err="1"/>
              <a:t>Homba</a:t>
            </a:r>
            <a:r>
              <a:rPr lang="fr-FR" sz="2000" b="1" dirty="0"/>
              <a:t> </a:t>
            </a:r>
            <a:r>
              <a:rPr lang="fr-FR" sz="2000" b="1" dirty="0" err="1"/>
              <a:t>anao</a:t>
            </a:r>
            <a:r>
              <a:rPr lang="fr-FR" sz="2000" b="1" dirty="0"/>
              <a:t> Aho" (Jos. 1:5; Mat</a:t>
            </a:r>
            <a:r>
              <a:rPr lang="en" sz="2000" b="1" noProof="0" dirty="0"/>
              <a:t>. 28:20).</a:t>
            </a: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197686" y="2560148"/>
            <a:ext cx="832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Nampahatsiahiviny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sisitany</a:t>
            </a:r>
            <a:r>
              <a:rPr lang="fr-FR" sz="2000" b="1" dirty="0"/>
              <a:t> </a:t>
            </a:r>
            <a:r>
              <a:rPr lang="fr-FR" sz="2000" b="1" dirty="0" err="1"/>
              <a:t>hotratrarina</a:t>
            </a:r>
            <a:r>
              <a:rPr lang="fr-FR" sz="2000" b="1" dirty="0"/>
              <a:t> (Jos. 1:4):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faritra</a:t>
            </a:r>
            <a:r>
              <a:rPr lang="fr-FR" sz="2000" b="1" dirty="0"/>
              <a:t> </a:t>
            </a:r>
            <a:r>
              <a:rPr lang="fr-FR" sz="2000" b="1" dirty="0" err="1"/>
              <a:t>manelanelana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renirano</a:t>
            </a:r>
            <a:r>
              <a:rPr lang="fr-FR" sz="2000" b="1" dirty="0"/>
              <a:t> Jordana (</a:t>
            </a:r>
            <a:r>
              <a:rPr lang="fr-FR" sz="2000" b="1" dirty="0" err="1"/>
              <a:t>atsinanana</a:t>
            </a:r>
            <a:r>
              <a:rPr lang="fr-FR" sz="2000" b="1" dirty="0"/>
              <a:t>)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Ranomasina</a:t>
            </a:r>
            <a:r>
              <a:rPr lang="fr-FR" sz="2000" b="1" dirty="0"/>
              <a:t> </a:t>
            </a:r>
            <a:r>
              <a:rPr lang="fr-FR" sz="2000" b="1" dirty="0" err="1"/>
              <a:t>Mediterane</a:t>
            </a:r>
            <a:r>
              <a:rPr lang="fr-FR" sz="2000" b="1" dirty="0"/>
              <a:t> (</a:t>
            </a:r>
            <a:r>
              <a:rPr lang="fr-FR" sz="2000" b="1" dirty="0" err="1"/>
              <a:t>andrefana</a:t>
            </a:r>
            <a:r>
              <a:rPr lang="fr-FR" sz="2000" b="1" dirty="0"/>
              <a:t>), </a:t>
            </a:r>
            <a:r>
              <a:rPr lang="fr-FR" sz="2000" b="1" dirty="0" err="1"/>
              <a:t>manomboka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efitra</a:t>
            </a:r>
            <a:r>
              <a:rPr lang="fr-FR" sz="2000" b="1" dirty="0"/>
              <a:t> (</a:t>
            </a:r>
            <a:r>
              <a:rPr lang="fr-FR" sz="2000" b="1" dirty="0" err="1"/>
              <a:t>atsimo</a:t>
            </a:r>
            <a:r>
              <a:rPr lang="fr-FR" sz="2000" b="1" dirty="0"/>
              <a:t>) ka </a:t>
            </a:r>
            <a:r>
              <a:rPr lang="fr-FR" sz="2000" b="1" dirty="0" err="1"/>
              <a:t>hatrany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ony</a:t>
            </a:r>
            <a:r>
              <a:rPr lang="fr-FR" sz="2000" b="1" dirty="0"/>
              <a:t> </a:t>
            </a:r>
            <a:r>
              <a:rPr lang="fr-FR" sz="2000" b="1" dirty="0" err="1"/>
              <a:t>Eofrata</a:t>
            </a:r>
            <a:r>
              <a:rPr lang="fr-FR" sz="2000" b="1" dirty="0"/>
              <a:t> (</a:t>
            </a:r>
            <a:r>
              <a:rPr lang="fr-FR" sz="2000" b="1" dirty="0" err="1"/>
              <a:t>avaratra</a:t>
            </a:r>
            <a:r>
              <a:rPr lang="en" sz="2000" b="1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1351</Words>
  <Application>Microsoft Office PowerPoint</Application>
  <PresentationFormat>Panorámica</PresentationFormat>
  <Paragraphs>76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123</cp:revision>
  <dcterms:created xsi:type="dcterms:W3CDTF">2025-09-05T17:18:48Z</dcterms:created>
  <dcterms:modified xsi:type="dcterms:W3CDTF">2025-10-02T05:51:41Z</dcterms:modified>
</cp:coreProperties>
</file>