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AA001D"/>
    <a:srgbClr val="9A2800"/>
    <a:srgbClr val="198CFF"/>
    <a:srgbClr val="AD65BB"/>
    <a:srgbClr val="D4AEDB"/>
    <a:srgbClr val="8E459D"/>
    <a:srgbClr val="95091F"/>
    <a:srgbClr val="BD575B"/>
    <a:srgbClr val="FDC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fr-FR" sz="1600" b="1" noProof="0" dirty="0" err="1"/>
            <a:t>Nanarona</a:t>
          </a:r>
          <a:r>
            <a:rPr lang="fr-FR" sz="1600" b="1" noProof="0" dirty="0"/>
            <a:t> </a:t>
          </a:r>
          <a:r>
            <a:rPr lang="fr-FR" sz="1600" b="1" noProof="0" dirty="0" err="1"/>
            <a:t>ny</a:t>
          </a:r>
          <a:r>
            <a:rPr lang="fr-FR" sz="1600" b="1" noProof="0" dirty="0"/>
            <a:t> </a:t>
          </a:r>
          <a:r>
            <a:rPr lang="fr-FR" sz="1600" b="1" noProof="0" dirty="0" err="1"/>
            <a:t>miaramila</a:t>
          </a:r>
          <a:r>
            <a:rPr lang="fr-FR" sz="1600" b="1" noProof="0" dirty="0"/>
            <a:t> </a:t>
          </a:r>
          <a:r>
            <a:rPr lang="fr-FR" sz="1600" b="1" noProof="0" dirty="0" err="1"/>
            <a:t>Egyptiana</a:t>
          </a:r>
          <a:r>
            <a:rPr lang="fr-FR" sz="1600" b="1" noProof="0" dirty="0"/>
            <a:t> tao </a:t>
          </a:r>
          <a:r>
            <a:rPr lang="fr-FR" sz="1600" b="1" noProof="0" dirty="0" err="1"/>
            <a:t>amin’ny</a:t>
          </a:r>
          <a:r>
            <a:rPr lang="fr-FR" sz="1600" b="1" noProof="0" dirty="0"/>
            <a:t> </a:t>
          </a:r>
          <a:r>
            <a:rPr lang="fr-FR" sz="1600" b="1" noProof="0" dirty="0" err="1"/>
            <a:t>Ranomasina</a:t>
          </a:r>
          <a:r>
            <a:rPr lang="fr-FR" sz="1600" b="1" noProof="0" dirty="0"/>
            <a:t> Mena </a:t>
          </a:r>
          <a:r>
            <a:rPr lang="fr-FR" sz="1600" b="1" noProof="0" dirty="0" err="1"/>
            <a:t>Izy</a:t>
          </a:r>
          <a:r>
            <a:rPr lang="fr-FR" sz="1600" b="1" noProof="0" dirty="0"/>
            <a:t> (</a:t>
          </a:r>
          <a:r>
            <a:rPr lang="fr-FR" sz="1600" b="1" noProof="0" dirty="0" err="1"/>
            <a:t>Eks</a:t>
          </a:r>
          <a:r>
            <a:rPr lang="en-US" sz="1600" b="1" noProof="0" dirty="0"/>
            <a:t>. 14:24-28)</a:t>
          </a:r>
          <a:endParaRPr lang="en-US" sz="16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fi-FI" sz="1600" b="1" noProof="0" dirty="0"/>
            <a:t>Havandra no nentiny namely ny Kananita (Jos</a:t>
          </a:r>
          <a:r>
            <a:rPr lang="en-US" sz="1600" b="1" noProof="0" dirty="0"/>
            <a:t>. 10:11)</a:t>
          </a:r>
          <a:endParaRPr lang="en-US" sz="16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it-IT" sz="1600" b="1" noProof="0" dirty="0"/>
            <a:t>Nandringana an’ireo nanamavo an’i Elia Izy (2 Mpanjaka </a:t>
          </a:r>
          <a:r>
            <a:rPr lang="en-US" sz="1600" b="1" noProof="0" dirty="0"/>
            <a:t>1:9-10)</a:t>
          </a:r>
          <a:endParaRPr lang="en-US" sz="16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fr-FR" sz="1600" b="1" noProof="0" dirty="0" err="1"/>
            <a:t>Nandefa</a:t>
          </a:r>
          <a:r>
            <a:rPr lang="fr-FR" sz="1600" b="1" noProof="0" dirty="0"/>
            <a:t> </a:t>
          </a:r>
          <a:r>
            <a:rPr lang="fr-FR" sz="1600" b="1" noProof="0" dirty="0" err="1"/>
            <a:t>bera</a:t>
          </a:r>
          <a:r>
            <a:rPr lang="fr-FR" sz="1600" b="1" noProof="0" dirty="0"/>
            <a:t> </a:t>
          </a:r>
          <a:r>
            <a:rPr lang="fr-FR" sz="1600" b="1" noProof="0" dirty="0" err="1"/>
            <a:t>hamely</a:t>
          </a:r>
          <a:r>
            <a:rPr lang="fr-FR" sz="1600" b="1" noProof="0" dirty="0"/>
            <a:t> </a:t>
          </a:r>
          <a:r>
            <a:rPr lang="fr-FR" sz="1600" b="1" noProof="0" dirty="0" err="1"/>
            <a:t>an’ireo</a:t>
          </a:r>
          <a:r>
            <a:rPr lang="fr-FR" sz="1600" b="1" noProof="0" dirty="0"/>
            <a:t> </a:t>
          </a:r>
          <a:r>
            <a:rPr lang="fr-FR" sz="1600" b="1" noProof="0" dirty="0" err="1"/>
            <a:t>nanaraby</a:t>
          </a:r>
          <a:r>
            <a:rPr lang="fr-FR" sz="1600" b="1" noProof="0" dirty="0"/>
            <a:t> </a:t>
          </a:r>
          <a:r>
            <a:rPr lang="fr-FR" sz="1600" b="1" noProof="0" dirty="0" err="1"/>
            <a:t>an’i</a:t>
          </a:r>
          <a:r>
            <a:rPr lang="fr-FR" sz="1600" b="1" noProof="0" dirty="0"/>
            <a:t> Elisa </a:t>
          </a:r>
          <a:r>
            <a:rPr lang="fr-FR" sz="1600" b="1" noProof="0" dirty="0" err="1"/>
            <a:t>Izy</a:t>
          </a:r>
          <a:r>
            <a:rPr lang="fr-FR" sz="1600" b="1" noProof="0" dirty="0"/>
            <a:t> (2 </a:t>
          </a:r>
          <a:r>
            <a:rPr lang="fr-FR" sz="1600" b="1" noProof="0" dirty="0" err="1"/>
            <a:t>Mpanjaka</a:t>
          </a:r>
          <a:r>
            <a:rPr lang="fr-FR" sz="1600" b="1" noProof="0" dirty="0"/>
            <a:t> </a:t>
          </a:r>
          <a:r>
            <a:rPr lang="en-US" sz="1600" b="1" noProof="0" dirty="0"/>
            <a:t>2:23-24)</a:t>
          </a:r>
          <a:endParaRPr lang="en-US" sz="16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fr-FR" sz="1600" b="1" noProof="0" dirty="0" err="1"/>
            <a:t>Napandry</a:t>
          </a:r>
          <a:r>
            <a:rPr lang="fr-FR" sz="1600" b="1" noProof="0" dirty="0"/>
            <a:t> </a:t>
          </a:r>
          <a:r>
            <a:rPr lang="fr-FR" sz="1600" b="1" noProof="0" dirty="0" err="1"/>
            <a:t>tany</a:t>
          </a:r>
          <a:r>
            <a:rPr lang="fr-FR" sz="1600" b="1" noProof="0" dirty="0"/>
            <a:t> </a:t>
          </a:r>
          <a:r>
            <a:rPr lang="fr-FR" sz="1600" b="1" noProof="0" dirty="0" err="1"/>
            <a:t>tamin’ny</a:t>
          </a:r>
          <a:r>
            <a:rPr lang="fr-FR" sz="1600" b="1" noProof="0" dirty="0"/>
            <a:t> </a:t>
          </a:r>
          <a:r>
            <a:rPr lang="fr-FR" sz="1600" b="1" noProof="0" dirty="0" err="1"/>
            <a:t>nanajambany</a:t>
          </a:r>
          <a:r>
            <a:rPr lang="fr-FR" sz="1600" b="1" noProof="0" dirty="0"/>
            <a:t> </a:t>
          </a:r>
          <a:r>
            <a:rPr lang="fr-FR" sz="1600" b="1" noProof="0" dirty="0" err="1"/>
            <a:t>ny</a:t>
          </a:r>
          <a:r>
            <a:rPr lang="fr-FR" sz="1600" b="1" noProof="0" dirty="0"/>
            <a:t> </a:t>
          </a:r>
          <a:r>
            <a:rPr lang="fr-FR" sz="1600" b="1" noProof="0" dirty="0" err="1"/>
            <a:t>miaramila</a:t>
          </a:r>
          <a:r>
            <a:rPr lang="fr-FR" sz="1600" b="1" noProof="0" dirty="0"/>
            <a:t> </a:t>
          </a:r>
          <a:r>
            <a:rPr lang="fr-FR" sz="1600" b="1" noProof="0" dirty="0" err="1"/>
            <a:t>Syriana</a:t>
          </a:r>
          <a:r>
            <a:rPr lang="fr-FR" sz="1600" b="1" noProof="0" dirty="0"/>
            <a:t> </a:t>
          </a:r>
          <a:r>
            <a:rPr lang="fr-FR" sz="1600" b="1" noProof="0" dirty="0" err="1"/>
            <a:t>Izy</a:t>
          </a:r>
          <a:r>
            <a:rPr lang="fr-FR" sz="1600" b="1" noProof="0" dirty="0"/>
            <a:t> (2 </a:t>
          </a:r>
          <a:r>
            <a:rPr lang="fr-FR" sz="1600" b="1" noProof="0" dirty="0" err="1"/>
            <a:t>Mpanjaka</a:t>
          </a:r>
          <a:r>
            <a:rPr lang="fr-FR" sz="1600" b="1" noProof="0" dirty="0"/>
            <a:t> </a:t>
          </a:r>
          <a:r>
            <a:rPr lang="en-US" sz="1600" b="1" noProof="0" dirty="0"/>
            <a:t>6:14-23)</a:t>
          </a:r>
          <a:endParaRPr lang="en-US" sz="16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fr-FR" sz="1600" b="1" noProof="0" dirty="0" err="1"/>
            <a:t>Nataony</a:t>
          </a:r>
          <a:r>
            <a:rPr lang="fr-FR" sz="1600" b="1" noProof="0" dirty="0"/>
            <a:t> </a:t>
          </a:r>
          <a:r>
            <a:rPr lang="fr-FR" sz="1600" b="1" noProof="0" dirty="0" err="1"/>
            <a:t>nifamely</a:t>
          </a:r>
          <a:r>
            <a:rPr lang="fr-FR" sz="1600" b="1" noProof="0" dirty="0"/>
            <a:t> </a:t>
          </a:r>
          <a:r>
            <a:rPr lang="fr-FR" sz="1600" b="1" noProof="0" dirty="0" err="1"/>
            <a:t>ny</a:t>
          </a:r>
          <a:r>
            <a:rPr lang="fr-FR" sz="1600" b="1" noProof="0" dirty="0"/>
            <a:t> </a:t>
          </a:r>
          <a:r>
            <a:rPr lang="fr-FR" sz="1600" b="1" noProof="0" dirty="0" err="1"/>
            <a:t>Amonita</a:t>
          </a:r>
          <a:r>
            <a:rPr lang="fr-FR" sz="1600" b="1" noProof="0" dirty="0"/>
            <a:t> </a:t>
          </a:r>
          <a:r>
            <a:rPr lang="fr-FR" sz="1600" b="1" noProof="0" dirty="0" err="1"/>
            <a:t>sy</a:t>
          </a:r>
          <a:r>
            <a:rPr lang="fr-FR" sz="1600" b="1" noProof="0" dirty="0"/>
            <a:t> </a:t>
          </a:r>
          <a:r>
            <a:rPr lang="fr-FR" sz="1600" b="1" noProof="0" dirty="0" err="1"/>
            <a:t>ny</a:t>
          </a:r>
          <a:r>
            <a:rPr lang="fr-FR" sz="1600" b="1" noProof="0" dirty="0"/>
            <a:t> </a:t>
          </a:r>
          <a:r>
            <a:rPr lang="fr-FR" sz="1600" b="1" noProof="0" dirty="0" err="1"/>
            <a:t>Moabita</a:t>
          </a:r>
          <a:r>
            <a:rPr lang="fr-FR" sz="1600" b="1" noProof="0" dirty="0"/>
            <a:t> (2Tan</a:t>
          </a:r>
          <a:r>
            <a:rPr lang="en-US" sz="1600" b="1" noProof="0" dirty="0"/>
            <a:t>. 20:15-17, 22-24)</a:t>
          </a:r>
          <a:endParaRPr lang="en-US" sz="16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fr-FR" sz="1600" b="1" noProof="0" dirty="0" err="1"/>
            <a:t>Namely</a:t>
          </a:r>
          <a:r>
            <a:rPr lang="fr-FR" sz="1600" b="1" noProof="0" dirty="0"/>
            <a:t> </a:t>
          </a:r>
          <a:r>
            <a:rPr lang="fr-FR" sz="1600" b="1" noProof="0" dirty="0" err="1"/>
            <a:t>Asyriana</a:t>
          </a:r>
          <a:r>
            <a:rPr lang="fr-FR" sz="1600" b="1" noProof="0" dirty="0"/>
            <a:t> 185 000 tao </a:t>
          </a:r>
          <a:r>
            <a:rPr lang="fr-FR" sz="1600" b="1" noProof="0" dirty="0" err="1"/>
            <a:t>anatin’ny</a:t>
          </a:r>
          <a:r>
            <a:rPr lang="fr-FR" sz="1600" b="1" noProof="0" dirty="0"/>
            <a:t> </a:t>
          </a:r>
          <a:r>
            <a:rPr lang="fr-FR" sz="1600" b="1" noProof="0" dirty="0" err="1"/>
            <a:t>indray</a:t>
          </a:r>
          <a:r>
            <a:rPr lang="fr-FR" sz="1600" b="1" noProof="0" dirty="0"/>
            <a:t> </a:t>
          </a:r>
          <a:r>
            <a:rPr lang="fr-FR" sz="1600" b="1" noProof="0" dirty="0" err="1"/>
            <a:t>alina</a:t>
          </a:r>
          <a:r>
            <a:rPr lang="fr-FR" sz="1600" b="1" noProof="0" dirty="0"/>
            <a:t> </a:t>
          </a:r>
          <a:r>
            <a:rPr lang="fr-FR" sz="1600" b="1" noProof="0" dirty="0" err="1"/>
            <a:t>Izy</a:t>
          </a:r>
          <a:r>
            <a:rPr lang="fr-FR" sz="1600" b="1" noProof="0" dirty="0"/>
            <a:t> (2 </a:t>
          </a:r>
          <a:r>
            <a:rPr lang="fr-FR" sz="1600" b="1" noProof="0" dirty="0" err="1"/>
            <a:t>Mpanjaka</a:t>
          </a:r>
          <a:r>
            <a:rPr lang="fr-FR" sz="1600" b="1" noProof="0" dirty="0"/>
            <a:t> </a:t>
          </a:r>
          <a:r>
            <a:rPr lang="en-US" sz="1600" b="1" noProof="0" dirty="0"/>
            <a:t>19:35)</a:t>
          </a:r>
          <a:endParaRPr lang="en-US" sz="16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fr-FR" sz="1600" b="1" noProof="0" dirty="0" err="1"/>
            <a:t>Nandefa</a:t>
          </a:r>
          <a:r>
            <a:rPr lang="fr-FR" sz="1600" b="1" noProof="0" dirty="0"/>
            <a:t> </a:t>
          </a:r>
          <a:r>
            <a:rPr lang="fr-FR" sz="1600" b="1" noProof="0" dirty="0" err="1"/>
            <a:t>aretina</a:t>
          </a:r>
          <a:r>
            <a:rPr lang="fr-FR" sz="1600" b="1" noProof="0" dirty="0"/>
            <a:t> </a:t>
          </a:r>
          <a:r>
            <a:rPr lang="fr-FR" sz="1600" b="1" noProof="0" dirty="0" err="1"/>
            <a:t>mahafaty</a:t>
          </a:r>
          <a:r>
            <a:rPr lang="fr-FR" sz="1600" b="1" noProof="0" dirty="0"/>
            <a:t> </a:t>
          </a:r>
          <a:r>
            <a:rPr lang="fr-FR" sz="1600" b="1" noProof="0" dirty="0" err="1"/>
            <a:t>tamin’i</a:t>
          </a:r>
          <a:r>
            <a:rPr lang="fr-FR" sz="1600" b="1" noProof="0" dirty="0"/>
            <a:t> </a:t>
          </a:r>
          <a:r>
            <a:rPr lang="fr-FR" sz="1600" b="1" noProof="0" dirty="0" err="1"/>
            <a:t>Heroda</a:t>
          </a:r>
          <a:r>
            <a:rPr lang="fr-FR" sz="1600" b="1" noProof="0" dirty="0"/>
            <a:t> </a:t>
          </a:r>
          <a:r>
            <a:rPr lang="fr-FR" sz="1600" b="1" noProof="0" dirty="0" err="1"/>
            <a:t>Izy</a:t>
          </a:r>
          <a:r>
            <a:rPr lang="fr-FR" sz="1600" b="1" noProof="0" dirty="0"/>
            <a:t> (Asa </a:t>
          </a:r>
          <a:r>
            <a:rPr lang="en-US" sz="1600" b="1" noProof="0" dirty="0"/>
            <a:t>12:21-23)</a:t>
          </a:r>
          <a:endParaRPr lang="en-US" sz="16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ScaleX="117849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9210" y="226611"/>
          <a:ext cx="1846147" cy="127199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4450" y="1498617"/>
          <a:ext cx="2175665" cy="68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 err="1"/>
            <a:t>Nanarona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ny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miaramila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Egyptiana</a:t>
          </a:r>
          <a:r>
            <a:rPr lang="fr-FR" sz="1600" b="1" kern="1200" noProof="0" dirty="0"/>
            <a:t> tao </a:t>
          </a:r>
          <a:r>
            <a:rPr lang="fr-FR" sz="1600" b="1" kern="1200" noProof="0" dirty="0" err="1"/>
            <a:t>amin’ny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Ranomasina</a:t>
          </a:r>
          <a:r>
            <a:rPr lang="fr-FR" sz="1600" b="1" kern="1200" noProof="0" dirty="0"/>
            <a:t> Mena </a:t>
          </a:r>
          <a:r>
            <a:rPr lang="fr-FR" sz="1600" b="1" kern="1200" noProof="0" dirty="0" err="1"/>
            <a:t>Izy</a:t>
          </a:r>
          <a:r>
            <a:rPr lang="fr-FR" sz="1600" b="1" kern="1200" noProof="0" dirty="0"/>
            <a:t> (</a:t>
          </a:r>
          <a:r>
            <a:rPr lang="fr-FR" sz="1600" b="1" kern="1200" noProof="0" dirty="0" err="1"/>
            <a:t>Eks</a:t>
          </a:r>
          <a:r>
            <a:rPr lang="en-US" sz="1600" b="1" kern="1200" noProof="0" dirty="0"/>
            <a:t>. 14:24-28)</a:t>
          </a:r>
          <a:endParaRPr lang="en-US" sz="1600" kern="1200" noProof="0" dirty="0"/>
        </a:p>
      </dsp:txBody>
      <dsp:txXfrm>
        <a:off x="4450" y="1498617"/>
        <a:ext cx="2175665" cy="684920"/>
      </dsp:txXfrm>
    </dsp:sp>
    <dsp:sp modelId="{757B839D-7B20-456D-B4B6-143DC0100211}">
      <dsp:nvSpPr>
        <dsp:cNvPr id="0" name=""/>
        <dsp:cNvSpPr/>
      </dsp:nvSpPr>
      <dsp:spPr>
        <a:xfrm>
          <a:off x="2364809" y="226611"/>
          <a:ext cx="1846147" cy="127199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364809" y="1498617"/>
          <a:ext cx="1846147" cy="68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noProof="0" dirty="0"/>
            <a:t>Havandra no nentiny namely ny Kananita (Jos</a:t>
          </a:r>
          <a:r>
            <a:rPr lang="en-US" sz="1600" b="1" kern="1200" noProof="0" dirty="0"/>
            <a:t>. 10:11)</a:t>
          </a:r>
          <a:endParaRPr lang="en-US" sz="1600" kern="1200" noProof="0" dirty="0"/>
        </a:p>
      </dsp:txBody>
      <dsp:txXfrm>
        <a:off x="2364809" y="1498617"/>
        <a:ext cx="1846147" cy="684920"/>
      </dsp:txXfrm>
    </dsp:sp>
    <dsp:sp modelId="{904D2415-2BA8-4F18-9433-3CE93F7B6EAA}">
      <dsp:nvSpPr>
        <dsp:cNvPr id="0" name=""/>
        <dsp:cNvSpPr/>
      </dsp:nvSpPr>
      <dsp:spPr>
        <a:xfrm>
          <a:off x="4395648" y="226611"/>
          <a:ext cx="1846147" cy="127199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395648" y="1498617"/>
          <a:ext cx="1846147" cy="68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noProof="0" dirty="0"/>
            <a:t>Nandringana an’ireo nanamavo an’i Elia Izy (2 Mpanjaka </a:t>
          </a:r>
          <a:r>
            <a:rPr lang="en-US" sz="1600" b="1" kern="1200" noProof="0" dirty="0"/>
            <a:t>1:9-10)</a:t>
          </a:r>
          <a:endParaRPr lang="en-US" sz="1600" kern="1200" noProof="0" dirty="0"/>
        </a:p>
      </dsp:txBody>
      <dsp:txXfrm>
        <a:off x="4395648" y="1498617"/>
        <a:ext cx="1846147" cy="684920"/>
      </dsp:txXfrm>
    </dsp:sp>
    <dsp:sp modelId="{5C4AF684-2DF3-4B8B-966D-28B11D58D499}">
      <dsp:nvSpPr>
        <dsp:cNvPr id="0" name=""/>
        <dsp:cNvSpPr/>
      </dsp:nvSpPr>
      <dsp:spPr>
        <a:xfrm>
          <a:off x="6481401" y="226611"/>
          <a:ext cx="1846147" cy="127199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426487" y="1498617"/>
          <a:ext cx="1955974" cy="68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 err="1"/>
            <a:t>Nandefa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bera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hamely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an’ireo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nanaraby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an’i</a:t>
          </a:r>
          <a:r>
            <a:rPr lang="fr-FR" sz="1600" b="1" kern="1200" noProof="0" dirty="0"/>
            <a:t> Elisa </a:t>
          </a:r>
          <a:r>
            <a:rPr lang="fr-FR" sz="1600" b="1" kern="1200" noProof="0" dirty="0" err="1"/>
            <a:t>Izy</a:t>
          </a:r>
          <a:r>
            <a:rPr lang="fr-FR" sz="1600" b="1" kern="1200" noProof="0" dirty="0"/>
            <a:t> (2 </a:t>
          </a:r>
          <a:r>
            <a:rPr lang="fr-FR" sz="1600" b="1" kern="1200" noProof="0" dirty="0" err="1"/>
            <a:t>Mpanjaka</a:t>
          </a:r>
          <a:r>
            <a:rPr lang="fr-FR" sz="1600" b="1" kern="1200" noProof="0" dirty="0"/>
            <a:t> </a:t>
          </a:r>
          <a:r>
            <a:rPr lang="en-US" sz="1600" b="1" kern="1200" noProof="0" dirty="0"/>
            <a:t>2:23-24)</a:t>
          </a:r>
          <a:endParaRPr lang="en-US" sz="1600" kern="1200" noProof="0" dirty="0"/>
        </a:p>
      </dsp:txBody>
      <dsp:txXfrm>
        <a:off x="6426487" y="1498617"/>
        <a:ext cx="1955974" cy="684920"/>
      </dsp:txXfrm>
    </dsp:sp>
    <dsp:sp modelId="{4CBDC65A-48E1-48B3-9145-1F0726CA8B43}">
      <dsp:nvSpPr>
        <dsp:cNvPr id="0" name=""/>
        <dsp:cNvSpPr/>
      </dsp:nvSpPr>
      <dsp:spPr>
        <a:xfrm>
          <a:off x="70939" y="2914833"/>
          <a:ext cx="1846147" cy="127199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13515" y="4095175"/>
          <a:ext cx="1960995" cy="68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 err="1"/>
            <a:t>Napandry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tany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tamin’ny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nanajambany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ny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miaramila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Syriana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Izy</a:t>
          </a:r>
          <a:r>
            <a:rPr lang="fr-FR" sz="1600" b="1" kern="1200" noProof="0" dirty="0"/>
            <a:t> (2 </a:t>
          </a:r>
          <a:r>
            <a:rPr lang="fr-FR" sz="1600" b="1" kern="1200" noProof="0" dirty="0" err="1"/>
            <a:t>Mpanjaka</a:t>
          </a:r>
          <a:r>
            <a:rPr lang="fr-FR" sz="1600" b="1" kern="1200" noProof="0" dirty="0"/>
            <a:t> </a:t>
          </a:r>
          <a:r>
            <a:rPr lang="en-US" sz="1600" b="1" kern="1200" noProof="0" dirty="0"/>
            <a:t>6:14-23)</a:t>
          </a:r>
          <a:endParaRPr lang="en-US" sz="1600" kern="1200" noProof="0" dirty="0"/>
        </a:p>
      </dsp:txBody>
      <dsp:txXfrm>
        <a:off x="13515" y="4095175"/>
        <a:ext cx="1960995" cy="684920"/>
      </dsp:txXfrm>
    </dsp:sp>
    <dsp:sp modelId="{0A9C59B1-EF7A-4EE3-990B-90F62DBD97A6}">
      <dsp:nvSpPr>
        <dsp:cNvPr id="0" name=""/>
        <dsp:cNvSpPr/>
      </dsp:nvSpPr>
      <dsp:spPr>
        <a:xfrm>
          <a:off x="2312387" y="2889838"/>
          <a:ext cx="1846147" cy="127199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9203" y="4103503"/>
          <a:ext cx="2152515" cy="68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 err="1"/>
            <a:t>Nataony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nifamely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ny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Amonita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sy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ny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Moabita</a:t>
          </a:r>
          <a:r>
            <a:rPr lang="fr-FR" sz="1600" b="1" kern="1200" noProof="0" dirty="0"/>
            <a:t> (2Tan</a:t>
          </a:r>
          <a:r>
            <a:rPr lang="en-US" sz="1600" b="1" kern="1200" noProof="0" dirty="0"/>
            <a:t>. 20:15-17, 22-24)</a:t>
          </a:r>
          <a:endParaRPr lang="en-US" sz="1600" kern="1200" noProof="0" dirty="0"/>
        </a:p>
      </dsp:txBody>
      <dsp:txXfrm>
        <a:off x="2159203" y="4103503"/>
        <a:ext cx="2152515" cy="684920"/>
      </dsp:txXfrm>
    </dsp:sp>
    <dsp:sp modelId="{4F6CC5CB-B937-457C-8DFC-B65159823B9E}">
      <dsp:nvSpPr>
        <dsp:cNvPr id="0" name=""/>
        <dsp:cNvSpPr/>
      </dsp:nvSpPr>
      <dsp:spPr>
        <a:xfrm>
          <a:off x="4496411" y="2889838"/>
          <a:ext cx="1846147" cy="127199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4737" y="4095175"/>
          <a:ext cx="1846147" cy="68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 err="1"/>
            <a:t>Namely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Asyriana</a:t>
          </a:r>
          <a:r>
            <a:rPr lang="fr-FR" sz="1600" b="1" kern="1200" noProof="0" dirty="0"/>
            <a:t> 185 000 tao </a:t>
          </a:r>
          <a:r>
            <a:rPr lang="fr-FR" sz="1600" b="1" kern="1200" noProof="0" dirty="0" err="1"/>
            <a:t>anatin’ny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indray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alina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Izy</a:t>
          </a:r>
          <a:r>
            <a:rPr lang="fr-FR" sz="1600" b="1" kern="1200" noProof="0" dirty="0"/>
            <a:t> (2 </a:t>
          </a:r>
          <a:r>
            <a:rPr lang="fr-FR" sz="1600" b="1" kern="1200" noProof="0" dirty="0" err="1"/>
            <a:t>Mpanjaka</a:t>
          </a:r>
          <a:r>
            <a:rPr lang="fr-FR" sz="1600" b="1" kern="1200" noProof="0" dirty="0"/>
            <a:t> </a:t>
          </a:r>
          <a:r>
            <a:rPr lang="en-US" sz="1600" b="1" kern="1200" noProof="0" dirty="0"/>
            <a:t>19:35)</a:t>
          </a:r>
          <a:endParaRPr lang="en-US" sz="1600" kern="1200" noProof="0" dirty="0"/>
        </a:p>
      </dsp:txBody>
      <dsp:txXfrm>
        <a:off x="4504737" y="4095175"/>
        <a:ext cx="1846147" cy="684920"/>
      </dsp:txXfrm>
    </dsp:sp>
    <dsp:sp modelId="{F95BCE85-5770-4976-8131-85D8FBC85E8A}">
      <dsp:nvSpPr>
        <dsp:cNvPr id="0" name=""/>
        <dsp:cNvSpPr/>
      </dsp:nvSpPr>
      <dsp:spPr>
        <a:xfrm>
          <a:off x="6527250" y="2889838"/>
          <a:ext cx="1846147" cy="127199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27250" y="4161817"/>
          <a:ext cx="1846147" cy="68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 err="1"/>
            <a:t>Nandefa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aretina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mahafaty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tamin’i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Heroda</a:t>
          </a:r>
          <a:r>
            <a:rPr lang="fr-FR" sz="1600" b="1" kern="1200" noProof="0" dirty="0"/>
            <a:t> </a:t>
          </a:r>
          <a:r>
            <a:rPr lang="fr-FR" sz="1600" b="1" kern="1200" noProof="0" dirty="0" err="1"/>
            <a:t>Izy</a:t>
          </a:r>
          <a:r>
            <a:rPr lang="fr-FR" sz="1600" b="1" kern="1200" noProof="0" dirty="0"/>
            <a:t> (Asa </a:t>
          </a:r>
          <a:r>
            <a:rPr lang="en-US" sz="1600" b="1" kern="1200" noProof="0" dirty="0"/>
            <a:t>12:21-23)</a:t>
          </a:r>
          <a:endParaRPr lang="en-US" sz="1600" kern="1200" noProof="0" dirty="0"/>
        </a:p>
      </dsp:txBody>
      <dsp:txXfrm>
        <a:off x="6527250" y="4161817"/>
        <a:ext cx="1846147" cy="684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401479"/>
            <a:ext cx="5353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ILAY ADY AO AMBADIKY NY ADY REHETRA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3334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hatao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Oktobra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ISIKA MIADY HO AN’I JEHOVAH </a:t>
            </a:r>
            <a:endParaRPr lang="en-US" sz="44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628947"/>
            <a:ext cx="9782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naringany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lelan-tsabatra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lehilahy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vehivavy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tanora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antitra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omby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ondry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aman'osy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boriky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Josoa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6:21)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safo-drano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Sodoma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Gomora,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nihoatra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fetran’ny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fahasoavana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Kananita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nametraka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tenan'izy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niandany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6:5; 18:20-21; 15:16).</a:t>
            </a: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367184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376516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765323"/>
            <a:ext cx="905550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Fahafatesana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faharoa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fahafatesana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mandrakizay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miandry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rehetra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hanova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fiafaran'izy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fanalavana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androm-piainany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Koa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navelan'Andriamanitra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handray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anjara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fandringanana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Isiraely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tamin’io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fotoana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io (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fahazoana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an’i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19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40243" y="3982671"/>
            <a:ext cx="569895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Nahoana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nataony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irery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araka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nokasainy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Noho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finoan'ireo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Ny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nandraisan'Isiraely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anjara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voalohany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tamin'ny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taorian’ny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nanambarany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hoe: “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aminay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Jehovah,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tsia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(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17:7-9).</a:t>
            </a: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8301" y="4154130"/>
            <a:ext cx="3182470" cy="26037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40244" y="5540447"/>
            <a:ext cx="569895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Nanjary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fomba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fampitomboana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fitokiana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fepetra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fanampian'Andriamanitra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fandraisana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anjara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amin'ny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ara-nofo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ara-panahy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en-US" sz="19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antsika</a:t>
            </a:r>
            <a:r>
              <a:rPr lang="en-US" sz="19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19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924232" y="1195872"/>
            <a:ext cx="1044978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Natao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hatrehina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isan'andro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ady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Ady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lehibe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lalovan’ny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fanahy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tsirairay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eo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andrianan’ny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haizina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Andrian’ny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fiainana</a:t>
            </a:r>
            <a:r>
              <a:rPr lang="en-US" sz="2800" b="1" dirty="0">
                <a:latin typeface="Constantia" panose="02030602050306030303" pitchFamily="18" charset="0"/>
              </a:rPr>
              <a:t>.... </a:t>
            </a:r>
            <a:r>
              <a:rPr lang="en-US" sz="2800" b="1" dirty="0" err="1">
                <a:latin typeface="Constantia" panose="02030602050306030303" pitchFamily="18" charset="0"/>
              </a:rPr>
              <a:t>Amin’ny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maha-irak’Andriamanitra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anareo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dia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maintsy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manolotra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tenanareo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Azy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ianareo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hahazoany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drafitra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mitarika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miady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anareo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miaraka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fandraisanareo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anjara</a:t>
            </a:r>
            <a:r>
              <a:rPr lang="en-US" sz="2800" b="1" dirty="0">
                <a:latin typeface="Constantia" panose="02030602050306030303" pitchFamily="18" charset="0"/>
              </a:rPr>
              <a:t>. Ny </a:t>
            </a:r>
            <a:r>
              <a:rPr lang="en-US" sz="2800" b="1" dirty="0" err="1">
                <a:latin typeface="Constantia" panose="02030602050306030303" pitchFamily="18" charset="0"/>
              </a:rPr>
              <a:t>Andrian’ny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fiainana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lohany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asany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Miaraka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aminareo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ady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ataonareo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isan’andro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tenanareo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mba</a:t>
            </a:r>
            <a:r>
              <a:rPr lang="en-US" sz="2800" b="1" dirty="0">
                <a:latin typeface="Constantia" panose="02030602050306030303" pitchFamily="18" charset="0"/>
              </a:rPr>
              <a:t> ho marina </a:t>
            </a:r>
            <a:r>
              <a:rPr lang="en-US" sz="2800" b="1" dirty="0" err="1">
                <a:latin typeface="Constantia" panose="02030602050306030303" pitchFamily="18" charset="0"/>
              </a:rPr>
              <a:t>amin’ny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fitsipika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ianareo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hilefitra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fahasoavan'i</a:t>
            </a:r>
            <a:r>
              <a:rPr lang="en-US" sz="2800" b="1" dirty="0">
                <a:latin typeface="Constantia" panose="02030602050306030303" pitchFamily="18" charset="0"/>
              </a:rPr>
              <a:t> Kristy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firehetam</a:t>
            </a:r>
            <a:r>
              <a:rPr lang="en-US" sz="2800" b="1" dirty="0">
                <a:latin typeface="Constantia" panose="02030602050306030303" pitchFamily="18" charset="0"/>
              </a:rPr>
              <a:t>-po, </a:t>
            </a:r>
            <a:r>
              <a:rPr lang="en-US" sz="2800" b="1" dirty="0" err="1">
                <a:latin typeface="Constantia" panose="02030602050306030303" pitchFamily="18" charset="0"/>
              </a:rPr>
              <a:t>rehefa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miady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fandresena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mba</a:t>
            </a:r>
            <a:r>
              <a:rPr lang="en-US" sz="2800" b="1" dirty="0">
                <a:latin typeface="Constantia" panose="02030602050306030303" pitchFamily="18" charset="0"/>
              </a:rPr>
              <a:t> ho tonga </a:t>
            </a:r>
            <a:r>
              <a:rPr lang="en-US" sz="2800" b="1" dirty="0" err="1">
                <a:latin typeface="Constantia" panose="02030602050306030303" pitchFamily="18" charset="0"/>
              </a:rPr>
              <a:t>mihoatra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mpandresy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ianareo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alalan'Ilay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antsika</a:t>
            </a:r>
            <a:r>
              <a:rPr lang="en-US" sz="2800" b="1" dirty="0">
                <a:latin typeface="Constantia" panose="02030602050306030303" pitchFamily="18" charset="0"/>
              </a:rPr>
              <a:t>.”</a:t>
            </a:r>
            <a:endParaRPr lang="en-US" sz="28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633889" y="6303400"/>
            <a:ext cx="3633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EGW (Conflict and Courage, 21 </a:t>
            </a:r>
            <a:r>
              <a:rPr lang="en-US" sz="1600" b="1" noProof="0" dirty="0" err="1"/>
              <a:t>Aprily</a:t>
            </a:r>
            <a:r>
              <a:rPr lang="en-US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98303" y="148539"/>
            <a:ext cx="453031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nisy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andro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tahaka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izany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tany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alohany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tato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aoriany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nihainoan'i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Jehovah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feon'olona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fa Jehovah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niady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an'ny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Isiraely</a:t>
            </a:r>
            <a:r>
              <a:rPr kumimoji="0" lang="en-US" sz="3600" b="1" i="0" u="none" strike="noStrike" kern="1200" cap="none" spc="0" normalizeH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Josoa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10:14</a:t>
            </a: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7153275" y="3724275"/>
            <a:ext cx="5038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AA001D"/>
                </a:solidFill>
              </a:rPr>
              <a:t>Ireo</a:t>
            </a:r>
            <a:r>
              <a:rPr lang="en-US" sz="2000" b="1" dirty="0">
                <a:solidFill>
                  <a:srgbClr val="AA001D"/>
                </a:solidFill>
              </a:rPr>
              <a:t> </a:t>
            </a:r>
            <a:r>
              <a:rPr lang="en-US" sz="2000" b="1" dirty="0" err="1">
                <a:solidFill>
                  <a:srgbClr val="AA001D"/>
                </a:solidFill>
              </a:rPr>
              <a:t>mpifanandrina</a:t>
            </a:r>
            <a:r>
              <a:rPr lang="en-US" sz="2000" b="1" dirty="0">
                <a:solidFill>
                  <a:srgbClr val="AA001D"/>
                </a:solidFill>
              </a:rPr>
              <a:t>:</a:t>
            </a:r>
            <a:endParaRPr lang="en-US" sz="2000" b="1" noProof="0" dirty="0">
              <a:solidFill>
                <a:srgbClr val="AA001D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Ny </a:t>
            </a:r>
            <a:r>
              <a:rPr lang="en-US" sz="2000" b="1" dirty="0" err="1"/>
              <a:t>Andrianan’ny</a:t>
            </a:r>
            <a:r>
              <a:rPr lang="en-US" sz="2000" b="1" dirty="0"/>
              <a:t> </a:t>
            </a:r>
            <a:r>
              <a:rPr lang="en-US" sz="2000" b="1" dirty="0" err="1"/>
              <a:t>tafik’i</a:t>
            </a:r>
            <a:r>
              <a:rPr lang="en-US" sz="2000" b="1" dirty="0"/>
              <a:t> Jehovah.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Ny </a:t>
            </a:r>
            <a:r>
              <a:rPr lang="en-US" sz="2000" b="1" dirty="0" err="1"/>
              <a:t>andrianan'ny</a:t>
            </a:r>
            <a:r>
              <a:rPr lang="en-US" sz="2000" b="1" dirty="0"/>
              <a:t> </a:t>
            </a:r>
            <a:r>
              <a:rPr lang="en-US" sz="2000" b="1" dirty="0" err="1"/>
              <a:t>tafiky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ratsy</a:t>
            </a:r>
            <a:r>
              <a:rPr lang="en-US" sz="2000" b="1" dirty="0"/>
              <a:t>.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Ny </a:t>
            </a:r>
            <a:r>
              <a:rPr lang="en-US" sz="2000" b="1" dirty="0" err="1"/>
              <a:t>mpiady</a:t>
            </a:r>
            <a:r>
              <a:rPr lang="en-US" sz="2000" b="1" dirty="0"/>
              <a:t> </a:t>
            </a:r>
            <a:r>
              <a:rPr lang="en-US" sz="2000" b="1" dirty="0" err="1"/>
              <a:t>mahery</a:t>
            </a:r>
            <a:r>
              <a:rPr lang="en-US" sz="2000" b="1" dirty="0"/>
              <a:t> </a:t>
            </a:r>
            <a:r>
              <a:rPr lang="en-US" sz="2000" b="1" dirty="0" err="1"/>
              <a:t>indrindra</a:t>
            </a:r>
            <a:r>
              <a:rPr lang="en-US" sz="2000" b="1" dirty="0"/>
              <a:t>.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0060AA"/>
                </a:solidFill>
              </a:rPr>
              <a:t>Ny </a:t>
            </a:r>
            <a:r>
              <a:rPr lang="en-US" sz="2000" b="1" dirty="0" err="1">
                <a:solidFill>
                  <a:srgbClr val="0060AA"/>
                </a:solidFill>
              </a:rPr>
              <a:t>paik'ady</a:t>
            </a:r>
            <a:r>
              <a:rPr lang="en-US" sz="2000" b="1" dirty="0">
                <a:solidFill>
                  <a:srgbClr val="0060AA"/>
                </a:solidFill>
              </a:rPr>
              <a:t>:</a:t>
            </a:r>
            <a:endParaRPr lang="en-US" sz="2000" b="1" noProof="0" dirty="0">
              <a:solidFill>
                <a:srgbClr val="0060AA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Jehovah </a:t>
            </a:r>
            <a:r>
              <a:rPr lang="en-US" sz="2000" b="1" dirty="0" err="1"/>
              <a:t>miady</a:t>
            </a:r>
            <a:r>
              <a:rPr lang="en-US" sz="2000" b="1" dirty="0"/>
              <a:t> ho </a:t>
            </a:r>
            <a:r>
              <a:rPr lang="en-US" sz="2000" b="1" dirty="0" err="1"/>
              <a:t>antsika</a:t>
            </a:r>
            <a:r>
              <a:rPr lang="en-US" sz="2000" b="1" dirty="0"/>
              <a:t>.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nn-NO" sz="2000" b="1" dirty="0"/>
              <a:t>Isika miady ho an’i Jehovah</a:t>
            </a:r>
            <a:r>
              <a:rPr lang="en-US" sz="2000" b="1" noProof="0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Ny </a:t>
            </a:r>
            <a:r>
              <a:rPr lang="en-US" sz="2000" b="1" dirty="0" err="1"/>
              <a:t>fahazoana</a:t>
            </a:r>
            <a:r>
              <a:rPr lang="en-US" sz="2000" b="1" dirty="0"/>
              <a:t> </a:t>
            </a:r>
            <a:r>
              <a:rPr lang="en-US" sz="2000" b="1" dirty="0" err="1"/>
              <a:t>an'i</a:t>
            </a:r>
            <a:r>
              <a:rPr lang="en-US" sz="2000" b="1" dirty="0"/>
              <a:t> </a:t>
            </a:r>
            <a:r>
              <a:rPr lang="en-US" sz="2000" b="1" dirty="0" err="1"/>
              <a:t>Kanana</a:t>
            </a:r>
            <a:r>
              <a:rPr lang="en-US" sz="2000" b="1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ady</a:t>
            </a:r>
            <a:r>
              <a:rPr lang="en-US" sz="2000" b="1" dirty="0"/>
              <a:t> </a:t>
            </a:r>
            <a:r>
              <a:rPr lang="en-US" sz="2000" b="1" dirty="0" err="1"/>
              <a:t>mandringana</a:t>
            </a:r>
            <a:r>
              <a:rPr lang="en-US" sz="2000" b="1" dirty="0"/>
              <a:t> </a:t>
            </a:r>
            <a:r>
              <a:rPr lang="en-US" sz="2000" b="1" dirty="0" err="1"/>
              <a:t>araky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baikon’Andriamanitra</a:t>
            </a:r>
            <a:r>
              <a:rPr lang="en-US" sz="2000" b="1" dirty="0"/>
              <a:t>. Fa </a:t>
            </a:r>
            <a:r>
              <a:rPr lang="en-US" sz="2000" b="1" dirty="0" err="1"/>
              <a:t>raha</a:t>
            </a:r>
            <a:r>
              <a:rPr lang="en-US" sz="2000" b="1" dirty="0"/>
              <a:t> </a:t>
            </a:r>
            <a:r>
              <a:rPr lang="en-US" sz="2000" b="1" dirty="0" err="1"/>
              <a:t>fitiavana</a:t>
            </a:r>
            <a:r>
              <a:rPr lang="en-US" sz="2000" b="1" dirty="0"/>
              <a:t> </a:t>
            </a:r>
            <a:r>
              <a:rPr lang="en-US" sz="2000" b="1" dirty="0" err="1"/>
              <a:t>Andriamanitra</a:t>
            </a:r>
            <a:r>
              <a:rPr lang="en-US" sz="2000" b="1" dirty="0"/>
              <a:t>, </a:t>
            </a:r>
            <a:r>
              <a:rPr lang="en-US" sz="2000" b="1" dirty="0" err="1"/>
              <a:t>nahoana</a:t>
            </a:r>
            <a:r>
              <a:rPr lang="en-US" sz="2000" b="1" dirty="0"/>
              <a:t> </a:t>
            </a:r>
            <a:r>
              <a:rPr lang="en-US" sz="2000" b="1" dirty="0" err="1"/>
              <a:t>Izy</a:t>
            </a:r>
            <a:r>
              <a:rPr lang="en-US" sz="2000" b="1" dirty="0"/>
              <a:t> no </a:t>
            </a:r>
            <a:r>
              <a:rPr lang="en-US" sz="2000" b="1" dirty="0" err="1"/>
              <a:t>nibaiko</a:t>
            </a:r>
            <a:r>
              <a:rPr lang="en-US" sz="2000" b="1" dirty="0"/>
              <a:t> </a:t>
            </a:r>
            <a:r>
              <a:rPr lang="en-US" sz="2000" b="1" dirty="0" err="1"/>
              <a:t>fandringanana</a:t>
            </a:r>
            <a:r>
              <a:rPr lang="en-US" sz="2000" b="1" dirty="0"/>
              <a:t> toy </a:t>
            </a:r>
            <a:r>
              <a:rPr lang="en-US" sz="2000" b="1" dirty="0" err="1"/>
              <a:t>izany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79483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87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58537"/>
            <a:ext cx="7038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maintsy</a:t>
            </a:r>
            <a:r>
              <a:rPr lang="en-US" sz="2000" b="1" dirty="0"/>
              <a:t> </a:t>
            </a:r>
            <a:r>
              <a:rPr lang="en-US" sz="2000" b="1" dirty="0" err="1"/>
              <a:t>hitarintsika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fijerintsika</a:t>
            </a:r>
            <a:r>
              <a:rPr lang="en-US" sz="2000" b="1" dirty="0"/>
              <a:t> </a:t>
            </a:r>
            <a:r>
              <a:rPr lang="en-US" sz="2000" b="1" dirty="0" err="1"/>
              <a:t>hihoatra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hita</a:t>
            </a:r>
            <a:r>
              <a:rPr lang="en-US" sz="2000" b="1" dirty="0"/>
              <a:t> </a:t>
            </a:r>
            <a:r>
              <a:rPr lang="en-US" sz="2000" b="1" dirty="0" err="1"/>
              <a:t>maso</a:t>
            </a:r>
            <a:r>
              <a:rPr lang="en-US" sz="2000" b="1" dirty="0"/>
              <a:t>, </a:t>
            </a:r>
            <a:r>
              <a:rPr lang="en-US" sz="2000" b="1" dirty="0" err="1"/>
              <a:t>mandra-pahitantsika</a:t>
            </a:r>
            <a:r>
              <a:rPr lang="en-US" sz="2000" b="1" dirty="0"/>
              <a:t> </a:t>
            </a:r>
            <a:r>
              <a:rPr lang="en-US" sz="2000" b="1" dirty="0" err="1"/>
              <a:t>ilay</a:t>
            </a:r>
            <a:r>
              <a:rPr lang="en-US" sz="2000" b="1" dirty="0"/>
              <a:t> </a:t>
            </a:r>
            <a:r>
              <a:rPr lang="en-US" sz="2000" b="1" dirty="0" err="1"/>
              <a:t>ady</a:t>
            </a:r>
            <a:r>
              <a:rPr lang="en-US" sz="2000" b="1" dirty="0"/>
              <a:t> </a:t>
            </a:r>
            <a:r>
              <a:rPr lang="en-US" sz="2000" b="1" dirty="0" err="1"/>
              <a:t>ao</a:t>
            </a:r>
            <a:r>
              <a:rPr lang="en-US" sz="2000" b="1" dirty="0"/>
              <a:t> </a:t>
            </a:r>
            <a:r>
              <a:rPr lang="en-US" sz="2000" b="1" dirty="0" err="1"/>
              <a:t>ambadiky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ady</a:t>
            </a:r>
            <a:r>
              <a:rPr lang="en-US" sz="2000" b="1" dirty="0"/>
              <a:t> </a:t>
            </a:r>
            <a:r>
              <a:rPr lang="en-US" sz="2000" b="1" dirty="0" err="1"/>
              <a:t>rehetra</a:t>
            </a:r>
            <a:r>
              <a:rPr lang="en-US" sz="2000" b="1" dirty="0"/>
              <a:t> (</a:t>
            </a:r>
            <a:r>
              <a:rPr lang="en-US" sz="2000" b="1" dirty="0" err="1"/>
              <a:t>anisan'izany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fahazoana</a:t>
            </a:r>
            <a:r>
              <a:rPr lang="en-US" sz="2000" b="1" dirty="0"/>
              <a:t> </a:t>
            </a:r>
            <a:r>
              <a:rPr lang="en-US" sz="2000" b="1" dirty="0" err="1"/>
              <a:t>an'i</a:t>
            </a:r>
            <a:r>
              <a:rPr lang="en-US" sz="2000" b="1" dirty="0"/>
              <a:t> </a:t>
            </a:r>
            <a:r>
              <a:rPr lang="en-US" sz="2000" b="1" dirty="0" err="1"/>
              <a:t>Kanana</a:t>
            </a:r>
            <a:r>
              <a:rPr lang="en-US" sz="2000" b="1" dirty="0"/>
              <a:t>): </a:t>
            </a:r>
            <a:r>
              <a:rPr lang="en-US" sz="2000" b="1" dirty="0" err="1"/>
              <a:t>ilay</a:t>
            </a:r>
            <a:r>
              <a:rPr lang="en-US" sz="2000" b="1" dirty="0"/>
              <a:t> </a:t>
            </a:r>
            <a:r>
              <a:rPr lang="en-US" sz="2000" b="1" dirty="0" err="1"/>
              <a:t>ady</a:t>
            </a:r>
            <a:r>
              <a:rPr lang="en-US" sz="2000" b="1" dirty="0"/>
              <a:t> </a:t>
            </a:r>
            <a:r>
              <a:rPr lang="en-US" sz="2000" b="1" dirty="0" err="1"/>
              <a:t>lehibe</a:t>
            </a:r>
            <a:r>
              <a:rPr lang="en-US" sz="2000" b="1" dirty="0"/>
              <a:t> </a:t>
            </a:r>
            <a:r>
              <a:rPr lang="en-US" sz="2000" b="1" dirty="0" err="1"/>
              <a:t>ifanandrinan'i</a:t>
            </a:r>
            <a:r>
              <a:rPr lang="en-US" sz="2000" b="1" dirty="0"/>
              <a:t> Kristy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Satana</a:t>
            </a:r>
            <a:r>
              <a:rPr lang="en-US" sz="2000" b="1" dirty="0"/>
              <a:t>, </a:t>
            </a:r>
            <a:r>
              <a:rPr lang="en-US" sz="2000" b="1" dirty="0" err="1"/>
              <a:t>eo</a:t>
            </a:r>
            <a:r>
              <a:rPr lang="en-US" sz="2000" b="1" dirty="0"/>
              <a:t> </a:t>
            </a:r>
            <a:r>
              <a:rPr lang="en-US" sz="2000" b="1" dirty="0" err="1"/>
              <a:t>amin'ny</a:t>
            </a:r>
            <a:r>
              <a:rPr lang="en-US" sz="2000" b="1" dirty="0"/>
              <a:t> </a:t>
            </a:r>
            <a:r>
              <a:rPr lang="en-US" sz="2000" b="1" dirty="0" err="1"/>
              <a:t>tsara</a:t>
            </a:r>
            <a:r>
              <a:rPr lang="en-US" sz="2000" b="1" dirty="0"/>
              <a:t> </a:t>
            </a:r>
            <a:r>
              <a:rPr lang="en-US" sz="2000" b="1" dirty="0" err="1"/>
              <a:t>sy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ratsy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58081"/>
            <a:ext cx="7038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Mba</a:t>
            </a:r>
            <a:r>
              <a:rPr lang="en-US" sz="2000" b="1" dirty="0"/>
              <a:t> </a:t>
            </a:r>
            <a:r>
              <a:rPr lang="en-US" sz="2000" b="1" dirty="0" err="1"/>
              <a:t>ahazoantsika</a:t>
            </a:r>
            <a:r>
              <a:rPr lang="en-US" sz="2000" b="1" dirty="0"/>
              <a:t> topi-</a:t>
            </a:r>
            <a:r>
              <a:rPr lang="en-US" sz="2000" b="1" dirty="0" err="1"/>
              <a:t>maso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amin'ny</a:t>
            </a:r>
            <a:r>
              <a:rPr lang="en-US" sz="2000" b="1" dirty="0"/>
              <a:t> </a:t>
            </a:r>
            <a:r>
              <a:rPr lang="en-US" sz="2000" b="1" dirty="0" err="1"/>
              <a:t>anton'izao</a:t>
            </a:r>
            <a:r>
              <a:rPr lang="en-US" sz="2000" b="1" dirty="0"/>
              <a:t> </a:t>
            </a:r>
            <a:r>
              <a:rPr lang="en-US" sz="2000" b="1" dirty="0" err="1"/>
              <a:t>tranga</a:t>
            </a:r>
            <a:r>
              <a:rPr lang="en-US" sz="2000" b="1" dirty="0"/>
              <a:t> </a:t>
            </a:r>
            <a:r>
              <a:rPr lang="en-US" sz="2000" b="1" dirty="0" err="1"/>
              <a:t>izao</a:t>
            </a:r>
            <a:r>
              <a:rPr lang="en-US" sz="2000" b="1" dirty="0"/>
              <a:t>,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ilaintsika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mampiasa</a:t>
            </a:r>
            <a:r>
              <a:rPr lang="en-US" sz="2000" b="1" dirty="0"/>
              <a:t> </a:t>
            </a:r>
            <a:r>
              <a:rPr lang="en-US" sz="2000" b="1" dirty="0" err="1"/>
              <a:t>fanalehibiazana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171825" y="2529929"/>
            <a:ext cx="5774531" cy="24161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n-US" sz="54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IREO MPIFANANDRINA 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-91852"/>
            <a:ext cx="70485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NY ANDRIANAN’NY TAFIK’I JEHOVAH </a:t>
            </a:r>
            <a:endParaRPr lang="en-US" sz="4400" b="1" noProof="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6704397" cy="1477328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hoy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: “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Tsia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; fa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Izaho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Komandin'ny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miaramilan'i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Jehovah ka tonga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aty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ankehitriny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.” 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niankohoka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Josoa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nanao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taminy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hoe: “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holazainao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mpanomponao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Tompokolahy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?” 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Josoa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5:14)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193430" y="2672239"/>
            <a:ext cx="68650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Raha</a:t>
            </a:r>
            <a:r>
              <a:rPr lang="en-US" sz="1900" b="1" dirty="0"/>
              <a:t> </a:t>
            </a:r>
            <a:r>
              <a:rPr lang="en-US" sz="1900" b="1" dirty="0" err="1"/>
              <a:t>mbola</a:t>
            </a:r>
            <a:r>
              <a:rPr lang="en-US" sz="1900" b="1" dirty="0"/>
              <a:t> </a:t>
            </a:r>
            <a:r>
              <a:rPr lang="en-US" sz="1900" b="1" dirty="0" err="1"/>
              <a:t>nivavaka</a:t>
            </a:r>
            <a:r>
              <a:rPr lang="en-US" sz="1900" b="1" dirty="0"/>
              <a:t> </a:t>
            </a:r>
            <a:r>
              <a:rPr lang="en-US" sz="1900" b="1" dirty="0" err="1"/>
              <a:t>teo</a:t>
            </a:r>
            <a:r>
              <a:rPr lang="en-US" sz="1900" b="1" dirty="0"/>
              <a:t> </a:t>
            </a:r>
            <a:r>
              <a:rPr lang="en-US" sz="1900" b="1" dirty="0" err="1"/>
              <a:t>akaikin’i</a:t>
            </a:r>
            <a:r>
              <a:rPr lang="en-US" sz="1900" b="1" dirty="0"/>
              <a:t> </a:t>
            </a:r>
            <a:r>
              <a:rPr lang="en-US" sz="1900" b="1" dirty="0" err="1"/>
              <a:t>Jeriko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</a:t>
            </a:r>
            <a:r>
              <a:rPr lang="en-US" sz="1900" b="1" dirty="0" err="1"/>
              <a:t>Josoa</a:t>
            </a:r>
            <a:r>
              <a:rPr lang="en-US" sz="1900" b="1" dirty="0"/>
              <a:t> </a:t>
            </a:r>
            <a:r>
              <a:rPr lang="en-US" sz="1900" b="1" dirty="0" err="1"/>
              <a:t>mba</a:t>
            </a:r>
            <a:r>
              <a:rPr lang="en-US" sz="1900" b="1" dirty="0"/>
              <a:t> </a:t>
            </a:r>
            <a:r>
              <a:rPr lang="en-US" sz="1900" b="1" dirty="0" err="1"/>
              <a:t>hitady</a:t>
            </a:r>
            <a:r>
              <a:rPr lang="en-US" sz="1900" b="1" dirty="0"/>
              <a:t> tari-</a:t>
            </a:r>
            <a:r>
              <a:rPr lang="en-US" sz="1900" b="1" dirty="0" err="1"/>
              <a:t>dalana</a:t>
            </a:r>
            <a:r>
              <a:rPr lang="en-US" sz="1900" b="1" dirty="0"/>
              <a:t> </a:t>
            </a:r>
            <a:r>
              <a:rPr lang="en-US" sz="1900" b="1" dirty="0" err="1"/>
              <a:t>avy</a:t>
            </a:r>
            <a:r>
              <a:rPr lang="en-US" sz="1900" b="1" dirty="0"/>
              <a:t> </a:t>
            </a:r>
            <a:r>
              <a:rPr lang="en-US" sz="1900" b="1" dirty="0" err="1"/>
              <a:t>amin’Andriamanitra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amin'ny</a:t>
            </a:r>
            <a:r>
              <a:rPr lang="en-US" sz="1900" b="1" dirty="0"/>
              <a:t> </a:t>
            </a:r>
            <a:r>
              <a:rPr lang="en-US" sz="1900" b="1" dirty="0" err="1"/>
              <a:t>hakana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tanàna</a:t>
            </a:r>
            <a:r>
              <a:rPr lang="en-US" sz="1900" b="1" dirty="0"/>
              <a:t>, </a:t>
            </a:r>
            <a:r>
              <a:rPr lang="en-US" sz="1900" b="1" dirty="0" err="1"/>
              <a:t>dia</a:t>
            </a:r>
            <a:r>
              <a:rPr lang="en-US" sz="1900" b="1" dirty="0"/>
              <a:t> </a:t>
            </a:r>
            <a:r>
              <a:rPr lang="en-US" sz="1900" b="1" dirty="0" err="1"/>
              <a:t>nisy</a:t>
            </a:r>
            <a:r>
              <a:rPr lang="en-US" sz="1900" b="1" dirty="0"/>
              <a:t> </a:t>
            </a:r>
            <a:r>
              <a:rPr lang="en-US" sz="1900" b="1" dirty="0" err="1"/>
              <a:t>mpiady</a:t>
            </a:r>
            <a:r>
              <a:rPr lang="en-US" sz="1900" b="1" dirty="0"/>
              <a:t> </a:t>
            </a:r>
            <a:r>
              <a:rPr lang="en-US" sz="1900" b="1" dirty="0" err="1"/>
              <a:t>mahery</a:t>
            </a:r>
            <a:r>
              <a:rPr lang="en-US" sz="1900" b="1" dirty="0"/>
              <a:t> </a:t>
            </a:r>
            <a:r>
              <a:rPr lang="en-US" sz="1900" b="1" dirty="0" err="1"/>
              <a:t>izay</a:t>
            </a:r>
            <a:r>
              <a:rPr lang="en-US" sz="1900" b="1" dirty="0"/>
              <a:t> </a:t>
            </a:r>
            <a:r>
              <a:rPr lang="en-US" sz="1900" b="1" dirty="0" err="1"/>
              <a:t>voatsoaka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sabany</a:t>
            </a:r>
            <a:r>
              <a:rPr lang="en-US" sz="1900" b="1" dirty="0"/>
              <a:t>, </a:t>
            </a:r>
            <a:r>
              <a:rPr lang="en-US" sz="1900" b="1" dirty="0" err="1"/>
              <a:t>nitsangana</a:t>
            </a:r>
            <a:r>
              <a:rPr lang="en-US" sz="1900" b="1" dirty="0"/>
              <a:t> </a:t>
            </a:r>
            <a:r>
              <a:rPr lang="en-US" sz="1900" b="1" dirty="0" err="1"/>
              <a:t>teo</a:t>
            </a:r>
            <a:r>
              <a:rPr lang="en-US" sz="1900" b="1" dirty="0"/>
              <a:t> </a:t>
            </a:r>
            <a:r>
              <a:rPr lang="en-US" sz="1900" b="1" dirty="0" err="1"/>
              <a:t>anoloany</a:t>
            </a:r>
            <a:r>
              <a:rPr lang="en-US" sz="1900" b="1" dirty="0"/>
              <a:t> (Jos. </a:t>
            </a:r>
            <a:r>
              <a:rPr lang="en-US" sz="1900" b="1" noProof="0" dirty="0"/>
              <a:t>5:13).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172051" y="5632311"/>
            <a:ext cx="68199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Nivaly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vavaka</a:t>
            </a:r>
            <a:r>
              <a:rPr lang="en-US" sz="1900" b="1" dirty="0"/>
              <a:t>. </a:t>
            </a:r>
            <a:r>
              <a:rPr lang="en-US" sz="1900" b="1" dirty="0" err="1"/>
              <a:t>Andriamanitra</a:t>
            </a:r>
            <a:r>
              <a:rPr lang="en-US" sz="1900" b="1" dirty="0"/>
              <a:t> </a:t>
            </a:r>
            <a:r>
              <a:rPr lang="en-US" sz="1900" b="1" dirty="0" err="1"/>
              <a:t>mihitsy</a:t>
            </a:r>
            <a:r>
              <a:rPr lang="en-US" sz="1900" b="1" dirty="0"/>
              <a:t> no </a:t>
            </a:r>
            <a:r>
              <a:rPr lang="en-US" sz="1900" b="1" dirty="0" err="1"/>
              <a:t>nitarika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fibaikoana</a:t>
            </a:r>
            <a:r>
              <a:rPr lang="en-US" sz="1900" b="1" dirty="0"/>
              <a:t>, ho </a:t>
            </a:r>
            <a:r>
              <a:rPr lang="en-US" sz="1900" b="1" dirty="0" err="1"/>
              <a:t>fanamaivanana</a:t>
            </a:r>
            <a:r>
              <a:rPr lang="en-US" sz="1900" b="1" dirty="0"/>
              <a:t> </a:t>
            </a:r>
            <a:r>
              <a:rPr lang="en-US" sz="1900" b="1" dirty="0" err="1"/>
              <a:t>an’i</a:t>
            </a:r>
            <a:r>
              <a:rPr lang="en-US" sz="1900" b="1" dirty="0"/>
              <a:t> </a:t>
            </a:r>
            <a:r>
              <a:rPr lang="en-US" sz="1900" b="1" dirty="0" err="1"/>
              <a:t>Josoa</a:t>
            </a:r>
            <a:r>
              <a:rPr lang="en-US" sz="1900" b="1" dirty="0"/>
              <a:t>. </a:t>
            </a:r>
            <a:r>
              <a:rPr lang="en-US" sz="1900" b="1" dirty="0" err="1"/>
              <a:t>Amin’ny</a:t>
            </a:r>
            <a:r>
              <a:rPr lang="en-US" sz="1900" b="1" dirty="0"/>
              <a:t> </a:t>
            </a:r>
            <a:r>
              <a:rPr lang="en-US" sz="1900" b="1" dirty="0" err="1"/>
              <a:t>maha-komandy</a:t>
            </a:r>
            <a:r>
              <a:rPr lang="en-US" sz="1900" b="1" dirty="0"/>
              <a:t> </a:t>
            </a:r>
            <a:r>
              <a:rPr lang="en-US" sz="1900" b="1" dirty="0" err="1"/>
              <a:t>hita</a:t>
            </a:r>
            <a:r>
              <a:rPr lang="en-US" sz="1900" b="1" dirty="0"/>
              <a:t> </a:t>
            </a:r>
            <a:r>
              <a:rPr lang="en-US" sz="1900" b="1" dirty="0" err="1"/>
              <a:t>maso</a:t>
            </a:r>
            <a:r>
              <a:rPr lang="en-US" sz="1900" b="1" dirty="0"/>
              <a:t> </a:t>
            </a:r>
            <a:r>
              <a:rPr lang="en-US" sz="1900" b="1" dirty="0" err="1"/>
              <a:t>an’ny</a:t>
            </a:r>
            <a:r>
              <a:rPr lang="en-US" sz="1900" b="1" dirty="0"/>
              <a:t> </a:t>
            </a:r>
            <a:r>
              <a:rPr lang="en-US" sz="1900" b="1" dirty="0" err="1"/>
              <a:t>Isiraely</a:t>
            </a:r>
            <a:r>
              <a:rPr lang="en-US" sz="1900" b="1" dirty="0"/>
              <a:t> </a:t>
            </a:r>
            <a:r>
              <a:rPr lang="en-US" sz="1900" b="1" dirty="0" err="1"/>
              <a:t>an'i</a:t>
            </a:r>
            <a:r>
              <a:rPr lang="en-US" sz="1900" b="1" dirty="0"/>
              <a:t> </a:t>
            </a:r>
            <a:r>
              <a:rPr lang="en-US" sz="1900" b="1" dirty="0" err="1"/>
              <a:t>Josoa</a:t>
            </a:r>
            <a:r>
              <a:rPr lang="en-US" sz="1900" b="1" dirty="0"/>
              <a:t>, </a:t>
            </a:r>
            <a:r>
              <a:rPr lang="en-US" sz="1900" b="1" dirty="0" err="1"/>
              <a:t>dia</a:t>
            </a:r>
            <a:r>
              <a:rPr lang="en-US" sz="1900" b="1" dirty="0"/>
              <a:t> </a:t>
            </a:r>
            <a:r>
              <a:rPr lang="en-US" sz="1900" b="1" dirty="0" err="1"/>
              <a:t>nanaraka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baikon’ilay</a:t>
            </a:r>
            <a:r>
              <a:rPr lang="en-US" sz="1900" b="1" dirty="0"/>
              <a:t> </a:t>
            </a:r>
            <a:r>
              <a:rPr lang="en-US" sz="1900" b="1" dirty="0" err="1"/>
              <a:t>tena</a:t>
            </a:r>
            <a:r>
              <a:rPr lang="en-US" sz="1900" b="1" dirty="0"/>
              <a:t> </a:t>
            </a:r>
            <a:r>
              <a:rPr lang="en-US" sz="1900" b="1" dirty="0" err="1"/>
              <a:t>Komandy</a:t>
            </a:r>
            <a:r>
              <a:rPr lang="en-US" sz="1900" b="1" dirty="0"/>
              <a:t> </a:t>
            </a:r>
            <a:r>
              <a:rPr lang="en-US" sz="1900" b="1" dirty="0" err="1"/>
              <a:t>lehibe</a:t>
            </a:r>
            <a:r>
              <a:rPr lang="en-US" sz="1900" b="1" dirty="0"/>
              <a:t> </a:t>
            </a:r>
            <a:r>
              <a:rPr lang="en-US" sz="1900" b="1" dirty="0" err="1"/>
              <a:t>izy</a:t>
            </a:r>
            <a:r>
              <a:rPr lang="en-US" sz="1900" b="1" dirty="0"/>
              <a:t>: </a:t>
            </a:r>
            <a:r>
              <a:rPr lang="en-US" sz="1900" b="1" dirty="0" err="1"/>
              <a:t>Andriamanitra</a:t>
            </a:r>
            <a:r>
              <a:rPr lang="en-US" sz="1900" b="1" dirty="0"/>
              <a:t>.</a:t>
            </a:r>
            <a:endParaRPr lang="en-US" sz="19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172052" y="4743083"/>
            <a:ext cx="681989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Tamin’ny</a:t>
            </a:r>
            <a:r>
              <a:rPr lang="en-US" sz="1900" b="1" dirty="0"/>
              <a:t> </a:t>
            </a:r>
            <a:r>
              <a:rPr lang="en-US" sz="1900" b="1" dirty="0" err="1"/>
              <a:t>fangatahany</a:t>
            </a:r>
            <a:r>
              <a:rPr lang="en-US" sz="1900" b="1" dirty="0"/>
              <a:t> </a:t>
            </a:r>
            <a:r>
              <a:rPr lang="en-US" sz="1900" b="1" dirty="0" err="1"/>
              <a:t>fiankohofana</a:t>
            </a:r>
            <a:r>
              <a:rPr lang="en-US" sz="1900" b="1" dirty="0"/>
              <a:t> no </a:t>
            </a:r>
            <a:r>
              <a:rPr lang="en-US" sz="1900" b="1" dirty="0" err="1"/>
              <a:t>nanehoany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tenany</a:t>
            </a:r>
            <a:r>
              <a:rPr lang="en-US" sz="1900" b="1" dirty="0"/>
              <a:t> ho </a:t>
            </a:r>
            <a:r>
              <a:rPr lang="en-US" sz="1900" b="1" dirty="0" err="1"/>
              <a:t>Andriamanitra</a:t>
            </a:r>
            <a:r>
              <a:rPr lang="en-US" sz="1900" b="1" dirty="0"/>
              <a:t>, </a:t>
            </a:r>
            <a:r>
              <a:rPr lang="en-US" sz="1900" b="1" dirty="0" err="1"/>
              <a:t>dia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</a:t>
            </a:r>
            <a:r>
              <a:rPr lang="en-US" sz="1900" b="1" dirty="0" err="1"/>
              <a:t>Jesosy</a:t>
            </a:r>
            <a:r>
              <a:rPr lang="en-US" sz="1900" b="1" dirty="0"/>
              <a:t> — </a:t>
            </a:r>
            <a:r>
              <a:rPr lang="en-US" sz="1900" b="1" dirty="0" err="1"/>
              <a:t>fantatra</a:t>
            </a:r>
            <a:r>
              <a:rPr lang="en-US" sz="1900" b="1" dirty="0"/>
              <a:t> </a:t>
            </a:r>
            <a:r>
              <a:rPr lang="en-US" sz="1900" b="1" dirty="0" err="1"/>
              <a:t>amin’ny</a:t>
            </a:r>
            <a:r>
              <a:rPr lang="en-US" sz="1900" b="1" dirty="0"/>
              <a:t> </a:t>
            </a:r>
            <a:r>
              <a:rPr lang="en-US" sz="1900" b="1" dirty="0" err="1"/>
              <a:t>anarana</a:t>
            </a:r>
            <a:r>
              <a:rPr lang="en-US" sz="1900" b="1" dirty="0"/>
              <a:t> hoe Mikaela </a:t>
            </a:r>
            <a:r>
              <a:rPr lang="en-US" sz="1900" b="1" dirty="0" err="1"/>
              <a:t>ao</a:t>
            </a:r>
            <a:r>
              <a:rPr lang="en-US" sz="1900" b="1" dirty="0"/>
              <a:t> </a:t>
            </a:r>
            <a:r>
              <a:rPr lang="en-US" sz="1900" b="1" dirty="0" err="1"/>
              <a:t>amin’ny</a:t>
            </a:r>
            <a:r>
              <a:rPr lang="en-US" sz="1900" b="1" dirty="0"/>
              <a:t> </a:t>
            </a:r>
            <a:r>
              <a:rPr lang="en-US" sz="1900" b="1" dirty="0" err="1"/>
              <a:t>bokin’i</a:t>
            </a:r>
            <a:r>
              <a:rPr lang="en-US" sz="1900" b="1" dirty="0"/>
              <a:t> Daniela (Jos. </a:t>
            </a:r>
            <a:r>
              <a:rPr lang="en-US" sz="1900" b="1" noProof="0" dirty="0"/>
              <a:t>5:15; Dan. 12:1).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172051" y="3853855"/>
            <a:ext cx="692161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Rehefa</a:t>
            </a:r>
            <a:r>
              <a:rPr lang="en-US" sz="1900" b="1" dirty="0"/>
              <a:t> </a:t>
            </a:r>
            <a:r>
              <a:rPr lang="en-US" sz="1900" b="1" dirty="0" err="1"/>
              <a:t>nanontanian’i</a:t>
            </a:r>
            <a:r>
              <a:rPr lang="en-US" sz="1900" b="1" dirty="0"/>
              <a:t> </a:t>
            </a:r>
            <a:r>
              <a:rPr lang="en-US" sz="1900" b="1" dirty="0" err="1"/>
              <a:t>Josoa</a:t>
            </a:r>
            <a:r>
              <a:rPr lang="en-US" sz="1900" b="1" dirty="0"/>
              <a:t> io </a:t>
            </a:r>
            <a:r>
              <a:rPr lang="en-US" sz="1900" b="1" dirty="0" err="1"/>
              <a:t>lehilahy</a:t>
            </a:r>
            <a:r>
              <a:rPr lang="en-US" sz="1900" b="1" dirty="0"/>
              <a:t> io, </a:t>
            </a:r>
            <a:r>
              <a:rPr lang="en-US" sz="1900" b="1" dirty="0" err="1"/>
              <a:t>dia</a:t>
            </a:r>
            <a:r>
              <a:rPr lang="en-US" sz="1900" b="1" dirty="0"/>
              <a:t> </a:t>
            </a:r>
            <a:r>
              <a:rPr lang="en-US" sz="1900" b="1" dirty="0" err="1"/>
              <a:t>nanda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fananany</a:t>
            </a:r>
            <a:r>
              <a:rPr lang="en-US" sz="1900" b="1" dirty="0"/>
              <a:t> </a:t>
            </a:r>
            <a:r>
              <a:rPr lang="en-US" sz="1900" b="1" dirty="0" err="1"/>
              <a:t>firaisany</a:t>
            </a:r>
            <a:r>
              <a:rPr lang="en-US" sz="1900" b="1" dirty="0"/>
              <a:t> </a:t>
            </a:r>
            <a:r>
              <a:rPr lang="en-US" sz="1900" b="1" dirty="0" err="1"/>
              <a:t>amin’ny</a:t>
            </a:r>
            <a:r>
              <a:rPr lang="en-US" sz="1900" b="1" dirty="0"/>
              <a:t> </a:t>
            </a:r>
            <a:r>
              <a:rPr lang="en-US" sz="1900" b="1" dirty="0" err="1"/>
              <a:t>tafika</a:t>
            </a:r>
            <a:r>
              <a:rPr lang="en-US" sz="1900" b="1" dirty="0"/>
              <a:t> </a:t>
            </a:r>
            <a:r>
              <a:rPr lang="en-US" sz="1900" b="1" dirty="0" err="1"/>
              <a:t>eto</a:t>
            </a:r>
            <a:r>
              <a:rPr lang="en-US" sz="1900" b="1" dirty="0"/>
              <a:t> an-</a:t>
            </a:r>
            <a:r>
              <a:rPr lang="en-US" sz="1900" b="1" dirty="0" err="1"/>
              <a:t>tany</a:t>
            </a:r>
            <a:r>
              <a:rPr lang="en-US" sz="1900" b="1" dirty="0"/>
              <a:t> </a:t>
            </a:r>
            <a:r>
              <a:rPr lang="en-US" sz="1900" b="1" dirty="0" err="1"/>
              <a:t>Izy</a:t>
            </a:r>
            <a:r>
              <a:rPr lang="en-US" sz="1900" b="1" dirty="0"/>
              <a:t>. </a:t>
            </a:r>
            <a:r>
              <a:rPr lang="en-US" sz="1900" b="1" dirty="0" err="1"/>
              <a:t>Izy</a:t>
            </a:r>
            <a:r>
              <a:rPr lang="en-US" sz="1900" b="1" dirty="0"/>
              <a:t> no </a:t>
            </a:r>
            <a:r>
              <a:rPr lang="en-US" sz="1900" b="1" dirty="0" err="1"/>
              <a:t>Komandin’ny</a:t>
            </a:r>
            <a:r>
              <a:rPr lang="en-US" sz="1900" b="1" dirty="0"/>
              <a:t> </a:t>
            </a:r>
            <a:r>
              <a:rPr lang="en-US" sz="1900" b="1" dirty="0" err="1"/>
              <a:t>miaramilan’Andriamanitra</a:t>
            </a:r>
            <a:r>
              <a:rPr lang="en-US" sz="1900" b="1" dirty="0"/>
              <a:t> (Jos. </a:t>
            </a:r>
            <a:r>
              <a:rPr lang="en-US" sz="1900" b="1" noProof="0" dirty="0"/>
              <a:t>5:14).</a:t>
            </a: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NY ANDRIANAN'NY TAFIKY NY RATSY </a:t>
            </a:r>
            <a:endParaRPr lang="en-US" sz="4000" b="1" noProof="0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bg2">
                    <a:lumMod val="2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580549"/>
            <a:ext cx="8738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Endrey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latsaka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danitra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fitarik'andro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zanaky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maraina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voakapa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hianjera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mpandripaka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firenena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Isaia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131056" y="1392062"/>
            <a:ext cx="898823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lazaina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nanangana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Teraka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andriana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kerobima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ambony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indrindra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anilan’Andriamanitra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mitsangatsangana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amin'ny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vato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mirehitra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sarobidy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lafatra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(Ezek. 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28:12-15).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2058" y="3137836"/>
            <a:ext cx="2823754" cy="3603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3137835"/>
            <a:ext cx="2884775" cy="360342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093934" y="3093511"/>
            <a:ext cx="3637947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nahomby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fikomiany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latsaka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izao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tontolo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rehetra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izao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nanomboka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Tokana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ihany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tanjon'i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anjeliny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rehefa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nahazo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hanakana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fikasan’Andriamanitra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hamonjy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taranak’olombelona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9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093934" y="2223902"/>
            <a:ext cx="893805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Nomena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safidy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malalaka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toy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voary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manan-tsaina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rehetra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noforonin’Andriamanitra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Losifera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saingy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nanapa-kevitra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hikomy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haka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fiandrianan’Andriamanitra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14:12-14).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093934" y="5771764"/>
            <a:ext cx="350158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Ady manan-danja amin'io fifanandrinana io ny fahazoana an’i Kanana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MPIADY MAHERY INDRINDRA </a:t>
            </a:r>
            <a:endParaRPr lang="en-US" sz="44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“JEHOVAH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mpiady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mahery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JEHOVAH no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anarany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Eksodosy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Andriamanitra</a:t>
            </a:r>
            <a:r>
              <a:rPr lang="en-US" sz="2000" b="1" dirty="0"/>
              <a:t> </a:t>
            </a:r>
            <a:r>
              <a:rPr lang="en-US" sz="2000" b="1" dirty="0" err="1"/>
              <a:t>mihitsy</a:t>
            </a:r>
            <a:r>
              <a:rPr lang="en-US" sz="2000" b="1" dirty="0"/>
              <a:t> no </a:t>
            </a:r>
            <a:r>
              <a:rPr lang="en-US" sz="2000" b="1" dirty="0" err="1"/>
              <a:t>aseho</a:t>
            </a:r>
            <a:r>
              <a:rPr lang="en-US" sz="2000" b="1" dirty="0"/>
              <a:t> ho “</a:t>
            </a:r>
            <a:r>
              <a:rPr lang="en-US" sz="2000" b="1" dirty="0" err="1"/>
              <a:t>mpiady</a:t>
            </a:r>
            <a:r>
              <a:rPr lang="en-US" sz="2000" b="1" dirty="0"/>
              <a:t> </a:t>
            </a:r>
            <a:r>
              <a:rPr lang="en-US" sz="2000" b="1" dirty="0" err="1"/>
              <a:t>mahery</a:t>
            </a:r>
            <a:r>
              <a:rPr lang="en-US" sz="2000" b="1" dirty="0"/>
              <a:t>”, </a:t>
            </a:r>
            <a:r>
              <a:rPr lang="en-US" sz="2000" b="1" dirty="0" err="1"/>
              <a:t>ilay</a:t>
            </a:r>
            <a:r>
              <a:rPr lang="en-US" sz="2000" b="1" dirty="0"/>
              <a:t> </a:t>
            </a:r>
            <a:r>
              <a:rPr lang="en-US" sz="2000" b="1" dirty="0" err="1"/>
              <a:t>mpiady</a:t>
            </a:r>
            <a:r>
              <a:rPr lang="en-US" sz="2000" b="1" dirty="0"/>
              <a:t> </a:t>
            </a:r>
            <a:r>
              <a:rPr lang="en-US" sz="2000" b="1" dirty="0" err="1"/>
              <a:t>mahery</a:t>
            </a:r>
            <a:r>
              <a:rPr lang="en-US" sz="2000" b="1" dirty="0"/>
              <a:t> </a:t>
            </a:r>
            <a:r>
              <a:rPr lang="en-US" sz="2000" b="1" dirty="0" err="1"/>
              <a:t>indrindra</a:t>
            </a:r>
            <a:r>
              <a:rPr lang="en-US" sz="2000" b="1" dirty="0"/>
              <a:t> </a:t>
            </a:r>
            <a:r>
              <a:rPr lang="en-US" sz="2000" b="1" dirty="0" err="1"/>
              <a:t>amin’ny</a:t>
            </a:r>
            <a:r>
              <a:rPr lang="en-US" sz="2000" b="1" dirty="0"/>
              <a:t> </a:t>
            </a:r>
            <a:r>
              <a:rPr lang="en-US" sz="2000" b="1" dirty="0" err="1"/>
              <a:t>ady</a:t>
            </a:r>
            <a:r>
              <a:rPr lang="en-US" sz="2000" b="1" dirty="0"/>
              <a:t> (</a:t>
            </a:r>
            <a:r>
              <a:rPr lang="en-US" sz="2000" b="1" dirty="0" err="1"/>
              <a:t>Eks</a:t>
            </a:r>
            <a:r>
              <a:rPr lang="en-US" sz="2000" b="1" dirty="0"/>
              <a:t>. 15:3; Sal. </a:t>
            </a:r>
            <a:r>
              <a:rPr lang="en-US" sz="2000" b="1" noProof="0" dirty="0"/>
              <a:t>24:8).</a:t>
            </a: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811546" y="3848100"/>
            <a:ext cx="3246953" cy="2894766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18805" y="2779273"/>
            <a:ext cx="45701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Fikasan'Andriamanitra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hamongotra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faharatsiana</a:t>
            </a:r>
            <a:r>
              <a:rPr lang="en-US" sz="2000" b="1" dirty="0"/>
              <a:t> </a:t>
            </a:r>
            <a:r>
              <a:rPr lang="en-US" sz="2000" b="1" dirty="0" err="1"/>
              <a:t>eto</a:t>
            </a:r>
            <a:r>
              <a:rPr lang="en-US" sz="2000" b="1" dirty="0"/>
              <a:t> an-</a:t>
            </a:r>
            <a:r>
              <a:rPr lang="en-US" sz="2000" b="1" dirty="0" err="1"/>
              <a:t>tany</a:t>
            </a:r>
            <a:r>
              <a:rPr lang="en-US" sz="2000" b="1" dirty="0"/>
              <a:t>. </a:t>
            </a:r>
            <a:r>
              <a:rPr lang="en-US" sz="2000" b="1" dirty="0" err="1"/>
              <a:t>Noho</a:t>
            </a:r>
            <a:r>
              <a:rPr lang="en-US" sz="2000" b="1" dirty="0"/>
              <a:t> </a:t>
            </a:r>
            <a:r>
              <a:rPr lang="en-US" sz="2000" b="1" dirty="0" err="1"/>
              <a:t>izany</a:t>
            </a:r>
            <a:r>
              <a:rPr lang="en-US" sz="2000" b="1" dirty="0"/>
              <a:t>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noroahiny</a:t>
            </a:r>
            <a:r>
              <a:rPr lang="en-US" sz="2000" b="1" dirty="0"/>
              <a:t> </a:t>
            </a:r>
            <a:r>
              <a:rPr lang="en-US" sz="2000" b="1" dirty="0" err="1"/>
              <a:t>niala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 </a:t>
            </a:r>
            <a:r>
              <a:rPr lang="en-US" sz="2000" b="1" dirty="0" err="1"/>
              <a:t>Kanana</a:t>
            </a:r>
            <a:r>
              <a:rPr lang="en-US" sz="2000" b="1" dirty="0"/>
              <a:t> </a:t>
            </a:r>
            <a:r>
              <a:rPr lang="en-US" sz="2000" b="1" dirty="0" err="1"/>
              <a:t>ireo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nifidy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hiandany</a:t>
            </a:r>
            <a:r>
              <a:rPr lang="en-US" sz="2000" b="1" dirty="0"/>
              <a:t> </a:t>
            </a:r>
            <a:r>
              <a:rPr lang="en-US" sz="2000" b="1" dirty="0" err="1"/>
              <a:t>amin’i</a:t>
            </a:r>
            <a:r>
              <a:rPr lang="en-US" sz="2000" b="1" dirty="0"/>
              <a:t> </a:t>
            </a:r>
            <a:r>
              <a:rPr lang="en-US" sz="2000" b="1" dirty="0" err="1"/>
              <a:t>Satana</a:t>
            </a:r>
            <a:r>
              <a:rPr lang="en-US" sz="2000" b="1" dirty="0"/>
              <a:t>, </a:t>
            </a:r>
            <a:r>
              <a:rPr lang="en-US" sz="2000" b="1" dirty="0" err="1"/>
              <a:t>ary</a:t>
            </a:r>
            <a:r>
              <a:rPr lang="en-US" sz="2000" b="1" dirty="0"/>
              <a:t> </a:t>
            </a:r>
            <a:r>
              <a:rPr lang="en-US" sz="2000" b="1" dirty="0" err="1"/>
              <a:t>nomeny</a:t>
            </a:r>
            <a:r>
              <a:rPr lang="en-US" sz="2000" b="1" dirty="0"/>
              <a:t> ho </a:t>
            </a:r>
            <a:r>
              <a:rPr lang="en-US" sz="2000" b="1" dirty="0" err="1"/>
              <a:t>an’ny</a:t>
            </a:r>
            <a:r>
              <a:rPr lang="en-US" sz="2000" b="1" dirty="0"/>
              <a:t> </a:t>
            </a:r>
            <a:r>
              <a:rPr lang="en-US" sz="2000" b="1" dirty="0" err="1"/>
              <a:t>olona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niandany</a:t>
            </a:r>
            <a:r>
              <a:rPr lang="en-US" sz="2000" b="1" dirty="0"/>
              <a:t> </a:t>
            </a:r>
            <a:r>
              <a:rPr lang="en-US" sz="2000" b="1" dirty="0" err="1"/>
              <a:t>Aminy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tany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64238" y="1768197"/>
            <a:ext cx="93560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Saingy</a:t>
            </a:r>
            <a:r>
              <a:rPr lang="en-US" sz="2000" b="1" dirty="0"/>
              <a:t>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miady</a:t>
            </a:r>
            <a:r>
              <a:rPr lang="en-US" sz="2000" b="1" dirty="0"/>
              <a:t> </a:t>
            </a:r>
            <a:r>
              <a:rPr lang="en-US" sz="2000" b="1" dirty="0" err="1"/>
              <a:t>amin’ny</a:t>
            </a:r>
            <a:r>
              <a:rPr lang="en-US" sz="2000" b="1" dirty="0"/>
              <a:t> </a:t>
            </a:r>
            <a:r>
              <a:rPr lang="en-US" sz="2000" b="1" dirty="0" err="1"/>
              <a:t>olombelona</a:t>
            </a:r>
            <a:r>
              <a:rPr lang="en-US" sz="2000" b="1" dirty="0"/>
              <a:t> </a:t>
            </a:r>
            <a:r>
              <a:rPr lang="en-US" sz="2000" b="1" dirty="0" err="1"/>
              <a:t>Andriamanitra</a:t>
            </a:r>
            <a:r>
              <a:rPr lang="en-US" sz="2000" b="1" dirty="0"/>
              <a:t>, fa </a:t>
            </a:r>
            <a:r>
              <a:rPr lang="en-US" sz="2000" b="1" dirty="0" err="1"/>
              <a:t>amin’ireo</a:t>
            </a:r>
            <a:r>
              <a:rPr lang="en-US" sz="2000" b="1" dirty="0"/>
              <a:t> </a:t>
            </a:r>
            <a:r>
              <a:rPr lang="en-US" sz="2000" b="1" dirty="0" err="1"/>
              <a:t>hery</a:t>
            </a:r>
            <a:r>
              <a:rPr lang="en-US" sz="2000" b="1" dirty="0"/>
              <a:t> </a:t>
            </a:r>
            <a:r>
              <a:rPr lang="en-US" sz="2000" b="1" dirty="0" err="1"/>
              <a:t>ara-panahy</a:t>
            </a:r>
            <a:r>
              <a:rPr lang="en-US" sz="2000" b="1" dirty="0"/>
              <a:t> </a:t>
            </a:r>
            <a:r>
              <a:rPr lang="en-US" sz="2000" b="1" dirty="0" err="1"/>
              <a:t>izay</a:t>
            </a:r>
            <a:r>
              <a:rPr lang="en-US" sz="2000" b="1" dirty="0"/>
              <a:t> </a:t>
            </a:r>
            <a:r>
              <a:rPr lang="en-US" sz="2000" b="1" dirty="0" err="1"/>
              <a:t>ifikirany</a:t>
            </a:r>
            <a:r>
              <a:rPr lang="en-US" sz="2000" b="1" dirty="0"/>
              <a:t>. </a:t>
            </a:r>
            <a:r>
              <a:rPr lang="en-US" sz="2000" b="1" dirty="0" err="1"/>
              <a:t>Noho</a:t>
            </a:r>
            <a:r>
              <a:rPr lang="en-US" sz="2000" b="1" dirty="0"/>
              <a:t> </a:t>
            </a:r>
            <a:r>
              <a:rPr lang="en-US" sz="2000" b="1" dirty="0" err="1"/>
              <a:t>izany</a:t>
            </a:r>
            <a:r>
              <a:rPr lang="en-US" sz="2000" b="1" dirty="0"/>
              <a:t>,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maneho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ady</a:t>
            </a:r>
            <a:r>
              <a:rPr lang="en-US" sz="2000" b="1" dirty="0"/>
              <a:t> </a:t>
            </a:r>
            <a:r>
              <a:rPr lang="en-US" sz="2000" b="1" dirty="0" err="1"/>
              <a:t>amin’ireo</a:t>
            </a:r>
            <a:r>
              <a:rPr lang="en-US" sz="2000" b="1" dirty="0"/>
              <a:t> </a:t>
            </a:r>
            <a:r>
              <a:rPr lang="en-US" sz="2000" b="1" dirty="0" err="1"/>
              <a:t>andriamanitr’i</a:t>
            </a:r>
            <a:r>
              <a:rPr lang="en-US" sz="2000" b="1" dirty="0"/>
              <a:t> </a:t>
            </a:r>
            <a:r>
              <a:rPr lang="en-US" sz="2000" b="1" dirty="0" err="1"/>
              <a:t>Egypta</a:t>
            </a:r>
            <a:r>
              <a:rPr lang="en-US" sz="2000" b="1" dirty="0"/>
              <a:t>, </a:t>
            </a:r>
            <a:r>
              <a:rPr lang="en-US" sz="2000" b="1" dirty="0" err="1"/>
              <a:t>izany</a:t>
            </a:r>
            <a:r>
              <a:rPr lang="en-US" sz="2000" b="1" dirty="0"/>
              <a:t> hoe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demonia</a:t>
            </a:r>
            <a:r>
              <a:rPr lang="en-US" sz="2000" b="1" dirty="0"/>
              <a:t>,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loza</a:t>
            </a:r>
            <a:r>
              <a:rPr lang="en-US" sz="2000" b="1" dirty="0"/>
              <a:t> </a:t>
            </a:r>
            <a:r>
              <a:rPr lang="en-US" sz="2000" b="1" dirty="0" err="1"/>
              <a:t>folo</a:t>
            </a:r>
            <a:r>
              <a:rPr lang="en-US" sz="2000" b="1" dirty="0"/>
              <a:t> (</a:t>
            </a:r>
            <a:r>
              <a:rPr lang="en-US" sz="2000" b="1" dirty="0" err="1"/>
              <a:t>Eks</a:t>
            </a:r>
            <a:r>
              <a:rPr lang="en-US" sz="2000" b="1" dirty="0"/>
              <a:t>. 12:12; </a:t>
            </a:r>
            <a:r>
              <a:rPr lang="en-US" sz="2000" b="1" dirty="0" err="1"/>
              <a:t>Deot</a:t>
            </a:r>
            <a:r>
              <a:rPr lang="en-US" sz="2000" b="1" dirty="0"/>
              <a:t>. </a:t>
            </a:r>
            <a:r>
              <a:rPr lang="en-US" sz="2000" b="1" noProof="0" dirty="0"/>
              <a:t>32:17).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18805" y="4649629"/>
            <a:ext cx="479274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Mbola</a:t>
            </a:r>
            <a:r>
              <a:rPr lang="en-US" sz="2000" b="1" dirty="0"/>
              <a:t> </a:t>
            </a:r>
            <a:r>
              <a:rPr lang="en-US" sz="2000" b="1" dirty="0" err="1"/>
              <a:t>mitohy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ady</a:t>
            </a:r>
            <a:r>
              <a:rPr lang="en-US" sz="2000" b="1" dirty="0"/>
              <a:t> </a:t>
            </a:r>
            <a:r>
              <a:rPr lang="en-US" sz="2000" b="1" dirty="0" err="1"/>
              <a:t>ankehitriny</a:t>
            </a:r>
            <a:r>
              <a:rPr lang="en-US" sz="2000" b="1" dirty="0"/>
              <a:t>, fa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ady</a:t>
            </a:r>
            <a:r>
              <a:rPr lang="en-US" sz="2000" b="1" dirty="0"/>
              <a:t> </a:t>
            </a:r>
            <a:r>
              <a:rPr lang="en-US" sz="2000" b="1" dirty="0" err="1"/>
              <a:t>tany</a:t>
            </a:r>
            <a:r>
              <a:rPr lang="en-US" sz="2000" b="1" dirty="0"/>
              <a:t> </a:t>
            </a:r>
            <a:r>
              <a:rPr lang="en-US" sz="2000" b="1" dirty="0" err="1"/>
              <a:t>intsony</a:t>
            </a:r>
            <a:r>
              <a:rPr lang="en-US" sz="2000" b="1" dirty="0"/>
              <a:t>. Ho </a:t>
            </a:r>
            <a:r>
              <a:rPr lang="en-US" sz="2000" b="1" dirty="0" err="1"/>
              <a:t>an'ny</a:t>
            </a:r>
            <a:r>
              <a:rPr lang="en-US" sz="2000" b="1" dirty="0"/>
              <a:t> </a:t>
            </a:r>
            <a:r>
              <a:rPr lang="en-US" sz="2000" b="1" dirty="0" err="1"/>
              <a:t>fianakaviana</a:t>
            </a:r>
            <a:r>
              <a:rPr lang="en-US" sz="2000" b="1" dirty="0"/>
              <a:t> </a:t>
            </a:r>
            <a:r>
              <a:rPr lang="en-US" sz="2000" b="1" dirty="0" err="1"/>
              <a:t>tsirairay</a:t>
            </a:r>
            <a:r>
              <a:rPr lang="en-US" sz="2000" b="1" dirty="0"/>
              <a:t>, ho </a:t>
            </a:r>
            <a:r>
              <a:rPr lang="en-US" sz="2000" b="1" dirty="0" err="1"/>
              <a:t>an'ny</a:t>
            </a:r>
            <a:r>
              <a:rPr lang="en-US" sz="2000" b="1" dirty="0"/>
              <a:t> </a:t>
            </a:r>
            <a:r>
              <a:rPr lang="en-US" sz="2000" b="1" dirty="0" err="1"/>
              <a:t>tsirairay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ady</a:t>
            </a:r>
            <a:r>
              <a:rPr lang="en-US" sz="2000" b="1" dirty="0"/>
              <a:t>.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misy</a:t>
            </a:r>
            <a:r>
              <a:rPr lang="en-US" sz="2000" b="1" dirty="0"/>
              <a:t> </a:t>
            </a:r>
            <a:r>
              <a:rPr lang="en-US" sz="2000" b="1" dirty="0" err="1"/>
              <a:t>izany</a:t>
            </a:r>
            <a:r>
              <a:rPr lang="en-US" sz="2000" b="1" dirty="0"/>
              <a:t>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momba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atsy</a:t>
            </a:r>
            <a:r>
              <a:rPr lang="en-US" sz="2000" b="1" dirty="0"/>
              <a:t> no </a:t>
            </a:r>
            <a:r>
              <a:rPr lang="en-US" sz="2000" b="1" dirty="0" err="1"/>
              <a:t>tsy</a:t>
            </a:r>
            <a:r>
              <a:rPr lang="en-US" sz="2000" b="1" dirty="0"/>
              <a:t> </a:t>
            </a:r>
            <a:r>
              <a:rPr lang="en-US" sz="2000" b="1" dirty="0" err="1"/>
              <a:t>momba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aroa</a:t>
            </a:r>
            <a:r>
              <a:rPr lang="en-US" sz="2000" b="1" dirty="0"/>
              <a:t> </a:t>
            </a:r>
            <a:r>
              <a:rPr lang="en-US" sz="2000" b="1" dirty="0" err="1"/>
              <a:t>izany</a:t>
            </a:r>
            <a:r>
              <a:rPr lang="en-US" sz="2000" b="1" dirty="0"/>
              <a:t>. Na </a:t>
            </a:r>
            <a:r>
              <a:rPr lang="en-US" sz="2000" b="1" dirty="0" err="1"/>
              <a:t>isika</a:t>
            </a:r>
            <a:r>
              <a:rPr lang="en-US" sz="2000" b="1" dirty="0"/>
              <a:t> </a:t>
            </a:r>
            <a:r>
              <a:rPr lang="en-US" sz="2000" b="1" dirty="0" err="1"/>
              <a:t>miandany</a:t>
            </a:r>
            <a:r>
              <a:rPr lang="en-US" sz="2000" b="1" dirty="0"/>
              <a:t> </a:t>
            </a:r>
            <a:r>
              <a:rPr lang="en-US" sz="2000" b="1" dirty="0" err="1"/>
              <a:t>amin’Andriamanitra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amin’ny</a:t>
            </a:r>
            <a:r>
              <a:rPr lang="en-US" sz="2000" b="1" dirty="0"/>
              <a:t> </a:t>
            </a:r>
            <a:r>
              <a:rPr lang="en-US" sz="2000" b="1" dirty="0" err="1"/>
              <a:t>fahavalo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3093070"/>
            <a:ext cx="5757862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NY PAIK'ADY 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JEHOVAH MIADY HO ANTSIKA </a:t>
            </a:r>
            <a:endParaRPr lang="en-US" sz="44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8E459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Jehovah hiady ho anareo, fa ianareo kosa hangina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Eksodosy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3" y="2072074"/>
            <a:ext cx="35297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Ny </a:t>
            </a:r>
            <a:r>
              <a:rPr lang="en-US" sz="1900" b="1" dirty="0" err="1"/>
              <a:t>drafitr’Andriamanitra</a:t>
            </a:r>
            <a:r>
              <a:rPr lang="en-US" sz="1900" b="1" dirty="0"/>
              <a:t> </a:t>
            </a:r>
            <a:r>
              <a:rPr lang="en-US" sz="1900" b="1" dirty="0" err="1"/>
              <a:t>tany</a:t>
            </a:r>
            <a:r>
              <a:rPr lang="en-US" sz="1900" b="1" dirty="0"/>
              <a:t> am-</a:t>
            </a:r>
            <a:r>
              <a:rPr lang="en-US" sz="1900" b="1" dirty="0" err="1"/>
              <a:t>boalohany</a:t>
            </a:r>
            <a:r>
              <a:rPr lang="en-US" sz="1900" b="1" dirty="0"/>
              <a:t> </a:t>
            </a:r>
            <a:r>
              <a:rPr lang="en-US" sz="1900" b="1" dirty="0" err="1"/>
              <a:t>dia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hambabo</a:t>
            </a:r>
            <a:r>
              <a:rPr lang="en-US" sz="1900" b="1" dirty="0"/>
              <a:t> </a:t>
            </a:r>
            <a:r>
              <a:rPr lang="en-US" sz="1900" b="1" dirty="0" err="1"/>
              <a:t>an’i</a:t>
            </a:r>
            <a:r>
              <a:rPr lang="en-US" sz="1900" b="1" dirty="0"/>
              <a:t> </a:t>
            </a:r>
            <a:r>
              <a:rPr lang="en-US" sz="1900" b="1" dirty="0" err="1"/>
              <a:t>Kanana</a:t>
            </a:r>
            <a:r>
              <a:rPr lang="en-US" sz="1900" b="1" dirty="0"/>
              <a:t> </a:t>
            </a:r>
            <a:r>
              <a:rPr lang="en-US" sz="1900" b="1" dirty="0" err="1"/>
              <a:t>amin’ny</a:t>
            </a:r>
            <a:r>
              <a:rPr lang="en-US" sz="1900" b="1" dirty="0"/>
              <a:t> </a:t>
            </a:r>
            <a:r>
              <a:rPr lang="en-US" sz="1900" b="1" dirty="0" err="1"/>
              <a:t>fomba</a:t>
            </a:r>
            <a:r>
              <a:rPr lang="en-US" sz="1900" b="1" dirty="0"/>
              <a:t> </a:t>
            </a:r>
            <a:r>
              <a:rPr lang="en-US" sz="1900" b="1" dirty="0" err="1"/>
              <a:t>mahagaga</a:t>
            </a:r>
            <a:r>
              <a:rPr lang="en-US" sz="1900" b="1" dirty="0"/>
              <a:t>, ka </a:t>
            </a:r>
            <a:r>
              <a:rPr lang="en-US" sz="1900" b="1" dirty="0" err="1"/>
              <a:t>tsy</a:t>
            </a:r>
            <a:r>
              <a:rPr lang="en-US" sz="1900" b="1" dirty="0"/>
              <a:t> </a:t>
            </a:r>
            <a:r>
              <a:rPr lang="en-US" sz="1900" b="1" dirty="0" err="1"/>
              <a:t>mila</a:t>
            </a:r>
            <a:r>
              <a:rPr lang="en-US" sz="1900" b="1" dirty="0"/>
              <a:t> </a:t>
            </a:r>
            <a:r>
              <a:rPr lang="en-US" sz="1900" b="1" dirty="0" err="1"/>
              <a:t>miady</a:t>
            </a:r>
            <a:r>
              <a:rPr lang="en-US" sz="1900" b="1" dirty="0"/>
              <a:t> </a:t>
            </a:r>
            <a:r>
              <a:rPr lang="en-US" sz="1900" b="1" dirty="0" err="1"/>
              <a:t>akory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Isiraely</a:t>
            </a:r>
            <a:r>
              <a:rPr lang="en-US" sz="1900" b="1" dirty="0"/>
              <a:t> (</a:t>
            </a:r>
            <a:r>
              <a:rPr lang="en-US" sz="1900" b="1" dirty="0" err="1"/>
              <a:t>Eks</a:t>
            </a:r>
            <a:r>
              <a:rPr lang="en-US" sz="1900" b="1" dirty="0"/>
              <a:t>. 23:28). </a:t>
            </a:r>
            <a:r>
              <a:rPr lang="en-US" sz="1900" b="1" dirty="0" err="1"/>
              <a:t>Raha</a:t>
            </a:r>
            <a:r>
              <a:rPr lang="en-US" sz="1900" b="1" dirty="0"/>
              <a:t> </a:t>
            </a:r>
            <a:r>
              <a:rPr lang="en-US" sz="1900" b="1" dirty="0" err="1"/>
              <a:t>tsy</a:t>
            </a:r>
            <a:r>
              <a:rPr lang="en-US" sz="1900" b="1" dirty="0"/>
              <a:t> </a:t>
            </a:r>
            <a:r>
              <a:rPr lang="en-US" sz="1900" b="1" dirty="0" err="1"/>
              <a:t>noho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tsy</a:t>
            </a:r>
            <a:r>
              <a:rPr lang="en-US" sz="1900" b="1" dirty="0"/>
              <a:t> </a:t>
            </a:r>
            <a:r>
              <a:rPr lang="en-US" sz="1900" b="1" dirty="0" err="1"/>
              <a:t>finoan'izy</a:t>
            </a:r>
            <a:r>
              <a:rPr lang="en-US" sz="1900" b="1" dirty="0"/>
              <a:t> </a:t>
            </a:r>
            <a:r>
              <a:rPr lang="en-US" sz="1900" b="1" dirty="0" err="1"/>
              <a:t>ireo</a:t>
            </a:r>
            <a:r>
              <a:rPr lang="en-US" sz="1900" b="1" dirty="0"/>
              <a:t>, </a:t>
            </a:r>
            <a:r>
              <a:rPr lang="en-US" sz="1900" b="1" dirty="0" err="1"/>
              <a:t>dia</a:t>
            </a:r>
            <a:r>
              <a:rPr lang="en-US" sz="1900" b="1" dirty="0"/>
              <a:t> ho </a:t>
            </a:r>
            <a:r>
              <a:rPr lang="en-US" sz="1900" b="1" dirty="0" err="1"/>
              <a:t>nitranga</a:t>
            </a:r>
            <a:r>
              <a:rPr lang="en-US" sz="1900" b="1" dirty="0"/>
              <a:t> </a:t>
            </a:r>
            <a:r>
              <a:rPr lang="en-US" sz="1900" b="1" dirty="0" err="1"/>
              <a:t>tokoa</a:t>
            </a:r>
            <a:r>
              <a:rPr lang="en-US" sz="1900" b="1" dirty="0"/>
              <a:t> </a:t>
            </a:r>
            <a:r>
              <a:rPr lang="en-US" sz="1900" b="1" dirty="0" err="1"/>
              <a:t>izany</a:t>
            </a:r>
            <a:r>
              <a:rPr lang="en-US" sz="1900" b="1" dirty="0"/>
              <a:t>.</a:t>
            </a:r>
            <a:endParaRPr lang="en-US" sz="1900" b="1" noProof="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450373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37652" y="4626619"/>
            <a:ext cx="3529781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Mirakitra</a:t>
            </a:r>
            <a:r>
              <a:rPr lang="en-US" sz="1900" b="1" dirty="0"/>
              <a:t> </a:t>
            </a:r>
            <a:r>
              <a:rPr lang="en-US" sz="1900" b="1" dirty="0" err="1"/>
              <a:t>ohatra</a:t>
            </a:r>
            <a:r>
              <a:rPr lang="en-US" sz="1900" b="1" dirty="0"/>
              <a:t> </a:t>
            </a:r>
            <a:r>
              <a:rPr lang="en-US" sz="1900" b="1" dirty="0" err="1"/>
              <a:t>vitsivitsy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amin’izay</a:t>
            </a:r>
            <a:r>
              <a:rPr lang="en-US" sz="1900" b="1" dirty="0"/>
              <a:t> </a:t>
            </a:r>
            <a:r>
              <a:rPr lang="en-US" sz="1900" b="1" dirty="0" err="1"/>
              <a:t>azon’Andriamanitra</a:t>
            </a:r>
            <a:r>
              <a:rPr lang="en-US" sz="1900" b="1" dirty="0"/>
              <a:t> </a:t>
            </a:r>
            <a:r>
              <a:rPr lang="en-US" sz="1900" b="1" dirty="0" err="1"/>
              <a:t>atao</a:t>
            </a:r>
            <a:r>
              <a:rPr lang="en-US" sz="1900" b="1" dirty="0"/>
              <a:t> </a:t>
            </a:r>
            <a:r>
              <a:rPr lang="en-US" sz="1900" b="1" dirty="0" err="1"/>
              <a:t>hanafahana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olony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Baiboly</a:t>
            </a:r>
            <a:r>
              <a:rPr lang="en-US" sz="1900" b="1" dirty="0"/>
              <a:t>, </a:t>
            </a:r>
            <a:r>
              <a:rPr lang="en-US" sz="1900" b="1" dirty="0" err="1"/>
              <a:t>ary</a:t>
            </a:r>
            <a:r>
              <a:rPr lang="en-US" sz="1900" b="1" dirty="0"/>
              <a:t> </a:t>
            </a:r>
            <a:r>
              <a:rPr lang="en-US" sz="1900" b="1" dirty="0" err="1"/>
              <a:t>tsy</a:t>
            </a:r>
            <a:r>
              <a:rPr lang="en-US" sz="1900" b="1" dirty="0"/>
              <a:t> </a:t>
            </a:r>
            <a:r>
              <a:rPr lang="en-US" sz="1900" b="1" dirty="0" err="1"/>
              <a:t>nilain'izy</a:t>
            </a:r>
            <a:r>
              <a:rPr lang="en-US" sz="1900" b="1" dirty="0"/>
              <a:t> </a:t>
            </a:r>
            <a:r>
              <a:rPr lang="en-US" sz="1900" b="1" dirty="0" err="1"/>
              <a:t>ireo</a:t>
            </a:r>
            <a:r>
              <a:rPr lang="en-US" sz="1900" b="1" dirty="0"/>
              <a:t> </a:t>
            </a:r>
            <a:r>
              <a:rPr lang="en-US" sz="1900" b="1" dirty="0" err="1"/>
              <a:t>akory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nitondra</a:t>
            </a:r>
            <a:r>
              <a:rPr lang="en-US" sz="1900" b="1" dirty="0"/>
              <a:t> </a:t>
            </a:r>
            <a:r>
              <a:rPr lang="en-US" sz="1900" b="1" dirty="0" err="1"/>
              <a:t>na</a:t>
            </a:r>
            <a:r>
              <a:rPr lang="en-US" sz="1900" b="1" dirty="0"/>
              <a:t> </a:t>
            </a:r>
            <a:r>
              <a:rPr lang="en-US" sz="1900" b="1" dirty="0" err="1"/>
              <a:t>dia</a:t>
            </a:r>
            <a:r>
              <a:rPr lang="en-US" sz="1900" b="1" dirty="0"/>
              <a:t> </a:t>
            </a:r>
            <a:r>
              <a:rPr lang="en-US" sz="1900" b="1" dirty="0" err="1"/>
              <a:t>fitaovam-piadiana</a:t>
            </a:r>
            <a:r>
              <a:rPr lang="en-US" sz="1900" b="1" dirty="0"/>
              <a:t> </a:t>
            </a:r>
            <a:r>
              <a:rPr lang="en-US" sz="1900" b="1" dirty="0" err="1"/>
              <a:t>iray</a:t>
            </a:r>
            <a:r>
              <a:rPr lang="en-US" sz="1900" b="1" dirty="0"/>
              <a:t> </a:t>
            </a:r>
            <a:r>
              <a:rPr lang="en-US" sz="1900" b="1" dirty="0" err="1"/>
              <a:t>aza</a:t>
            </a:r>
            <a:r>
              <a:rPr lang="en-US" sz="1900" b="1" dirty="0"/>
              <a:t> </a:t>
            </a:r>
            <a:r>
              <a:rPr lang="en-US" sz="1900" b="1" dirty="0" err="1"/>
              <a:t>hanoherana</a:t>
            </a:r>
            <a:r>
              <a:rPr lang="en-US" sz="1900" b="1" dirty="0"/>
              <a:t> </a:t>
            </a:r>
            <a:r>
              <a:rPr lang="en-US" sz="1900" b="1" dirty="0" err="1"/>
              <a:t>ny</a:t>
            </a:r>
            <a:r>
              <a:rPr lang="en-US" sz="1900" b="1" dirty="0"/>
              <a:t> </a:t>
            </a:r>
            <a:r>
              <a:rPr lang="en-US" sz="1900" b="1" dirty="0" err="1"/>
              <a:t>fahavalony</a:t>
            </a:r>
            <a:r>
              <a:rPr lang="en-US" sz="1900" b="1" dirty="0"/>
              <a:t>:</a:t>
            </a:r>
            <a:endParaRPr lang="en-US" sz="1900" b="1" noProof="0" dirty="0"/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1142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94</cp:revision>
  <dcterms:created xsi:type="dcterms:W3CDTF">2025-10-04T16:02:48Z</dcterms:created>
  <dcterms:modified xsi:type="dcterms:W3CDTF">2025-10-23T05:57:39Z</dcterms:modified>
</cp:coreProperties>
</file>