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24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tandindona</a:t>
          </a:r>
          <a:endParaRPr lang="es-ES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Davida (Salamo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Fanambarana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Davida vaovao (Jer.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 (Mat.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tandindona</a:t>
          </a:r>
          <a:endParaRPr lang="es-ES" sz="16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Fanatitra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(Lev.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Fanambarana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Mpanompo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nampahoriana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 custT="1"/>
      <dgm:spPr/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fahafatesan’i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(Jao.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sv-SE" sz="1600" b="1" baseline="0" dirty="0">
              <a:effectLst/>
            </a:rPr>
            <a:t>NY TANDINDONA SY NY TENA IZY </a:t>
          </a:r>
          <a:endParaRPr lang="en" sz="1600" b="1" baseline="0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Isiraely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Eksodosy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7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Fitoerana Masina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Kristy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Fiangonana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Andro farany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Kristy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Fiangonana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Andro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farany</a:t>
          </a:r>
          <a:endParaRPr lang="fr-FR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Kristy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Fiangonana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Andro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farany</a:t>
          </a:r>
          <a:endParaRPr lang="fr-FR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Nentina ho any Egypta Izy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Matio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vaovao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Galatiana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144 000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Apokalypsy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andro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an’efitra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Matio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Natao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batisa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notohanan’i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Kristy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Korintiana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Fahafahana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tamin’ny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fiangonana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nihemotra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Apokalypsy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Toy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Tempoly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anivontsika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Jaona1:14;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Tempolin’Andriamanitra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isika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Korintiana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Jerosalema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Vaovao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: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ilay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tempolintsika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Apokalypsy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1800" b="1" dirty="0">
              <a:solidFill>
                <a:schemeClr val="bg2">
                  <a:lumMod val="20000"/>
                  <a:lumOff val="80000"/>
                </a:schemeClr>
              </a:solidFill>
            </a:rPr>
            <a:t>TANDINDONA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fr-FR" sz="1800" b="1" dirty="0">
              <a:solidFill>
                <a:schemeClr val="bg2">
                  <a:lumMod val="20000"/>
                  <a:lumOff val="80000"/>
                </a:schemeClr>
              </a:solidFill>
            </a:rPr>
            <a:t>TENA IZY</a:t>
          </a:r>
          <a:endParaRPr lang="en" sz="18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 custLinFactNeighborX="-4948" custLinFactNeighborY="-940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Taorian’ny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batisany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tao Jordana, dia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niady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Nanomboka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taorian'ny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an'efitra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Nandresy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hazo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fijaliana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Manome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fandresena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amin'ireo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fahavalontsika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panahy</a:t>
          </a:r>
          <a:r>
            <a:rPr lang="fr-F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Manolotra antsika ny tena fitsaharana Izy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nn-N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Manome ho antsika ny lova tsy mety lo Izy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tandindona</a:t>
          </a:r>
          <a:endParaRPr lang="es-ES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Davida (Salamo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Fanambarana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Davida vaovao (Jer.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 (Mat.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tandindona</a:t>
          </a:r>
          <a:endParaRPr lang="es-ES" sz="16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Fanatitra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(Lev.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Fanambarana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Mpanompo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nampahoriana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(Is.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tena</a:t>
          </a:r>
          <a:r>
            <a:rPr lang="fr-FR" sz="20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fahafatesan’i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(Jao.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18908" y="2060211"/>
          <a:ext cx="266056" cy="190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028" y="0"/>
              </a:lnTo>
              <a:lnTo>
                <a:pt x="133028" y="1904300"/>
              </a:lnTo>
              <a:lnTo>
                <a:pt x="266056" y="190430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03866" y="2964292"/>
        <a:ext cx="96139" cy="96139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18908" y="2060211"/>
          <a:ext cx="266056" cy="490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028" y="0"/>
              </a:lnTo>
              <a:lnTo>
                <a:pt x="133028" y="490068"/>
              </a:lnTo>
              <a:lnTo>
                <a:pt x="266056" y="49006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7995" y="2291305"/>
        <a:ext cx="27881" cy="27881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220201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129863"/>
        <a:ext cx="12369" cy="12369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129863"/>
        <a:ext cx="12369" cy="12369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18908" y="1136048"/>
          <a:ext cx="266056" cy="924163"/>
        </a:xfrm>
        <a:custGeom>
          <a:avLst/>
          <a:gdLst/>
          <a:ahLst/>
          <a:cxnLst/>
          <a:rect l="0" t="0" r="0" b="0"/>
          <a:pathLst>
            <a:path>
              <a:moveTo>
                <a:pt x="0" y="924163"/>
              </a:moveTo>
              <a:lnTo>
                <a:pt x="133028" y="924163"/>
              </a:lnTo>
              <a:lnTo>
                <a:pt x="133028" y="0"/>
              </a:lnTo>
              <a:lnTo>
                <a:pt x="26605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27894" y="1574087"/>
        <a:ext cx="48084" cy="48084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18908" y="193226"/>
          <a:ext cx="266056" cy="1866984"/>
        </a:xfrm>
        <a:custGeom>
          <a:avLst/>
          <a:gdLst/>
          <a:ahLst/>
          <a:cxnLst/>
          <a:rect l="0" t="0" r="0" b="0"/>
          <a:pathLst>
            <a:path>
              <a:moveTo>
                <a:pt x="0" y="1866984"/>
              </a:moveTo>
              <a:lnTo>
                <a:pt x="133028" y="1866984"/>
              </a:lnTo>
              <a:lnTo>
                <a:pt x="133028" y="0"/>
              </a:lnTo>
              <a:lnTo>
                <a:pt x="26605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04790" y="1079573"/>
        <a:ext cx="94292" cy="94292"/>
      </dsp:txXfrm>
    </dsp:sp>
    <dsp:sp modelId="{82509955-A832-4398-B55F-E63C16952B62}">
      <dsp:nvSpPr>
        <dsp:cNvPr id="0" name=""/>
        <dsp:cNvSpPr/>
      </dsp:nvSpPr>
      <dsp:spPr>
        <a:xfrm rot="16200000">
          <a:off x="-1310285" y="1871647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baseline="0" dirty="0">
              <a:effectLst/>
            </a:rPr>
            <a:t>NY TANDINDONA SY NY TENA IZY </a:t>
          </a:r>
          <a:endParaRPr lang="en" sz="1600" b="1" kern="1200" baseline="0" dirty="0">
            <a:effectLst/>
          </a:endParaRPr>
        </a:p>
      </dsp:txBody>
      <dsp:txXfrm>
        <a:off x="-1310285" y="1871647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TANDINDONA</a:t>
          </a: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TENA IZY</a:t>
          </a:r>
          <a:endParaRPr lang="en" sz="18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Isiraely</a:t>
          </a: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Kristy</a:t>
          </a: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Nentina ho any Egypta Izy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Matio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Fiangonana</a:t>
          </a: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612839" y="947483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Isiraely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vaovao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947483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Galatiana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Andro farany</a:t>
          </a: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144 000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Apokalypsy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Eksodosy</a:t>
          </a: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Kristy</a:t>
          </a: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andro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an’efitra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Matio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Fiangonana</a:t>
          </a: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Natao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batisa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notohanan’i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Kristy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Korintiana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Andro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farany</a:t>
          </a:r>
          <a:endParaRPr lang="fr-FR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Fahafahana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tamin’ny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fiangonana</a:t>
          </a:r>
          <a:r>
            <a:rPr lang="fr-FR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nihemotra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Apokalypsy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Fitoerana Masina</a:t>
          </a: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Kristy</a:t>
          </a: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Toy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Tempoly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anivontsika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Jaona1:14;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Fiangonana</a:t>
          </a: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Tempolin’Andriamanitra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isika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Korintiana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Andro</a:t>
          </a:r>
          <a:r>
            <a:rPr lang="fr-FR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farany</a:t>
          </a:r>
          <a:endParaRPr lang="fr-FR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Jerosalema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Vaovao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: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ilay</a:t>
          </a:r>
          <a:r>
            <a:rPr lang="fr-FR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fr-FR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tempolintsika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Apokalypsy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Taorian’ny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batisany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tao Jordana, dia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niady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herin’ny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Nanomboka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taorian'ny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an'efitra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Nandresy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hazo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fijaliana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Manome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fandresena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amin'ireo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fahavalontsika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panahy</a:t>
          </a:r>
          <a:r>
            <a:rPr lang="fr-F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Manolotra antsika ny tena fitsaharana Izy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Manome ho antsika ny lova tsy mety lo Izy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ILAY TENA JOSOA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575901" y="6519446"/>
            <a:ext cx="354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n-NO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10 hatao ny 6 Desambra</a:t>
            </a:r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JOSOA, TANDINDON’NY FIANGONANA 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isika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mitolona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aman-drà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fanapahana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fanjakana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mpanjakan'izao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fahamaizinana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fanahy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ratsy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rivotra</a:t>
            </a:r>
            <a:r>
              <a:rPr lang="en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                                 </a:t>
            </a:r>
            <a:r>
              <a:rPr lang="en" sz="1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(Efesiana 6:12)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524820"/>
            <a:ext cx="6162675" cy="24468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JOSOA SY NY FIANGONANA</a:t>
            </a:r>
          </a:p>
          <a:p>
            <a:pPr algn="ctr">
              <a:spcBef>
                <a:spcPts val="600"/>
              </a:spcBef>
            </a:pPr>
            <a:r>
              <a:rPr lang="fr-FR" sz="1900" b="1" dirty="0" err="1">
                <a:solidFill>
                  <a:schemeClr val="tx1"/>
                </a:solidFill>
              </a:rPr>
              <a:t>Manana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ady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atrehina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ankehitriny</a:t>
            </a:r>
            <a:r>
              <a:rPr lang="fr-FR" sz="1900" b="1" dirty="0">
                <a:solidFill>
                  <a:schemeClr val="tx1"/>
                </a:solidFill>
              </a:rPr>
              <a:t>, </a:t>
            </a:r>
            <a:r>
              <a:rPr lang="fr-FR" sz="1900" b="1" dirty="0" err="1">
                <a:solidFill>
                  <a:schemeClr val="tx1"/>
                </a:solidFill>
              </a:rPr>
              <a:t>ady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izay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itarihan’ilay</a:t>
            </a:r>
            <a:r>
              <a:rPr lang="fr-FR" sz="1900" b="1" dirty="0">
                <a:solidFill>
                  <a:schemeClr val="tx1"/>
                </a:solidFill>
              </a:rPr>
              <a:t> “</a:t>
            </a:r>
            <a:r>
              <a:rPr lang="fr-FR" sz="1900" b="1" dirty="0" err="1">
                <a:solidFill>
                  <a:schemeClr val="tx1"/>
                </a:solidFill>
              </a:rPr>
              <a:t>Josoa</a:t>
            </a:r>
            <a:r>
              <a:rPr lang="fr-FR" sz="1900" b="1" dirty="0">
                <a:solidFill>
                  <a:schemeClr val="tx1"/>
                </a:solidFill>
              </a:rPr>
              <a:t>” </a:t>
            </a:r>
            <a:r>
              <a:rPr lang="fr-FR" sz="1900" b="1" dirty="0" err="1">
                <a:solidFill>
                  <a:schemeClr val="tx1"/>
                </a:solidFill>
              </a:rPr>
              <a:t>antsika</a:t>
            </a:r>
            <a:r>
              <a:rPr lang="fr-FR" sz="1900" b="1" dirty="0">
                <a:solidFill>
                  <a:schemeClr val="tx1"/>
                </a:solidFill>
              </a:rPr>
              <a:t>, </a:t>
            </a:r>
            <a:r>
              <a:rPr lang="fr-FR" sz="1900" b="1" dirty="0" err="1">
                <a:solidFill>
                  <a:schemeClr val="tx1"/>
                </a:solidFill>
              </a:rPr>
              <a:t>sy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manome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antsika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fiadiana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ilaina</a:t>
            </a:r>
            <a:r>
              <a:rPr lang="fr-FR" sz="1900" b="1" dirty="0">
                <a:solidFill>
                  <a:schemeClr val="tx1"/>
                </a:solidFill>
              </a:rPr>
              <a:t> (</a:t>
            </a:r>
            <a:r>
              <a:rPr lang="fr-FR" sz="1900" b="1" dirty="0" err="1">
                <a:solidFill>
                  <a:schemeClr val="tx1"/>
                </a:solidFill>
              </a:rPr>
              <a:t>Efes</a:t>
            </a:r>
            <a:r>
              <a:rPr lang="fr-FR" sz="1900" b="1" dirty="0">
                <a:solidFill>
                  <a:schemeClr val="tx1"/>
                </a:solidFill>
              </a:rPr>
              <a:t>. 6:10-12).</a:t>
            </a:r>
          </a:p>
          <a:p>
            <a:pPr algn="ctr">
              <a:spcBef>
                <a:spcPts val="600"/>
              </a:spcBef>
            </a:pPr>
            <a:r>
              <a:rPr lang="fr-FR" sz="1900" b="1" dirty="0" err="1">
                <a:solidFill>
                  <a:schemeClr val="tx1"/>
                </a:solidFill>
              </a:rPr>
              <a:t>Ambonin’izany</a:t>
            </a:r>
            <a:r>
              <a:rPr lang="fr-FR" sz="1900" b="1" dirty="0">
                <a:solidFill>
                  <a:schemeClr val="tx1"/>
                </a:solidFill>
              </a:rPr>
              <a:t>, dia </a:t>
            </a:r>
            <a:r>
              <a:rPr lang="fr-FR" sz="1900" b="1" dirty="0" err="1">
                <a:solidFill>
                  <a:schemeClr val="tx1"/>
                </a:solidFill>
              </a:rPr>
              <a:t>efa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manome</a:t>
            </a:r>
            <a:r>
              <a:rPr lang="fr-FR" sz="1900" b="1" dirty="0">
                <a:solidFill>
                  <a:schemeClr val="tx1"/>
                </a:solidFill>
              </a:rPr>
              <a:t> ho </a:t>
            </a:r>
            <a:r>
              <a:rPr lang="fr-FR" sz="1900" b="1" dirty="0" err="1">
                <a:solidFill>
                  <a:schemeClr val="tx1"/>
                </a:solidFill>
              </a:rPr>
              <a:t>antsika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lova </a:t>
            </a:r>
            <a:r>
              <a:rPr lang="fr-FR" sz="1900" b="1" dirty="0" err="1">
                <a:solidFill>
                  <a:schemeClr val="tx1"/>
                </a:solidFill>
              </a:rPr>
              <a:t>Izy</a:t>
            </a:r>
            <a:r>
              <a:rPr lang="fr-FR" sz="1900" b="1" dirty="0">
                <a:solidFill>
                  <a:schemeClr val="tx1"/>
                </a:solidFill>
              </a:rPr>
              <a:t>, </a:t>
            </a:r>
            <a:r>
              <a:rPr lang="fr-FR" sz="1900" b="1" dirty="0" err="1">
                <a:solidFill>
                  <a:schemeClr val="tx1"/>
                </a:solidFill>
              </a:rPr>
              <a:t>sy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mameno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antsika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amin’ny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fitahiana</a:t>
            </a:r>
            <a:r>
              <a:rPr lang="fr-FR" sz="1900" b="1" dirty="0">
                <a:solidFill>
                  <a:schemeClr val="tx1"/>
                </a:solidFill>
              </a:rPr>
              <a:t> ara-</a:t>
            </a:r>
            <a:r>
              <a:rPr lang="fr-FR" sz="1900" b="1" dirty="0" err="1">
                <a:solidFill>
                  <a:schemeClr val="tx1"/>
                </a:solidFill>
              </a:rPr>
              <a:t>panahy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fr-FR" sz="1900" b="1" dirty="0">
                <a:solidFill>
                  <a:schemeClr val="tx1"/>
                </a:solidFill>
              </a:rPr>
              <a:t>(</a:t>
            </a:r>
            <a:r>
              <a:rPr lang="fr-FR" sz="1900" b="1" dirty="0" err="1">
                <a:solidFill>
                  <a:schemeClr val="tx1"/>
                </a:solidFill>
              </a:rPr>
              <a:t>Efes</a:t>
            </a:r>
            <a:r>
              <a:rPr lang="en" sz="1900" b="1" dirty="0">
                <a:solidFill>
                  <a:schemeClr val="tx1"/>
                </a:solidFill>
              </a:rPr>
              <a:t> 1:3, 11).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17225" y="3429000"/>
            <a:ext cx="5833219" cy="3247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</a:rPr>
              <a:t>JOSOA SY NY FARANY</a:t>
            </a:r>
            <a:endParaRPr lang="en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r-FR" sz="1900" b="1" dirty="0">
                <a:solidFill>
                  <a:schemeClr val="tx1"/>
                </a:solidFill>
              </a:rPr>
              <a:t>Ho tonga </a:t>
            </a:r>
            <a:r>
              <a:rPr lang="fr-FR" sz="1900" b="1" dirty="0" err="1">
                <a:solidFill>
                  <a:schemeClr val="tx1"/>
                </a:solidFill>
              </a:rPr>
              <a:t>amin'ny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faratampony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fahatanterahan'i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Josoa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amin'ny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andro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farany</a:t>
            </a:r>
            <a:r>
              <a:rPr lang="fr-FR" sz="1900" b="1" dirty="0">
                <a:solidFill>
                  <a:schemeClr val="tx1"/>
                </a:solidFill>
              </a:rPr>
              <a:t>, </a:t>
            </a:r>
            <a:r>
              <a:rPr lang="fr-FR" sz="1900" b="1" dirty="0" err="1">
                <a:solidFill>
                  <a:schemeClr val="tx1"/>
                </a:solidFill>
              </a:rPr>
              <a:t>rehefa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ringana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tafiky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ratsy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rehetra</a:t>
            </a:r>
            <a:r>
              <a:rPr lang="fr-FR" sz="1900" b="1" dirty="0">
                <a:solidFill>
                  <a:schemeClr val="tx1"/>
                </a:solidFill>
              </a:rPr>
              <a:t>, ka </a:t>
            </a:r>
            <a:r>
              <a:rPr lang="fr-FR" sz="1900" b="1" dirty="0" err="1">
                <a:solidFill>
                  <a:schemeClr val="tx1"/>
                </a:solidFill>
              </a:rPr>
              <a:t>handray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amin'ny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fahafenoany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lovantsika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isika</a:t>
            </a:r>
            <a:r>
              <a:rPr lang="fr-FR" sz="1900" b="1" dirty="0">
                <a:solidFill>
                  <a:schemeClr val="tx1"/>
                </a:solidFill>
              </a:rPr>
              <a:t>: </a:t>
            </a:r>
            <a:r>
              <a:rPr lang="fr-FR" sz="1900" b="1" dirty="0" err="1">
                <a:solidFill>
                  <a:schemeClr val="tx1"/>
                </a:solidFill>
              </a:rPr>
              <a:t>toerana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izay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ahafahantsika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miaina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amim-pahatokiana</a:t>
            </a:r>
            <a:r>
              <a:rPr lang="fr-FR" sz="1900" b="1" dirty="0">
                <a:solidFill>
                  <a:schemeClr val="tx1"/>
                </a:solidFill>
              </a:rPr>
              <a:t> (</a:t>
            </a:r>
            <a:r>
              <a:rPr lang="fr-FR" sz="1900" b="1" dirty="0" err="1">
                <a:solidFill>
                  <a:schemeClr val="tx1"/>
                </a:solidFill>
              </a:rPr>
              <a:t>Apok</a:t>
            </a:r>
            <a:r>
              <a:rPr lang="fr-FR" sz="1900" b="1" dirty="0">
                <a:solidFill>
                  <a:schemeClr val="tx1"/>
                </a:solidFill>
              </a:rPr>
              <a:t>. 20:7-9; </a:t>
            </a:r>
            <a:r>
              <a:rPr lang="fr-FR" sz="1900" b="1" dirty="0" err="1">
                <a:solidFill>
                  <a:schemeClr val="tx1"/>
                </a:solidFill>
              </a:rPr>
              <a:t>Ezek</a:t>
            </a:r>
            <a:r>
              <a:rPr lang="fr-FR" sz="1900" b="1" dirty="0">
                <a:solidFill>
                  <a:schemeClr val="tx1"/>
                </a:solidFill>
              </a:rPr>
              <a:t>. 28:26).</a:t>
            </a:r>
          </a:p>
          <a:p>
            <a:pPr>
              <a:spcBef>
                <a:spcPts val="600"/>
              </a:spcBef>
            </a:pPr>
            <a:r>
              <a:rPr lang="fr-FR" sz="1900" b="1" dirty="0" err="1">
                <a:solidFill>
                  <a:schemeClr val="tx1"/>
                </a:solidFill>
              </a:rPr>
              <a:t>Mandra-pahatongan’izany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fotoana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izany</a:t>
            </a:r>
            <a:r>
              <a:rPr lang="fr-FR" sz="1900" b="1" dirty="0">
                <a:solidFill>
                  <a:schemeClr val="tx1"/>
                </a:solidFill>
              </a:rPr>
              <a:t>, dia </a:t>
            </a:r>
            <a:r>
              <a:rPr lang="fr-FR" sz="1900" b="1" dirty="0" err="1">
                <a:solidFill>
                  <a:schemeClr val="tx1"/>
                </a:solidFill>
              </a:rPr>
              <a:t>aoka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isika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hitombo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amin’ny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fahasoavana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tahaka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ny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nataon’i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Josoa</a:t>
            </a:r>
            <a:r>
              <a:rPr lang="fr-FR" sz="1900" b="1" dirty="0">
                <a:solidFill>
                  <a:schemeClr val="tx1"/>
                </a:solidFill>
              </a:rPr>
              <a:t>, ka </a:t>
            </a:r>
            <a:r>
              <a:rPr lang="fr-FR" sz="1900" b="1" dirty="0" err="1">
                <a:solidFill>
                  <a:schemeClr val="tx1"/>
                </a:solidFill>
              </a:rPr>
              <a:t>hamela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an’Andriamanitra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hanova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antsika</a:t>
            </a:r>
            <a:r>
              <a:rPr lang="fr-FR" sz="1900" b="1" dirty="0">
                <a:solidFill>
                  <a:schemeClr val="tx1"/>
                </a:solidFill>
              </a:rPr>
              <a:t> ho tonga </a:t>
            </a:r>
            <a:r>
              <a:rPr lang="fr-FR" sz="1900" b="1" dirty="0" err="1">
                <a:solidFill>
                  <a:schemeClr val="tx1"/>
                </a:solidFill>
              </a:rPr>
              <a:t>tahaka</a:t>
            </a:r>
            <a:r>
              <a:rPr lang="fr-FR" sz="1900" b="1" dirty="0">
                <a:solidFill>
                  <a:schemeClr val="tx1"/>
                </a:solidFill>
              </a:rPr>
              <a:t> Azy bebe </a:t>
            </a:r>
            <a:r>
              <a:rPr lang="fr-FR" sz="1900" b="1" dirty="0" err="1">
                <a:solidFill>
                  <a:schemeClr val="tx1"/>
                </a:solidFill>
              </a:rPr>
              <a:t>kokoa</a:t>
            </a:r>
            <a:r>
              <a:rPr lang="fr-FR" sz="1900" b="1" dirty="0">
                <a:solidFill>
                  <a:schemeClr val="tx1"/>
                </a:solidFill>
              </a:rPr>
              <a:t> </a:t>
            </a:r>
            <a:r>
              <a:rPr lang="fr-FR" sz="1900" b="1" dirty="0" err="1">
                <a:solidFill>
                  <a:schemeClr val="tx1"/>
                </a:solidFill>
              </a:rPr>
              <a:t>isan’andro</a:t>
            </a:r>
            <a:r>
              <a:rPr lang="en" sz="19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9624" y="4164728"/>
            <a:ext cx="2493596" cy="2540998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0468" y="4164728"/>
            <a:ext cx="2626468" cy="258953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fampianaran'olombelona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hampiofana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asan'Andriamanitra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Kapiteny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mpitarika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Isiraelin'Andriamanitra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mizotra</a:t>
            </a:r>
            <a:r>
              <a:rPr lang="en-US" sz="2800" b="1" dirty="0">
                <a:latin typeface="Constantia" panose="02030602050306030303" pitchFamily="18" charset="0"/>
              </a:rPr>
              <a:t> ho any </a:t>
            </a:r>
            <a:r>
              <a:rPr lang="en-US" sz="2800" b="1" dirty="0" err="1">
                <a:latin typeface="Constantia" panose="02030602050306030303" pitchFamily="18" charset="0"/>
              </a:rPr>
              <a:t>Kanàna</a:t>
            </a:r>
            <a:r>
              <a:rPr lang="en-US" sz="2800" b="1" dirty="0">
                <a:latin typeface="Constantia" panose="02030602050306030303" pitchFamily="18" charset="0"/>
              </a:rPr>
              <a:t> any an-</a:t>
            </a:r>
            <a:r>
              <a:rPr lang="en-US" sz="2800" b="1" dirty="0" err="1">
                <a:latin typeface="Constantia" panose="02030602050306030303" pitchFamily="18" charset="0"/>
              </a:rPr>
              <a:t>danitra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Nefa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maintsy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natsangana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hanatanteraka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fahoriana</a:t>
            </a:r>
            <a:r>
              <a:rPr lang="en-US" sz="2800" b="1" dirty="0">
                <a:latin typeface="Constantia" panose="02030602050306030303" pitchFamily="18" charset="0"/>
              </a:rPr>
              <a:t>; fa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“</a:t>
            </a:r>
            <a:r>
              <a:rPr lang="en-US" sz="2800" b="1" dirty="0" err="1">
                <a:latin typeface="Constantia" panose="02030602050306030303" pitchFamily="18" charset="0"/>
              </a:rPr>
              <a:t>nalaim-panahy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tenany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fahoriana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nentiny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mahavonjy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alaim-panahy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r>
              <a:rPr lang="en-US" sz="2800" b="1" dirty="0" err="1">
                <a:latin typeface="Constantia" panose="02030602050306030303" pitchFamily="18" charset="0"/>
              </a:rPr>
              <a:t>Hebreo</a:t>
            </a:r>
            <a:r>
              <a:rPr lang="en-US" sz="2800" b="1" dirty="0">
                <a:latin typeface="Constantia" panose="02030602050306030303" pitchFamily="18" charset="0"/>
              </a:rPr>
              <a:t> 2:10, 18. Na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fahalemena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kileman'olombelona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Mpamonjintsika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dia</a:t>
            </a:r>
            <a:r>
              <a:rPr lang="en-US" sz="2800" b="1" dirty="0">
                <a:latin typeface="Constantia" panose="02030602050306030303" pitchFamily="18" charset="0"/>
              </a:rPr>
              <a:t> maty </a:t>
            </a:r>
            <a:r>
              <a:rPr lang="en-US" sz="2800" b="1" dirty="0" err="1">
                <a:latin typeface="Constantia" panose="02030602050306030303" pitchFamily="18" charset="0"/>
              </a:rPr>
              <a:t>ihany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hahazoantsika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miditra</a:t>
            </a:r>
            <a:r>
              <a:rPr lang="en-US" sz="2800" b="1" dirty="0">
                <a:latin typeface="Constantia" panose="02030602050306030303" pitchFamily="18" charset="0"/>
              </a:rPr>
              <a:t> any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nampanantenaina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l-PL" sz="1600" b="1" dirty="0"/>
              <a:t>Patriarka sy Mpaminany, p. 479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498123"/>
            <a:ext cx="11755373" cy="233910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nanjo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azy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anatra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sady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voasoratra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fananarana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antsika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niharan'ny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faran'izao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tontolo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s-ES" sz="2800" b="1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Korintiana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rgbClr val="793BF9"/>
                </a:solidFill>
              </a:rPr>
              <a:t>Ireo tandindona ao amin'ny Baiboly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t-BR" sz="2000" b="1" dirty="0"/>
              <a:t>Inona no atao hoe tandindona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sokajy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tandindona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A80052"/>
                </a:solidFill>
              </a:rPr>
              <a:t>Ny </a:t>
            </a:r>
            <a:r>
              <a:rPr lang="fr-FR" sz="2000" b="1" dirty="0" err="1">
                <a:solidFill>
                  <a:srgbClr val="A80052"/>
                </a:solidFill>
              </a:rPr>
              <a:t>tandindona</a:t>
            </a:r>
            <a:r>
              <a:rPr lang="fr-FR" sz="2000" b="1" dirty="0">
                <a:solidFill>
                  <a:srgbClr val="A80052"/>
                </a:solidFill>
              </a:rPr>
              <a:t> </a:t>
            </a:r>
            <a:r>
              <a:rPr lang="fr-FR" sz="2000" b="1" dirty="0" err="1">
                <a:solidFill>
                  <a:srgbClr val="A80052"/>
                </a:solidFill>
              </a:rPr>
              <a:t>asehon'i</a:t>
            </a:r>
            <a:r>
              <a:rPr lang="fr-FR" sz="2000" b="1" dirty="0">
                <a:solidFill>
                  <a:srgbClr val="A80052"/>
                </a:solidFill>
              </a:rPr>
              <a:t> </a:t>
            </a:r>
            <a:r>
              <a:rPr lang="fr-FR" sz="2000" b="1" dirty="0" err="1">
                <a:solidFill>
                  <a:srgbClr val="A80052"/>
                </a:solidFill>
              </a:rPr>
              <a:t>Josoa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Josoa</a:t>
            </a:r>
            <a:r>
              <a:rPr lang="fr-FR" sz="2000" b="1" dirty="0"/>
              <a:t>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tandindona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Josoa</a:t>
            </a:r>
            <a:r>
              <a:rPr lang="fr-FR" sz="2000" b="1" dirty="0"/>
              <a:t>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Josoa</a:t>
            </a:r>
            <a:r>
              <a:rPr lang="fr-FR" sz="2000" b="1" dirty="0"/>
              <a:t>, </a:t>
            </a:r>
            <a:r>
              <a:rPr lang="fr-FR" sz="2000" b="1" dirty="0" err="1"/>
              <a:t>tandindon’ny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Vakiantsika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fomba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fr-FR" sz="2000" b="1" dirty="0"/>
              <a:t>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(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mifameno</a:t>
            </a:r>
            <a:r>
              <a:rPr lang="fr-FR" sz="2000" b="1" dirty="0"/>
              <a:t>),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voalaza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Pentateoka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bokin’i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: ara-</a:t>
            </a:r>
            <a:r>
              <a:rPr lang="fr-FR" sz="2000" b="1" dirty="0" err="1"/>
              <a:t>tantara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ara-</a:t>
            </a:r>
            <a:r>
              <a:rPr lang="fr-FR" sz="2000" b="1" dirty="0" err="1"/>
              <a:t>tandindona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550177" y="3842618"/>
            <a:ext cx="5903496" cy="2909701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468557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hojerentsika</a:t>
            </a:r>
            <a:r>
              <a:rPr lang="fr-FR" sz="2000" b="1" dirty="0"/>
              <a:t> </a:t>
            </a:r>
            <a:r>
              <a:rPr lang="fr-FR" sz="2000" b="1" dirty="0" err="1"/>
              <a:t>manerana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toko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tandindona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hahitana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hafatra</a:t>
            </a:r>
            <a:r>
              <a:rPr lang="fr-FR" sz="2000" b="1" dirty="0"/>
              <a:t> </a:t>
            </a:r>
            <a:r>
              <a:rPr lang="fr-FR" sz="2000" b="1" dirty="0" err="1"/>
              <a:t>omen’Andriamanitra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Teniny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mifandray</a:t>
            </a:r>
            <a:r>
              <a:rPr lang="fr-FR" sz="2000" b="1" dirty="0"/>
              <a:t> </a:t>
            </a:r>
            <a:r>
              <a:rPr lang="fr-FR" sz="2000" b="1" dirty="0" err="1"/>
              <a:t>amin’ilay</a:t>
            </a:r>
            <a:r>
              <a:rPr lang="fr-FR" sz="2000" b="1" dirty="0"/>
              <a:t> “</a:t>
            </a:r>
            <a:r>
              <a:rPr lang="fr-FR" sz="2000" b="1" dirty="0" err="1"/>
              <a:t>tandindona</a:t>
            </a:r>
            <a:r>
              <a:rPr lang="fr-FR" sz="2000" b="1" dirty="0"/>
              <a:t> </a:t>
            </a:r>
            <a:r>
              <a:rPr lang="fr-FR" sz="2000" b="1" dirty="0" err="1"/>
              <a:t>asehon'i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en" sz="2000" b="1" dirty="0"/>
              <a:t>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271687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ahazoantsika</a:t>
            </a:r>
            <a:r>
              <a:rPr lang="fr-FR" sz="2000" b="1" dirty="0"/>
              <a:t> </a:t>
            </a:r>
            <a:r>
              <a:rPr lang="fr-FR" sz="2000" b="1" dirty="0" err="1"/>
              <a:t>manome</a:t>
            </a:r>
            <a:r>
              <a:rPr lang="fr-FR" sz="2000" b="1" dirty="0"/>
              <a:t> </a:t>
            </a:r>
            <a:r>
              <a:rPr lang="fr-FR" sz="2000" b="1" dirty="0" err="1"/>
              <a:t>fanazavana</a:t>
            </a:r>
            <a:r>
              <a:rPr lang="fr-FR" sz="2000" b="1" dirty="0"/>
              <a:t> marina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sary</a:t>
            </a:r>
            <a:r>
              <a:rPr lang="fr-FR" sz="2000" b="1" dirty="0"/>
              <a:t> </a:t>
            </a:r>
            <a:r>
              <a:rPr lang="fr-FR" sz="2000" b="1" dirty="0" err="1"/>
              <a:t>an'ohatra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</a:t>
            </a:r>
            <a:r>
              <a:rPr lang="fr-FR" sz="2000" b="1" dirty="0" err="1"/>
              <a:t>Josoa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fantatsika</a:t>
            </a:r>
            <a:r>
              <a:rPr lang="fr-FR" sz="2000" b="1" dirty="0"/>
              <a:t> </a:t>
            </a:r>
            <a:r>
              <a:rPr lang="fr-FR" sz="2000" b="1" dirty="0" err="1"/>
              <a:t>aloha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fitsipika</a:t>
            </a:r>
            <a:r>
              <a:rPr lang="fr-FR" sz="2000" b="1" dirty="0"/>
              <a:t> </a:t>
            </a:r>
            <a:r>
              <a:rPr lang="fr-FR" sz="2000" b="1" dirty="0" err="1"/>
              <a:t>mifehy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tandindona</a:t>
            </a:r>
            <a:r>
              <a:rPr lang="fr-FR" sz="2000" b="1" dirty="0"/>
              <a:t> ara-</a:t>
            </a:r>
            <a:r>
              <a:rPr lang="fr-FR" sz="2000" b="1" dirty="0" err="1"/>
              <a:t>Baiboly</a:t>
            </a:r>
            <a:r>
              <a:rPr lang="fr-FR" sz="2000" b="1" dirty="0"/>
              <a:t>: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tandindona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25110" y="1327134"/>
            <a:ext cx="6699183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pt-BR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IREO TANDINDONA AO AMIN'NY BAIBOLY </a:t>
            </a:r>
            <a:endParaRPr lang="en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C00000"/>
                </a:solidFill>
              </a:rPr>
              <a:t>INONA NO ATAO HOE TANDINDONA</a:t>
            </a:r>
            <a:r>
              <a:rPr lang="en" sz="3600" b="1" dirty="0">
                <a:ln/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nanjo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sady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voasoratra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fananarana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antsika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niharan'ny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faran'izao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tontolo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izao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Korintiana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Mampiasa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tandindona</a:t>
            </a:r>
            <a:r>
              <a:rPr lang="fr-FR" sz="2000" b="1" dirty="0"/>
              <a:t>” i </a:t>
            </a:r>
            <a:r>
              <a:rPr lang="fr-FR" sz="2000" b="1" dirty="0" err="1"/>
              <a:t>Paoly</a:t>
            </a:r>
            <a:r>
              <a:rPr lang="fr-FR" sz="2000" b="1" dirty="0"/>
              <a:t> –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mpanoratra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ao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–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hilazana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na </a:t>
            </a:r>
            <a:r>
              <a:rPr lang="fr-FR" sz="2000" b="1" dirty="0" err="1"/>
              <a:t>tranga</a:t>
            </a:r>
            <a:r>
              <a:rPr lang="fr-FR" sz="2000" b="1" dirty="0"/>
              <a:t> ara-</a:t>
            </a:r>
            <a:r>
              <a:rPr lang="fr-FR" sz="2000" b="1" dirty="0" err="1"/>
              <a:t>tantara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na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androny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/na </a:t>
            </a:r>
            <a:r>
              <a:rPr lang="fr-FR" sz="2000" b="1" dirty="0" err="1"/>
              <a:t>mbola</a:t>
            </a:r>
            <a:r>
              <a:rPr lang="fr-FR" sz="2000" b="1" dirty="0"/>
              <a:t> ho </a:t>
            </a:r>
            <a:r>
              <a:rPr lang="fr-FR" sz="2000" b="1" dirty="0" err="1"/>
              <a:t>avy</a:t>
            </a:r>
            <a:r>
              <a:rPr lang="fr-FR" sz="2000" b="1" dirty="0"/>
              <a:t> (</a:t>
            </a:r>
            <a:r>
              <a:rPr lang="fr-FR" sz="2000" b="1" dirty="0" err="1"/>
              <a:t>antsoina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”)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360729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3126469"/>
            <a:ext cx="2375668" cy="149674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Ohatra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Romana 5:14 dia </a:t>
            </a:r>
            <a:r>
              <a:rPr lang="fr-FR" sz="2000" b="1" dirty="0" err="1"/>
              <a:t>milaza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Adama ho “</a:t>
            </a:r>
            <a:r>
              <a:rPr lang="fr-FR" sz="2000" b="1" dirty="0" err="1"/>
              <a:t>tandindon’ilay</a:t>
            </a:r>
            <a:r>
              <a:rPr lang="fr-FR" sz="2000" b="1" dirty="0"/>
              <a:t> ho </a:t>
            </a:r>
            <a:r>
              <a:rPr lang="fr-FR" sz="2000" b="1" dirty="0" err="1"/>
              <a:t>avy</a:t>
            </a:r>
            <a:r>
              <a:rPr lang="fr-FR" sz="2000" b="1" dirty="0"/>
              <a:t>”,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–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704043"/>
            <a:ext cx="34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Imbetsaka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no </a:t>
            </a:r>
            <a:r>
              <a:rPr lang="fr-FR" sz="2000" b="1" dirty="0" err="1"/>
              <a:t>mahita</a:t>
            </a:r>
            <a:r>
              <a:rPr lang="fr-FR" sz="2000" b="1" dirty="0"/>
              <a:t> </a:t>
            </a:r>
            <a:r>
              <a:rPr lang="fr-FR" sz="2000" b="1" dirty="0" err="1"/>
              <a:t>olona</a:t>
            </a:r>
            <a:r>
              <a:rPr lang="fr-FR" sz="2000" b="1" dirty="0"/>
              <a:t> na </a:t>
            </a:r>
            <a:r>
              <a:rPr lang="fr-FR" sz="2000" b="1" dirty="0" err="1"/>
              <a:t>tranga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Testamenta</a:t>
            </a:r>
            <a:r>
              <a:rPr lang="fr-FR" sz="2000" b="1" dirty="0"/>
              <a:t> </a:t>
            </a:r>
            <a:r>
              <a:rPr lang="fr-FR" sz="2000" b="1" dirty="0" err="1"/>
              <a:t>Taloha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tandindon'ny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ho </a:t>
            </a:r>
            <a:r>
              <a:rPr lang="fr-FR" sz="2000" b="1" dirty="0" err="1"/>
              <a:t>avy</a:t>
            </a:r>
            <a:r>
              <a:rPr lang="fr-FR" sz="2000" b="1" dirty="0"/>
              <a:t>. </a:t>
            </a:r>
            <a:r>
              <a:rPr lang="fr-FR" sz="2000" b="1" dirty="0" err="1"/>
              <a:t>Andeha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hijery</a:t>
            </a:r>
            <a:r>
              <a:rPr lang="fr-FR" sz="2000" b="1" dirty="0"/>
              <a:t> </a:t>
            </a:r>
            <a:r>
              <a:rPr lang="fr-FR" sz="2000" b="1" dirty="0" err="1"/>
              <a:t>ohatra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697638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IREO SOKAJY NY TANDINDONA 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23825" y="571797"/>
            <a:ext cx="1194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nitoetra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ambara-pahafatin'i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Heroda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hahatanteraka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nampilazain'i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mpaminany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hoe: “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Nantsoiko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Egypta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zanako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(Matio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0" y="1218128"/>
            <a:ext cx="58102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700" b="1" dirty="0" err="1"/>
              <a:t>Manondro</a:t>
            </a:r>
            <a:r>
              <a:rPr lang="fr-FR" sz="1700" b="1" dirty="0"/>
              <a:t> </a:t>
            </a:r>
            <a:r>
              <a:rPr lang="fr-FR" sz="1700" b="1" dirty="0" err="1"/>
              <a:t>fahatanterahana</a:t>
            </a:r>
            <a:r>
              <a:rPr lang="fr-FR" sz="1700" b="1" dirty="0"/>
              <a:t> </a:t>
            </a:r>
            <a:r>
              <a:rPr lang="fr-FR" sz="1700" b="1" dirty="0" err="1"/>
              <a:t>telo</a:t>
            </a:r>
            <a:r>
              <a:rPr lang="fr-FR" sz="1700" b="1" dirty="0"/>
              <a:t> </a:t>
            </a:r>
            <a:r>
              <a:rPr lang="fr-FR" sz="1700" b="1" dirty="0" err="1"/>
              <a:t>miavaka</a:t>
            </a:r>
            <a:r>
              <a:rPr lang="fr-FR" sz="1700" b="1" dirty="0"/>
              <a:t> </a:t>
            </a:r>
            <a:r>
              <a:rPr lang="fr-FR" sz="1700" b="1" dirty="0" err="1"/>
              <a:t>tsara</a:t>
            </a:r>
            <a:r>
              <a:rPr lang="fr-FR" sz="1700" b="1" dirty="0"/>
              <a:t> ao </a:t>
            </a:r>
            <a:r>
              <a:rPr lang="fr-FR" sz="1700" b="1" dirty="0" err="1"/>
              <a:t>amin'ny</a:t>
            </a:r>
            <a:r>
              <a:rPr lang="fr-FR" sz="1700" b="1" dirty="0"/>
              <a:t> </a:t>
            </a:r>
            <a:r>
              <a:rPr lang="fr-FR" sz="1700" b="1" dirty="0" err="1"/>
              <a:t>Testamenta</a:t>
            </a:r>
            <a:r>
              <a:rPr lang="fr-FR" sz="1700" b="1" dirty="0"/>
              <a:t> </a:t>
            </a:r>
            <a:r>
              <a:rPr lang="fr-FR" sz="1700" b="1" dirty="0" err="1"/>
              <a:t>Vaovao</a:t>
            </a:r>
            <a:r>
              <a:rPr lang="fr-FR" sz="1700" b="1" dirty="0"/>
              <a:t> </a:t>
            </a:r>
            <a:r>
              <a:rPr lang="fr-FR" sz="1700" b="1" dirty="0" err="1"/>
              <a:t>ireo</a:t>
            </a:r>
            <a:r>
              <a:rPr lang="fr-FR" sz="1700" b="1" dirty="0"/>
              <a:t> </a:t>
            </a:r>
            <a:r>
              <a:rPr lang="fr-FR" sz="1700" b="1" dirty="0" err="1"/>
              <a:t>tandindona</a:t>
            </a:r>
            <a:r>
              <a:rPr lang="fr-FR" sz="1700" b="1" dirty="0"/>
              <a:t> </a:t>
            </a:r>
            <a:r>
              <a:rPr lang="fr-FR" sz="1700" b="1" dirty="0" err="1"/>
              <a:t>ambara</a:t>
            </a:r>
            <a:r>
              <a:rPr lang="fr-FR" sz="1700" b="1" dirty="0"/>
              <a:t> ao </a:t>
            </a:r>
            <a:r>
              <a:rPr lang="fr-FR" sz="1700" b="1" dirty="0" err="1"/>
              <a:t>amin'ny</a:t>
            </a:r>
            <a:r>
              <a:rPr lang="fr-FR" sz="1700" b="1" dirty="0"/>
              <a:t> </a:t>
            </a:r>
            <a:r>
              <a:rPr lang="fr-FR" sz="1700" b="1" dirty="0" err="1"/>
              <a:t>Testamenta</a:t>
            </a:r>
            <a:r>
              <a:rPr lang="fr-FR" sz="1700" b="1" dirty="0"/>
              <a:t> </a:t>
            </a:r>
            <a:r>
              <a:rPr lang="fr-FR" sz="1700" b="1" dirty="0" err="1"/>
              <a:t>Taloha</a:t>
            </a:r>
            <a:r>
              <a:rPr lang="fr-FR" sz="1700" b="1" dirty="0"/>
              <a:t>: </a:t>
            </a:r>
            <a:r>
              <a:rPr lang="fr-FR" sz="1700" b="1" dirty="0" err="1"/>
              <a:t>Kristy</a:t>
            </a:r>
            <a:r>
              <a:rPr lang="fr-FR" sz="1700" b="1" dirty="0"/>
              <a:t>; </a:t>
            </a:r>
            <a:r>
              <a:rPr lang="fr-FR" sz="1700" b="1" dirty="0" err="1"/>
              <a:t>ny</a:t>
            </a:r>
            <a:r>
              <a:rPr lang="fr-FR" sz="1700" b="1" dirty="0"/>
              <a:t> </a:t>
            </a:r>
            <a:r>
              <a:rPr lang="fr-FR" sz="1700" b="1" dirty="0" err="1"/>
              <a:t>Fiangonana</a:t>
            </a:r>
            <a:r>
              <a:rPr lang="fr-FR" sz="1700" b="1" dirty="0"/>
              <a:t>; </a:t>
            </a:r>
            <a:r>
              <a:rPr lang="fr-FR" sz="1700" b="1" dirty="0" err="1"/>
              <a:t>ary</a:t>
            </a:r>
            <a:r>
              <a:rPr lang="fr-FR" sz="1700" b="1" dirty="0"/>
              <a:t> </a:t>
            </a:r>
            <a:r>
              <a:rPr lang="fr-FR" sz="1700" b="1" dirty="0" err="1"/>
              <a:t>ny</a:t>
            </a:r>
            <a:r>
              <a:rPr lang="fr-FR" sz="1700" b="1" dirty="0"/>
              <a:t> </a:t>
            </a:r>
            <a:r>
              <a:rPr lang="fr-FR" sz="1700" b="1" dirty="0" err="1"/>
              <a:t>andro</a:t>
            </a:r>
            <a:r>
              <a:rPr lang="fr-FR" sz="1700" b="1" dirty="0"/>
              <a:t> </a:t>
            </a:r>
            <a:r>
              <a:rPr lang="fr-FR" sz="1700" b="1" dirty="0" err="1"/>
              <a:t>farany</a:t>
            </a:r>
            <a:r>
              <a:rPr lang="en" sz="17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517412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8658" y="1250424"/>
            <a:ext cx="6699183" cy="32316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FR" sz="68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NY TANDINDONA ASEHON'I JOSOA </a:t>
            </a:r>
            <a:endParaRPr lang="en" sz="68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fr-FR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JOSOA, ILAY TANDINDONA 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Mpaminany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avy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rahalahinao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hatsangan'i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Jehovah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Andriamanitrao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hohenoinareo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(Deotoronomia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0" y="1310729"/>
            <a:ext cx="741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Nahatanteraka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ampahany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faminanian’i</a:t>
            </a:r>
            <a:r>
              <a:rPr lang="fr-FR" b="1" dirty="0"/>
              <a:t> </a:t>
            </a:r>
            <a:r>
              <a:rPr lang="fr-FR" b="1" dirty="0" err="1"/>
              <a:t>Mosesy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an'ilay</a:t>
            </a:r>
            <a:r>
              <a:rPr lang="fr-FR" b="1" dirty="0"/>
              <a:t> </a:t>
            </a:r>
            <a:r>
              <a:rPr lang="fr-FR" b="1" dirty="0" err="1"/>
              <a:t>mpaminany</a:t>
            </a:r>
            <a:r>
              <a:rPr lang="fr-FR" b="1" dirty="0"/>
              <a:t> </a:t>
            </a:r>
            <a:r>
              <a:rPr lang="fr-FR" b="1" dirty="0" err="1"/>
              <a:t>faharoa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hitarika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vahoaka</a:t>
            </a:r>
            <a:r>
              <a:rPr lang="fr-FR" b="1" dirty="0"/>
              <a:t> i </a:t>
            </a:r>
            <a:r>
              <a:rPr lang="fr-FR" b="1" dirty="0" err="1"/>
              <a:t>Josoa</a:t>
            </a:r>
            <a:r>
              <a:rPr lang="fr-FR" b="1" dirty="0"/>
              <a:t> (</a:t>
            </a:r>
            <a:r>
              <a:rPr lang="fr-FR" b="1" dirty="0" err="1"/>
              <a:t>Deot</a:t>
            </a:r>
            <a:r>
              <a:rPr lang="en" b="1" dirty="0"/>
              <a:t>. 18:15-19).</a:t>
            </a: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6" y="3570230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Takatry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anefa</a:t>
            </a:r>
            <a:r>
              <a:rPr lang="fr-FR" b="1" dirty="0"/>
              <a:t> fa </a:t>
            </a:r>
            <a:r>
              <a:rPr lang="fr-FR" b="1" dirty="0" err="1"/>
              <a:t>mihoatra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Josoa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faminanian’i</a:t>
            </a:r>
            <a:r>
              <a:rPr lang="fr-FR" b="1" dirty="0"/>
              <a:t> </a:t>
            </a:r>
            <a:r>
              <a:rPr lang="fr-FR" b="1" dirty="0" err="1"/>
              <a:t>Mosesy</a:t>
            </a:r>
            <a:r>
              <a:rPr lang="fr-FR" b="1" dirty="0"/>
              <a:t> (</a:t>
            </a:r>
            <a:r>
              <a:rPr lang="fr-FR" b="1" dirty="0" err="1"/>
              <a:t>Jaona</a:t>
            </a:r>
            <a:r>
              <a:rPr lang="fr-FR" b="1" dirty="0"/>
              <a:t> 1:21). </a:t>
            </a:r>
            <a:r>
              <a:rPr lang="fr-FR" b="1" dirty="0" err="1"/>
              <a:t>Noho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, na i </a:t>
            </a:r>
            <a:r>
              <a:rPr lang="fr-FR" b="1" dirty="0" err="1"/>
              <a:t>Mosesy</a:t>
            </a:r>
            <a:r>
              <a:rPr lang="fr-FR" b="1" dirty="0"/>
              <a:t> na i </a:t>
            </a:r>
            <a:r>
              <a:rPr lang="fr-FR" b="1" dirty="0" err="1"/>
              <a:t>Josoa</a:t>
            </a:r>
            <a:r>
              <a:rPr lang="fr-FR" b="1" dirty="0"/>
              <a:t> dia </a:t>
            </a:r>
            <a:r>
              <a:rPr lang="fr-FR" b="1" dirty="0" err="1"/>
              <a:t>samy</a:t>
            </a:r>
            <a:r>
              <a:rPr lang="fr-FR" b="1" dirty="0"/>
              <a:t> </a:t>
            </a:r>
            <a:r>
              <a:rPr lang="fr-FR" b="1" dirty="0" err="1"/>
              <a:t>tandindon’ilay</a:t>
            </a:r>
            <a:r>
              <a:rPr lang="fr-FR" b="1" dirty="0"/>
              <a:t> </a:t>
            </a:r>
            <a:r>
              <a:rPr lang="fr-FR" b="1" dirty="0" err="1"/>
              <a:t>tena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hahatanteraka</a:t>
            </a:r>
            <a:r>
              <a:rPr lang="fr-FR" b="1" dirty="0"/>
              <a:t> </a:t>
            </a:r>
            <a:r>
              <a:rPr lang="fr-FR" b="1" dirty="0" err="1"/>
              <a:t>amin'ny</a:t>
            </a:r>
            <a:r>
              <a:rPr lang="fr-FR" b="1" dirty="0"/>
              <a:t> </a:t>
            </a:r>
            <a:r>
              <a:rPr lang="fr-FR" b="1" dirty="0" err="1"/>
              <a:t>fahafenoany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faminaniana</a:t>
            </a:r>
            <a:r>
              <a:rPr lang="fr-FR" b="1" dirty="0"/>
              <a:t> </a:t>
            </a:r>
            <a:r>
              <a:rPr lang="fr-FR" b="1" dirty="0" err="1"/>
              <a:t>nomena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Mosesy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“</a:t>
            </a:r>
            <a:r>
              <a:rPr lang="fr-FR" b="1" dirty="0" err="1"/>
              <a:t>mpaminany</a:t>
            </a:r>
            <a:r>
              <a:rPr lang="fr-FR" b="1" dirty="0"/>
              <a:t>”: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en" b="1" dirty="0"/>
              <a:t>(Asa 3:22-26).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76972" y="3531929"/>
            <a:ext cx="529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andron'i</a:t>
            </a:r>
            <a:r>
              <a:rPr lang="fr-FR" b="1" dirty="0"/>
              <a:t> </a:t>
            </a:r>
            <a:r>
              <a:rPr lang="fr-FR" b="1" dirty="0" err="1"/>
              <a:t>Mosesy</a:t>
            </a:r>
            <a:r>
              <a:rPr lang="fr-FR" b="1" dirty="0"/>
              <a:t> no </a:t>
            </a:r>
            <a:r>
              <a:rPr lang="fr-FR" b="1" dirty="0" err="1"/>
              <a:t>nanomboka</a:t>
            </a:r>
            <a:r>
              <a:rPr lang="fr-FR" b="1" dirty="0"/>
              <a:t> </a:t>
            </a:r>
            <a:r>
              <a:rPr lang="fr-FR" b="1" dirty="0" err="1"/>
              <a:t>nilatsaka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mana,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nifarana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andron’i</a:t>
            </a:r>
            <a:r>
              <a:rPr lang="fr-FR" b="1" dirty="0"/>
              <a:t> </a:t>
            </a:r>
            <a:r>
              <a:rPr lang="fr-FR" b="1" dirty="0" err="1"/>
              <a:t>Josoa</a:t>
            </a:r>
            <a:r>
              <a:rPr lang="fr-FR" b="1" dirty="0"/>
              <a:t>. </a:t>
            </a:r>
            <a:r>
              <a:rPr lang="fr-FR" b="1" dirty="0" err="1"/>
              <a:t>Fanampin’izany</a:t>
            </a:r>
            <a:r>
              <a:rPr lang="fr-FR" b="1" dirty="0"/>
              <a:t>, dia i </a:t>
            </a:r>
            <a:r>
              <a:rPr lang="fr-FR" b="1" dirty="0" err="1"/>
              <a:t>Josoa</a:t>
            </a:r>
            <a:r>
              <a:rPr lang="fr-FR" b="1" dirty="0"/>
              <a:t> no </a:t>
            </a:r>
            <a:r>
              <a:rPr lang="fr-FR" b="1" dirty="0" err="1"/>
              <a:t>nanantanteraka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toromarika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fizarana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tany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tanàna</a:t>
            </a:r>
            <a:r>
              <a:rPr lang="fr-FR" b="1" dirty="0"/>
              <a:t> </a:t>
            </a:r>
            <a:r>
              <a:rPr lang="fr-FR" b="1" dirty="0" err="1"/>
              <a:t>fandosirana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nomen’i</a:t>
            </a:r>
            <a:r>
              <a:rPr lang="fr-FR" b="1" dirty="0"/>
              <a:t> </a:t>
            </a:r>
            <a:r>
              <a:rPr lang="fr-FR" b="1" dirty="0" err="1"/>
              <a:t>Mosesy</a:t>
            </a:r>
            <a:r>
              <a:rPr lang="en" b="1" dirty="0"/>
              <a:t>.</a:t>
            </a: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454" y="5085981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0" y="2123721"/>
            <a:ext cx="741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Tahaka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Mosesy</a:t>
            </a:r>
            <a:r>
              <a:rPr lang="fr-FR" b="1" dirty="0"/>
              <a:t>, dia </a:t>
            </a:r>
            <a:r>
              <a:rPr lang="fr-FR" b="1" dirty="0" err="1"/>
              <a:t>nandray</a:t>
            </a:r>
            <a:r>
              <a:rPr lang="fr-FR" b="1" dirty="0"/>
              <a:t> </a:t>
            </a:r>
            <a:r>
              <a:rPr lang="fr-FR" b="1" dirty="0" err="1"/>
              <a:t>hafatra</a:t>
            </a:r>
            <a:r>
              <a:rPr lang="fr-FR" b="1" dirty="0"/>
              <a:t> </a:t>
            </a:r>
            <a:r>
              <a:rPr lang="fr-FR" b="1" dirty="0" err="1"/>
              <a:t>mivantana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tamin’Andriamanitra</a:t>
            </a:r>
            <a:r>
              <a:rPr lang="fr-FR" b="1" dirty="0"/>
              <a:t> i </a:t>
            </a:r>
            <a:r>
              <a:rPr lang="fr-FR" b="1" dirty="0" err="1"/>
              <a:t>Josoa</a:t>
            </a:r>
            <a:r>
              <a:rPr lang="fr-FR" b="1" dirty="0"/>
              <a:t>; </a:t>
            </a:r>
            <a:r>
              <a:rPr lang="fr-FR" b="1" dirty="0" err="1"/>
              <a:t>nankalaza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Paska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; </a:t>
            </a:r>
            <a:r>
              <a:rPr lang="fr-FR" b="1" dirty="0" err="1"/>
              <a:t>nita</a:t>
            </a:r>
            <a:r>
              <a:rPr lang="fr-FR" b="1" dirty="0"/>
              <a:t> </a:t>
            </a:r>
            <a:r>
              <a:rPr lang="fr-FR" b="1" dirty="0" err="1"/>
              <a:t>rano</a:t>
            </a:r>
            <a:r>
              <a:rPr lang="fr-FR" b="1" dirty="0"/>
              <a:t>; </a:t>
            </a:r>
            <a:r>
              <a:rPr lang="fr-FR" b="1" dirty="0" err="1"/>
              <a:t>nahita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Anjelin’ny</a:t>
            </a:r>
            <a:r>
              <a:rPr lang="fr-FR" b="1" dirty="0"/>
              <a:t> </a:t>
            </a:r>
            <a:r>
              <a:rPr lang="fr-FR" b="1" dirty="0" err="1"/>
              <a:t>Tompo</a:t>
            </a:r>
            <a:r>
              <a:rPr lang="fr-FR" b="1" dirty="0"/>
              <a:t>; </a:t>
            </a:r>
            <a:r>
              <a:rPr lang="fr-FR" b="1" dirty="0" err="1"/>
              <a:t>nitondra</a:t>
            </a:r>
            <a:r>
              <a:rPr lang="fr-FR" b="1" dirty="0"/>
              <a:t> </a:t>
            </a:r>
            <a:r>
              <a:rPr lang="fr-FR" b="1" dirty="0" err="1"/>
              <a:t>fandresena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fanandratany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tanany</a:t>
            </a:r>
            <a:r>
              <a:rPr lang="fr-FR" b="1" dirty="0"/>
              <a:t>; </a:t>
            </a:r>
            <a:r>
              <a:rPr lang="fr-FR" b="1" dirty="0" err="1"/>
              <a:t>nanao</a:t>
            </a:r>
            <a:r>
              <a:rPr lang="fr-FR" b="1" dirty="0"/>
              <a:t> </a:t>
            </a:r>
            <a:r>
              <a:rPr lang="fr-FR" b="1" dirty="0" err="1"/>
              <a:t>antso</a:t>
            </a:r>
            <a:r>
              <a:rPr lang="fr-FR" b="1" dirty="0"/>
              <a:t> </a:t>
            </a:r>
            <a:r>
              <a:rPr lang="fr-FR" b="1" dirty="0" err="1"/>
              <a:t>tamin'ny</a:t>
            </a:r>
            <a:r>
              <a:rPr lang="fr-FR" b="1" dirty="0"/>
              <a:t> </a:t>
            </a:r>
            <a:r>
              <a:rPr lang="fr-FR" b="1" dirty="0" err="1"/>
              <a:t>vahoaka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hitoeran'izy</a:t>
            </a:r>
            <a:r>
              <a:rPr lang="fr-FR" b="1" dirty="0"/>
              <a:t> </a:t>
            </a:r>
            <a:r>
              <a:rPr lang="fr-FR" b="1" dirty="0" err="1"/>
              <a:t>ireo</a:t>
            </a:r>
            <a:r>
              <a:rPr lang="fr-FR" b="1" dirty="0"/>
              <a:t> ho </a:t>
            </a:r>
            <a:r>
              <a:rPr lang="fr-FR" b="1" dirty="0" err="1"/>
              <a:t>mahatoky</a:t>
            </a:r>
            <a:r>
              <a:rPr lang="fr-FR" b="1" dirty="0"/>
              <a:t> </a:t>
            </a:r>
            <a:r>
              <a:rPr lang="fr-FR" b="1" dirty="0" err="1"/>
              <a:t>aorian’ny</a:t>
            </a:r>
            <a:r>
              <a:rPr lang="fr-FR" b="1" dirty="0"/>
              <a:t> </a:t>
            </a:r>
            <a:r>
              <a:rPr lang="fr-FR" b="1" dirty="0" err="1"/>
              <a:t>fahafatesany</a:t>
            </a:r>
            <a:r>
              <a:rPr lang="fr-FR" b="1" dirty="0"/>
              <a:t>; </a:t>
            </a:r>
            <a:r>
              <a:rPr lang="fr-FR" b="1" dirty="0" err="1"/>
              <a:t>sns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85725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fr-FR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JOSOA, ILAY TENA IZY 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514531" y="65205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fankasitrahana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nihainoako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famonjena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namonjeko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hiaro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hanome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fanekena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an'ny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hanangana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indray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hampandova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[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lova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rava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[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].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 49:8 )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85725" y="1626096"/>
            <a:ext cx="76295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hahatonga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Isiraelita</a:t>
            </a:r>
            <a:r>
              <a:rPr lang="fr-FR" sz="1900" b="1" dirty="0"/>
              <a:t> </a:t>
            </a:r>
            <a:r>
              <a:rPr lang="fr-FR" sz="1900" b="1" dirty="0" err="1"/>
              <a:t>hanorim-ponena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Nampanantenaina</a:t>
            </a:r>
            <a:r>
              <a:rPr lang="fr-FR" sz="1900" b="1" dirty="0"/>
              <a:t> no </a:t>
            </a:r>
            <a:r>
              <a:rPr lang="fr-FR" sz="1900" b="1" dirty="0" err="1"/>
              <a:t>tanjon’ireo</a:t>
            </a:r>
            <a:r>
              <a:rPr lang="fr-FR" sz="1900" b="1" dirty="0"/>
              <a:t> </a:t>
            </a:r>
            <a:r>
              <a:rPr lang="fr-FR" sz="1900" b="1" dirty="0" err="1"/>
              <a:t>ady</a:t>
            </a:r>
            <a:r>
              <a:rPr lang="fr-FR" sz="1900" b="1" dirty="0"/>
              <a:t> </a:t>
            </a:r>
            <a:r>
              <a:rPr lang="fr-FR" sz="1900" b="1" dirty="0" err="1"/>
              <a:t>notarihin’i</a:t>
            </a:r>
            <a:r>
              <a:rPr lang="fr-FR" sz="1900" b="1" dirty="0"/>
              <a:t> </a:t>
            </a:r>
            <a:r>
              <a:rPr lang="fr-FR" sz="1900" b="1" dirty="0" err="1"/>
              <a:t>Josoa</a:t>
            </a:r>
            <a:r>
              <a:rPr lang="fr-FR" sz="1900" b="1" dirty="0"/>
              <a:t> </a:t>
            </a:r>
            <a:r>
              <a:rPr lang="fr-FR" sz="1900" b="1" dirty="0" err="1"/>
              <a:t>ireo</a:t>
            </a:r>
            <a:r>
              <a:rPr lang="fr-FR" sz="1900" b="1" dirty="0"/>
              <a:t>. </a:t>
            </a:r>
            <a:r>
              <a:rPr lang="fr-FR" sz="1900" b="1" dirty="0" err="1"/>
              <a:t>Maneho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asan’ny</a:t>
            </a:r>
            <a:r>
              <a:rPr lang="fr-FR" sz="1900" b="1" dirty="0"/>
              <a:t> </a:t>
            </a:r>
            <a:r>
              <a:rPr lang="fr-FR" sz="1900" b="1" dirty="0" err="1"/>
              <a:t>Mesia</a:t>
            </a:r>
            <a:r>
              <a:rPr lang="fr-FR" sz="1900" b="1" dirty="0"/>
              <a:t> ho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fr-FR" sz="1900" b="1" dirty="0"/>
              <a:t>: “</a:t>
            </a:r>
            <a:r>
              <a:rPr lang="fr-FR" sz="1900" b="1" dirty="0" err="1"/>
              <a:t>hangana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tany</a:t>
            </a:r>
            <a:r>
              <a:rPr lang="fr-FR" sz="1900" b="1" dirty="0"/>
              <a:t> </a:t>
            </a:r>
            <a:r>
              <a:rPr lang="fr-FR" sz="1900" b="1" dirty="0" err="1"/>
              <a:t>indray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hampandova</a:t>
            </a:r>
            <a:r>
              <a:rPr lang="fr-FR" sz="1900" b="1" dirty="0"/>
              <a:t> [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vahoakany</a:t>
            </a:r>
            <a:r>
              <a:rPr lang="fr-FR" sz="1900" b="1" dirty="0"/>
              <a:t>] </a:t>
            </a:r>
            <a:r>
              <a:rPr lang="fr-FR" sz="1900" b="1" dirty="0" err="1"/>
              <a:t>ny</a:t>
            </a:r>
            <a:r>
              <a:rPr lang="fr-FR" sz="1900" b="1" dirty="0"/>
              <a:t> lova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efa</a:t>
            </a:r>
            <a:r>
              <a:rPr lang="fr-FR" sz="1900" b="1" dirty="0"/>
              <a:t> </a:t>
            </a:r>
            <a:r>
              <a:rPr lang="fr-FR" sz="1900" b="1" dirty="0" err="1"/>
              <a:t>rava</a:t>
            </a:r>
            <a:r>
              <a:rPr lang="fr-FR" sz="1900" b="1" dirty="0"/>
              <a:t>” (</a:t>
            </a:r>
            <a:r>
              <a:rPr lang="fr-FR" sz="1900" b="1" dirty="0" err="1"/>
              <a:t>Isaia</a:t>
            </a:r>
            <a:r>
              <a:rPr lang="fr-FR" sz="1900" b="1" dirty="0"/>
              <a:t> 49:8) i </a:t>
            </a:r>
            <a:r>
              <a:rPr lang="fr-FR" sz="1900" b="1" dirty="0" err="1"/>
              <a:t>Isaia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ampiasainy</a:t>
            </a:r>
            <a:r>
              <a:rPr lang="fr-FR" sz="1900" b="1" dirty="0"/>
              <a:t> </a:t>
            </a:r>
            <a:r>
              <a:rPr lang="fr-FR" sz="1900" b="1" dirty="0" err="1"/>
              <a:t>amin'izany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fiteny</a:t>
            </a:r>
            <a:r>
              <a:rPr lang="fr-FR" sz="1900" b="1" dirty="0"/>
              <a:t> </a:t>
            </a:r>
            <a:r>
              <a:rPr lang="fr-FR" sz="1900" b="1" dirty="0" err="1"/>
              <a:t>fampiasa</a:t>
            </a:r>
            <a:r>
              <a:rPr lang="fr-FR" sz="1900" b="1" dirty="0"/>
              <a:t> ao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bokin’i</a:t>
            </a:r>
            <a:r>
              <a:rPr lang="fr-FR" sz="1900" b="1" dirty="0"/>
              <a:t> </a:t>
            </a:r>
            <a:r>
              <a:rPr lang="fr-FR" sz="1900" b="1" dirty="0" err="1"/>
              <a:t>Josoa</a:t>
            </a:r>
            <a:r>
              <a:rPr lang="en" sz="19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524171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85725" y="3090446"/>
            <a:ext cx="762952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fomba</a:t>
            </a:r>
            <a:r>
              <a:rPr lang="fr-FR" sz="1900" b="1" dirty="0"/>
              <a:t> </a:t>
            </a:r>
            <a:r>
              <a:rPr lang="fr-FR" sz="1900" b="1" dirty="0" err="1"/>
              <a:t>ahoana</a:t>
            </a:r>
            <a:r>
              <a:rPr lang="fr-FR" sz="1900" b="1" dirty="0"/>
              <a:t> no </a:t>
            </a:r>
            <a:r>
              <a:rPr lang="fr-FR" sz="1900" b="1" dirty="0" err="1"/>
              <a:t>anehoan’ny</a:t>
            </a:r>
            <a:r>
              <a:rPr lang="fr-FR" sz="1900" b="1" dirty="0"/>
              <a:t> </a:t>
            </a:r>
            <a:r>
              <a:rPr lang="fr-FR" sz="1900" b="1" dirty="0" err="1"/>
              <a:t>fiainana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asan’i</a:t>
            </a:r>
            <a:r>
              <a:rPr lang="fr-FR" sz="1900" b="1" dirty="0"/>
              <a:t> </a:t>
            </a:r>
            <a:r>
              <a:rPr lang="fr-FR" sz="1900" b="1" dirty="0" err="1"/>
              <a:t>Josoa</a:t>
            </a:r>
            <a:r>
              <a:rPr lang="fr-FR" sz="1900" b="1" dirty="0"/>
              <a:t> (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tandindona</a:t>
            </a:r>
            <a:r>
              <a:rPr lang="fr-FR" sz="1900" b="1" dirty="0"/>
              <a:t>)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fiainana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asan’i</a:t>
            </a:r>
            <a:r>
              <a:rPr lang="fr-FR" sz="1900" b="1" dirty="0"/>
              <a:t> </a:t>
            </a:r>
            <a:r>
              <a:rPr lang="fr-FR" sz="1900" b="1" dirty="0" err="1"/>
              <a:t>Jesosy</a:t>
            </a:r>
            <a:r>
              <a:rPr lang="fr-FR" sz="1900" b="1" dirty="0"/>
              <a:t> (</a:t>
            </a:r>
            <a:r>
              <a:rPr lang="fr-FR" sz="1900" b="1" dirty="0" err="1"/>
              <a:t>ilay</a:t>
            </a:r>
            <a:r>
              <a:rPr lang="fr-FR" sz="1900" b="1" dirty="0"/>
              <a:t> </a:t>
            </a:r>
            <a:r>
              <a:rPr lang="fr-FR" sz="1900" b="1" dirty="0" err="1"/>
              <a:t>tena</a:t>
            </a:r>
            <a:r>
              <a:rPr lang="fr-FR" sz="1900" b="1" dirty="0"/>
              <a:t> </a:t>
            </a:r>
            <a:r>
              <a:rPr lang="fr-FR" sz="1900" b="1" dirty="0" err="1"/>
              <a:t>izy</a:t>
            </a:r>
            <a:r>
              <a:rPr lang="en" sz="1900" b="1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1131</Words>
  <Application>Microsoft Office PowerPoint</Application>
  <PresentationFormat>Panorámica</PresentationFormat>
  <Paragraphs>98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95</cp:revision>
  <dcterms:created xsi:type="dcterms:W3CDTF">2025-11-01T16:23:57Z</dcterms:created>
  <dcterms:modified xsi:type="dcterms:W3CDTF">2025-12-04T06:51:32Z</dcterms:modified>
</cp:coreProperties>
</file>