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tia an’i Jehovah Andriamanitrareo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Handeha</a:t>
          </a:r>
          <a:r>
            <a: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</a:t>
          </a:r>
          <a:r>
            <a: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Azy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Hitandrina</a:t>
          </a:r>
          <a:r>
            <a: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didiny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fr-FR" sz="1900" b="1" dirty="0" err="1">
              <a:solidFill>
                <a:schemeClr val="tx1"/>
              </a:solidFill>
            </a:rPr>
            <a:t>Hifikitra</a:t>
          </a:r>
          <a:r>
            <a:rPr lang="fr-FR" sz="1900" b="1" dirty="0">
              <a:solidFill>
                <a:schemeClr val="tx1"/>
              </a:solidFill>
            </a:rPr>
            <a:t> </a:t>
          </a:r>
          <a:r>
            <a:rPr lang="fr-FR" sz="1900" b="1" dirty="0" err="1">
              <a:solidFill>
                <a:schemeClr val="tx1"/>
              </a:solidFill>
            </a:rPr>
            <a:t>Aminy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fr-FR" sz="1700" b="1" baseline="0" dirty="0" err="1">
              <a:solidFill>
                <a:schemeClr val="tx1"/>
              </a:solidFill>
            </a:rPr>
            <a:t>Hanompo</a:t>
          </a:r>
          <a:r>
            <a:rPr lang="fr-FR" sz="1700" b="1" baseline="0" dirty="0">
              <a:solidFill>
                <a:schemeClr val="tx1"/>
              </a:solidFill>
            </a:rPr>
            <a:t> Azy </a:t>
          </a:r>
          <a:r>
            <a:rPr lang="fr-FR" sz="1700" b="1" baseline="0" dirty="0" err="1">
              <a:solidFill>
                <a:schemeClr val="tx1"/>
              </a:solidFill>
            </a:rPr>
            <a:t>amin'ny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fonareo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rehetra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sy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ny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fanahinareo</a:t>
          </a:r>
          <a:r>
            <a:rPr lang="fr-FR" sz="1700" b="1" baseline="0" dirty="0">
              <a:solidFill>
                <a:schemeClr val="tx1"/>
              </a:solidFill>
            </a:rPr>
            <a:t> </a:t>
          </a:r>
          <a:r>
            <a:rPr lang="fr-FR" sz="1700" b="1" baseline="0" dirty="0" err="1">
              <a:solidFill>
                <a:schemeClr val="tx1"/>
              </a:solidFill>
            </a:rPr>
            <a:t>rehetra</a:t>
          </a:r>
          <a:endParaRPr lang="en" sz="1700" b="1" baseline="0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fr-FR" sz="1750" b="1" dirty="0"/>
            <a:t>Ny </a:t>
          </a:r>
          <a:r>
            <a:rPr lang="fr-FR" sz="1750" b="1" dirty="0" err="1"/>
            <a:t>fitiavana</a:t>
          </a:r>
          <a:r>
            <a:rPr lang="fr-FR" sz="1750" b="1" dirty="0"/>
            <a:t> no </a:t>
          </a:r>
          <a:r>
            <a:rPr lang="fr-FR" sz="1750" b="1" dirty="0" err="1"/>
            <a:t>fitsipika</a:t>
          </a:r>
          <a:r>
            <a:rPr lang="fr-FR" sz="1750" b="1" dirty="0"/>
            <a:t> </a:t>
          </a:r>
          <a:r>
            <a:rPr lang="fr-FR" sz="1750" b="1" dirty="0" err="1"/>
            <a:t>tokony</a:t>
          </a:r>
          <a:r>
            <a:rPr lang="fr-FR" sz="1750" b="1" dirty="0"/>
            <a:t> </a:t>
          </a:r>
          <a:r>
            <a:rPr lang="fr-FR" sz="1750" b="1" dirty="0" err="1"/>
            <a:t>hitarika</a:t>
          </a:r>
          <a:r>
            <a:rPr lang="fr-FR" sz="1750" b="1" dirty="0"/>
            <a:t> </a:t>
          </a:r>
          <a:r>
            <a:rPr lang="fr-FR" sz="1750" b="1" dirty="0" err="1"/>
            <a:t>antsika</a:t>
          </a:r>
          <a:r>
            <a:rPr lang="fr-FR" sz="1750" b="1" dirty="0"/>
            <a:t> ho </a:t>
          </a:r>
          <a:r>
            <a:rPr lang="fr-FR" sz="1750" b="1" dirty="0" err="1"/>
            <a:t>eo</a:t>
          </a:r>
          <a:r>
            <a:rPr lang="fr-FR" sz="1750" b="1" dirty="0"/>
            <a:t> </a:t>
          </a:r>
          <a:r>
            <a:rPr lang="fr-FR" sz="1750" b="1" dirty="0" err="1"/>
            <a:t>amin’Andriamanitra</a:t>
          </a:r>
          <a:r>
            <a:rPr lang="fr-FR" sz="1750" b="1" dirty="0"/>
            <a:t>. </a:t>
          </a:r>
          <a:r>
            <a:rPr lang="fr-FR" sz="1750" b="1" dirty="0" err="1"/>
            <a:t>Isika</a:t>
          </a:r>
          <a:r>
            <a:rPr lang="fr-FR" sz="1750" b="1" dirty="0"/>
            <a:t> </a:t>
          </a:r>
          <a:r>
            <a:rPr lang="fr-FR" sz="1750" b="1" dirty="0" err="1"/>
            <a:t>tia</a:t>
          </a:r>
          <a:r>
            <a:rPr lang="fr-FR" sz="1750" b="1" dirty="0"/>
            <a:t> Azy </a:t>
          </a:r>
          <a:r>
            <a:rPr lang="fr-FR" sz="1750" b="1" dirty="0" err="1"/>
            <a:t>satria</a:t>
          </a:r>
          <a:r>
            <a:rPr lang="fr-FR" sz="1750" b="1" dirty="0"/>
            <a:t> </a:t>
          </a:r>
          <a:r>
            <a:rPr lang="fr-FR" sz="1750" b="1" dirty="0" err="1"/>
            <a:t>Izy</a:t>
          </a:r>
          <a:r>
            <a:rPr lang="fr-FR" sz="1750" b="1" dirty="0"/>
            <a:t> </a:t>
          </a:r>
          <a:r>
            <a:rPr lang="fr-FR" sz="1750" b="1" dirty="0" err="1"/>
            <a:t>efa</a:t>
          </a:r>
          <a:r>
            <a:rPr lang="fr-FR" sz="1750" b="1" dirty="0"/>
            <a:t> </a:t>
          </a:r>
          <a:r>
            <a:rPr lang="fr-FR" sz="1750" b="1" dirty="0" err="1"/>
            <a:t>tia</a:t>
          </a:r>
          <a:r>
            <a:rPr lang="fr-FR" sz="1750" b="1" dirty="0"/>
            <a:t> </a:t>
          </a:r>
          <a:r>
            <a:rPr lang="fr-FR" sz="1750" b="1" dirty="0" err="1"/>
            <a:t>antsika</a:t>
          </a:r>
          <a:r>
            <a:rPr lang="fr-FR" sz="1750" b="1" dirty="0"/>
            <a:t> </a:t>
          </a:r>
          <a:r>
            <a:rPr lang="fr-FR" sz="1750" b="1" dirty="0" err="1"/>
            <a:t>taloha</a:t>
          </a:r>
          <a:r>
            <a:rPr lang="fr-FR" sz="1750" b="1" dirty="0"/>
            <a:t> (1 </a:t>
          </a:r>
          <a:r>
            <a:rPr lang="fr-FR" sz="1750" b="1" dirty="0" err="1"/>
            <a:t>Jaona</a:t>
          </a:r>
          <a:r>
            <a:rPr lang="fr-FR" sz="1750" b="1" dirty="0"/>
            <a:t> </a:t>
          </a:r>
          <a:r>
            <a:rPr lang="en" sz="1750" b="1" dirty="0"/>
            <a:t>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fr-FR" sz="1800" b="1" dirty="0" err="1"/>
            <a:t>Izany</a:t>
          </a:r>
          <a:r>
            <a:rPr lang="fr-FR" sz="1800" b="1" dirty="0"/>
            <a:t> no </a:t>
          </a:r>
          <a:r>
            <a:rPr lang="fr-FR" sz="1800" b="1" dirty="0" err="1"/>
            <a:t>fanehoan’i</a:t>
          </a:r>
          <a:r>
            <a:rPr lang="fr-FR" sz="1800" b="1" dirty="0"/>
            <a:t> </a:t>
          </a:r>
          <a:r>
            <a:rPr lang="fr-FR" sz="1800" b="1" dirty="0" err="1"/>
            <a:t>Josoa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fitondran-tena</a:t>
          </a:r>
          <a:r>
            <a:rPr lang="fr-FR" sz="1800" b="1" dirty="0"/>
            <a:t> </a:t>
          </a:r>
          <a:r>
            <a:rPr lang="fr-FR" sz="1800" b="1" dirty="0" err="1"/>
            <a:t>andrasana</a:t>
          </a:r>
          <a:r>
            <a:rPr lang="fr-FR" sz="1800" b="1" dirty="0"/>
            <a:t> </a:t>
          </a:r>
          <a:r>
            <a:rPr lang="fr-FR" sz="1800" b="1" dirty="0" err="1"/>
            <a:t>amin’ireo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misafidy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hiara-mandeha</a:t>
          </a:r>
          <a:r>
            <a:rPr lang="fr-FR" sz="1800" b="1" dirty="0"/>
            <a:t> </a:t>
          </a:r>
          <a:r>
            <a:rPr lang="fr-FR" sz="1800" b="1" dirty="0" err="1"/>
            <a:t>amin’Andriamanitra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fr-FR" sz="1800" b="1" dirty="0"/>
            <a:t>Ny </a:t>
          </a:r>
          <a:r>
            <a:rPr lang="fr-FR" sz="1800" b="1" dirty="0" err="1"/>
            <a:t>fankatoavana</a:t>
          </a:r>
          <a:r>
            <a:rPr lang="fr-FR" sz="1800" b="1" dirty="0"/>
            <a:t> no </a:t>
          </a:r>
          <a:r>
            <a:rPr lang="fr-FR" sz="1800" b="1" dirty="0" err="1"/>
            <a:t>vokatry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fo</a:t>
          </a:r>
          <a:r>
            <a:rPr lang="fr-FR" sz="1800" b="1" dirty="0"/>
            <a:t> </a:t>
          </a:r>
          <a:r>
            <a:rPr lang="fr-FR" sz="1800" b="1" dirty="0" err="1"/>
            <a:t>feno</a:t>
          </a:r>
          <a:r>
            <a:rPr lang="fr-FR" sz="1800" b="1" dirty="0"/>
            <a:t> </a:t>
          </a:r>
          <a:r>
            <a:rPr lang="fr-FR" sz="1800" b="1" dirty="0" err="1"/>
            <a:t>fankasitrahana</a:t>
          </a:r>
          <a:r>
            <a:rPr lang="fr-FR" sz="1800" b="1" dirty="0"/>
            <a:t> </a:t>
          </a:r>
          <a:r>
            <a:rPr lang="fr-FR" sz="1800" b="1" dirty="0" err="1"/>
            <a:t>noho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fahatsapana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nataon’Andriamanitra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maintsy</a:t>
          </a:r>
          <a:r>
            <a:rPr lang="fr-FR" sz="1800" b="1" dirty="0"/>
            <a:t> </a:t>
          </a:r>
          <a:r>
            <a:rPr lang="fr-FR" sz="1800" b="1" dirty="0" err="1"/>
            <a:t>mifikitra</a:t>
          </a:r>
          <a:r>
            <a:rPr lang="fr-FR" sz="1800" b="1" dirty="0"/>
            <a:t> </a:t>
          </a:r>
          <a:r>
            <a:rPr lang="fr-FR" sz="1800" b="1" dirty="0" err="1"/>
            <a:t>amin’Andriamanitra</a:t>
          </a:r>
          <a:r>
            <a:rPr lang="fr-FR" sz="1800" b="1" dirty="0"/>
            <a:t> </a:t>
          </a:r>
          <a:r>
            <a:rPr lang="fr-FR" sz="1800" b="1" dirty="0" err="1"/>
            <a:t>isika</a:t>
          </a:r>
          <a:r>
            <a:rPr lang="fr-FR" sz="1800" b="1" dirty="0"/>
            <a:t>, ka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fanelingelenana</a:t>
          </a:r>
          <a:r>
            <a:rPr lang="fr-FR" sz="1800" b="1" dirty="0"/>
            <a:t> </a:t>
          </a:r>
          <a:r>
            <a:rPr lang="fr-FR" sz="1800" b="1" dirty="0" err="1"/>
            <a:t>avela</a:t>
          </a:r>
          <a:r>
            <a:rPr lang="fr-FR" sz="1800" b="1" dirty="0"/>
            <a:t> </a:t>
          </a:r>
          <a:r>
            <a:rPr lang="fr-FR" sz="1800" b="1" dirty="0" err="1"/>
            <a:t>hanapaka</a:t>
          </a:r>
          <a:r>
            <a:rPr lang="fr-FR" sz="1800" b="1" dirty="0"/>
            <a:t> </a:t>
          </a:r>
          <a:r>
            <a:rPr lang="fr-FR" sz="1800" b="1" dirty="0" err="1"/>
            <a:t>izany</a:t>
          </a:r>
          <a:r>
            <a:rPr lang="fr-FR" sz="1800" b="1" dirty="0"/>
            <a:t> </a:t>
          </a:r>
          <a:r>
            <a:rPr lang="fr-FR" sz="1800" b="1" dirty="0" err="1"/>
            <a:t>fatorana</a:t>
          </a:r>
          <a:r>
            <a:rPr lang="fr-FR" sz="1800" b="1" dirty="0"/>
            <a:t> </a:t>
          </a:r>
          <a:r>
            <a:rPr lang="fr-FR" sz="1800" b="1" dirty="0" err="1"/>
            <a:t>izany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fr-FR" sz="1700" b="1" baseline="0" dirty="0" err="1"/>
            <a:t>Amin'ny</a:t>
          </a:r>
          <a:r>
            <a:rPr lang="fr-FR" sz="1700" b="1" baseline="0" dirty="0"/>
            <a:t> </a:t>
          </a:r>
          <a:r>
            <a:rPr lang="fr-FR" sz="1700" b="1" baseline="0" dirty="0" err="1"/>
            <a:t>fanompoana</a:t>
          </a:r>
          <a:r>
            <a:rPr lang="fr-FR" sz="1700" b="1" baseline="0" dirty="0"/>
            <a:t> an-</a:t>
          </a:r>
          <a:r>
            <a:rPr lang="fr-FR" sz="1700" b="1" baseline="0" dirty="0" err="1"/>
            <a:t>tsitrapo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amim-pitiavana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Mpamorona</a:t>
          </a:r>
          <a:r>
            <a:rPr lang="fr-FR" sz="1700" b="1" baseline="0" dirty="0"/>
            <a:t> </a:t>
          </a:r>
          <a:r>
            <a:rPr lang="fr-FR" sz="1700" b="1" baseline="0" dirty="0" err="1"/>
            <a:t>antsika</a:t>
          </a:r>
          <a:r>
            <a:rPr lang="fr-FR" sz="1700" b="1" baseline="0" dirty="0"/>
            <a:t> no </a:t>
          </a:r>
          <a:r>
            <a:rPr lang="fr-FR" sz="1700" b="1" baseline="0" dirty="0" err="1"/>
            <a:t>ahitantsika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tena</a:t>
          </a:r>
          <a:r>
            <a:rPr lang="fr-FR" sz="1700" b="1" baseline="0" dirty="0"/>
            <a:t> </a:t>
          </a:r>
          <a:r>
            <a:rPr lang="fr-FR" sz="1700" b="1" baseline="0" dirty="0" err="1"/>
            <a:t>tanjona</a:t>
          </a:r>
          <a:r>
            <a:rPr lang="fr-FR" sz="1700" b="1" baseline="0" dirty="0"/>
            <a:t> </a:t>
          </a:r>
          <a:r>
            <a:rPr lang="fr-FR" sz="1700" b="1" baseline="0" dirty="0" err="1"/>
            <a:t>sy</a:t>
          </a:r>
          <a:r>
            <a:rPr lang="fr-FR" sz="1700" b="1" baseline="0" dirty="0"/>
            <a:t> </a:t>
          </a:r>
          <a:r>
            <a:rPr lang="fr-FR" sz="1700" b="1" baseline="0" dirty="0" err="1"/>
            <a:t>fahafaham</a:t>
          </a:r>
          <a:r>
            <a:rPr lang="fr-FR" sz="1700" b="1" baseline="0" dirty="0"/>
            <a:t>-po </a:t>
          </a:r>
          <a:r>
            <a:rPr lang="fr-FR" sz="1700" b="1" baseline="0" dirty="0" err="1"/>
            <a:t>ary</a:t>
          </a:r>
          <a:r>
            <a:rPr lang="fr-FR" sz="1700" b="1" baseline="0" dirty="0"/>
            <a:t> </a:t>
          </a:r>
          <a:r>
            <a:rPr lang="fr-FR" sz="1700" b="1" baseline="0" dirty="0" err="1"/>
            <a:t>fiainana</a:t>
          </a:r>
          <a:r>
            <a:rPr lang="fr-FR" sz="1700" b="1" baseline="0" dirty="0"/>
            <a:t> </a:t>
          </a:r>
          <a:r>
            <a:rPr lang="fr-FR" sz="1700" b="1" baseline="0" dirty="0" err="1"/>
            <a:t>feno</a:t>
          </a:r>
          <a:r>
            <a:rPr lang="fr-FR" sz="1700" b="1" baseline="0" dirty="0"/>
            <a:t> ho </a:t>
          </a:r>
          <a:r>
            <a:rPr lang="fr-FR" sz="1700" b="1" baseline="0" dirty="0" err="1"/>
            <a:t>antsika</a:t>
          </a:r>
          <a:endParaRPr lang="en" sz="1700" b="1" baseline="0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/>
            <a:t>Nihaino</a:t>
          </a:r>
          <a:r>
            <a:rPr lang="fr-FR" sz="2000" b="1" dirty="0"/>
            <a:t> </a:t>
          </a:r>
          <a:r>
            <a:rPr lang="fr-FR" sz="2000" b="1" dirty="0" err="1"/>
            <a:t>tamim-pahanginana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fiampangana</a:t>
          </a:r>
          <a:r>
            <a:rPr lang="fr-FR" sz="2000" b="1" dirty="0"/>
            <a:t> </a:t>
          </a:r>
          <a:r>
            <a:rPr lang="fr-FR" sz="2000" b="1" dirty="0" err="1"/>
            <a:t>azy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Niantso an’Andriamanitra ho vavolombelona izy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Nanaiky hofaizina izy raha toa ka nanota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Nambarany ny tena antony manosika azy ireo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Hitantsika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ireo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dingana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ilaina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eo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famerenana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laoniny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fifandraisana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toe-javatra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toy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itony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izay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mahakasika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ankohonana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fiangonana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ary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fiarahamonina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alalan'ny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ohatra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nasehon'izy</a:t>
          </a:r>
          <a:r>
            <a:rPr lang="fr-FR" sz="1800" b="1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baseline="0" dirty="0" err="1">
              <a:solidFill>
                <a:schemeClr val="tx1"/>
              </a:solidFill>
              <a:effectLst/>
              <a:latin typeface="+mn-lt"/>
            </a:rPr>
            <a:t>ireo</a:t>
          </a:r>
          <a:r>
            <a:rPr lang="en" sz="1800" b="1" baseline="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1800" baseline="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hanao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tsoa-kevitra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Resaho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momba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olana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mandray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fanapahan-kevitra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vonona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hamoy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zavatra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hitandroana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firaisana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hanao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famaliana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fiampangana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Mifalia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misaora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an’Andriamanitra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rehefa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tafaverina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indray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filaminana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Manambara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fikasana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50" b="1" kern="1200" dirty="0"/>
            <a:t>Ny </a:t>
          </a:r>
          <a:r>
            <a:rPr lang="fr-FR" sz="1750" b="1" kern="1200" dirty="0" err="1"/>
            <a:t>fitiavana</a:t>
          </a:r>
          <a:r>
            <a:rPr lang="fr-FR" sz="1750" b="1" kern="1200" dirty="0"/>
            <a:t> no </a:t>
          </a:r>
          <a:r>
            <a:rPr lang="fr-FR" sz="1750" b="1" kern="1200" dirty="0" err="1"/>
            <a:t>fitsipika</a:t>
          </a:r>
          <a:r>
            <a:rPr lang="fr-FR" sz="1750" b="1" kern="1200" dirty="0"/>
            <a:t> </a:t>
          </a:r>
          <a:r>
            <a:rPr lang="fr-FR" sz="1750" b="1" kern="1200" dirty="0" err="1"/>
            <a:t>tokony</a:t>
          </a:r>
          <a:r>
            <a:rPr lang="fr-FR" sz="1750" b="1" kern="1200" dirty="0"/>
            <a:t> </a:t>
          </a:r>
          <a:r>
            <a:rPr lang="fr-FR" sz="1750" b="1" kern="1200" dirty="0" err="1"/>
            <a:t>hitarika</a:t>
          </a:r>
          <a:r>
            <a:rPr lang="fr-FR" sz="1750" b="1" kern="1200" dirty="0"/>
            <a:t> </a:t>
          </a:r>
          <a:r>
            <a:rPr lang="fr-FR" sz="1750" b="1" kern="1200" dirty="0" err="1"/>
            <a:t>antsika</a:t>
          </a:r>
          <a:r>
            <a:rPr lang="fr-FR" sz="1750" b="1" kern="1200" dirty="0"/>
            <a:t> ho </a:t>
          </a:r>
          <a:r>
            <a:rPr lang="fr-FR" sz="1750" b="1" kern="1200" dirty="0" err="1"/>
            <a:t>eo</a:t>
          </a:r>
          <a:r>
            <a:rPr lang="fr-FR" sz="1750" b="1" kern="1200" dirty="0"/>
            <a:t> </a:t>
          </a:r>
          <a:r>
            <a:rPr lang="fr-FR" sz="1750" b="1" kern="1200" dirty="0" err="1"/>
            <a:t>amin’Andriamanitra</a:t>
          </a:r>
          <a:r>
            <a:rPr lang="fr-FR" sz="1750" b="1" kern="1200" dirty="0"/>
            <a:t>. </a:t>
          </a:r>
          <a:r>
            <a:rPr lang="fr-FR" sz="1750" b="1" kern="1200" dirty="0" err="1"/>
            <a:t>Isika</a:t>
          </a:r>
          <a:r>
            <a:rPr lang="fr-FR" sz="1750" b="1" kern="1200" dirty="0"/>
            <a:t> </a:t>
          </a:r>
          <a:r>
            <a:rPr lang="fr-FR" sz="1750" b="1" kern="1200" dirty="0" err="1"/>
            <a:t>tia</a:t>
          </a:r>
          <a:r>
            <a:rPr lang="fr-FR" sz="1750" b="1" kern="1200" dirty="0"/>
            <a:t> Azy </a:t>
          </a:r>
          <a:r>
            <a:rPr lang="fr-FR" sz="1750" b="1" kern="1200" dirty="0" err="1"/>
            <a:t>satria</a:t>
          </a:r>
          <a:r>
            <a:rPr lang="fr-FR" sz="1750" b="1" kern="1200" dirty="0"/>
            <a:t> </a:t>
          </a:r>
          <a:r>
            <a:rPr lang="fr-FR" sz="1750" b="1" kern="1200" dirty="0" err="1"/>
            <a:t>Izy</a:t>
          </a:r>
          <a:r>
            <a:rPr lang="fr-FR" sz="1750" b="1" kern="1200" dirty="0"/>
            <a:t> </a:t>
          </a:r>
          <a:r>
            <a:rPr lang="fr-FR" sz="1750" b="1" kern="1200" dirty="0" err="1"/>
            <a:t>efa</a:t>
          </a:r>
          <a:r>
            <a:rPr lang="fr-FR" sz="1750" b="1" kern="1200" dirty="0"/>
            <a:t> </a:t>
          </a:r>
          <a:r>
            <a:rPr lang="fr-FR" sz="1750" b="1" kern="1200" dirty="0" err="1"/>
            <a:t>tia</a:t>
          </a:r>
          <a:r>
            <a:rPr lang="fr-FR" sz="1750" b="1" kern="1200" dirty="0"/>
            <a:t> </a:t>
          </a:r>
          <a:r>
            <a:rPr lang="fr-FR" sz="1750" b="1" kern="1200" dirty="0" err="1"/>
            <a:t>antsika</a:t>
          </a:r>
          <a:r>
            <a:rPr lang="fr-FR" sz="1750" b="1" kern="1200" dirty="0"/>
            <a:t> </a:t>
          </a:r>
          <a:r>
            <a:rPr lang="fr-FR" sz="1750" b="1" kern="1200" dirty="0" err="1"/>
            <a:t>taloha</a:t>
          </a:r>
          <a:r>
            <a:rPr lang="fr-FR" sz="1750" b="1" kern="1200" dirty="0"/>
            <a:t> (1 </a:t>
          </a:r>
          <a:r>
            <a:rPr lang="fr-FR" sz="1750" b="1" kern="1200" dirty="0" err="1"/>
            <a:t>Jaona</a:t>
          </a:r>
          <a:r>
            <a:rPr lang="fr-FR" sz="1750" b="1" kern="1200" dirty="0"/>
            <a:t> </a:t>
          </a:r>
          <a:r>
            <a:rPr lang="en" sz="1750" b="1" kern="1200" dirty="0"/>
            <a:t>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tia an’i Jehovah Andriamanitrareo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Izany</a:t>
          </a:r>
          <a:r>
            <a:rPr lang="fr-FR" sz="1800" b="1" kern="1200" dirty="0"/>
            <a:t> no </a:t>
          </a:r>
          <a:r>
            <a:rPr lang="fr-FR" sz="1800" b="1" kern="1200" dirty="0" err="1"/>
            <a:t>fanehoan’i</a:t>
          </a:r>
          <a:r>
            <a:rPr lang="fr-FR" sz="1800" b="1" kern="1200" dirty="0"/>
            <a:t> </a:t>
          </a:r>
          <a:r>
            <a:rPr lang="fr-FR" sz="1800" b="1" kern="1200" dirty="0" err="1"/>
            <a:t>Josoa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fitondran-tena</a:t>
          </a:r>
          <a:r>
            <a:rPr lang="fr-FR" sz="1800" b="1" kern="1200" dirty="0"/>
            <a:t> </a:t>
          </a:r>
          <a:r>
            <a:rPr lang="fr-FR" sz="1800" b="1" kern="1200" dirty="0" err="1"/>
            <a:t>andrasana</a:t>
          </a:r>
          <a:r>
            <a:rPr lang="fr-FR" sz="1800" b="1" kern="1200" dirty="0"/>
            <a:t> </a:t>
          </a:r>
          <a:r>
            <a:rPr lang="fr-FR" sz="1800" b="1" kern="1200" dirty="0" err="1"/>
            <a:t>amin’ireo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misafidy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hiara-mandeha</a:t>
          </a:r>
          <a:r>
            <a:rPr lang="fr-FR" sz="1800" b="1" kern="1200" dirty="0"/>
            <a:t> </a:t>
          </a:r>
          <a:r>
            <a:rPr lang="fr-FR" sz="1800" b="1" kern="1200" dirty="0" err="1"/>
            <a:t>amin’Andriamanitra</a:t>
          </a:r>
          <a:endParaRPr lang="en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Handeha</a:t>
          </a:r>
          <a:r>
            <a:rPr lang="fr-F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</a:t>
          </a:r>
          <a:r>
            <a:rPr lang="fr-F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Azy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/>
            <a:t>Ny </a:t>
          </a:r>
          <a:r>
            <a:rPr lang="fr-FR" sz="1800" b="1" kern="1200" dirty="0" err="1"/>
            <a:t>fankatoavana</a:t>
          </a:r>
          <a:r>
            <a:rPr lang="fr-FR" sz="1800" b="1" kern="1200" dirty="0"/>
            <a:t> no </a:t>
          </a:r>
          <a:r>
            <a:rPr lang="fr-FR" sz="1800" b="1" kern="1200" dirty="0" err="1"/>
            <a:t>vokatry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fo</a:t>
          </a:r>
          <a:r>
            <a:rPr lang="fr-FR" sz="1800" b="1" kern="1200" dirty="0"/>
            <a:t> </a:t>
          </a:r>
          <a:r>
            <a:rPr lang="fr-FR" sz="1800" b="1" kern="1200" dirty="0" err="1"/>
            <a:t>feno</a:t>
          </a:r>
          <a:r>
            <a:rPr lang="fr-FR" sz="1800" b="1" kern="1200" dirty="0"/>
            <a:t> </a:t>
          </a:r>
          <a:r>
            <a:rPr lang="fr-FR" sz="1800" b="1" kern="1200" dirty="0" err="1"/>
            <a:t>fankasitrahana</a:t>
          </a:r>
          <a:r>
            <a:rPr lang="fr-FR" sz="1800" b="1" kern="1200" dirty="0"/>
            <a:t> </a:t>
          </a:r>
          <a:r>
            <a:rPr lang="fr-FR" sz="1800" b="1" kern="1200" dirty="0" err="1"/>
            <a:t>noho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fahatsapana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nataon’Andriamanitra</a:t>
          </a:r>
          <a:endParaRPr lang="en" sz="18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Hitandrina</a:t>
          </a:r>
          <a:r>
            <a:rPr lang="fr-F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didiny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maintsy</a:t>
          </a:r>
          <a:r>
            <a:rPr lang="fr-FR" sz="1800" b="1" kern="1200" dirty="0"/>
            <a:t> </a:t>
          </a:r>
          <a:r>
            <a:rPr lang="fr-FR" sz="1800" b="1" kern="1200" dirty="0" err="1"/>
            <a:t>mifikitra</a:t>
          </a:r>
          <a:r>
            <a:rPr lang="fr-FR" sz="1800" b="1" kern="1200" dirty="0"/>
            <a:t> </a:t>
          </a:r>
          <a:r>
            <a:rPr lang="fr-FR" sz="1800" b="1" kern="1200" dirty="0" err="1"/>
            <a:t>amin’Andriamanitra</a:t>
          </a:r>
          <a:r>
            <a:rPr lang="fr-FR" sz="1800" b="1" kern="1200" dirty="0"/>
            <a:t> </a:t>
          </a:r>
          <a:r>
            <a:rPr lang="fr-FR" sz="1800" b="1" kern="1200" dirty="0" err="1"/>
            <a:t>isika</a:t>
          </a:r>
          <a:r>
            <a:rPr lang="fr-FR" sz="1800" b="1" kern="1200" dirty="0"/>
            <a:t>, ka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fanelingelenana</a:t>
          </a:r>
          <a:r>
            <a:rPr lang="fr-FR" sz="1800" b="1" kern="1200" dirty="0"/>
            <a:t> </a:t>
          </a:r>
          <a:r>
            <a:rPr lang="fr-FR" sz="1800" b="1" kern="1200" dirty="0" err="1"/>
            <a:t>avela</a:t>
          </a:r>
          <a:r>
            <a:rPr lang="fr-FR" sz="1800" b="1" kern="1200" dirty="0"/>
            <a:t> </a:t>
          </a:r>
          <a:r>
            <a:rPr lang="fr-FR" sz="1800" b="1" kern="1200" dirty="0" err="1"/>
            <a:t>hanapaka</a:t>
          </a:r>
          <a:r>
            <a:rPr lang="fr-FR" sz="1800" b="1" kern="1200" dirty="0"/>
            <a:t> </a:t>
          </a:r>
          <a:r>
            <a:rPr lang="fr-FR" sz="1800" b="1" kern="1200" dirty="0" err="1"/>
            <a:t>izany</a:t>
          </a:r>
          <a:r>
            <a:rPr lang="fr-FR" sz="1800" b="1" kern="1200" dirty="0"/>
            <a:t> </a:t>
          </a:r>
          <a:r>
            <a:rPr lang="fr-FR" sz="1800" b="1" kern="1200" dirty="0" err="1"/>
            <a:t>fatorana</a:t>
          </a:r>
          <a:r>
            <a:rPr lang="fr-FR" sz="1800" b="1" kern="1200" dirty="0"/>
            <a:t> </a:t>
          </a:r>
          <a:r>
            <a:rPr lang="fr-FR" sz="1800" b="1" kern="1200" dirty="0" err="1"/>
            <a:t>izany</a:t>
          </a:r>
          <a:endParaRPr lang="en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 err="1">
              <a:solidFill>
                <a:schemeClr val="tx1"/>
              </a:solidFill>
            </a:rPr>
            <a:t>Hifikitra</a:t>
          </a:r>
          <a:r>
            <a:rPr lang="fr-FR" sz="1900" b="1" kern="1200" dirty="0">
              <a:solidFill>
                <a:schemeClr val="tx1"/>
              </a:solidFill>
            </a:rPr>
            <a:t> </a:t>
          </a:r>
          <a:r>
            <a:rPr lang="fr-FR" sz="1900" b="1" kern="1200" dirty="0" err="1">
              <a:solidFill>
                <a:schemeClr val="tx1"/>
              </a:solidFill>
            </a:rPr>
            <a:t>Aminy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b="1" kern="1200" baseline="0" dirty="0" err="1"/>
            <a:t>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fanompoana</a:t>
          </a:r>
          <a:r>
            <a:rPr lang="fr-FR" sz="1700" b="1" kern="1200" baseline="0" dirty="0"/>
            <a:t> an-</a:t>
          </a:r>
          <a:r>
            <a:rPr lang="fr-FR" sz="1700" b="1" kern="1200" baseline="0" dirty="0" err="1"/>
            <a:t>tsitrapo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amim-pitiavana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Mpamorona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antsika</a:t>
          </a:r>
          <a:r>
            <a:rPr lang="fr-FR" sz="1700" b="1" kern="1200" baseline="0" dirty="0"/>
            <a:t> no </a:t>
          </a:r>
          <a:r>
            <a:rPr lang="fr-FR" sz="1700" b="1" kern="1200" baseline="0" dirty="0" err="1"/>
            <a:t>ahitantsika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tena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tanjona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fahafaham</a:t>
          </a:r>
          <a:r>
            <a:rPr lang="fr-FR" sz="1700" b="1" kern="1200" baseline="0" dirty="0"/>
            <a:t>-po </a:t>
          </a:r>
          <a:r>
            <a:rPr lang="fr-FR" sz="1700" b="1" kern="1200" baseline="0" dirty="0" err="1"/>
            <a:t>ary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fiainana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feno</a:t>
          </a:r>
          <a:r>
            <a:rPr lang="fr-FR" sz="1700" b="1" kern="1200" baseline="0" dirty="0"/>
            <a:t> ho </a:t>
          </a:r>
          <a:r>
            <a:rPr lang="fr-FR" sz="1700" b="1" kern="1200" baseline="0" dirty="0" err="1"/>
            <a:t>antsika</a:t>
          </a:r>
          <a:endParaRPr lang="en" sz="1700" b="1" kern="1200" baseline="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>
              <a:solidFill>
                <a:schemeClr val="tx1"/>
              </a:solidFill>
            </a:rPr>
            <a:t>Hanompo</a:t>
          </a:r>
          <a:r>
            <a:rPr lang="fr-FR" sz="1700" b="1" kern="1200" baseline="0" dirty="0">
              <a:solidFill>
                <a:schemeClr val="tx1"/>
              </a:solidFill>
            </a:rPr>
            <a:t> Azy </a:t>
          </a:r>
          <a:r>
            <a:rPr lang="fr-FR" sz="1700" b="1" kern="1200" baseline="0" dirty="0" err="1">
              <a:solidFill>
                <a:schemeClr val="tx1"/>
              </a:solidFill>
            </a:rPr>
            <a:t>amin'ny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fonareo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rehetra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sy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ny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fanahinareo</a:t>
          </a:r>
          <a:r>
            <a:rPr lang="fr-FR" sz="1700" b="1" kern="1200" baseline="0" dirty="0">
              <a:solidFill>
                <a:schemeClr val="tx1"/>
              </a:solidFill>
            </a:rPr>
            <a:t> </a:t>
          </a:r>
          <a:r>
            <a:rPr lang="fr-FR" sz="1700" b="1" kern="1200" baseline="0" dirty="0" err="1">
              <a:solidFill>
                <a:schemeClr val="tx1"/>
              </a:solidFill>
            </a:rPr>
            <a:t>rehetra</a:t>
          </a:r>
          <a:endParaRPr lang="en" sz="1700" b="1" kern="1200" baseline="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Nihaino</a:t>
          </a:r>
          <a:r>
            <a:rPr lang="fr-FR" sz="2000" b="1" kern="1200" dirty="0"/>
            <a:t> </a:t>
          </a:r>
          <a:r>
            <a:rPr lang="fr-FR" sz="2000" b="1" kern="1200" dirty="0" err="1"/>
            <a:t>tamim-pahanginana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fiampangana</a:t>
          </a:r>
          <a:r>
            <a:rPr lang="fr-FR" sz="2000" b="1" kern="1200" dirty="0"/>
            <a:t> </a:t>
          </a:r>
          <a:r>
            <a:rPr lang="fr-FR" sz="2000" b="1" kern="1200" dirty="0" err="1"/>
            <a:t>azy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Niantso an’Andriamanitra ho vavolombelona izy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Nanaiky hofaizina izy raha toa ka nanota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Nambarany ny tena antony manosika azy ireo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Hitantsika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ireo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dingana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ilaina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eo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famerenana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laoniny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fifandraisana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toe-javatra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toy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itony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izay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mahakasika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ankohonana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fiangonana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ary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fiarahamonina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amin'ny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alalan'ny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ohatra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nasehon'izy</a:t>
          </a:r>
          <a:r>
            <a:rPr lang="fr-FR" sz="1800" b="1" kern="1200" baseline="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fr-FR" sz="1800" b="1" kern="1200" baseline="0" dirty="0" err="1">
              <a:solidFill>
                <a:schemeClr val="tx1"/>
              </a:solidFill>
              <a:effectLst/>
              <a:latin typeface="+mn-lt"/>
            </a:rPr>
            <a:t>ireo</a:t>
          </a:r>
          <a:r>
            <a:rPr lang="en" sz="1800" b="1" kern="1200" baseline="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1800" kern="1200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Manambara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fikasana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hanao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tsoa-kevitra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Resaho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momba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olana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mandray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fanapahan-kevitra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vonona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hamoy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zavatra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hitandroana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firaisana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hanao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famaliana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fiampangana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Mifalia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misaora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an’Andriamanitra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rehefa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tafaverina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indray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filaminana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fr-FR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MONINA EO AMIN'NY TANY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375167" y="6519446"/>
            <a:ext cx="364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11 hatao ny 13 Desambra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197009" y="4475707"/>
            <a:ext cx="7598024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famaliana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mora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mampianina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fahatezerana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mafy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teny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maharary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mahatonga</a:t>
            </a:r>
            <a:r>
              <a:rPr kumimoji="0" lang="en-U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fahasosorana</a:t>
            </a:r>
            <a:r>
              <a:rPr kumimoji="0" lang="es-ES" sz="33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Ohabolana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39591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9868A2"/>
                </a:solidFill>
              </a:rPr>
              <a:t>Ny </a:t>
            </a:r>
            <a:r>
              <a:rPr lang="fr-FR" sz="2000" b="1" dirty="0" err="1">
                <a:solidFill>
                  <a:srgbClr val="9868A2"/>
                </a:solidFill>
              </a:rPr>
              <a:t>lahateny</a:t>
            </a:r>
            <a:r>
              <a:rPr lang="fr-FR" sz="2000" b="1" dirty="0">
                <a:solidFill>
                  <a:srgbClr val="9868A2"/>
                </a:solidFill>
              </a:rPr>
              <a:t> </a:t>
            </a:r>
            <a:r>
              <a:rPr lang="fr-FR" sz="2000" b="1" dirty="0" err="1">
                <a:solidFill>
                  <a:srgbClr val="9868A2"/>
                </a:solidFill>
              </a:rPr>
              <a:t>fanaovam-beloma</a:t>
            </a:r>
            <a:r>
              <a:rPr lang="fr-FR" sz="2000" b="1" dirty="0">
                <a:solidFill>
                  <a:srgbClr val="9868A2"/>
                </a:solidFill>
              </a:rPr>
              <a:t> (</a:t>
            </a:r>
            <a:r>
              <a:rPr lang="fr-FR" sz="2000" b="1" dirty="0" err="1">
                <a:solidFill>
                  <a:srgbClr val="9868A2"/>
                </a:solidFill>
              </a:rPr>
              <a:t>Josoa</a:t>
            </a:r>
            <a:r>
              <a:rPr lang="fr-FR" sz="2000" b="1" dirty="0">
                <a:solidFill>
                  <a:srgbClr val="9868A2"/>
                </a:solidFill>
              </a:rPr>
              <a:t> </a:t>
            </a:r>
            <a:r>
              <a:rPr lang="en" sz="2000" b="1" dirty="0">
                <a:solidFill>
                  <a:srgbClr val="9868A2"/>
                </a:solidFill>
              </a:rPr>
              <a:t>22:1-8)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9B6260"/>
                </a:solidFill>
              </a:rPr>
              <a:t>Ny </a:t>
            </a:r>
            <a:r>
              <a:rPr lang="fr-FR" sz="2000" b="1" dirty="0" err="1">
                <a:solidFill>
                  <a:srgbClr val="9B6260"/>
                </a:solidFill>
              </a:rPr>
              <a:t>anton’ny</a:t>
            </a:r>
            <a:r>
              <a:rPr lang="fr-FR" sz="2000" b="1" dirty="0">
                <a:solidFill>
                  <a:srgbClr val="9B6260"/>
                </a:solidFill>
              </a:rPr>
              <a:t> </a:t>
            </a:r>
            <a:r>
              <a:rPr lang="fr-FR" sz="2000" b="1" dirty="0" err="1">
                <a:solidFill>
                  <a:srgbClr val="9B6260"/>
                </a:solidFill>
              </a:rPr>
              <a:t>ady</a:t>
            </a:r>
            <a:r>
              <a:rPr lang="fr-FR" sz="2000" b="1" dirty="0">
                <a:solidFill>
                  <a:srgbClr val="9B6260"/>
                </a:solidFill>
              </a:rPr>
              <a:t> (</a:t>
            </a:r>
            <a:r>
              <a:rPr lang="fr-FR" sz="2000" b="1" dirty="0" err="1">
                <a:solidFill>
                  <a:srgbClr val="9B6260"/>
                </a:solidFill>
              </a:rPr>
              <a:t>Josoa</a:t>
            </a:r>
            <a:r>
              <a:rPr lang="fr-FR" sz="2000" b="1" dirty="0">
                <a:solidFill>
                  <a:srgbClr val="9B6260"/>
                </a:solidFill>
              </a:rPr>
              <a:t> </a:t>
            </a:r>
            <a:r>
              <a:rPr lang="en" sz="2000" b="1" dirty="0">
                <a:solidFill>
                  <a:srgbClr val="9B6260"/>
                </a:solidFill>
              </a:rPr>
              <a:t>22:10-12)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5F9199"/>
                </a:solidFill>
              </a:rPr>
              <a:t>Ny </a:t>
            </a:r>
            <a:r>
              <a:rPr lang="fr-FR" sz="2000" b="1" dirty="0" err="1">
                <a:solidFill>
                  <a:srgbClr val="5F9199"/>
                </a:solidFill>
              </a:rPr>
              <a:t>fiampangana</a:t>
            </a:r>
            <a:r>
              <a:rPr lang="fr-FR" sz="2000" b="1" dirty="0">
                <a:solidFill>
                  <a:srgbClr val="5F9199"/>
                </a:solidFill>
              </a:rPr>
              <a:t> (</a:t>
            </a:r>
            <a:r>
              <a:rPr lang="fr-FR" sz="2000" b="1" dirty="0" err="1">
                <a:solidFill>
                  <a:srgbClr val="5F9199"/>
                </a:solidFill>
              </a:rPr>
              <a:t>Josoa</a:t>
            </a:r>
            <a:r>
              <a:rPr lang="fr-FR" sz="2000" b="1" dirty="0">
                <a:solidFill>
                  <a:srgbClr val="5F9199"/>
                </a:solidFill>
              </a:rPr>
              <a:t> </a:t>
            </a:r>
            <a:r>
              <a:rPr lang="en" sz="2000" b="1" dirty="0">
                <a:solidFill>
                  <a:srgbClr val="5F9199"/>
                </a:solidFill>
              </a:rPr>
              <a:t>22:13-20)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729C63"/>
                </a:solidFill>
              </a:rPr>
              <a:t>Ny </a:t>
            </a:r>
            <a:r>
              <a:rPr lang="fr-FR" sz="2000" b="1" dirty="0" err="1">
                <a:solidFill>
                  <a:srgbClr val="729C63"/>
                </a:solidFill>
              </a:rPr>
              <a:t>famaliana</a:t>
            </a:r>
            <a:r>
              <a:rPr lang="fr-FR" sz="2000" b="1" dirty="0">
                <a:solidFill>
                  <a:srgbClr val="729C63"/>
                </a:solidFill>
              </a:rPr>
              <a:t> </a:t>
            </a:r>
            <a:r>
              <a:rPr lang="fr-FR" sz="2000" b="1" dirty="0" err="1">
                <a:solidFill>
                  <a:srgbClr val="729C63"/>
                </a:solidFill>
              </a:rPr>
              <a:t>mora</a:t>
            </a:r>
            <a:r>
              <a:rPr lang="fr-FR" sz="2000" b="1" dirty="0">
                <a:solidFill>
                  <a:srgbClr val="729C63"/>
                </a:solidFill>
              </a:rPr>
              <a:t> (</a:t>
            </a:r>
            <a:r>
              <a:rPr lang="fr-FR" sz="2000" b="1" dirty="0" err="1">
                <a:solidFill>
                  <a:srgbClr val="729C63"/>
                </a:solidFill>
              </a:rPr>
              <a:t>Josoa</a:t>
            </a:r>
            <a:r>
              <a:rPr lang="fr-FR" sz="2000" b="1" dirty="0">
                <a:solidFill>
                  <a:srgbClr val="729C63"/>
                </a:solidFill>
              </a:rPr>
              <a:t> </a:t>
            </a:r>
            <a:r>
              <a:rPr lang="en" sz="2000" b="1" dirty="0">
                <a:solidFill>
                  <a:srgbClr val="729C63"/>
                </a:solidFill>
              </a:rPr>
              <a:t>22:21-29)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9B8F61"/>
                </a:solidFill>
              </a:rPr>
              <a:t>Fampihavanana</a:t>
            </a:r>
            <a:r>
              <a:rPr lang="fr-FR" sz="2000" b="1" dirty="0">
                <a:solidFill>
                  <a:srgbClr val="9B8F61"/>
                </a:solidFill>
              </a:rPr>
              <a:t> (</a:t>
            </a:r>
            <a:r>
              <a:rPr lang="fr-FR" sz="2000" b="1" dirty="0" err="1">
                <a:solidFill>
                  <a:srgbClr val="9B8F61"/>
                </a:solidFill>
              </a:rPr>
              <a:t>Josoa</a:t>
            </a:r>
            <a:r>
              <a:rPr lang="fr-FR" sz="2000" b="1" dirty="0">
                <a:solidFill>
                  <a:srgbClr val="9B8F61"/>
                </a:solidFill>
              </a:rPr>
              <a:t> </a:t>
            </a:r>
            <a:r>
              <a:rPr lang="en" sz="2000" b="1" dirty="0">
                <a:solidFill>
                  <a:srgbClr val="9B8F61"/>
                </a:solidFill>
              </a:rPr>
              <a:t>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0" y="38998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Azon’ny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i </a:t>
            </a:r>
            <a:r>
              <a:rPr lang="fr-FR" sz="2000" b="1" dirty="0" err="1"/>
              <a:t>Kanana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niady</a:t>
            </a:r>
            <a:r>
              <a:rPr lang="fr-FR" sz="2000" b="1" dirty="0"/>
              <a:t>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na dia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voaroaka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mponina</a:t>
            </a:r>
            <a:r>
              <a:rPr lang="fr-FR" sz="2000" b="1" dirty="0"/>
              <a:t> tao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4762" y="1859120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Tonga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fisarahana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nitso-drano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nanoro</a:t>
            </a:r>
            <a:r>
              <a:rPr lang="fr-FR" sz="2000" b="1" dirty="0"/>
              <a:t> </a:t>
            </a:r>
            <a:r>
              <a:rPr lang="fr-FR" sz="2000" b="1" dirty="0" err="1"/>
              <a:t>hevitra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hanaraka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lalan’Andriamanitra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, dia </a:t>
            </a:r>
            <a:r>
              <a:rPr lang="fr-FR" sz="2000" b="1" dirty="0" err="1"/>
              <a:t>nandefa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aloky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fifankahazoana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fanaovam-beloma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handrava</a:t>
            </a:r>
            <a:r>
              <a:rPr lang="fr-FR" sz="2000" b="1" dirty="0"/>
              <a:t>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foana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firaisan'ny</a:t>
            </a:r>
            <a:r>
              <a:rPr lang="fr-FR" sz="2000" b="1" dirty="0"/>
              <a:t> </a:t>
            </a:r>
            <a:r>
              <a:rPr lang="fr-FR" sz="2000" b="1" dirty="0" err="1"/>
              <a:t>vahoakan'Isiraely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9525" y="649396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Nahatanteraka</a:t>
            </a:r>
            <a:r>
              <a:rPr lang="fr-FR" sz="2000" b="1" dirty="0"/>
              <a:t> </a:t>
            </a:r>
            <a:r>
              <a:rPr lang="fr-FR" sz="2000" b="1" dirty="0" err="1"/>
              <a:t>tamim-pahatokiana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fanekeny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faritra</a:t>
            </a:r>
            <a:r>
              <a:rPr lang="fr-FR" sz="2000" b="1" dirty="0"/>
              <a:t> </a:t>
            </a:r>
            <a:r>
              <a:rPr lang="fr-FR" sz="2000" b="1" dirty="0" err="1"/>
              <a:t>atsinanana</a:t>
            </a:r>
            <a:r>
              <a:rPr lang="fr-FR" sz="2000" b="1" dirty="0"/>
              <a:t> (</a:t>
            </a:r>
            <a:r>
              <a:rPr lang="fr-FR" sz="2000" b="1" dirty="0" err="1"/>
              <a:t>Robena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Gada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antsasaky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fokon’i</a:t>
            </a:r>
            <a:r>
              <a:rPr lang="fr-FR" sz="2000" b="1" dirty="0"/>
              <a:t> </a:t>
            </a:r>
            <a:r>
              <a:rPr lang="fr-FR" sz="2000" b="1" dirty="0" err="1"/>
              <a:t>Manase</a:t>
            </a:r>
            <a:r>
              <a:rPr lang="fr-FR" sz="2000" b="1" dirty="0"/>
              <a:t>), ka </a:t>
            </a:r>
            <a:r>
              <a:rPr lang="fr-FR" sz="2000" b="1" dirty="0" err="1"/>
              <a:t>nita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Jordana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hanampy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fahazoana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-7797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NY LAHATENY FANAOVAM-BELOMA 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43136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Kanefa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mitandrema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hanaraka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didy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nandidian'i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mpanompon'i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Jehovah,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hitiavanareo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Andriamanitrareo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handehananareo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lalany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hitandremanareo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didiny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hifikiranareo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hanompoanareo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fanahinareo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hampisaraka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ony</a:t>
            </a:r>
            <a:r>
              <a:rPr lang="fr-FR" sz="2000" b="1" dirty="0"/>
              <a:t> Jordana, dia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torohevitra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fahendrena</a:t>
            </a:r>
            <a:r>
              <a:rPr lang="fr-FR" sz="2000" b="1" dirty="0"/>
              <a:t> ho </a:t>
            </a:r>
            <a:r>
              <a:rPr lang="fr-FR" sz="2000" b="1" dirty="0" err="1"/>
              <a:t>an’ireo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hitoeran'izy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ho </a:t>
            </a:r>
            <a:r>
              <a:rPr lang="fr-FR" sz="2000" b="1" dirty="0" err="1"/>
              <a:t>mahatoky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Josoa</a:t>
            </a:r>
            <a:r>
              <a:rPr lang="en" sz="2000" b="1" dirty="0"/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387021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NY ANTON’NY ADY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tonga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amoron'i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Jordana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taranak'i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Robena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Gada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antsasaky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firenen'i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Manase,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nanorina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alitara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lehibe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fijery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alitara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033789" y="1535744"/>
            <a:ext cx="6050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akaikin’ny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nanorenan’i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fahatsiarovana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nitana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Jordana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mahagaga</a:t>
            </a:r>
            <a:r>
              <a:rPr lang="fr-FR" sz="2000" b="1" dirty="0"/>
              <a:t>, no </a:t>
            </a:r>
            <a:r>
              <a:rPr lang="fr-FR" sz="2000" b="1" dirty="0" err="1"/>
              <a:t>nanorenan'ireo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</a:t>
            </a:r>
            <a:r>
              <a:rPr lang="fr-FR" sz="2000" b="1" dirty="0" err="1"/>
              <a:t>alitara</a:t>
            </a:r>
            <a:r>
              <a:rPr lang="fr-FR" sz="2000" b="1" dirty="0"/>
              <a:t> </a:t>
            </a:r>
            <a:r>
              <a:rPr lang="fr-FR" sz="2000" b="1" dirty="0" err="1"/>
              <a:t>mitovy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alitaran’ny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(Jos</a:t>
            </a:r>
            <a:r>
              <a:rPr lang="en" sz="2000" b="1" dirty="0"/>
              <a:t>.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251" y="1679234"/>
            <a:ext cx="2809552" cy="2563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6877" y="1708733"/>
            <a:ext cx="2840886" cy="2163471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40435" y="4327861"/>
            <a:ext cx="8828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Ho </a:t>
            </a:r>
            <a:r>
              <a:rPr lang="fr-FR" sz="2000" b="1" dirty="0" err="1"/>
              <a:t>fanesorana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nanapa-kevitra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hiakatra</a:t>
            </a:r>
            <a:r>
              <a:rPr lang="fr-FR" sz="2000" b="1" dirty="0"/>
              <a:t> </a:t>
            </a:r>
            <a:r>
              <a:rPr lang="fr-FR" sz="2000" b="1" dirty="0" err="1"/>
              <a:t>hiady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Isiraelita</a:t>
            </a:r>
            <a:r>
              <a:rPr lang="fr-FR" sz="2000" b="1" dirty="0"/>
              <a:t> (Jos. 22:12).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niditra</a:t>
            </a:r>
            <a:r>
              <a:rPr lang="fr-FR" sz="2000" b="1" dirty="0"/>
              <a:t> an-</a:t>
            </a:r>
            <a:r>
              <a:rPr lang="fr-FR" sz="2000" b="1" dirty="0" err="1"/>
              <a:t>tsehatra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hisorohana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an-</a:t>
            </a:r>
            <a:r>
              <a:rPr lang="fr-FR" sz="2000" b="1" dirty="0" err="1"/>
              <a:t>trano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ra </a:t>
            </a:r>
            <a:r>
              <a:rPr lang="fr-FR" sz="2000" b="1" dirty="0" err="1"/>
              <a:t>mandriaka</a:t>
            </a:r>
            <a:r>
              <a:rPr lang="fr-FR" sz="2000" b="1" dirty="0"/>
              <a:t>. </a:t>
            </a:r>
            <a:r>
              <a:rPr lang="fr-FR" sz="2000" b="1" dirty="0" err="1"/>
              <a:t>Nanangana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nisafidy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hitsara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porofo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Nomen'izy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manazava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fisalasalana</a:t>
            </a:r>
            <a:r>
              <a:rPr lang="fr-FR" sz="2000" b="1" dirty="0"/>
              <a:t> </a:t>
            </a:r>
            <a:r>
              <a:rPr lang="en" sz="2000" b="1" dirty="0"/>
              <a:t>(Jos.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271" y="4409130"/>
            <a:ext cx="2801927" cy="2101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017982" y="3085691"/>
            <a:ext cx="62403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Noraisina</a:t>
            </a:r>
            <a:r>
              <a:rPr lang="fr-FR" sz="2000" b="1" dirty="0"/>
              <a:t> ho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fandikana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mandrara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fanaterana</a:t>
            </a:r>
            <a:r>
              <a:rPr lang="fr-FR" sz="2000" b="1" dirty="0"/>
              <a:t> </a:t>
            </a:r>
            <a:r>
              <a:rPr lang="fr-FR" sz="2000" b="1" dirty="0" err="1"/>
              <a:t>fanatitra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ankoatra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alitaran’ny</a:t>
            </a:r>
            <a:r>
              <a:rPr lang="fr-FR" sz="2000" b="1" dirty="0"/>
              <a:t> </a:t>
            </a:r>
            <a:r>
              <a:rPr lang="fr-FR" sz="2000" b="1" dirty="0" err="1"/>
              <a:t>fanatitra</a:t>
            </a:r>
            <a:r>
              <a:rPr lang="fr-FR" sz="2000" b="1" dirty="0"/>
              <a:t> </a:t>
            </a:r>
            <a:r>
              <a:rPr lang="fr-FR" sz="2000" b="1" dirty="0" err="1"/>
              <a:t>dorana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en" sz="2000" b="1" dirty="0"/>
              <a:t>(Lev.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Fantatra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hany</a:t>
            </a:r>
            <a:r>
              <a:rPr lang="fr-FR" sz="2000" b="1" dirty="0"/>
              <a:t> </a:t>
            </a:r>
            <a:r>
              <a:rPr lang="fr-FR" sz="2000" b="1" dirty="0" err="1"/>
              <a:t>fahadisoany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nampahafantariny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fikasany</a:t>
            </a:r>
            <a:r>
              <a:rPr lang="fr-FR" sz="2000" b="1" dirty="0"/>
              <a:t>…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-1" y="-1097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FIAMPANGANA 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-1" y="56571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lazain'ny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fiangonan'i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fahotana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nataonareo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amin'Andriamanitry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Isiraely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niala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fanarahana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androany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nanorenanareo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alitara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miodina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amin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Nahoana</a:t>
            </a:r>
            <a:r>
              <a:rPr lang="fr-FR" sz="2000" b="1" dirty="0"/>
              <a:t> no </a:t>
            </a:r>
            <a:r>
              <a:rPr lang="fr-FR" sz="2000" b="1" dirty="0" err="1"/>
              <a:t>voafidy</a:t>
            </a:r>
            <a:r>
              <a:rPr lang="fr-FR" sz="2000" b="1" dirty="0"/>
              <a:t> ho </a:t>
            </a:r>
            <a:r>
              <a:rPr lang="fr-FR" sz="2000" b="1" dirty="0" err="1"/>
              <a:t>lehiben’ny</a:t>
            </a:r>
            <a:r>
              <a:rPr lang="fr-FR" sz="2000" b="1" dirty="0"/>
              <a:t> </a:t>
            </a:r>
            <a:r>
              <a:rPr lang="fr-FR" sz="2000" b="1" dirty="0" err="1"/>
              <a:t>iraka</a:t>
            </a:r>
            <a:r>
              <a:rPr lang="fr-FR" sz="2000" b="1" dirty="0"/>
              <a:t> </a:t>
            </a:r>
            <a:r>
              <a:rPr lang="fr-FR" sz="2000" b="1" dirty="0" err="1"/>
              <a:t>mpanao</a:t>
            </a:r>
            <a:r>
              <a:rPr lang="fr-FR" sz="2000" b="1" dirty="0"/>
              <a:t> </a:t>
            </a:r>
            <a:r>
              <a:rPr lang="fr-FR" sz="2000" b="1" dirty="0" err="1"/>
              <a:t>fanadihadiana</a:t>
            </a:r>
            <a:r>
              <a:rPr lang="fr-FR" sz="2000" b="1" dirty="0"/>
              <a:t> i </a:t>
            </a:r>
            <a:r>
              <a:rPr lang="fr-FR" sz="2000" b="1" dirty="0" err="1"/>
              <a:t>Finehasa</a:t>
            </a:r>
            <a:r>
              <a:rPr lang="fr-FR" sz="2000" b="1" dirty="0"/>
              <a:t> (Jos</a:t>
            </a:r>
            <a:r>
              <a:rPr lang="en" sz="2000" b="1" dirty="0"/>
              <a:t>.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Tena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heviny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tenin’i</a:t>
            </a:r>
            <a:r>
              <a:rPr lang="fr-FR" sz="2000" b="1" dirty="0"/>
              <a:t> </a:t>
            </a:r>
            <a:r>
              <a:rPr lang="fr-FR" sz="2000" b="1" dirty="0" err="1"/>
              <a:t>Finehasa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fanatitra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amin’ilay</a:t>
            </a:r>
            <a:r>
              <a:rPr lang="fr-FR" sz="2000" b="1" dirty="0"/>
              <a:t> </a:t>
            </a:r>
            <a:r>
              <a:rPr lang="fr-FR" sz="2000" b="1" dirty="0" err="1"/>
              <a:t>alitara</a:t>
            </a:r>
            <a:r>
              <a:rPr lang="fr-FR" sz="2000" b="1" dirty="0"/>
              <a:t> </a:t>
            </a:r>
            <a:r>
              <a:rPr lang="fr-FR" sz="2000" b="1" dirty="0" err="1"/>
              <a:t>vao</a:t>
            </a:r>
            <a:r>
              <a:rPr lang="fr-FR" sz="2000" b="1" dirty="0"/>
              <a:t> </a:t>
            </a:r>
            <a:r>
              <a:rPr lang="fr-FR" sz="2000" b="1" dirty="0" err="1"/>
              <a:t>naorina</a:t>
            </a:r>
            <a:r>
              <a:rPr lang="fr-FR" sz="2000" b="1" dirty="0"/>
              <a:t>, dia </a:t>
            </a:r>
            <a:r>
              <a:rPr lang="fr-FR" sz="2000" b="1" dirty="0" err="1"/>
              <a:t>hofaizin’Andriamanitra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(Jos</a:t>
            </a:r>
            <a:r>
              <a:rPr lang="en" sz="2000" b="1" dirty="0"/>
              <a:t>. 22:18b).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sasatra</a:t>
            </a:r>
            <a:r>
              <a:rPr lang="fr-FR" sz="2000" b="1" dirty="0"/>
              <a:t> </a:t>
            </a:r>
            <a:r>
              <a:rPr lang="fr-FR" sz="2000" b="1" dirty="0" err="1"/>
              <a:t>nampitsahatra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tao Bala-</a:t>
            </a:r>
            <a:r>
              <a:rPr lang="fr-FR" sz="2000" b="1" dirty="0" err="1"/>
              <a:t>peora</a:t>
            </a:r>
            <a:r>
              <a:rPr lang="fr-FR" sz="2000" b="1" dirty="0"/>
              <a:t> i </a:t>
            </a:r>
            <a:r>
              <a:rPr lang="fr-FR" sz="2000" b="1" dirty="0" err="1"/>
              <a:t>Finehasa</a:t>
            </a:r>
            <a:r>
              <a:rPr lang="fr-FR" sz="2000" b="1" dirty="0"/>
              <a:t>, </a:t>
            </a:r>
            <a:r>
              <a:rPr lang="fr-FR" sz="2000" b="1" dirty="0" err="1"/>
              <a:t>zanaky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mpisoronabe</a:t>
            </a:r>
            <a:r>
              <a:rPr lang="fr-FR" sz="2000" b="1" dirty="0"/>
              <a:t> (Nom. 25:7-8).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lahateniny</a:t>
            </a:r>
            <a:r>
              <a:rPr lang="fr-FR" sz="2000" b="1" dirty="0"/>
              <a:t>, dia </a:t>
            </a:r>
            <a:r>
              <a:rPr lang="fr-FR" sz="2000" b="1" dirty="0" err="1"/>
              <a:t>nampifandraisiny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fahotan’i</a:t>
            </a:r>
            <a:r>
              <a:rPr lang="fr-FR" sz="2000" b="1" dirty="0"/>
              <a:t> </a:t>
            </a:r>
            <a:r>
              <a:rPr lang="fr-FR" sz="2000" b="1" dirty="0" err="1"/>
              <a:t>Akana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nampitoviny</a:t>
            </a:r>
            <a:r>
              <a:rPr lang="fr-FR" sz="2000" b="1" dirty="0"/>
              <a:t> ho </a:t>
            </a:r>
            <a:r>
              <a:rPr lang="fr-FR" sz="2000" b="1" dirty="0" err="1"/>
              <a:t>nataon’ireo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(Jos</a:t>
            </a:r>
            <a:r>
              <a:rPr lang="en" sz="2000" b="1" dirty="0"/>
              <a:t>.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0" y="5152787"/>
            <a:ext cx="53022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Sangy</a:t>
            </a:r>
            <a:r>
              <a:rPr lang="fr-FR" sz="2000" b="1" dirty="0"/>
              <a:t>, </a:t>
            </a:r>
            <a:r>
              <a:rPr lang="fr-FR" sz="2000" b="1" dirty="0" err="1"/>
              <a:t>nomeny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hanitsy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fahadisoana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mialohan’ny</a:t>
            </a:r>
            <a:r>
              <a:rPr lang="fr-FR" sz="2000" b="1" dirty="0"/>
              <a:t> </a:t>
            </a:r>
            <a:r>
              <a:rPr lang="fr-FR" sz="2000" b="1" dirty="0" err="1"/>
              <a:t>hantanterahany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: </a:t>
            </a:r>
            <a:r>
              <a:rPr lang="fr-FR" sz="2000" b="1" dirty="0" err="1"/>
              <a:t>nomeny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hiverina</a:t>
            </a:r>
            <a:r>
              <a:rPr lang="fr-FR" sz="2000" b="1" dirty="0"/>
              <a:t> </a:t>
            </a:r>
            <a:r>
              <a:rPr lang="fr-FR" sz="2000" b="1" dirty="0" err="1"/>
              <a:t>hita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Jordana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(Jos</a:t>
            </a:r>
            <a:r>
              <a:rPr lang="en" sz="2000" b="1" dirty="0"/>
              <a:t>.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FAMALIANA MORA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507932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nanorenanay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alitara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fanarahana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hanatitra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fanatitra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dorana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fanatitra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hohanina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fanati-pihavanana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amboniny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no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hanadina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114301" y="1481012"/>
            <a:ext cx="2567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faka-tahaka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fokon’i</a:t>
            </a:r>
            <a:r>
              <a:rPr lang="fr-FR" sz="2000" b="1" dirty="0"/>
              <a:t> </a:t>
            </a:r>
            <a:r>
              <a:rPr lang="fr-FR" sz="2000" b="1" dirty="0" err="1"/>
              <a:t>Robena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Gada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antsasaky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fokon’i</a:t>
            </a:r>
            <a:r>
              <a:rPr lang="fr-FR" sz="2000" b="1" dirty="0"/>
              <a:t> </a:t>
            </a:r>
            <a:r>
              <a:rPr lang="fr-FR" sz="2000" b="1" dirty="0" err="1"/>
              <a:t>Manase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nohampangaina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837325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114300" y="3721867"/>
            <a:ext cx="793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fantatry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nanorenan’ireo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alitara</a:t>
            </a:r>
            <a:r>
              <a:rPr lang="fr-FR" sz="2000" b="1" dirty="0"/>
              <a:t>, dia </a:t>
            </a:r>
            <a:r>
              <a:rPr lang="fr-FR" sz="2000" b="1" dirty="0" err="1"/>
              <a:t>nihevitra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fikomiana</a:t>
            </a:r>
            <a:r>
              <a:rPr lang="fr-FR" sz="2000" b="1" dirty="0"/>
              <a:t>, </a:t>
            </a:r>
            <a:r>
              <a:rPr lang="fr-FR" sz="2000" b="1" dirty="0" err="1"/>
              <a:t>faniriana</a:t>
            </a:r>
            <a:r>
              <a:rPr lang="fr-FR" sz="2000" b="1" dirty="0"/>
              <a:t> </a:t>
            </a:r>
            <a:r>
              <a:rPr lang="fr-FR" sz="2000" b="1" dirty="0" err="1"/>
              <a:t>hisaraka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famaizana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114298" y="5538588"/>
            <a:ext cx="79374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tafintohina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faniniana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voampanga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vaika</a:t>
            </a:r>
            <a:r>
              <a:rPr lang="fr-FR" sz="2000" b="1" dirty="0"/>
              <a:t> ho </a:t>
            </a:r>
            <a:r>
              <a:rPr lang="fr-FR" sz="2000" b="1" dirty="0" err="1"/>
              <a:t>fiarovan-tena</a:t>
            </a:r>
            <a:r>
              <a:rPr lang="fr-FR" sz="2000" b="1" dirty="0"/>
              <a:t>, </a:t>
            </a:r>
            <a:r>
              <a:rPr lang="fr-FR" sz="2000" b="1" dirty="0" err="1"/>
              <a:t>doa</a:t>
            </a:r>
            <a:r>
              <a:rPr lang="fr-FR" sz="2000" b="1" dirty="0"/>
              <a:t> </a:t>
            </a:r>
            <a:r>
              <a:rPr lang="fr-FR" sz="2000" b="1" dirty="0" err="1"/>
              <a:t>voasoroka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famaliana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firalahiana</a:t>
            </a:r>
            <a:r>
              <a:rPr lang="fr-FR" sz="2000" b="1" dirty="0"/>
              <a:t> </a:t>
            </a:r>
            <a:r>
              <a:rPr lang="fr-FR" sz="2000" b="1" dirty="0" err="1"/>
              <a:t>nataon'izy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114299" y="4597563"/>
            <a:ext cx="78504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zava-misy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: </a:t>
            </a:r>
            <a:r>
              <a:rPr lang="fr-FR" sz="2000" b="1" dirty="0" err="1"/>
              <a:t>faniriana</a:t>
            </a:r>
            <a:r>
              <a:rPr lang="fr-FR" sz="2000" b="1" dirty="0"/>
              <a:t> ho </a:t>
            </a:r>
            <a:r>
              <a:rPr lang="fr-FR" sz="2000" b="1" dirty="0" err="1"/>
              <a:t>tafaray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ho </a:t>
            </a:r>
            <a:r>
              <a:rPr lang="fr-FR" sz="2000" b="1" dirty="0" err="1"/>
              <a:t>fisorohana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fisarahana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Isiraelita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hoavy</a:t>
            </a:r>
            <a:r>
              <a:rPr lang="fr-FR" sz="2000" b="1" dirty="0"/>
              <a:t> (Jos</a:t>
            </a:r>
            <a:r>
              <a:rPr lang="en" sz="2000" b="1" dirty="0"/>
              <a:t>.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FAMPIHAVANANA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Ary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sitraky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zanak'Isiraely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izany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dia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nisaotra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Zanak'Isiraely</a:t>
            </a:r>
            <a:r>
              <a:rPr lang="en-US" b="1" dirty="0"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latin typeface="Comic Sans MS" panose="030F0702030302020204" pitchFamily="66" charset="0"/>
              </a:rPr>
              <a:t>tsy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nihevitra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hiakatra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hiady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aminy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intsony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handrava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izay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nonenan'ny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taranak'i</a:t>
            </a:r>
            <a:r>
              <a:rPr lang="en-US" b="1" dirty="0">
                <a:latin typeface="Comic Sans MS" panose="030F0702030302020204" pitchFamily="66" charset="0"/>
              </a:rPr>
              <a:t> Robena </a:t>
            </a:r>
            <a:r>
              <a:rPr lang="en-US" b="1" dirty="0" err="1">
                <a:latin typeface="Comic Sans MS" panose="030F0702030302020204" pitchFamily="66" charset="0"/>
              </a:rPr>
              <a:t>sy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Gada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latin typeface="Comic Sans MS" panose="030F0702030302020204" pitchFamily="66" charset="0"/>
              </a:rPr>
              <a:t>Josoa</a:t>
            </a:r>
            <a:r>
              <a:rPr lang="en" sz="1400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419453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Nahatsiaro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maivana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ery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Finehasa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solontenan’ny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Isiraelita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hita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nitombina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ilay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fiampangana</a:t>
            </a:r>
            <a:r>
              <a:rPr lang="fr-FR" sz="2000" b="1" dirty="0">
                <a:solidFill>
                  <a:prstClr val="black"/>
                </a:solidFill>
              </a:rPr>
              <a:t> (Jos. 22:30–31).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nahafantatra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marina </a:t>
            </a:r>
            <a:r>
              <a:rPr lang="fr-FR" sz="2000" b="1" dirty="0" err="1">
                <a:solidFill>
                  <a:prstClr val="black"/>
                </a:solidFill>
              </a:rPr>
              <a:t>kosa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Isiraelita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nifaly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nidera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(Jos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086270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5066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hisorohana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karazam-pakam-panahy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tsahon-dresaka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aoriana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nasian'ny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taranak'i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Robena </a:t>
            </a:r>
            <a:r>
              <a:rPr lang="en-US" sz="2400" b="1" dirty="0" err="1">
                <a:latin typeface="Constantia" panose="02030602050306030303" pitchFamily="18" charset="0"/>
              </a:rPr>
              <a:t>soratra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milaza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ilàna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ikendrena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alitara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natsangany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vakin'ny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soratra</a:t>
            </a:r>
            <a:r>
              <a:rPr lang="en-US" sz="2400" b="1" dirty="0">
                <a:latin typeface="Constantia" panose="02030602050306030303" pitchFamily="18" charset="0"/>
              </a:rPr>
              <a:t>: “Fa </a:t>
            </a:r>
            <a:r>
              <a:rPr lang="en-US" sz="2400" b="1" dirty="0" err="1">
                <a:latin typeface="Constantia" panose="02030602050306030303" pitchFamily="18" charset="0"/>
              </a:rPr>
              <a:t>vavolombelona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amintsika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tonta</a:t>
            </a:r>
            <a:r>
              <a:rPr lang="en-US" sz="2400" b="1" dirty="0">
                <a:latin typeface="Constantia" panose="02030602050306030303" pitchFamily="18" charset="0"/>
              </a:rPr>
              <a:t> io fa Jehovah no </a:t>
            </a:r>
            <a:r>
              <a:rPr lang="en-US" sz="2400" b="1" dirty="0" err="1">
                <a:latin typeface="Constantia" panose="02030602050306030303" pitchFamily="18" charset="0"/>
              </a:rPr>
              <a:t>Andriamanitra</a:t>
            </a:r>
            <a:r>
              <a:rPr lang="en-US" sz="2400" b="1" dirty="0">
                <a:latin typeface="Constantia" panose="02030602050306030303" pitchFamily="18" charset="0"/>
              </a:rPr>
              <a:t>.”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Firifiry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akory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ateraky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fahazoan-teny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toy </a:t>
            </a:r>
            <a:r>
              <a:rPr lang="en-US" sz="2400" b="1" dirty="0" err="1">
                <a:latin typeface="Constantia" panose="02030602050306030303" pitchFamily="18" charset="0"/>
              </a:rPr>
              <a:t>inona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akory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</a:t>
            </a:r>
            <a:r>
              <a:rPr lang="en-US" sz="2400" b="1" dirty="0">
                <a:latin typeface="Constantia" panose="02030602050306030303" pitchFamily="18" charset="0"/>
              </a:rPr>
              <a:t>!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voka-dratsy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mampidi-doza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ahoana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hatrangany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raharahaina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fahalalam-pomba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fitiavana</a:t>
            </a:r>
            <a:r>
              <a:rPr lang="en-US" sz="24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Na </a:t>
            </a:r>
            <a:r>
              <a:rPr lang="en-US" sz="2400" b="1" dirty="0" err="1">
                <a:latin typeface="Constantia" panose="02030602050306030303" pitchFamily="18" charset="0"/>
              </a:rPr>
              <a:t>oviana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alalan'ny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faniniana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mihitsy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lalan-diso</a:t>
            </a:r>
            <a:r>
              <a:rPr lang="en-US" sz="2400" b="1" dirty="0">
                <a:latin typeface="Constantia" panose="02030602050306030303" pitchFamily="18" charset="0"/>
              </a:rPr>
              <a:t>. Fa </a:t>
            </a:r>
            <a:r>
              <a:rPr lang="en-US" sz="2400" b="1" dirty="0" err="1">
                <a:latin typeface="Constantia" panose="02030602050306030303" pitchFamily="18" charset="0"/>
              </a:rPr>
              <a:t>mainka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hilentika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lalina</a:t>
            </a:r>
            <a:r>
              <a:rPr lang="en-US" sz="2400" b="1" dirty="0">
                <a:latin typeface="Constantia" panose="02030602050306030303" pitchFamily="18" charset="0"/>
              </a:rPr>
              <a:t> any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fahaverezana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alalan'ny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feno</a:t>
            </a:r>
            <a:r>
              <a:rPr lang="en-US" sz="2400" b="1" dirty="0">
                <a:latin typeface="Constantia" panose="02030602050306030303" pitchFamily="18" charset="0"/>
              </a:rPr>
              <a:t> antra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fitiavana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famindrampo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ahazoana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mamonjy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mania,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manarona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fahotana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maro</a:t>
            </a:r>
            <a:r>
              <a:rPr lang="en-US" sz="2400" b="1" dirty="0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351918" y="6064597"/>
            <a:ext cx="3938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dirty="0"/>
              <a:t>Patriarka sy Mpaminany, p. 519, 520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1192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Comic Sans MS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2025-11-15T16:15:13Z</dcterms:created>
  <dcterms:modified xsi:type="dcterms:W3CDTF">2025-12-11T07:28:12Z</dcterms:modified>
</cp:coreProperties>
</file>