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Tsy</a:t>
          </a:r>
          <a:r>
            <a:rPr lang="fr-FR" sz="2000" b="1" dirty="0"/>
            <a:t> </a:t>
          </a:r>
          <a:r>
            <a:rPr lang="fr-FR" sz="2000" b="1" dirty="0" err="1"/>
            <a:t>mifanambady</a:t>
          </a:r>
          <a:r>
            <a:rPr lang="fr-FR" sz="2000" b="1" dirty="0"/>
            <a:t>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mponina</a:t>
          </a:r>
          <a:r>
            <a:rPr lang="fr-FR" sz="2000" b="1" dirty="0"/>
            <a:t> </a:t>
          </a:r>
          <a:r>
            <a:rPr lang="fr-FR" sz="2000" b="1" dirty="0" err="1"/>
            <a:t>teo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tany</a:t>
          </a:r>
          <a:r>
            <a:rPr lang="fr-FR" sz="2000" b="1" dirty="0"/>
            <a:t> (Jos</a:t>
          </a:r>
          <a:r>
            <a:rPr lang="en" sz="2000" b="1" dirty="0"/>
            <a:t>.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Tsy</a:t>
          </a:r>
          <a:r>
            <a:rPr lang="fr-FR" sz="2000" b="1" dirty="0"/>
            <a:t> </a:t>
          </a:r>
          <a:r>
            <a:rPr lang="fr-FR" sz="2000" b="1" dirty="0" err="1"/>
            <a:t>manonona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anaran’ny</a:t>
          </a:r>
          <a:r>
            <a:rPr lang="fr-FR" sz="2000" b="1" dirty="0"/>
            <a:t> </a:t>
          </a:r>
          <a:r>
            <a:rPr lang="fr-FR" sz="2000" b="1" dirty="0" err="1"/>
            <a:t>andriamaniny</a:t>
          </a:r>
          <a:r>
            <a:rPr lang="fr-FR" sz="2000" b="1" dirty="0"/>
            <a:t> (Jos</a:t>
          </a:r>
          <a:r>
            <a:rPr lang="en" sz="2000" b="1" dirty="0"/>
            <a:t>.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Tsy</a:t>
          </a:r>
          <a:r>
            <a:rPr lang="fr-FR" sz="2000" b="1" dirty="0"/>
            <a:t> </a:t>
          </a:r>
          <a:r>
            <a:rPr lang="fr-FR" sz="2000" b="1" dirty="0" err="1"/>
            <a:t>manompo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andriamaniny</a:t>
          </a:r>
          <a:r>
            <a:rPr lang="fr-FR" sz="2000" b="1" dirty="0"/>
            <a:t> (Jos</a:t>
          </a:r>
          <a:r>
            <a:rPr lang="en" sz="2000" b="1" dirty="0"/>
            <a:t>.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manompo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andriamaniny</a:t>
          </a:r>
          <a:r>
            <a:rPr lang="fr-FR" sz="2000" b="1" kern="1200" dirty="0"/>
            <a:t> (Jos</a:t>
          </a:r>
          <a:r>
            <a:rPr lang="en" sz="2000" b="1" kern="1200" dirty="0"/>
            <a:t>.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manonona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anaran’ny</a:t>
          </a:r>
          <a:r>
            <a:rPr lang="fr-FR" sz="2000" b="1" kern="1200" dirty="0"/>
            <a:t> </a:t>
          </a:r>
          <a:r>
            <a:rPr lang="fr-FR" sz="2000" b="1" kern="1200" dirty="0" err="1"/>
            <a:t>andriamaniny</a:t>
          </a:r>
          <a:r>
            <a:rPr lang="fr-FR" sz="2000" b="1" kern="1200" dirty="0"/>
            <a:t> (Jos</a:t>
          </a:r>
          <a:r>
            <a:rPr lang="en" sz="2000" b="1" kern="1200" dirty="0"/>
            <a:t>.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mifanambady</a:t>
          </a:r>
          <a:r>
            <a:rPr lang="fr-FR" sz="2000" b="1" kern="1200" dirty="0"/>
            <a:t>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mponina</a:t>
          </a:r>
          <a:r>
            <a:rPr lang="fr-FR" sz="2000" b="1" kern="1200" dirty="0"/>
            <a:t> </a:t>
          </a:r>
          <a:r>
            <a:rPr lang="fr-FR" sz="2000" b="1" kern="1200" dirty="0" err="1"/>
            <a:t>teo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tany</a:t>
          </a:r>
          <a:r>
            <a:rPr lang="fr-FR" sz="2000" b="1" kern="1200" dirty="0"/>
            <a:t> (Jos</a:t>
          </a:r>
          <a:r>
            <a:rPr lang="en" sz="2000" b="1" kern="1200" dirty="0"/>
            <a:t>.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0" y="4171304"/>
            <a:ext cx="5001186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5000" b="1" spc="-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MAHATOKY ANDRIAMANITRA</a:t>
            </a:r>
            <a:r>
              <a:rPr lang="en" sz="5000" b="1" spc="-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rgbClr val="3A5036"/>
                </a:solidFill>
              </a:rPr>
              <a:t>Lesona 12 hatao ny 20 Desambra</a:t>
            </a:r>
            <a:r>
              <a:rPr lang="en" sz="1600" b="1" dirty="0">
                <a:solidFill>
                  <a:srgbClr val="3A5036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nisy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latsaka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akory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zava-tsoa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nolazain'i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taranak'Isiraely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tanteraka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avokoa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4755854" y="4438896"/>
            <a:ext cx="749329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rgbClr val="DE785F"/>
                </a:solidFill>
              </a:rPr>
              <a:t>Ny </a:t>
            </a:r>
            <a:r>
              <a:rPr lang="fr-FR" sz="2000" b="1" dirty="0" err="1">
                <a:solidFill>
                  <a:srgbClr val="DE785F"/>
                </a:solidFill>
              </a:rPr>
              <a:t>fahatokian’Andriamanitra</a:t>
            </a:r>
            <a:r>
              <a:rPr lang="fr-FR" sz="2000" b="1" dirty="0">
                <a:solidFill>
                  <a:srgbClr val="DE785F"/>
                </a:solidFill>
              </a:rPr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21:43-45)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579D65"/>
                </a:solidFill>
              </a:rPr>
              <a:t>Izay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fr-FR" sz="2000" b="1" dirty="0" err="1">
                <a:solidFill>
                  <a:srgbClr val="579D65"/>
                </a:solidFill>
              </a:rPr>
              <a:t>nataon’Andriamanitra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fr-FR" sz="2000" b="1" dirty="0" err="1">
                <a:solidFill>
                  <a:srgbClr val="579D65"/>
                </a:solidFill>
              </a:rPr>
              <a:t>sy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fr-FR" sz="2000" b="1" dirty="0" err="1">
                <a:solidFill>
                  <a:srgbClr val="579D65"/>
                </a:solidFill>
              </a:rPr>
              <a:t>izay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fr-FR" sz="2000" b="1" dirty="0" err="1">
                <a:solidFill>
                  <a:srgbClr val="579D65"/>
                </a:solidFill>
              </a:rPr>
              <a:t>mbola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fr-FR" sz="2000" b="1" dirty="0" err="1">
                <a:solidFill>
                  <a:srgbClr val="579D65"/>
                </a:solidFill>
              </a:rPr>
              <a:t>hataony</a:t>
            </a:r>
            <a:r>
              <a:rPr lang="fr-FR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23:1-5)</a:t>
            </a:r>
          </a:p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rgbClr val="5F69DE"/>
                </a:solidFill>
              </a:rPr>
              <a:t>Ny </a:t>
            </a:r>
            <a:r>
              <a:rPr lang="fr-FR" sz="2000" b="1" dirty="0" err="1">
                <a:solidFill>
                  <a:srgbClr val="5F69DE"/>
                </a:solidFill>
              </a:rPr>
              <a:t>valisoan’ny</a:t>
            </a:r>
            <a:r>
              <a:rPr lang="fr-FR" sz="2000" b="1" dirty="0">
                <a:solidFill>
                  <a:srgbClr val="5F69DE"/>
                </a:solidFill>
              </a:rPr>
              <a:t> </a:t>
            </a:r>
            <a:r>
              <a:rPr lang="fr-FR" sz="2000" b="1" dirty="0" err="1">
                <a:solidFill>
                  <a:srgbClr val="5F69DE"/>
                </a:solidFill>
              </a:rPr>
              <a:t>fahatokiana</a:t>
            </a:r>
            <a:r>
              <a:rPr lang="fr-FR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23:6-10)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DE5F8B"/>
                </a:solidFill>
              </a:rPr>
              <a:t>Izay</a:t>
            </a:r>
            <a:r>
              <a:rPr lang="fr-FR" sz="2000" b="1" dirty="0">
                <a:solidFill>
                  <a:srgbClr val="DE5F8B"/>
                </a:solidFill>
              </a:rPr>
              <a:t> </a:t>
            </a:r>
            <a:r>
              <a:rPr lang="fr-FR" sz="2000" b="1" dirty="0" err="1">
                <a:solidFill>
                  <a:srgbClr val="DE5F8B"/>
                </a:solidFill>
              </a:rPr>
              <a:t>tsy</a:t>
            </a:r>
            <a:r>
              <a:rPr lang="fr-FR" sz="2000" b="1" dirty="0">
                <a:solidFill>
                  <a:srgbClr val="DE5F8B"/>
                </a:solidFill>
              </a:rPr>
              <a:t> </a:t>
            </a:r>
            <a:r>
              <a:rPr lang="fr-FR" sz="2000" b="1" dirty="0" err="1">
                <a:solidFill>
                  <a:srgbClr val="DE5F8B"/>
                </a:solidFill>
              </a:rPr>
              <a:t>maintsy</a:t>
            </a:r>
            <a:r>
              <a:rPr lang="fr-FR" sz="2000" b="1" dirty="0">
                <a:solidFill>
                  <a:srgbClr val="DE5F8B"/>
                </a:solidFill>
              </a:rPr>
              <a:t> </a:t>
            </a:r>
            <a:r>
              <a:rPr lang="fr-FR" sz="2000" b="1" dirty="0" err="1">
                <a:solidFill>
                  <a:srgbClr val="DE5F8B"/>
                </a:solidFill>
              </a:rPr>
              <a:t>ataontsika</a:t>
            </a:r>
            <a:r>
              <a:rPr lang="fr-FR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23:11-14)</a:t>
            </a:r>
          </a:p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rgbClr val="A25FDE"/>
                </a:solidFill>
              </a:rPr>
              <a:t>Ny </a:t>
            </a:r>
            <a:r>
              <a:rPr lang="fr-FR" sz="2000" b="1" dirty="0" err="1">
                <a:solidFill>
                  <a:srgbClr val="A25FDE"/>
                </a:solidFill>
              </a:rPr>
              <a:t>famaliana</a:t>
            </a:r>
            <a:r>
              <a:rPr lang="fr-FR" sz="2000" b="1" dirty="0">
                <a:solidFill>
                  <a:srgbClr val="A25FDE"/>
                </a:solidFill>
              </a:rPr>
              <a:t> </a:t>
            </a:r>
            <a:r>
              <a:rPr lang="fr-FR" sz="2000" b="1" dirty="0" err="1">
                <a:solidFill>
                  <a:srgbClr val="A25FDE"/>
                </a:solidFill>
              </a:rPr>
              <a:t>ny</a:t>
            </a:r>
            <a:r>
              <a:rPr lang="fr-FR" sz="2000" b="1" dirty="0">
                <a:solidFill>
                  <a:srgbClr val="A25FDE"/>
                </a:solidFill>
              </a:rPr>
              <a:t> </a:t>
            </a:r>
            <a:r>
              <a:rPr lang="fr-FR" sz="2000" b="1" dirty="0" err="1">
                <a:solidFill>
                  <a:srgbClr val="A25FDE"/>
                </a:solidFill>
              </a:rPr>
              <a:t>tsy</a:t>
            </a:r>
            <a:r>
              <a:rPr lang="fr-FR" sz="2000" b="1" dirty="0">
                <a:solidFill>
                  <a:srgbClr val="A25FDE"/>
                </a:solidFill>
              </a:rPr>
              <a:t> </a:t>
            </a:r>
            <a:r>
              <a:rPr lang="fr-FR" sz="2000" b="1" dirty="0" err="1">
                <a:solidFill>
                  <a:srgbClr val="A25FDE"/>
                </a:solidFill>
              </a:rPr>
              <a:t>fahatokiana</a:t>
            </a:r>
            <a:r>
              <a:rPr lang="fr-FR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0" y="134552"/>
            <a:ext cx="7635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zokiolona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hobaboina</a:t>
            </a:r>
            <a:r>
              <a:rPr lang="fr-FR" sz="2000" b="1" dirty="0"/>
              <a:t>. </a:t>
            </a:r>
            <a:r>
              <a:rPr lang="fr-FR" sz="2000" b="1" dirty="0" err="1"/>
              <a:t>Namory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ka </a:t>
            </a:r>
            <a:r>
              <a:rPr lang="fr-FR" sz="2000" b="1" dirty="0" err="1"/>
              <a:t>nandrisika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hanohy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fakana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83881" y="4191707"/>
            <a:ext cx="3802319" cy="2493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332" y="4545465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394" y="4984315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332" y="5450432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682" y="6337422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35" y="5871305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65313" y="2396454"/>
            <a:ext cx="7569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Nasehony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fr-FR" sz="2000" b="1" dirty="0"/>
              <a:t> </a:t>
            </a:r>
            <a:r>
              <a:rPr lang="fr-FR" sz="2000" b="1" dirty="0" err="1"/>
              <a:t>mananontanona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marina,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afa-tsy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fr-FR" sz="2000" b="1" dirty="0"/>
              <a:t>, dia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atrehintsika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fahatokiana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; </a:t>
            </a:r>
            <a:r>
              <a:rPr lang="fr-FR" sz="2000" b="1" dirty="0" err="1"/>
              <a:t>famaliana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fahatokian’Andriamanitra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fahatokiantsika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65315" y="1111615"/>
            <a:ext cx="756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fahazoana</a:t>
            </a:r>
            <a:r>
              <a:rPr lang="fr-FR" sz="2000" b="1" dirty="0"/>
              <a:t> </a:t>
            </a:r>
            <a:r>
              <a:rPr lang="fr-FR" sz="2000" b="1" dirty="0" err="1"/>
              <a:t>fandresena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fa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 dia, </a:t>
            </a:r>
            <a:r>
              <a:rPr lang="fr-FR" sz="2000" b="1" dirty="0" err="1"/>
              <a:t>nampahatsiahy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fahatokiana</a:t>
            </a:r>
            <a:r>
              <a:rPr lang="fr-FR" sz="2000" b="1" dirty="0"/>
              <a:t> </a:t>
            </a:r>
            <a:r>
              <a:rPr lang="fr-FR" sz="2000" b="1" dirty="0" err="1"/>
              <a:t>nasehon’Andriamanitra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fa </a:t>
            </a:r>
            <a:r>
              <a:rPr lang="fr-FR" sz="2000" b="1" dirty="0" err="1"/>
              <a:t>mbola</a:t>
            </a:r>
            <a:r>
              <a:rPr lang="fr-FR" sz="2000" b="1" dirty="0"/>
              <a:t> ho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NY FAHATOKIAN’ANDRIAMANITRA 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401216" y="647997"/>
            <a:ext cx="11597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Tanteraka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avokoa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zava-tsoa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nambaran'ny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Tompo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latsaka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               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 DIEM)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Dia </a:t>
            </a:r>
            <a:r>
              <a:rPr lang="fr-FR" sz="2000" b="1" dirty="0" err="1"/>
              <a:t>nomen'i</a:t>
            </a:r>
            <a:r>
              <a:rPr lang="fr-FR" sz="2000" b="1" dirty="0"/>
              <a:t> </a:t>
            </a:r>
            <a:r>
              <a:rPr lang="fr-FR" sz="2000" b="1" dirty="0" err="1"/>
              <a:t>Jehovah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“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b="1" dirty="0"/>
              <a:t>” (Jos 21:43), fa </a:t>
            </a:r>
            <a:r>
              <a:rPr lang="fr-FR" sz="2000" b="1" dirty="0" err="1"/>
              <a:t>natolotr’i</a:t>
            </a:r>
            <a:r>
              <a:rPr lang="fr-FR" sz="2000" b="1" dirty="0"/>
              <a:t> </a:t>
            </a:r>
            <a:r>
              <a:rPr lang="fr-FR" sz="2000" b="1" dirty="0" err="1"/>
              <a:t>Jehovah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an-</a:t>
            </a:r>
            <a:r>
              <a:rPr lang="fr-FR" sz="2000" b="1" dirty="0" err="1"/>
              <a:t>tànany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fahavalony</a:t>
            </a:r>
            <a:r>
              <a:rPr lang="fr-FR" sz="2000" b="1" dirty="0"/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b="1" dirty="0"/>
              <a:t>” (Jos. 21:44), ka “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/>
              <a:t>” </a:t>
            </a:r>
            <a:r>
              <a:rPr lang="en" sz="2000" b="1" dirty="0"/>
              <a:t>(Jos. 21:45 ).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661" y="2122380"/>
            <a:ext cx="5856028" cy="312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7680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famerimberenana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rehetra</a:t>
            </a:r>
            <a:r>
              <a:rPr lang="fr-FR" sz="2000" b="1" dirty="0"/>
              <a:t>” dia </a:t>
            </a:r>
            <a:r>
              <a:rPr lang="fr-FR" sz="2000" b="1" dirty="0" err="1"/>
              <a:t>manamafy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fahatokian’Andriamanitra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fanatanterahana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fikasany</a:t>
            </a:r>
            <a:r>
              <a:rPr lang="fr-FR" sz="2000" b="1" dirty="0"/>
              <a:t>. </a:t>
            </a:r>
            <a:r>
              <a:rPr lang="fr-FR" sz="2000" b="1" dirty="0" err="1"/>
              <a:t>Andriamanitra</a:t>
            </a:r>
            <a:r>
              <a:rPr lang="fr-FR" sz="2000" b="1" dirty="0"/>
              <a:t> no </a:t>
            </a:r>
            <a:r>
              <a:rPr lang="fr-FR" sz="2000" b="1" dirty="0" err="1"/>
              <a:t>nandresy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fahavalony</a:t>
            </a:r>
            <a:r>
              <a:rPr lang="fr-FR" sz="2000" b="1" dirty="0"/>
              <a:t>.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nonina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Azon'izy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 fa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mandroaka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Kananita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nonina</a:t>
            </a:r>
            <a:r>
              <a:rPr lang="fr-FR" sz="2000" b="1" dirty="0"/>
              <a:t> tao </a:t>
            </a:r>
            <a:r>
              <a:rPr lang="fr-FR" sz="2000" b="1" dirty="0" err="1"/>
              <a:t>amin’ilay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hatr’izay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hitana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hoavy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378633" y="5277725"/>
            <a:ext cx="68976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miara-miasa</a:t>
            </a:r>
            <a:r>
              <a:rPr lang="fr-FR" sz="2000" b="1" dirty="0"/>
              <a:t> </a:t>
            </a:r>
            <a:r>
              <a:rPr lang="fr-FR" sz="2000" b="1" dirty="0" err="1"/>
              <a:t>hahasoa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.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(</a:t>
            </a:r>
            <a:r>
              <a:rPr lang="fr-FR" sz="2000" b="1" dirty="0" err="1"/>
              <a:t>Deot</a:t>
            </a:r>
            <a:r>
              <a:rPr lang="fr-FR" sz="2000" b="1" dirty="0"/>
              <a:t>. 7:9; Sal. 117:2; Fit. 3:22–23).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</a:t>
            </a:r>
            <a:r>
              <a:rPr lang="fr-FR" sz="2000" b="1" dirty="0" err="1"/>
              <a:t>hamonjy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ho lova, dia </a:t>
            </a:r>
            <a:r>
              <a:rPr lang="fr-FR" sz="2000" b="1" dirty="0" err="1"/>
              <a:t>hotanterahiny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(Fil. 1:6; 1 Pet. 1:5; Sal</a:t>
            </a:r>
            <a:r>
              <a:rPr lang="en" sz="2000" b="1" dirty="0"/>
              <a:t>.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311" y="5223587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IZAY NATAON’ANDRIAMANITRA SY IZAY MBOLA HATAONY </a:t>
            </a:r>
            <a:endParaRPr lang="e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nahita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nataon'i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tamin'ireo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anoloanareo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fa Jehovah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niady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anareo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495282"/>
            <a:ext cx="336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lahateny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loholona</a:t>
            </a:r>
            <a:r>
              <a:rPr lang="fr-FR" sz="2000" b="1" dirty="0"/>
              <a:t>, dia 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filazana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hataony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en" sz="2000" b="1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 no niady tamin’ny firenena (Jos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nizara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an’ny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tsirairay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handroaka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firenena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29326" y="3534013"/>
            <a:ext cx="616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hatao</a:t>
            </a:r>
            <a:r>
              <a:rPr lang="fr-FR" sz="2000" b="1" dirty="0"/>
              <a:t>) dia tao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fepetra</a:t>
            </a:r>
            <a:r>
              <a:rPr lang="fr-FR" sz="2000" b="1" dirty="0"/>
              <a:t> </a:t>
            </a:r>
            <a:r>
              <a:rPr lang="fr-FR" sz="2000" b="1" dirty="0" err="1"/>
              <a:t>tokana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fankatoavana</a:t>
            </a:r>
            <a:r>
              <a:rPr lang="fr-FR" sz="2000" b="1" dirty="0"/>
              <a:t> (Jos</a:t>
            </a:r>
            <a:r>
              <a:rPr lang="en" sz="2000" b="1" dirty="0"/>
              <a:t>.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29326" y="5756726"/>
            <a:ext cx="6162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Anjarantsika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manohy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mitoky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hananantsika</a:t>
            </a:r>
            <a:r>
              <a:rPr lang="fr-FR" sz="2000" b="1" dirty="0"/>
              <a:t> </a:t>
            </a:r>
            <a:r>
              <a:rPr lang="fr-FR" sz="2000" b="1" dirty="0" err="1"/>
              <a:t>fiainam-pandresena</a:t>
            </a:r>
            <a:r>
              <a:rPr lang="fr-FR" sz="2000" b="1" dirty="0"/>
              <a:t> (2 </a:t>
            </a:r>
            <a:r>
              <a:rPr lang="fr-FR" sz="2000" b="1" dirty="0" err="1"/>
              <a:t>Kor</a:t>
            </a:r>
            <a:r>
              <a:rPr lang="fr-FR" sz="2000" b="1" dirty="0"/>
              <a:t>. 10:3-5; </a:t>
            </a:r>
            <a:r>
              <a:rPr lang="fr-FR" sz="2000" b="1" dirty="0" err="1"/>
              <a:t>Efes</a:t>
            </a:r>
            <a:r>
              <a:rPr lang="en" sz="2000" b="1" dirty="0"/>
              <a:t>.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29326" y="4522026"/>
            <a:ext cx="61744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Lesona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tantaran’ny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.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nandresy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sorona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(Kol</a:t>
            </a:r>
            <a:r>
              <a:rPr lang="en" sz="2000" b="1" dirty="0"/>
              <a:t>. 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19982" y="-64014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VALISOAN’NY FAHATOKIANA 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38291" y="449679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manenjika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arivo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fa Jehovah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miady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nolazainy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taminareo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438291" y="1224418"/>
            <a:ext cx="7517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valisoan’ny</a:t>
            </a:r>
            <a:r>
              <a:rPr lang="fr-FR" sz="1900" b="1" dirty="0"/>
              <a:t> </a:t>
            </a:r>
            <a:r>
              <a:rPr lang="fr-FR" sz="1900" b="1" dirty="0" err="1"/>
              <a:t>fahatokian’ny</a:t>
            </a:r>
            <a:r>
              <a:rPr lang="fr-FR" sz="1900" b="1" dirty="0"/>
              <a:t> </a:t>
            </a:r>
            <a:r>
              <a:rPr lang="fr-FR" sz="1900" b="1" dirty="0" err="1"/>
              <a:t>Isiraely</a:t>
            </a:r>
            <a:r>
              <a:rPr lang="fr-FR" sz="1900" b="1" dirty="0"/>
              <a:t> dia </a:t>
            </a:r>
            <a:r>
              <a:rPr lang="fr-FR" sz="1900" b="1" dirty="0" err="1"/>
              <a:t>fandresena</a:t>
            </a:r>
            <a:r>
              <a:rPr lang="fr-FR" sz="1900" b="1" dirty="0"/>
              <a:t> </a:t>
            </a:r>
            <a:r>
              <a:rPr lang="fr-FR" sz="1900" b="1" dirty="0" err="1"/>
              <a:t>feno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tanteraka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fahavalony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(Jos</a:t>
            </a:r>
            <a:r>
              <a:rPr lang="en" sz="1900" b="1" dirty="0"/>
              <a:t>.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32818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29927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, dia </a:t>
            </a:r>
            <a:r>
              <a:rPr lang="fr-FR" sz="1900" b="1" dirty="0" err="1"/>
              <a:t>nomena</a:t>
            </a:r>
            <a:r>
              <a:rPr lang="fr-FR" sz="1900" b="1" dirty="0"/>
              <a:t> </a:t>
            </a:r>
            <a:r>
              <a:rPr lang="fr-FR" sz="1900" b="1" dirty="0" err="1"/>
              <a:t>anatra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koa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</a:t>
            </a:r>
            <a:r>
              <a:rPr lang="fr-FR" sz="1900" b="1" dirty="0" err="1"/>
              <a:t>Kristiana</a:t>
            </a:r>
            <a:r>
              <a:rPr lang="fr-FR" sz="1900" b="1" dirty="0"/>
              <a:t>,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hifanambady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mpino</a:t>
            </a:r>
            <a:br>
              <a:rPr lang="fr-FR" sz="1900" b="1" dirty="0"/>
            </a:br>
            <a:r>
              <a:rPr lang="fr-FR" sz="1600" b="1" dirty="0"/>
              <a:t>(2 </a:t>
            </a:r>
            <a:r>
              <a:rPr lang="fr-FR" sz="1600" b="1" dirty="0" err="1"/>
              <a:t>Kor</a:t>
            </a:r>
            <a:r>
              <a:rPr lang="en" sz="1600" b="1" dirty="0"/>
              <a:t>. 6:14-16).</a:t>
            </a:r>
            <a:endParaRPr lang="en" sz="1900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854" y="174176"/>
            <a:ext cx="1964906" cy="2333002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697297" y="2702153"/>
            <a:ext cx="3376787" cy="3412278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1" y="5107863"/>
            <a:ext cx="86296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mihazona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fahadiovany</a:t>
            </a:r>
            <a:r>
              <a:rPr lang="fr-FR" sz="1900" b="1" dirty="0"/>
              <a:t> ara-</a:t>
            </a:r>
            <a:r>
              <a:rPr lang="fr-FR" sz="1900" b="1" dirty="0" err="1"/>
              <a:t>panahy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.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manambady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mponina</a:t>
            </a:r>
            <a:r>
              <a:rPr lang="fr-FR" sz="1900" b="1" dirty="0"/>
              <a:t> ao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, dia </a:t>
            </a:r>
            <a:r>
              <a:rPr lang="fr-FR" sz="1900" b="1" dirty="0" err="1"/>
              <a:t>hanomboka</a:t>
            </a:r>
            <a:r>
              <a:rPr lang="fr-FR" sz="1900" b="1" dirty="0"/>
              <a:t> </a:t>
            </a:r>
            <a:r>
              <a:rPr lang="fr-FR" sz="1900" b="1" dirty="0" err="1"/>
              <a:t>hiresaka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andriamaniny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hiankohoka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anatrehany</a:t>
            </a:r>
            <a:r>
              <a:rPr lang="fr-FR" sz="1900" b="1" dirty="0"/>
              <a:t>. Toy </a:t>
            </a:r>
            <a:r>
              <a:rPr lang="fr-FR" sz="1900" b="1" dirty="0" err="1"/>
              <a:t>izany</a:t>
            </a:r>
            <a:r>
              <a:rPr lang="fr-FR" sz="1900" b="1" dirty="0"/>
              <a:t> no </a:t>
            </a:r>
            <a:r>
              <a:rPr lang="fr-FR" sz="1900" b="1" dirty="0" err="1"/>
              <a:t>niatombohan'ny</a:t>
            </a:r>
            <a:r>
              <a:rPr lang="fr-FR" sz="1900" b="1" dirty="0"/>
              <a:t> </a:t>
            </a:r>
            <a:r>
              <a:rPr lang="fr-FR" sz="1900" b="1" dirty="0" err="1"/>
              <a:t>fihemoran’i</a:t>
            </a:r>
            <a:r>
              <a:rPr lang="fr-FR" sz="1900" b="1" dirty="0"/>
              <a:t> </a:t>
            </a:r>
            <a:r>
              <a:rPr lang="fr-FR" sz="1900" b="1" dirty="0" err="1"/>
              <a:t>Solomona</a:t>
            </a:r>
            <a:r>
              <a:rPr lang="fr-FR" sz="1900" b="1" dirty="0"/>
              <a:t> (1 </a:t>
            </a:r>
            <a:r>
              <a:rPr lang="fr-FR" sz="1900" b="1" dirty="0" err="1"/>
              <a:t>Mpanjaka</a:t>
            </a:r>
            <a:r>
              <a:rPr lang="fr-FR" sz="1900" b="1" dirty="0"/>
              <a:t> </a:t>
            </a:r>
            <a:r>
              <a:rPr lang="en" sz="1900" b="1" dirty="0"/>
              <a:t>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456599" y="1806486"/>
            <a:ext cx="761498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tontolon-kevitry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fakana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Kanana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naseho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telo</a:t>
            </a:r>
            <a:r>
              <a:rPr lang="fr-FR" sz="1900" b="1" dirty="0"/>
              <a:t> </a:t>
            </a:r>
            <a:r>
              <a:rPr lang="fr-FR" sz="1900" b="1" dirty="0" err="1"/>
              <a:t>voafaritra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fahatokiana</a:t>
            </a:r>
            <a:r>
              <a:rPr lang="fr-FR" sz="1900" b="1" dirty="0"/>
              <a:t> </a:t>
            </a:r>
            <a:r>
              <a:rPr lang="fr-FR" sz="1900" b="1" dirty="0" err="1"/>
              <a:t>tamin’Andriamanitra</a:t>
            </a:r>
            <a:r>
              <a:rPr lang="en" sz="19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IZAY TSY MAINTSY ATAONTSIKA 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619297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tandremo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fanahinareo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Andriamanitrareo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037760" y="1258660"/>
            <a:ext cx="589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lazaina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am-pisalaalana</a:t>
            </a:r>
            <a:r>
              <a:rPr lang="fr-FR" sz="2000" b="1" dirty="0"/>
              <a:t>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hevi-dehibe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lahatenin’i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dia </a:t>
            </a:r>
            <a:r>
              <a:rPr lang="fr-FR" sz="2000" b="1" dirty="0" err="1"/>
              <a:t>hita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andininy</a:t>
            </a:r>
            <a:r>
              <a:rPr lang="fr-FR" sz="2000" b="1" dirty="0"/>
              <a:t> 11: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1" y="135693"/>
            <a:ext cx="3871578" cy="254435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98358"/>
            <a:ext cx="6611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nandrisika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fikolokoloana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fahatokian’Andriamanitra</a:t>
            </a:r>
            <a:r>
              <a:rPr lang="fr-FR" sz="2000" b="1" dirty="0"/>
              <a:t> (Jos</a:t>
            </a:r>
            <a:r>
              <a:rPr lang="en" sz="2000" b="1" dirty="0"/>
              <a:t>.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37976" y="4318207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fandrisihana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nasehon’i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</a:t>
            </a:r>
            <a:r>
              <a:rPr lang="fr-FR" sz="2000" b="1" dirty="0" err="1"/>
              <a:t>Jao</a:t>
            </a:r>
            <a:r>
              <a:rPr lang="en" sz="2000" b="1" dirty="0"/>
              <a:t>. 13:34).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64960" y="5030279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Maniry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fifandraisana</a:t>
            </a:r>
            <a:r>
              <a:rPr lang="fr-FR" sz="2000" b="1" dirty="0"/>
              <a:t> </a:t>
            </a:r>
            <a:r>
              <a:rPr lang="fr-FR" sz="2000" b="1" dirty="0" err="1"/>
              <a:t>ety</a:t>
            </a:r>
            <a:r>
              <a:rPr lang="fr-FR" sz="2000" b="1" dirty="0"/>
              <a:t> dia </a:t>
            </a:r>
            <a:r>
              <a:rPr lang="fr-FR" sz="2000" b="1" dirty="0" err="1"/>
              <a:t>ety</a:t>
            </a:r>
            <a:r>
              <a:rPr lang="fr-FR" sz="2000" b="1" dirty="0"/>
              <a:t> </a:t>
            </a:r>
            <a:r>
              <a:rPr lang="fr-FR" sz="2000" b="1" dirty="0" err="1"/>
              <a:t>amin'izay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mamaly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en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563318" y="2278509"/>
            <a:ext cx="6315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itiavany</a:t>
            </a:r>
            <a:r>
              <a:rPr lang="fr-FR" sz="2000" b="1" dirty="0"/>
              <a:t> </a:t>
            </a:r>
            <a:r>
              <a:rPr lang="fr-FR" sz="2000" b="1" dirty="0" err="1"/>
              <a:t>andriamani-kafa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hiteraka</a:t>
            </a:r>
            <a:r>
              <a:rPr lang="fr-FR" sz="2000" b="1" dirty="0"/>
              <a:t> </a:t>
            </a:r>
            <a:r>
              <a:rPr lang="fr-FR" sz="2000" b="1" dirty="0" err="1"/>
              <a:t>fahavoazana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(Jos</a:t>
            </a:r>
            <a:r>
              <a:rPr lang="en" sz="2000" b="1" dirty="0"/>
              <a:t>.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64960" y="5742349"/>
            <a:ext cx="4109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no </a:t>
            </a:r>
            <a:r>
              <a:rPr lang="fr-FR" sz="2000" b="1" dirty="0" err="1"/>
              <a:t>mandrafitra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fanehoantsika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mifaly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an-</a:t>
            </a:r>
            <a:r>
              <a:rPr lang="fr-FR" sz="2000" b="1" dirty="0" err="1"/>
              <a:t>tsitrapo</a:t>
            </a:r>
            <a:r>
              <a:rPr lang="en" sz="2000" b="1" dirty="0"/>
              <a:t>.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3320" y="5605480"/>
            <a:ext cx="4109536" cy="115377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102350" y="-8033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NY FAMALIANA NY TSY FAHATOKIANA 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467911"/>
            <a:ext cx="11827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nanatanterahana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zava-tsoa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nolazain'i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hanatanterahan'i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loza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mandra-paharingany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amin'ity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nomen'i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henjana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mitondra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fampitandremana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vokatry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fankatoavana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namaranan'i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lahateniny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miaritra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fahatezeran’Andriamanitra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683387" y="3604853"/>
            <a:ext cx="4706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fitiavana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nitarika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hanome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maneho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fahatezerana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fahotana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6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Jaona</a:t>
            </a:r>
            <a:r>
              <a:rPr lang="fr-FR" sz="16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3:16; Romana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Nampanantenaina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fantatr'izy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vokatry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fihantsiana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Jehovah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nanitsakitsahany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miharihary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fanekeny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nahomby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niharan’ny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famaliana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tombotsoa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hanoratra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ankehitriny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mijoro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mahatoky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fitiavany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124932" y="627160"/>
            <a:ext cx="9521297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700" b="1" dirty="0">
                <a:latin typeface="Constantia" panose="02030602050306030303" pitchFamily="18" charset="0"/>
              </a:rPr>
              <a:t>“</a:t>
            </a:r>
            <a:r>
              <a:rPr lang="en-US" sz="2700" b="1" dirty="0">
                <a:latin typeface="Constantia" panose="02030602050306030303" pitchFamily="18" charset="0"/>
              </a:rPr>
              <a:t>Ny </a:t>
            </a:r>
            <a:r>
              <a:rPr lang="en-US" sz="2700" b="1" dirty="0" err="1">
                <a:latin typeface="Constantia" panose="02030602050306030303" pitchFamily="18" charset="0"/>
              </a:rPr>
              <a:t>fifaliana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fiadanana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haravoana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ary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fahombiazana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rehetra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fiainanao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dia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miankina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finoana</a:t>
            </a:r>
            <a:r>
              <a:rPr lang="en-US" sz="2700" b="1" dirty="0">
                <a:latin typeface="Constantia" panose="02030602050306030303" pitchFamily="18" charset="0"/>
              </a:rPr>
              <a:t> marina </a:t>
            </a:r>
            <a:r>
              <a:rPr lang="en-US" sz="2700" b="1" dirty="0" err="1">
                <a:latin typeface="Constantia" panose="02030602050306030303" pitchFamily="18" charset="0"/>
              </a:rPr>
              <a:t>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mahatoky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700" b="1" dirty="0">
                <a:latin typeface="Constantia" panose="02030602050306030303" pitchFamily="18" charset="0"/>
              </a:rPr>
              <a:t>. Io </a:t>
            </a:r>
            <a:r>
              <a:rPr lang="en-US" sz="2700" b="1" dirty="0" err="1">
                <a:latin typeface="Constantia" panose="02030602050306030303" pitchFamily="18" charset="0"/>
              </a:rPr>
              <a:t>finoana</a:t>
            </a:r>
            <a:r>
              <a:rPr lang="en-US" sz="2700" b="1" dirty="0">
                <a:latin typeface="Constantia" panose="02030602050306030303" pitchFamily="18" charset="0"/>
              </a:rPr>
              <a:t> io no </a:t>
            </a:r>
            <a:r>
              <a:rPr lang="en-US" sz="2700" b="1" dirty="0" err="1">
                <a:latin typeface="Constantia" panose="02030602050306030303" pitchFamily="18" charset="0"/>
              </a:rPr>
              <a:t>hampirisika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tena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fankatoavana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didin’Andriamanitra</a:t>
            </a:r>
            <a:r>
              <a:rPr lang="en-US" sz="2700" b="1" dirty="0">
                <a:latin typeface="Constantia" panose="02030602050306030303" pitchFamily="18" charset="0"/>
              </a:rPr>
              <a:t>. Ny </a:t>
            </a:r>
            <a:r>
              <a:rPr lang="en-US" sz="2700" b="1" dirty="0" err="1">
                <a:latin typeface="Constantia" panose="02030602050306030303" pitchFamily="18" charset="0"/>
              </a:rPr>
              <a:t>fahalalana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finoanao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700" b="1" dirty="0">
                <a:latin typeface="Constantia" panose="02030602050306030303" pitchFamily="18" charset="0"/>
              </a:rPr>
              <a:t> no </a:t>
            </a:r>
            <a:r>
              <a:rPr lang="en-US" sz="2700" b="1" dirty="0" err="1">
                <a:latin typeface="Constantia" panose="02030602050306030303" pitchFamily="18" charset="0"/>
              </a:rPr>
              <a:t>mpiaro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mahery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indrindra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ratsy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ary</a:t>
            </a:r>
            <a:r>
              <a:rPr lang="en-US" sz="2700" b="1" dirty="0">
                <a:latin typeface="Constantia" panose="02030602050306030303" pitchFamily="18" charset="0"/>
              </a:rPr>
              <a:t> ho </a:t>
            </a:r>
            <a:r>
              <a:rPr lang="en-US" sz="2700" b="1" dirty="0" err="1">
                <a:latin typeface="Constantia" panose="02030602050306030303" pitchFamily="18" charset="0"/>
              </a:rPr>
              <a:t>hery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manosika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tsara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rehetra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latin typeface="Constantia" panose="02030602050306030303" pitchFamily="18" charset="0"/>
              </a:rPr>
              <a:t>Minoa </a:t>
            </a:r>
            <a:r>
              <a:rPr lang="en-US" sz="2700" b="1" dirty="0" err="1">
                <a:latin typeface="Constantia" panose="02030602050306030303" pitchFamily="18" charset="0"/>
              </a:rPr>
              <a:t>an’i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Jesosy</a:t>
            </a:r>
            <a:r>
              <a:rPr lang="en-US" sz="2700" b="1" dirty="0">
                <a:latin typeface="Constantia" panose="02030602050306030303" pitchFamily="18" charset="0"/>
              </a:rPr>
              <a:t> ho toy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olona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iray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izay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mamela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fahotanao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ilay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iray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izay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hahita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anao</a:t>
            </a:r>
            <a:r>
              <a:rPr lang="en-US" sz="2700" b="1" dirty="0">
                <a:latin typeface="Constantia" panose="02030602050306030303" pitchFamily="18" charset="0"/>
              </a:rPr>
              <a:t> ho </a:t>
            </a:r>
            <a:r>
              <a:rPr lang="en-US" sz="2700" b="1" dirty="0" err="1">
                <a:latin typeface="Constantia" panose="02030602050306030303" pitchFamily="18" charset="0"/>
              </a:rPr>
              <a:t>sambatra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fitoerana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izay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nomaniny</a:t>
            </a:r>
            <a:r>
              <a:rPr lang="en-US" sz="2700" b="1" dirty="0">
                <a:latin typeface="Constantia" panose="02030602050306030303" pitchFamily="18" charset="0"/>
              </a:rPr>
              <a:t> ho </a:t>
            </a:r>
            <a:r>
              <a:rPr lang="en-US" sz="2700" b="1" dirty="0" err="1">
                <a:latin typeface="Constantia" panose="02030602050306030303" pitchFamily="18" charset="0"/>
              </a:rPr>
              <a:t>anao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Tiany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hiaina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anatrehany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ianao</a:t>
            </a:r>
            <a:r>
              <a:rPr lang="en-US" sz="2700" b="1" dirty="0">
                <a:latin typeface="Constantia" panose="02030602050306030303" pitchFamily="18" charset="0"/>
              </a:rPr>
              <a:t>; </a:t>
            </a:r>
            <a:r>
              <a:rPr lang="en-US" sz="2700" b="1" dirty="0" err="1">
                <a:latin typeface="Constantia" panose="02030602050306030303" pitchFamily="18" charset="0"/>
              </a:rPr>
              <a:t>tiany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fiainana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mandrakizay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satro-boninahitra</a:t>
            </a:r>
            <a:r>
              <a:rPr lang="en" sz="27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7000158" y="6059417"/>
            <a:ext cx="3499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it-IT" sz="1600" b="1" dirty="0"/>
              <a:t>Hafatra ho an'ny Tanora, p. 443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1120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2025-11-21T08:17:24Z</dcterms:created>
  <dcterms:modified xsi:type="dcterms:W3CDTF">2025-12-18T09:43:05Z</dcterms:modified>
</cp:coreProperties>
</file>