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  <p:sldId id="31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Hiala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2000" b="1" dirty="0">
              <a:solidFill>
                <a:schemeClr val="tx1"/>
              </a:solidFill>
            </a:rPr>
            <a:t>Ho ao </a:t>
          </a:r>
          <a:r>
            <a:rPr lang="fr-FR" sz="2000" b="1" dirty="0" err="1">
              <a:solidFill>
                <a:schemeClr val="tx1"/>
              </a:solidFill>
            </a:rPr>
            <a:t>amin’i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Kristy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4445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4445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fr-FR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Hitoetra</a:t>
          </a:r>
          <a:r>
            <a: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sz="2000" b="1" dirty="0" err="1">
              <a:solidFill>
                <a:schemeClr val="tx1"/>
              </a:solidFill>
            </a:rPr>
            <a:t>Hahasoa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ny</a:t>
          </a:r>
          <a:r>
            <a:rPr lang="fr-FR" sz="2000" b="1" dirty="0">
              <a:solidFill>
                <a:schemeClr val="tx1"/>
              </a:solidFill>
            </a:rPr>
            <a:t> </a:t>
          </a:r>
          <a:r>
            <a:rPr lang="fr-FR" sz="2000" b="1" dirty="0" err="1">
              <a:solidFill>
                <a:schemeClr val="tx1"/>
              </a:solidFill>
            </a:rPr>
            <a:t>fiangonana</a:t>
          </a:r>
          <a:endParaRPr lang="en" sz="2000" b="1" dirty="0">
            <a:solidFill>
              <a:schemeClr val="tx1"/>
            </a:solidFill>
          </a:endParaRP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fr-FR" sz="2000" b="1" dirty="0" err="1"/>
            <a:t>Malahelo</a:t>
          </a:r>
          <a:r>
            <a:rPr lang="fr-FR" sz="2000" b="1" dirty="0"/>
            <a:t> </a:t>
          </a:r>
          <a:r>
            <a:rPr lang="fr-FR" sz="2000" b="1" dirty="0" err="1"/>
            <a:t>am-panahy</a:t>
          </a:r>
          <a:endParaRPr lang="en" sz="2000" b="1" dirty="0"/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fr-FR" sz="2000" b="1" dirty="0" err="1"/>
            <a:t>Malemy</a:t>
          </a:r>
          <a:r>
            <a:rPr lang="fr-FR" sz="2000" b="1" dirty="0"/>
            <a:t> </a:t>
          </a:r>
          <a:r>
            <a:rPr lang="fr-FR" sz="2000" b="1" dirty="0" err="1"/>
            <a:t>fanahy</a:t>
          </a:r>
          <a:endParaRPr lang="en" sz="2000" b="1" dirty="0"/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fr-FR" sz="1800" b="1" baseline="0" dirty="0" err="1"/>
            <a:t>Noana</a:t>
          </a:r>
          <a:r>
            <a:rPr lang="fr-FR" sz="1800" b="1" baseline="0" dirty="0"/>
            <a:t> </a:t>
          </a:r>
          <a:r>
            <a:rPr lang="fr-FR" sz="1800" b="1" baseline="0" dirty="0" err="1"/>
            <a:t>sy</a:t>
          </a:r>
          <a:r>
            <a:rPr lang="fr-FR" sz="1800" b="1" baseline="0" dirty="0"/>
            <a:t> </a:t>
          </a:r>
          <a:r>
            <a:rPr lang="fr-FR" sz="1800" b="1" baseline="0" dirty="0" err="1"/>
            <a:t>mangetaheta</a:t>
          </a:r>
          <a:r>
            <a:rPr lang="fr-FR" sz="1800" b="1" baseline="0" dirty="0"/>
            <a:t> </a:t>
          </a:r>
          <a:r>
            <a:rPr lang="fr-FR" sz="1800" b="1" baseline="0" dirty="0" err="1"/>
            <a:t>ny</a:t>
          </a:r>
          <a:r>
            <a:rPr lang="fr-FR" sz="1800" b="1" baseline="0" dirty="0"/>
            <a:t> </a:t>
          </a:r>
          <a:r>
            <a:rPr lang="fr-FR" sz="1800" b="1" baseline="0" dirty="0" err="1"/>
            <a:t>fahamarinana</a:t>
          </a:r>
          <a:endParaRPr lang="en" sz="1800" b="1" baseline="0" dirty="0"/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fr-FR" sz="2000" b="1" dirty="0" err="1"/>
            <a:t>Miantra</a:t>
          </a:r>
          <a:r>
            <a:rPr lang="fr-FR" sz="2000" b="1" dirty="0"/>
            <a:t> </a:t>
          </a:r>
          <a:endParaRPr lang="en" sz="2000" b="1" dirty="0"/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fr-FR" sz="2000" b="1" dirty="0" err="1"/>
            <a:t>Madio</a:t>
          </a:r>
          <a:r>
            <a:rPr lang="fr-FR" sz="2000" b="1" dirty="0"/>
            <a:t> </a:t>
          </a:r>
          <a:r>
            <a:rPr lang="fr-FR" sz="2000" b="1" dirty="0" err="1"/>
            <a:t>am</a:t>
          </a:r>
          <a:r>
            <a:rPr lang="fr-FR" sz="2000" b="1" dirty="0"/>
            <a:t>-po</a:t>
          </a:r>
          <a:endParaRPr lang="en" sz="2000" b="1" dirty="0"/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fr-FR" sz="2000" b="1" dirty="0" err="1"/>
            <a:t>Mpampihavana</a:t>
          </a:r>
          <a:endParaRPr lang="en" sz="2000" b="1" dirty="0"/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pl-PL" sz="2000" b="1" dirty="0"/>
            <a:t>Vonona hanolotra ny takolaka ilany</a:t>
          </a:r>
          <a:endParaRPr lang="en" sz="2000" b="1" dirty="0"/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fr-FR" sz="2000" b="1" dirty="0" err="1"/>
            <a:t>Tia</a:t>
          </a:r>
          <a:r>
            <a:rPr lang="fr-FR" sz="2000" b="1" dirty="0"/>
            <a:t> </a:t>
          </a:r>
          <a:r>
            <a:rPr lang="fr-FR" sz="2000" b="1" dirty="0" err="1"/>
            <a:t>ny</a:t>
          </a:r>
          <a:r>
            <a:rPr lang="fr-FR" sz="2000" b="1" dirty="0"/>
            <a:t> </a:t>
          </a:r>
          <a:r>
            <a:rPr lang="fr-FR" sz="2000" b="1" dirty="0" err="1"/>
            <a:t>fahavalontsika</a:t>
          </a:r>
          <a:endParaRPr lang="en" sz="2000" b="1" dirty="0"/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fr-FR" sz="1800" b="1" dirty="0" err="1"/>
            <a:t>Mivavaka</a:t>
          </a:r>
          <a:r>
            <a:rPr lang="fr-FR" sz="1800" b="1" dirty="0"/>
            <a:t> ho </a:t>
          </a:r>
          <a:r>
            <a:rPr lang="fr-FR" sz="1800" b="1" dirty="0" err="1"/>
            <a:t>an'izay</a:t>
          </a:r>
          <a:r>
            <a:rPr lang="fr-FR" sz="1800" b="1" dirty="0"/>
            <a:t> </a:t>
          </a:r>
          <a:r>
            <a:rPr lang="fr-FR" sz="1800" b="1" dirty="0" err="1"/>
            <a:t>manozona</a:t>
          </a:r>
          <a:r>
            <a:rPr lang="fr-FR" sz="1800" b="1" dirty="0"/>
            <a:t> </a:t>
          </a:r>
          <a:r>
            <a:rPr lang="fr-FR" sz="1800" b="1" dirty="0" err="1"/>
            <a:t>antsika</a:t>
          </a:r>
          <a:endParaRPr lang="en" sz="1800" b="1" dirty="0"/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fr-FR" sz="1800" b="1" baseline="0" dirty="0" err="1"/>
            <a:t>Manao</a:t>
          </a:r>
          <a:r>
            <a:rPr lang="fr-FR" sz="1800" b="1" baseline="0" dirty="0"/>
            <a:t> </a:t>
          </a:r>
          <a:r>
            <a:rPr lang="fr-FR" sz="1800" b="1" baseline="0" dirty="0" err="1"/>
            <a:t>soa</a:t>
          </a:r>
          <a:r>
            <a:rPr lang="fr-FR" sz="1800" b="1" baseline="0" dirty="0"/>
            <a:t> </a:t>
          </a:r>
          <a:r>
            <a:rPr lang="fr-FR" sz="1800" b="1" baseline="0" dirty="0" err="1"/>
            <a:t>amin'izay</a:t>
          </a:r>
          <a:r>
            <a:rPr lang="fr-FR" sz="1800" b="1" baseline="0" dirty="0"/>
            <a:t> </a:t>
          </a:r>
          <a:r>
            <a:rPr lang="fr-FR" sz="1800" b="1" baseline="0" dirty="0" err="1"/>
            <a:t>mankahala</a:t>
          </a:r>
          <a:r>
            <a:rPr lang="fr-FR" sz="1800" b="1" baseline="0" dirty="0"/>
            <a:t> </a:t>
          </a:r>
          <a:r>
            <a:rPr lang="fr-FR" sz="1800" b="1" baseline="0" dirty="0" err="1"/>
            <a:t>antsika</a:t>
          </a:r>
          <a:endParaRPr lang="en" sz="1800" b="1" baseline="0" dirty="0"/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fr-FR" sz="2000" b="1" dirty="0"/>
            <a:t>Ho </a:t>
          </a:r>
          <a:r>
            <a:rPr lang="fr-FR" sz="2000" b="1" dirty="0" err="1"/>
            <a:t>be</a:t>
          </a:r>
          <a:r>
            <a:rPr lang="fr-FR" sz="2000" b="1" dirty="0"/>
            <a:t> </a:t>
          </a:r>
          <a:r>
            <a:rPr lang="fr-FR" sz="2000" b="1" dirty="0" err="1"/>
            <a:t>fitiavana</a:t>
          </a:r>
          <a:r>
            <a:rPr lang="fr-FR" sz="2000" b="1" dirty="0"/>
            <a:t> </a:t>
          </a:r>
          <a:r>
            <a:rPr lang="fr-FR" sz="2000" b="1" dirty="0" err="1"/>
            <a:t>sy</a:t>
          </a:r>
          <a:r>
            <a:rPr lang="fr-FR" sz="2000" b="1" dirty="0"/>
            <a:t> </a:t>
          </a:r>
          <a:r>
            <a:rPr lang="fr-FR" sz="2000" b="1" dirty="0" err="1"/>
            <a:t>malala-tanana</a:t>
          </a:r>
          <a:endParaRPr lang="en" sz="2000" b="1" dirty="0"/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sv-SE" sz="2000" b="1" dirty="0"/>
            <a:t>Mamindra fo sy manetry tena</a:t>
          </a:r>
          <a:endParaRPr lang="en" sz="2000" b="1" dirty="0"/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/>
            <a:t>Sns.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171452" y="684"/>
          <a:ext cx="2590795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Hiala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584" y="13816"/>
        <a:ext cx="2564531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171452" y="673232"/>
          <a:ext cx="2590795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chemeClr val="tx1"/>
              </a:solidFill>
            </a:rPr>
            <a:t>Ho ao </a:t>
          </a:r>
          <a:r>
            <a:rPr lang="fr-FR" sz="2000" b="1" kern="1200" dirty="0" err="1">
              <a:solidFill>
                <a:schemeClr val="tx1"/>
              </a:solidFill>
            </a:rPr>
            <a:t>amin’i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Kristy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184584" y="686364"/>
        <a:ext cx="2564531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Hitoetra</a:t>
          </a:r>
          <a:r>
            <a:rPr lang="fr-F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Hahasoa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ny</a:t>
          </a:r>
          <a:r>
            <a:rPr lang="fr-FR" sz="2000" b="1" kern="1200" dirty="0">
              <a:solidFill>
                <a:schemeClr val="tx1"/>
              </a:solidFill>
            </a:rPr>
            <a:t> </a:t>
          </a:r>
          <a:r>
            <a:rPr lang="fr-FR" sz="2000" b="1" kern="1200" dirty="0" err="1">
              <a:solidFill>
                <a:schemeClr val="tx1"/>
              </a:solidFill>
            </a:rPr>
            <a:t>fiangonana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1530"/>
          <a:ext cx="4552336" cy="4127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Malahelo</a:t>
          </a:r>
          <a:r>
            <a:rPr lang="fr-FR" sz="2000" b="1" kern="1200" dirty="0"/>
            <a:t> </a:t>
          </a:r>
          <a:r>
            <a:rPr lang="fr-FR" sz="2000" b="1" kern="1200" dirty="0" err="1"/>
            <a:t>am-panahy</a:t>
          </a:r>
          <a:endParaRPr lang="en" sz="2000" b="1" kern="1200" dirty="0"/>
        </a:p>
      </dsp:txBody>
      <dsp:txXfrm>
        <a:off x="20148" y="21678"/>
        <a:ext cx="4512040" cy="372433"/>
      </dsp:txXfrm>
    </dsp:sp>
    <dsp:sp modelId="{CF7405FA-29A5-4AC8-81EA-015E145AB192}">
      <dsp:nvSpPr>
        <dsp:cNvPr id="0" name=""/>
        <dsp:cNvSpPr/>
      </dsp:nvSpPr>
      <dsp:spPr>
        <a:xfrm>
          <a:off x="0" y="427942"/>
          <a:ext cx="4552336" cy="412729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Malemy</a:t>
          </a:r>
          <a:r>
            <a:rPr lang="fr-FR" sz="2000" b="1" kern="1200" dirty="0"/>
            <a:t> </a:t>
          </a:r>
          <a:r>
            <a:rPr lang="fr-FR" sz="2000" b="1" kern="1200" dirty="0" err="1"/>
            <a:t>fanahy</a:t>
          </a:r>
          <a:endParaRPr lang="en" sz="2000" b="1" kern="1200" dirty="0"/>
        </a:p>
      </dsp:txBody>
      <dsp:txXfrm>
        <a:off x="20148" y="448090"/>
        <a:ext cx="4512040" cy="372433"/>
      </dsp:txXfrm>
    </dsp:sp>
    <dsp:sp modelId="{A79F61FF-67C8-4E94-A7F4-EF124B0472CE}">
      <dsp:nvSpPr>
        <dsp:cNvPr id="0" name=""/>
        <dsp:cNvSpPr/>
      </dsp:nvSpPr>
      <dsp:spPr>
        <a:xfrm>
          <a:off x="0" y="854354"/>
          <a:ext cx="4552336" cy="412729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/>
            <a:t>Noana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sy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mangetaheta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ny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fahamarinana</a:t>
          </a:r>
          <a:endParaRPr lang="en" sz="1800" b="1" kern="1200" baseline="0" dirty="0"/>
        </a:p>
      </dsp:txBody>
      <dsp:txXfrm>
        <a:off x="20148" y="874502"/>
        <a:ext cx="4512040" cy="372433"/>
      </dsp:txXfrm>
    </dsp:sp>
    <dsp:sp modelId="{1B20B733-CB77-40DA-9183-28D7BCA4FFD3}">
      <dsp:nvSpPr>
        <dsp:cNvPr id="0" name=""/>
        <dsp:cNvSpPr/>
      </dsp:nvSpPr>
      <dsp:spPr>
        <a:xfrm>
          <a:off x="0" y="1280766"/>
          <a:ext cx="4552336" cy="412729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Miantra</a:t>
          </a:r>
          <a:r>
            <a:rPr lang="fr-FR" sz="2000" b="1" kern="1200" dirty="0"/>
            <a:t> </a:t>
          </a:r>
          <a:endParaRPr lang="en" sz="2000" b="1" kern="1200" dirty="0"/>
        </a:p>
      </dsp:txBody>
      <dsp:txXfrm>
        <a:off x="20148" y="1300914"/>
        <a:ext cx="4512040" cy="372433"/>
      </dsp:txXfrm>
    </dsp:sp>
    <dsp:sp modelId="{11CD8606-9A25-41B4-BD22-9840D73DAD43}">
      <dsp:nvSpPr>
        <dsp:cNvPr id="0" name=""/>
        <dsp:cNvSpPr/>
      </dsp:nvSpPr>
      <dsp:spPr>
        <a:xfrm>
          <a:off x="0" y="1707178"/>
          <a:ext cx="4552336" cy="412729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Madio</a:t>
          </a:r>
          <a:r>
            <a:rPr lang="fr-FR" sz="2000" b="1" kern="1200" dirty="0"/>
            <a:t> </a:t>
          </a:r>
          <a:r>
            <a:rPr lang="fr-FR" sz="2000" b="1" kern="1200" dirty="0" err="1"/>
            <a:t>am</a:t>
          </a:r>
          <a:r>
            <a:rPr lang="fr-FR" sz="2000" b="1" kern="1200" dirty="0"/>
            <a:t>-po</a:t>
          </a:r>
          <a:endParaRPr lang="en" sz="2000" b="1" kern="1200" dirty="0"/>
        </a:p>
      </dsp:txBody>
      <dsp:txXfrm>
        <a:off x="20148" y="1727326"/>
        <a:ext cx="4512040" cy="372433"/>
      </dsp:txXfrm>
    </dsp:sp>
    <dsp:sp modelId="{0017A204-F19F-40B4-90D9-23A7DA14A727}">
      <dsp:nvSpPr>
        <dsp:cNvPr id="0" name=""/>
        <dsp:cNvSpPr/>
      </dsp:nvSpPr>
      <dsp:spPr>
        <a:xfrm>
          <a:off x="0" y="2133590"/>
          <a:ext cx="4552336" cy="412729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Mpampihavana</a:t>
          </a:r>
          <a:endParaRPr lang="en" sz="2000" b="1" kern="1200" dirty="0"/>
        </a:p>
      </dsp:txBody>
      <dsp:txXfrm>
        <a:off x="20148" y="2153738"/>
        <a:ext cx="4512040" cy="372433"/>
      </dsp:txXfrm>
    </dsp:sp>
    <dsp:sp modelId="{C504EBED-2F60-4EB8-B9BD-90F2F5E8998B}">
      <dsp:nvSpPr>
        <dsp:cNvPr id="0" name=""/>
        <dsp:cNvSpPr/>
      </dsp:nvSpPr>
      <dsp:spPr>
        <a:xfrm>
          <a:off x="0" y="2560002"/>
          <a:ext cx="4552336" cy="412729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Vonona hanolotra ny takolaka ilany</a:t>
          </a:r>
          <a:endParaRPr lang="en" sz="2000" b="1" kern="1200" dirty="0"/>
        </a:p>
      </dsp:txBody>
      <dsp:txXfrm>
        <a:off x="20148" y="2580150"/>
        <a:ext cx="4512040" cy="372433"/>
      </dsp:txXfrm>
    </dsp:sp>
    <dsp:sp modelId="{FB3B242C-B012-4820-983A-469EDDD96845}">
      <dsp:nvSpPr>
        <dsp:cNvPr id="0" name=""/>
        <dsp:cNvSpPr/>
      </dsp:nvSpPr>
      <dsp:spPr>
        <a:xfrm>
          <a:off x="0" y="2986414"/>
          <a:ext cx="4552336" cy="412729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/>
            <a:t>Tia</a:t>
          </a:r>
          <a:r>
            <a:rPr lang="fr-FR" sz="2000" b="1" kern="1200" dirty="0"/>
            <a:t> </a:t>
          </a:r>
          <a:r>
            <a:rPr lang="fr-FR" sz="2000" b="1" kern="1200" dirty="0" err="1"/>
            <a:t>ny</a:t>
          </a:r>
          <a:r>
            <a:rPr lang="fr-FR" sz="2000" b="1" kern="1200" dirty="0"/>
            <a:t> </a:t>
          </a:r>
          <a:r>
            <a:rPr lang="fr-FR" sz="2000" b="1" kern="1200" dirty="0" err="1"/>
            <a:t>fahavalontsika</a:t>
          </a:r>
          <a:endParaRPr lang="en" sz="2000" b="1" kern="1200" dirty="0"/>
        </a:p>
      </dsp:txBody>
      <dsp:txXfrm>
        <a:off x="20148" y="3006562"/>
        <a:ext cx="4512040" cy="372433"/>
      </dsp:txXfrm>
    </dsp:sp>
    <dsp:sp modelId="{A0131B4B-270C-496D-855B-7EA2741A0492}">
      <dsp:nvSpPr>
        <dsp:cNvPr id="0" name=""/>
        <dsp:cNvSpPr/>
      </dsp:nvSpPr>
      <dsp:spPr>
        <a:xfrm>
          <a:off x="0" y="3412826"/>
          <a:ext cx="4552336" cy="412729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/>
            <a:t>Mivavaka</a:t>
          </a:r>
          <a:r>
            <a:rPr lang="fr-FR" sz="1800" b="1" kern="1200" dirty="0"/>
            <a:t> ho </a:t>
          </a:r>
          <a:r>
            <a:rPr lang="fr-FR" sz="1800" b="1" kern="1200" dirty="0" err="1"/>
            <a:t>an'izay</a:t>
          </a:r>
          <a:r>
            <a:rPr lang="fr-FR" sz="1800" b="1" kern="1200" dirty="0"/>
            <a:t> </a:t>
          </a:r>
          <a:r>
            <a:rPr lang="fr-FR" sz="1800" b="1" kern="1200" dirty="0" err="1"/>
            <a:t>manozona</a:t>
          </a:r>
          <a:r>
            <a:rPr lang="fr-FR" sz="1800" b="1" kern="1200" dirty="0"/>
            <a:t> </a:t>
          </a:r>
          <a:r>
            <a:rPr lang="fr-FR" sz="1800" b="1" kern="1200" dirty="0" err="1"/>
            <a:t>antsika</a:t>
          </a:r>
          <a:endParaRPr lang="en" sz="1800" b="1" kern="1200" dirty="0"/>
        </a:p>
      </dsp:txBody>
      <dsp:txXfrm>
        <a:off x="20148" y="3432974"/>
        <a:ext cx="4512040" cy="372433"/>
      </dsp:txXfrm>
    </dsp:sp>
    <dsp:sp modelId="{CEAA776C-8B24-4DC1-B312-AB0E31048D47}">
      <dsp:nvSpPr>
        <dsp:cNvPr id="0" name=""/>
        <dsp:cNvSpPr/>
      </dsp:nvSpPr>
      <dsp:spPr>
        <a:xfrm>
          <a:off x="0" y="3839238"/>
          <a:ext cx="4552336" cy="412729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/>
            <a:t>Manao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soa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amin'izay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mankahala</a:t>
          </a:r>
          <a:r>
            <a:rPr lang="fr-FR" sz="1800" b="1" kern="1200" baseline="0" dirty="0"/>
            <a:t> </a:t>
          </a:r>
          <a:r>
            <a:rPr lang="fr-FR" sz="1800" b="1" kern="1200" baseline="0" dirty="0" err="1"/>
            <a:t>antsika</a:t>
          </a:r>
          <a:endParaRPr lang="en" sz="1800" b="1" kern="1200" baseline="0" dirty="0"/>
        </a:p>
      </dsp:txBody>
      <dsp:txXfrm>
        <a:off x="20148" y="3859386"/>
        <a:ext cx="4512040" cy="372433"/>
      </dsp:txXfrm>
    </dsp:sp>
    <dsp:sp modelId="{B4020DE7-C031-47F9-8BF7-26F150AE38EA}">
      <dsp:nvSpPr>
        <dsp:cNvPr id="0" name=""/>
        <dsp:cNvSpPr/>
      </dsp:nvSpPr>
      <dsp:spPr>
        <a:xfrm>
          <a:off x="0" y="4265650"/>
          <a:ext cx="4552336" cy="412729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Ho </a:t>
          </a:r>
          <a:r>
            <a:rPr lang="fr-FR" sz="2000" b="1" kern="1200" dirty="0" err="1"/>
            <a:t>be</a:t>
          </a:r>
          <a:r>
            <a:rPr lang="fr-FR" sz="2000" b="1" kern="1200" dirty="0"/>
            <a:t> </a:t>
          </a:r>
          <a:r>
            <a:rPr lang="fr-FR" sz="2000" b="1" kern="1200" dirty="0" err="1"/>
            <a:t>fitiavana</a:t>
          </a:r>
          <a:r>
            <a:rPr lang="fr-FR" sz="2000" b="1" kern="1200" dirty="0"/>
            <a:t> </a:t>
          </a:r>
          <a:r>
            <a:rPr lang="fr-FR" sz="2000" b="1" kern="1200" dirty="0" err="1"/>
            <a:t>sy</a:t>
          </a:r>
          <a:r>
            <a:rPr lang="fr-FR" sz="2000" b="1" kern="1200" dirty="0"/>
            <a:t> </a:t>
          </a:r>
          <a:r>
            <a:rPr lang="fr-FR" sz="2000" b="1" kern="1200" dirty="0" err="1"/>
            <a:t>malala-tanana</a:t>
          </a:r>
          <a:endParaRPr lang="en" sz="2000" b="1" kern="1200" dirty="0"/>
        </a:p>
      </dsp:txBody>
      <dsp:txXfrm>
        <a:off x="20148" y="4285798"/>
        <a:ext cx="4512040" cy="372433"/>
      </dsp:txXfrm>
    </dsp:sp>
    <dsp:sp modelId="{1866F153-6C31-41A7-B10F-4C46FA2B11A6}">
      <dsp:nvSpPr>
        <dsp:cNvPr id="0" name=""/>
        <dsp:cNvSpPr/>
      </dsp:nvSpPr>
      <dsp:spPr>
        <a:xfrm>
          <a:off x="0" y="4692062"/>
          <a:ext cx="4552336" cy="412729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Mamindra fo sy manetry tena</a:t>
          </a:r>
          <a:endParaRPr lang="en" sz="2000" b="1" kern="1200" dirty="0"/>
        </a:p>
      </dsp:txBody>
      <dsp:txXfrm>
        <a:off x="20148" y="4712210"/>
        <a:ext cx="4512040" cy="372433"/>
      </dsp:txXfrm>
    </dsp:sp>
    <dsp:sp modelId="{9CAAA3BE-A63B-46CC-BAB5-05A28116553D}">
      <dsp:nvSpPr>
        <dsp:cNvPr id="0" name=""/>
        <dsp:cNvSpPr/>
      </dsp:nvSpPr>
      <dsp:spPr>
        <a:xfrm>
          <a:off x="0" y="5118474"/>
          <a:ext cx="4552336" cy="412729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Sns.</a:t>
          </a:r>
        </a:p>
      </dsp:txBody>
      <dsp:txXfrm>
        <a:off x="20148" y="5138622"/>
        <a:ext cx="4512040" cy="372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040825" y="0"/>
            <a:ext cx="6046043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fr-FR" sz="6000" b="1" spc="-150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</a:rPr>
              <a:t>FIAINANA SY FAHAFATESANA </a:t>
            </a:r>
            <a:endParaRPr lang="en" sz="6000" b="1" spc="-150" dirty="0">
              <a:ln w="952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401300" y="5791200"/>
            <a:ext cx="1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b="1" dirty="0">
                <a:solidFill>
                  <a:srgbClr val="705248"/>
                </a:solidFill>
              </a:rPr>
              <a:t>Lesona 3 hatao ny 17 Janoary</a:t>
            </a:r>
            <a:r>
              <a:rPr lang="en" b="1" dirty="0">
                <a:solidFill>
                  <a:srgbClr val="705248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1"/>
                </a:solidFill>
              </a:rPr>
              <a:t>MIRAY FO HIARO NY FILAZANTSARA </a:t>
            </a:r>
            <a:endParaRPr lang="en" sz="4400" b="1" dirty="0">
              <a:ln/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19610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handrenesako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toetrareo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(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ho tonga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hahita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ho tonga), fa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maharitra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fanahy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iray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miray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hiara-miezaka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hampandroso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finoana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76483F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filazantsara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76483F"/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1:27b)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42809" y="1401928"/>
            <a:ext cx="64561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miantoka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ho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marina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mahitsy</a:t>
            </a:r>
            <a:r>
              <a:rPr lang="fr-FR" sz="2000" b="1" dirty="0"/>
              <a:t> (Fil. 1:30). </a:t>
            </a:r>
            <a:r>
              <a:rPr lang="fr-FR" sz="2000" b="1" dirty="0" err="1"/>
              <a:t>Mifanohitra</a:t>
            </a:r>
            <a:r>
              <a:rPr lang="fr-FR" sz="2000" b="1" dirty="0"/>
              <a:t> </a:t>
            </a:r>
            <a:r>
              <a:rPr lang="fr-FR" sz="2000" b="1" dirty="0" err="1"/>
              <a:t>amin’izany</a:t>
            </a:r>
            <a:r>
              <a:rPr lang="fr-FR" sz="2000" b="1" dirty="0"/>
              <a:t>, fa i Joba </a:t>
            </a:r>
            <a:r>
              <a:rPr lang="fr-FR" sz="2000" b="1" dirty="0" err="1"/>
              <a:t>mihitsy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nambaran’Andriamanitra</a:t>
            </a:r>
            <a:r>
              <a:rPr lang="fr-FR" sz="2000" b="1" dirty="0"/>
              <a:t> fa “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manan-tsiny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mahitsy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lehilahy</a:t>
            </a:r>
            <a:r>
              <a:rPr lang="fr-FR" sz="2000" b="1" dirty="0"/>
              <a:t> </a:t>
            </a:r>
            <a:r>
              <a:rPr lang="fr-FR" sz="2000" b="1" dirty="0" err="1"/>
              <a:t>matahotra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ka </a:t>
            </a:r>
            <a:r>
              <a:rPr lang="fr-FR" sz="2000" b="1" dirty="0" err="1"/>
              <a:t>mifady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” (Joba 1:8), dia </a:t>
            </a:r>
            <a:r>
              <a:rPr lang="fr-FR" sz="2000" b="1" dirty="0" err="1"/>
              <a:t>niaritra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lozabe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fahavalo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09099" y="5302301"/>
            <a:ext cx="653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miady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ratsy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hatahotra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manohitra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(Fil. 1:28). </a:t>
            </a:r>
            <a:r>
              <a:rPr lang="fr-FR" sz="2000" b="1" dirty="0" err="1"/>
              <a:t>Aoka</a:t>
            </a:r>
            <a:r>
              <a:rPr lang="fr-FR" sz="2000" b="1" dirty="0"/>
              <a:t> </a:t>
            </a:r>
            <a:r>
              <a:rPr lang="fr-FR" sz="2000" b="1" dirty="0" err="1"/>
              <a:t>hotsaroantsika</a:t>
            </a:r>
            <a:r>
              <a:rPr lang="fr-FR" sz="2000" b="1" dirty="0"/>
              <a:t> fa </a:t>
            </a:r>
            <a:r>
              <a:rPr lang="fr-FR" sz="2000" b="1" dirty="0" err="1"/>
              <a:t>fahavalo</a:t>
            </a:r>
            <a:r>
              <a:rPr lang="fr-FR" sz="2000" b="1" dirty="0"/>
              <a:t> </a:t>
            </a:r>
            <a:r>
              <a:rPr lang="fr-FR" sz="2000" b="1" dirty="0" err="1"/>
              <a:t>resy</a:t>
            </a:r>
            <a:r>
              <a:rPr lang="fr-FR" sz="2000" b="1" dirty="0"/>
              <a:t> i Satana,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azon'i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hazo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fandresena</a:t>
            </a:r>
            <a:r>
              <a:rPr lang="fr-FR" sz="2000" b="1" dirty="0"/>
              <a:t>. (</a:t>
            </a:r>
            <a:r>
              <a:rPr lang="fr-FR" sz="2000" b="1" dirty="0" err="1"/>
              <a:t>Lioka</a:t>
            </a:r>
            <a:r>
              <a:rPr lang="fr-FR" sz="2000" b="1" dirty="0"/>
              <a:t> 10:18; Kol</a:t>
            </a:r>
            <a:r>
              <a:rPr lang="en" sz="2000" b="1" dirty="0"/>
              <a:t>. 2:15).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09100" y="4720322"/>
            <a:ext cx="645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fianarana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(</a:t>
            </a:r>
            <a:r>
              <a:rPr lang="fr-FR" sz="2000" b="1" dirty="0" err="1"/>
              <a:t>Efes</a:t>
            </a:r>
            <a:r>
              <a:rPr lang="fr-FR" sz="2000" b="1" dirty="0"/>
              <a:t>. 6:18; Fil</a:t>
            </a:r>
            <a:r>
              <a:rPr lang="en" sz="2000" b="1" dirty="0"/>
              <a:t>. 2:16).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09100" y="3522790"/>
            <a:ext cx="64561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Mitana</a:t>
            </a:r>
            <a:r>
              <a:rPr lang="fr-FR" sz="2000" b="1" dirty="0"/>
              <a:t> </a:t>
            </a:r>
            <a:r>
              <a:rPr lang="fr-FR" sz="2000" b="1" dirty="0" err="1"/>
              <a:t>anjara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firaisana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fifanandrinana</a:t>
            </a:r>
            <a:r>
              <a:rPr lang="fr-FR" sz="2000" b="1" dirty="0"/>
              <a:t> </a:t>
            </a:r>
            <a:r>
              <a:rPr lang="fr-FR" sz="2000" b="1" dirty="0" err="1"/>
              <a:t>atrehintsika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. </a:t>
            </a:r>
            <a:r>
              <a:rPr lang="fr-FR" sz="2000" b="1" dirty="0" err="1"/>
              <a:t>Mamporisika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hiray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ady</a:t>
            </a:r>
            <a:r>
              <a:rPr lang="fr-FR" sz="2000" b="1" dirty="0"/>
              <a:t> ho </a:t>
            </a:r>
            <a:r>
              <a:rPr lang="fr-FR" sz="2000" b="1" dirty="0" err="1"/>
              <a:t>fiarovana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(Fil</a:t>
            </a:r>
            <a:r>
              <a:rPr lang="en" sz="2000" b="1" dirty="0"/>
              <a:t>. 1:27b).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41802-E730-94E9-7926-DF41F680B0E2}"/>
              </a:ext>
            </a:extLst>
          </p:cNvPr>
          <p:cNvSpPr txBox="1"/>
          <p:nvPr/>
        </p:nvSpPr>
        <p:spPr>
          <a:xfrm>
            <a:off x="2195551" y="1012954"/>
            <a:ext cx="893276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“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Firy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taona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tao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sahan’ny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Tompo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inona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tombony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azontsika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an'ny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Tompo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Ahoana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no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iatrehantsika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an'Andriamanitra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manara-maso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Moa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mitombo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fanajana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fitiavana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fanetren-tena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fahatokiana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an’Andriamanitra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Mankamamy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fankasitrahana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noho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famindram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-pony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rehetra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Moa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mikatsaka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fitahiana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ho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an'ireo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manodidina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Moa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maneho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toa-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tsain’i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Jesosy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eo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anivon’ny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ankohonantsika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Moa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ve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mampianatra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Teniny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amin'ny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zanatsika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ary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mampahafantatra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azy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ireo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mahagaga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ataon’Andriamanitra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? Ny Kristiana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dia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maintsy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maneho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an’i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Jesosy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amin’ny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alalan'ny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toetra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tsara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asa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tsara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Amin'izany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dia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hisy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hanitry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fiainana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hatsaran-toetra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izay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hanambara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maha-zanak’Andriamanitra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azy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maha-mpandova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ny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lanitra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azy</a:t>
            </a:r>
            <a:r>
              <a:rPr lang="en" sz="22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AE7FFFB-3419-8E23-03C7-B3B8BCE8F252}"/>
              </a:ext>
            </a:extLst>
          </p:cNvPr>
          <p:cNvSpPr txBox="1"/>
          <p:nvPr/>
        </p:nvSpPr>
        <p:spPr>
          <a:xfrm>
            <a:off x="6762104" y="5914717"/>
            <a:ext cx="4195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1">
                    <a:lumMod val="50000"/>
                  </a:schemeClr>
                </a:solidFill>
              </a:rPr>
              <a:t>EGW (You Shall Receive Power</a:t>
            </a:r>
            <a:r>
              <a:rPr lang="en" sz="1600" b="1">
                <a:solidFill>
                  <a:schemeClr val="accent1">
                    <a:lumMod val="50000"/>
                  </a:schemeClr>
                </a:solidFill>
              </a:rPr>
              <a:t>, 10 Desambra)</a:t>
            </a:r>
            <a:endParaRPr lang="en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14973" y="1028343"/>
            <a:ext cx="34531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 Kristy no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anton'ny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ahavelomako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ary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fahafatesana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no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hahazoako</a:t>
            </a:r>
            <a:r>
              <a:rPr kumimoji="0" lang="en-U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tombony</a:t>
            </a:r>
            <a:r>
              <a:rPr kumimoji="0" lang="es-ES" sz="38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Filipiana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3971924" y="4000500"/>
            <a:ext cx="820102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Velona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an’i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Kristy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sa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faty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an’i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Kristy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nankalazaina</a:t>
            </a:r>
            <a:r>
              <a:rPr lang="fr-FR" sz="2000" b="1" dirty="0"/>
              <a:t> tao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it-IT" sz="2000" b="1" dirty="0"/>
              <a:t>Ho velona ho an’i Kristy sa ho faty ho an’i Kristy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Sanganehana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Inona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hevitry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hoe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velona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an’i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Kristy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Mitondra</a:t>
            </a:r>
            <a:r>
              <a:rPr lang="en-US" sz="2000" b="1" dirty="0"/>
              <a:t> </a:t>
            </a:r>
            <a:r>
              <a:rPr lang="en-US" sz="2000" b="1" dirty="0" err="1"/>
              <a:t>tena</a:t>
            </a:r>
            <a:r>
              <a:rPr lang="en-US" sz="2000" b="1" dirty="0"/>
              <a:t> </a:t>
            </a:r>
            <a:r>
              <a:rPr lang="en-US" sz="2000" b="1" dirty="0" err="1"/>
              <a:t>miendrika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filazantsara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1:27a)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Miray</a:t>
            </a:r>
            <a:r>
              <a:rPr lang="en-US" sz="2000" b="1" dirty="0"/>
              <a:t> </a:t>
            </a:r>
            <a:r>
              <a:rPr lang="en-US" sz="2000" b="1" dirty="0" err="1"/>
              <a:t>fo</a:t>
            </a:r>
            <a:r>
              <a:rPr lang="en-US" sz="2000" b="1" dirty="0"/>
              <a:t> </a:t>
            </a:r>
            <a:r>
              <a:rPr lang="en-US" sz="2000" b="1" dirty="0" err="1"/>
              <a:t>hiaro</a:t>
            </a:r>
            <a:r>
              <a:rPr lang="en-US" sz="2000" b="1" dirty="0"/>
              <a:t> </a:t>
            </a:r>
            <a:r>
              <a:rPr lang="en-US" sz="2000" b="1" dirty="0" err="1"/>
              <a:t>ny</a:t>
            </a:r>
            <a:r>
              <a:rPr lang="en-US" sz="2000" b="1" dirty="0"/>
              <a:t> </a:t>
            </a:r>
            <a:r>
              <a:rPr lang="en-US" sz="2000" b="1" dirty="0" err="1"/>
              <a:t>filazantsara</a:t>
            </a:r>
            <a:r>
              <a:rPr lang="en-US" sz="2000" b="1" dirty="0"/>
              <a:t> </a:t>
            </a:r>
            <a:r>
              <a:rPr lang="en" sz="2000" b="1" dirty="0"/>
              <a:t>(</a:t>
            </a:r>
            <a:r>
              <a:rPr lang="fr-FR" sz="2000" b="1" dirty="0" err="1"/>
              <a:t>Filipiana</a:t>
            </a:r>
            <a:r>
              <a:rPr lang="en" sz="2000" b="1" dirty="0"/>
              <a:t> 1:27b-30)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Niandry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fitsarana</a:t>
            </a:r>
            <a:r>
              <a:rPr lang="fr-FR" sz="2000" b="1" dirty="0"/>
              <a:t> </a:t>
            </a:r>
            <a:r>
              <a:rPr lang="fr-FR" sz="2000" b="1" dirty="0" err="1"/>
              <a:t>hataon’i</a:t>
            </a:r>
            <a:r>
              <a:rPr lang="fr-FR" sz="2000" b="1" dirty="0"/>
              <a:t> Néron,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lozabe</a:t>
            </a:r>
            <a:r>
              <a:rPr lang="fr-FR" sz="2000" b="1" dirty="0"/>
              <a:t>, i </a:t>
            </a:r>
            <a:r>
              <a:rPr lang="fr-FR" sz="2000" b="1" dirty="0" err="1"/>
              <a:t>Paoly</a:t>
            </a:r>
            <a:r>
              <a:rPr lang="fr-FR" sz="2000" b="1" dirty="0"/>
              <a:t>. </a:t>
            </a:r>
            <a:r>
              <a:rPr lang="fr-FR" sz="2000" b="1" dirty="0" err="1"/>
              <a:t>Niankina</a:t>
            </a:r>
            <a:r>
              <a:rPr lang="fr-FR" sz="2000" b="1" dirty="0"/>
              <a:t> </a:t>
            </a:r>
            <a:r>
              <a:rPr lang="fr-FR" sz="2000" b="1" dirty="0" err="1"/>
              <a:t>kokoa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hafaliam</a:t>
            </a:r>
            <a:r>
              <a:rPr lang="fr-FR" sz="2000" b="1" dirty="0"/>
              <a:t>-po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Kaisara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hoaviny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rariny</a:t>
            </a:r>
            <a:r>
              <a:rPr lang="fr-FR" sz="2000" b="1" dirty="0"/>
              <a:t> </a:t>
            </a:r>
            <a:r>
              <a:rPr lang="fr-FR" sz="2000" b="1" dirty="0" err="1"/>
              <a:t>loatra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63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63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63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63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063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925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925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Saingy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ho </a:t>
            </a:r>
            <a:r>
              <a:rPr lang="fr-FR" sz="2000" b="1" dirty="0" err="1"/>
              <a:t>tombony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fahafatesany</a:t>
            </a:r>
            <a:r>
              <a:rPr lang="fr-FR" sz="2000" b="1" dirty="0"/>
              <a:t> (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nigadrany</a:t>
            </a:r>
            <a:r>
              <a:rPr lang="fr-FR" sz="2000" b="1" dirty="0"/>
              <a:t>), dia </a:t>
            </a:r>
            <a:r>
              <a:rPr lang="fr-FR" sz="2000" b="1" dirty="0" err="1"/>
              <a:t>vonona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hanolotra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ainy</a:t>
            </a:r>
            <a:r>
              <a:rPr lang="fr-FR" sz="2000" b="1" dirty="0"/>
              <a:t> ho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fantany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am-pelatanan’i</a:t>
            </a:r>
            <a:r>
              <a:rPr lang="fr-FR" sz="2000" b="1" dirty="0"/>
              <a:t> Néron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, fa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amin’Andriamanitra</a:t>
            </a:r>
            <a:r>
              <a:rPr lang="fr-FR" sz="2000" b="1" dirty="0"/>
              <a:t>.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natoky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fa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alalan’ny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natao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tany</a:t>
            </a:r>
            <a:r>
              <a:rPr lang="fr-FR" sz="2000" b="1" dirty="0"/>
              <a:t> </a:t>
            </a:r>
            <a:r>
              <a:rPr lang="fr-FR" sz="2000" b="1" dirty="0" err="1"/>
              <a:t>am-piangonana</a:t>
            </a:r>
            <a:r>
              <a:rPr lang="fr-FR" sz="2000" b="1" dirty="0"/>
              <a:t>, dia ho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76251" y="305068"/>
            <a:ext cx="707707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VELONA HO AN’I KRISTY SA HO FATY HO AN’I KRISTY</a:t>
            </a:r>
            <a:r>
              <a:rPr lang="e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0" y="-121054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fr-FR" sz="40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KRISTY NANKALAZAINA TAO AMIN’I PAOLY </a:t>
            </a:r>
            <a:endParaRPr lang="en" sz="4000" b="1" spc="300" dirty="0">
              <a:ln w="15875">
                <a:noFill/>
                <a:prstDash val="solid"/>
              </a:ln>
              <a:solidFill>
                <a:srgbClr val="697DBA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-93306" y="46465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araka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hafatratry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faniriako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fanantenako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hahazo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henatra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amin'inona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amin'inona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fahasahiana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mandrakariva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ankehitriny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hankalazana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an'i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Kristy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tenako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fiainana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fahafatesana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183523" y="1493559"/>
            <a:ext cx="603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Nifaly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fahoriana</a:t>
            </a:r>
            <a:r>
              <a:rPr lang="fr-FR" sz="2000" b="1" dirty="0"/>
              <a:t> </a:t>
            </a:r>
            <a:r>
              <a:rPr lang="fr-FR" sz="2000" b="1" dirty="0" err="1"/>
              <a:t>niaretany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(Kol. 1:24a; 2 </a:t>
            </a:r>
            <a:r>
              <a:rPr lang="fr-FR" sz="2000" b="1" dirty="0" err="1"/>
              <a:t>Kor</a:t>
            </a:r>
            <a:r>
              <a:rPr lang="fr-FR" sz="2000" b="1" dirty="0"/>
              <a:t>. 11:23–27). </a:t>
            </a:r>
            <a:r>
              <a:rPr lang="fr-FR" sz="2000" b="1" dirty="0" err="1"/>
              <a:t>Mazava</a:t>
            </a:r>
            <a:r>
              <a:rPr lang="fr-FR" sz="2000" b="1" dirty="0"/>
              <a:t> ho </a:t>
            </a:r>
            <a:r>
              <a:rPr lang="fr-FR" sz="2000" b="1" dirty="0" err="1"/>
              <a:t>azy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nifaly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fahoriana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maha-</a:t>
            </a:r>
            <a:r>
              <a:rPr lang="fr-FR" sz="2000" b="1" dirty="0" err="1"/>
              <a:t>fahoriana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fa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niaretany</a:t>
            </a:r>
            <a:r>
              <a:rPr lang="fr-FR" sz="2000" b="1" dirty="0"/>
              <a:t> </a:t>
            </a:r>
            <a:r>
              <a:rPr lang="fr-FR" sz="2000" b="1" dirty="0" err="1"/>
              <a:t>fahoriana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anisany</a:t>
            </a:r>
            <a:r>
              <a:rPr lang="fr-FR" sz="2000" b="1" dirty="0"/>
              <a:t>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soa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fiangonan’i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(Kol. 1:24b; 2 </a:t>
            </a:r>
            <a:r>
              <a:rPr lang="fr-FR" sz="2000" b="1" dirty="0" err="1"/>
              <a:t>Kor</a:t>
            </a:r>
            <a:r>
              <a:rPr lang="en" sz="2000" b="1" dirty="0"/>
              <a:t>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26" y="1593264"/>
            <a:ext cx="2924174" cy="2864436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203199" y="4625062"/>
            <a:ext cx="9836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Hazavain'i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taratasiny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Filipiana</a:t>
            </a:r>
            <a:r>
              <a:rPr lang="fr-FR" sz="2000" b="1" dirty="0"/>
              <a:t>, fa </a:t>
            </a:r>
            <a:r>
              <a:rPr lang="fr-FR" sz="2000" b="1" dirty="0" err="1"/>
              <a:t>tamin'zany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nihevitra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hankalaza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fahafatesany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fa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ho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hanohy</a:t>
            </a:r>
            <a:r>
              <a:rPr lang="fr-FR" sz="2000" b="1" dirty="0"/>
              <a:t> </a:t>
            </a:r>
            <a:r>
              <a:rPr lang="fr-FR" sz="2000" b="1" dirty="0" err="1"/>
              <a:t>hanompo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nataon’ny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asan’ny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(Fil</a:t>
            </a:r>
            <a:r>
              <a:rPr lang="en" sz="2000" b="1" dirty="0"/>
              <a:t>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183522" y="3518623"/>
            <a:ext cx="60366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nanahafany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fijaliany</a:t>
            </a:r>
            <a:r>
              <a:rPr lang="fr-FR" sz="2000" b="1" dirty="0"/>
              <a:t> —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hatramin’ny</a:t>
            </a:r>
            <a:r>
              <a:rPr lang="fr-FR" sz="2000" b="1" dirty="0"/>
              <a:t> </a:t>
            </a:r>
            <a:r>
              <a:rPr lang="fr-FR" sz="2000" b="1" dirty="0" err="1"/>
              <a:t>fahafatesany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— dia </a:t>
            </a:r>
            <a:r>
              <a:rPr lang="fr-FR" sz="2000" b="1" dirty="0" err="1"/>
              <a:t>nankalazaina</a:t>
            </a:r>
            <a:r>
              <a:rPr lang="fr-FR" sz="2000" b="1" dirty="0"/>
              <a:t> tao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i </a:t>
            </a:r>
            <a:r>
              <a:rPr lang="fr-FR" sz="2000" b="1" dirty="0" err="1"/>
              <a:t>Kristy</a:t>
            </a:r>
            <a:r>
              <a:rPr lang="fr-FR" sz="2000" b="1" dirty="0"/>
              <a:t> (Fil</a:t>
            </a:r>
            <a:r>
              <a:rPr lang="en" sz="2000" b="1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179626" y="5885518"/>
            <a:ext cx="9836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faharatsiana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manjaka</a:t>
            </a:r>
            <a:r>
              <a:rPr lang="fr-FR" sz="2000" b="1" dirty="0"/>
              <a:t> </a:t>
            </a:r>
            <a:r>
              <a:rPr lang="fr-FR" sz="2000" b="1" dirty="0" err="1"/>
              <a:t>eto</a:t>
            </a:r>
            <a:r>
              <a:rPr lang="fr-FR" sz="2000" b="1" dirty="0"/>
              <a:t> </a:t>
            </a:r>
            <a:r>
              <a:rPr lang="fr-FR" sz="2000" b="1" dirty="0" err="1"/>
              <a:t>amin’izao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dia </a:t>
            </a:r>
            <a:r>
              <a:rPr lang="fr-FR" sz="2000" b="1" dirty="0" err="1"/>
              <a:t>ahitana</a:t>
            </a:r>
            <a:r>
              <a:rPr lang="fr-FR" sz="2000" b="1" dirty="0"/>
              <a:t> </a:t>
            </a:r>
            <a:r>
              <a:rPr lang="fr-FR" sz="2000" b="1" dirty="0" err="1"/>
              <a:t>fijaliana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niaretan’i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, </a:t>
            </a:r>
            <a:r>
              <a:rPr lang="fr-FR" sz="2000" b="1" dirty="0" err="1"/>
              <a:t>indraindray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dia </a:t>
            </a:r>
            <a:r>
              <a:rPr lang="fr-FR" sz="2000" b="1" dirty="0" err="1"/>
              <a:t>fahafatesana</a:t>
            </a:r>
            <a:r>
              <a:rPr lang="fr-FR" sz="2000" b="1" dirty="0"/>
              <a:t>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nahafatesan’i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en" sz="2000" b="1" dirty="0"/>
              <a:t>(2 Tim.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HO VELONA SA HO FATY HO AN’I KRISTY 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635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386609" y="560583"/>
            <a:ext cx="97154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Kristy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anton'ny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ahavelomako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fahafatesana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hahazoako</a:t>
            </a:r>
            <a:r>
              <a:rPr lang="fr-F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tombony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423212" y="1085535"/>
            <a:ext cx="58355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Ny </a:t>
            </a:r>
            <a:r>
              <a:rPr lang="fr-FR" sz="1900" b="1" dirty="0" err="1"/>
              <a:t>fototry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fahoriana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dia ao </a:t>
            </a:r>
            <a:r>
              <a:rPr lang="fr-FR" sz="1900" b="1" dirty="0" err="1"/>
              <a:t>amin’ilay</a:t>
            </a:r>
            <a:r>
              <a:rPr lang="fr-FR" sz="1900" b="1" dirty="0"/>
              <a:t> </a:t>
            </a:r>
            <a:r>
              <a:rPr lang="fr-FR" sz="1900" b="1" dirty="0" err="1"/>
              <a:t>fifanandrinana</a:t>
            </a:r>
            <a:r>
              <a:rPr lang="fr-FR" sz="1900" b="1" dirty="0"/>
              <a:t> </a:t>
            </a:r>
            <a:r>
              <a:rPr lang="fr-FR" sz="1900" b="1" dirty="0" err="1"/>
              <a:t>ifanaovan'ny</a:t>
            </a:r>
            <a:r>
              <a:rPr lang="fr-FR" sz="1900" b="1" dirty="0"/>
              <a:t> </a:t>
            </a:r>
            <a:r>
              <a:rPr lang="fr-FR" sz="1900" b="1" dirty="0" err="1"/>
              <a:t>tsara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ratsy</a:t>
            </a:r>
            <a:r>
              <a:rPr lang="fr-FR" sz="1900" b="1" dirty="0"/>
              <a:t>, </a:t>
            </a:r>
            <a:r>
              <a:rPr lang="fr-FR" sz="1900" b="1" dirty="0" err="1"/>
              <a:t>eo</a:t>
            </a:r>
            <a:r>
              <a:rPr lang="fr-FR" sz="1900" b="1" dirty="0"/>
              <a:t> </a:t>
            </a:r>
            <a:r>
              <a:rPr lang="fr-FR" sz="1900" b="1" dirty="0" err="1"/>
              <a:t>amin’i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i Satana </a:t>
            </a:r>
            <a:r>
              <a:rPr lang="fr-FR" sz="1900" b="1" dirty="0" err="1"/>
              <a:t>ankehitriny</a:t>
            </a:r>
            <a:r>
              <a:rPr lang="fr-FR" sz="1900" b="1" dirty="0"/>
              <a:t>, </a:t>
            </a:r>
            <a:r>
              <a:rPr lang="fr-FR" sz="1900" b="1" dirty="0" err="1"/>
              <a:t>manerana</a:t>
            </a:r>
            <a:r>
              <a:rPr lang="fr-FR" sz="1900" b="1" dirty="0"/>
              <a:t> </a:t>
            </a:r>
            <a:r>
              <a:rPr lang="fr-FR" sz="1900" b="1" dirty="0" err="1"/>
              <a:t>an'izao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en" sz="1900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69052" y="126210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3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2" y="410980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423212" y="3702558"/>
            <a:ext cx="776241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Fa </a:t>
            </a:r>
            <a:r>
              <a:rPr lang="fr-FR" sz="1900" b="1" dirty="0" err="1"/>
              <a:t>isika</a:t>
            </a:r>
            <a:r>
              <a:rPr lang="fr-FR" sz="1900" b="1" dirty="0"/>
              <a:t> </a:t>
            </a:r>
            <a:r>
              <a:rPr lang="fr-FR" sz="1900" b="1" dirty="0" err="1"/>
              <a:t>kosa</a:t>
            </a:r>
            <a:r>
              <a:rPr lang="fr-FR" sz="1900" b="1" dirty="0"/>
              <a:t> </a:t>
            </a:r>
            <a:r>
              <a:rPr lang="fr-FR" sz="1900" b="1" dirty="0" err="1"/>
              <a:t>mampiasa</a:t>
            </a:r>
            <a:r>
              <a:rPr lang="fr-FR" sz="1900" b="1" dirty="0"/>
              <a:t> </a:t>
            </a:r>
            <a:r>
              <a:rPr lang="fr-FR" sz="1900" b="1" dirty="0" err="1"/>
              <a:t>fitaovam-piadiana</a:t>
            </a:r>
            <a:r>
              <a:rPr lang="fr-FR" sz="1900" b="1" dirty="0"/>
              <a:t> </a:t>
            </a:r>
            <a:r>
              <a:rPr lang="fr-FR" sz="1900" b="1" dirty="0" err="1"/>
              <a:t>toy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fahamarinana</a:t>
            </a:r>
            <a:r>
              <a:rPr lang="fr-FR" sz="1900" b="1" dirty="0"/>
              <a:t> </a:t>
            </a:r>
            <a:r>
              <a:rPr lang="fr-FR" sz="1900" b="1" dirty="0" err="1"/>
              <a:t>sy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rariny</a:t>
            </a:r>
            <a:r>
              <a:rPr lang="fr-FR" sz="1900" b="1" dirty="0"/>
              <a:t> (2 </a:t>
            </a:r>
            <a:r>
              <a:rPr lang="fr-FR" sz="1900" b="1" dirty="0" err="1"/>
              <a:t>Kor</a:t>
            </a:r>
            <a:r>
              <a:rPr lang="fr-FR" sz="1900" b="1" dirty="0"/>
              <a:t>. 6:4-7). </a:t>
            </a:r>
            <a:r>
              <a:rPr lang="fr-FR" sz="1900" b="1" dirty="0" err="1"/>
              <a:t>Fitaovam-piadiana</a:t>
            </a:r>
            <a:r>
              <a:rPr lang="fr-FR" sz="1900" b="1" dirty="0"/>
              <a:t> </a:t>
            </a:r>
            <a:r>
              <a:rPr lang="fr-FR" sz="1900" b="1" dirty="0" err="1"/>
              <a:t>mahery</a:t>
            </a:r>
            <a:r>
              <a:rPr lang="fr-FR" sz="1900" b="1" dirty="0"/>
              <a:t> </a:t>
            </a:r>
            <a:r>
              <a:rPr lang="fr-FR" sz="1900" b="1" dirty="0" err="1"/>
              <a:t>indrindra</a:t>
            </a:r>
            <a:r>
              <a:rPr lang="fr-FR" sz="1900" b="1" dirty="0"/>
              <a:t> “</a:t>
            </a:r>
            <a:r>
              <a:rPr lang="fr-FR" sz="1900" b="1" dirty="0" err="1"/>
              <a:t>handrava</a:t>
            </a:r>
            <a:r>
              <a:rPr lang="fr-FR" sz="1900" b="1" dirty="0"/>
              <a:t> </a:t>
            </a:r>
            <a:r>
              <a:rPr lang="fr-FR" sz="1900" b="1" dirty="0" err="1"/>
              <a:t>fiarovana</a:t>
            </a:r>
            <a:r>
              <a:rPr lang="fr-FR" sz="1900" b="1" dirty="0"/>
              <a:t> </a:t>
            </a:r>
            <a:r>
              <a:rPr lang="fr-FR" sz="1900" b="1" dirty="0" err="1"/>
              <a:t>mafy</a:t>
            </a:r>
            <a:r>
              <a:rPr lang="fr-FR" sz="1900" b="1" dirty="0"/>
              <a:t>” (2 </a:t>
            </a:r>
            <a:r>
              <a:rPr lang="fr-FR" sz="1900" b="1" dirty="0" err="1"/>
              <a:t>Kor</a:t>
            </a:r>
            <a:r>
              <a:rPr lang="en" sz="1900" b="1" dirty="0"/>
              <a:t>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23212" y="4649594"/>
            <a:ext cx="631535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 err="1"/>
              <a:t>Inona</a:t>
            </a:r>
            <a:r>
              <a:rPr lang="fr-FR" sz="1900" b="1" dirty="0"/>
              <a:t> </a:t>
            </a:r>
            <a:r>
              <a:rPr lang="fr-FR" sz="1900" b="1" dirty="0" err="1"/>
              <a:t>anefa</a:t>
            </a:r>
            <a:r>
              <a:rPr lang="fr-FR" sz="1900" b="1" dirty="0"/>
              <a:t> no </a:t>
            </a:r>
            <a:r>
              <a:rPr lang="fr-FR" sz="1900" b="1" dirty="0" err="1"/>
              <a:t>mitranga</a:t>
            </a:r>
            <a:r>
              <a:rPr lang="fr-FR" sz="1900" b="1" dirty="0"/>
              <a:t> </a:t>
            </a:r>
            <a:r>
              <a:rPr lang="fr-FR" sz="1900" b="1" dirty="0" err="1"/>
              <a:t>raha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olo</a:t>
            </a:r>
            <a:r>
              <a:rPr lang="fr-FR" sz="1900" b="1" dirty="0"/>
              <a:t>-marina no </a:t>
            </a:r>
            <a:r>
              <a:rPr lang="fr-FR" sz="1900" b="1" dirty="0" err="1"/>
              <a:t>maty</a:t>
            </a:r>
            <a:r>
              <a:rPr lang="fr-FR" sz="1900" b="1" dirty="0"/>
              <a:t> </a:t>
            </a:r>
            <a:r>
              <a:rPr lang="fr-FR" sz="1900" b="1" dirty="0" err="1"/>
              <a:t>vokatry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ady</a:t>
            </a:r>
            <a:r>
              <a:rPr lang="fr-FR" sz="1900" b="1" dirty="0"/>
              <a:t>? </a:t>
            </a:r>
            <a:r>
              <a:rPr lang="fr-FR" sz="1900" b="1" dirty="0" err="1"/>
              <a:t>Araka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voalazan’i</a:t>
            </a:r>
            <a:r>
              <a:rPr lang="fr-FR" sz="1900" b="1" dirty="0"/>
              <a:t> </a:t>
            </a:r>
            <a:r>
              <a:rPr lang="fr-FR" sz="1900" b="1" dirty="0" err="1"/>
              <a:t>Paoly</a:t>
            </a:r>
            <a:r>
              <a:rPr lang="fr-FR" sz="1900" b="1" dirty="0"/>
              <a:t>, dia </a:t>
            </a:r>
            <a:r>
              <a:rPr lang="fr-FR" sz="1900" b="1" dirty="0" err="1"/>
              <a:t>tombony</a:t>
            </a:r>
            <a:r>
              <a:rPr lang="fr-FR" sz="1900" b="1" dirty="0"/>
              <a:t> ho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(Fil</a:t>
            </a:r>
            <a:r>
              <a:rPr lang="en" sz="1900" b="1" dirty="0"/>
              <a:t>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433506" y="2219051"/>
            <a:ext cx="5904811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Ara-</a:t>
            </a:r>
            <a:r>
              <a:rPr lang="fr-FR" sz="1900" b="1" dirty="0" err="1"/>
              <a:t>panahy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ady</a:t>
            </a:r>
            <a:r>
              <a:rPr lang="fr-FR" sz="1900" b="1" dirty="0"/>
              <a:t>, </a:t>
            </a:r>
            <a:r>
              <a:rPr lang="fr-FR" sz="1900" b="1" dirty="0" err="1"/>
              <a:t>noho</a:t>
            </a:r>
            <a:r>
              <a:rPr lang="fr-FR" sz="1900" b="1" dirty="0"/>
              <a:t> </a:t>
            </a:r>
            <a:r>
              <a:rPr lang="fr-FR" sz="1900" b="1" dirty="0" err="1"/>
              <a:t>izany</a:t>
            </a:r>
            <a:r>
              <a:rPr lang="fr-FR" sz="1900" b="1" dirty="0"/>
              <a:t> dia </a:t>
            </a:r>
            <a:r>
              <a:rPr lang="fr-FR" sz="1900" b="1" dirty="0" err="1"/>
              <a:t>fitaovam-piadiana</a:t>
            </a:r>
            <a:r>
              <a:rPr lang="fr-FR" sz="1900" b="1" dirty="0"/>
              <a:t> ara-</a:t>
            </a:r>
            <a:r>
              <a:rPr lang="fr-FR" sz="1900" b="1" dirty="0" err="1"/>
              <a:t>panahy</a:t>
            </a:r>
            <a:r>
              <a:rPr lang="fr-FR" sz="1900" b="1" dirty="0"/>
              <a:t> no </a:t>
            </a:r>
            <a:r>
              <a:rPr lang="fr-FR" sz="1900" b="1" dirty="0" err="1"/>
              <a:t>iatrehana</a:t>
            </a:r>
            <a:r>
              <a:rPr lang="fr-FR" sz="1900" b="1" dirty="0"/>
              <a:t> </a:t>
            </a:r>
            <a:r>
              <a:rPr lang="fr-FR" sz="1900" b="1" dirty="0" err="1"/>
              <a:t>azy</a:t>
            </a:r>
            <a:r>
              <a:rPr lang="fr-FR" sz="1900" b="1" dirty="0"/>
              <a:t>. </a:t>
            </a:r>
            <a:r>
              <a:rPr lang="fr-FR" sz="1900" b="1" dirty="0" err="1"/>
              <a:t>Mampiasa</a:t>
            </a:r>
            <a:r>
              <a:rPr lang="fr-FR" sz="1900" b="1" dirty="0"/>
              <a:t> </a:t>
            </a:r>
            <a:r>
              <a:rPr lang="fr-FR" sz="1900" b="1" dirty="0" err="1"/>
              <a:t>fitaovam-piadiana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ara-</a:t>
            </a:r>
            <a:r>
              <a:rPr lang="fr-FR" sz="1900" b="1" dirty="0" err="1"/>
              <a:t>dalàna</a:t>
            </a:r>
            <a:r>
              <a:rPr lang="fr-FR" sz="1900" b="1" dirty="0"/>
              <a:t> </a:t>
            </a:r>
            <a:r>
              <a:rPr lang="fr-FR" sz="1900" b="1" dirty="0" err="1"/>
              <a:t>amin'ny</a:t>
            </a:r>
            <a:r>
              <a:rPr lang="fr-FR" sz="1900" b="1" dirty="0"/>
              <a:t> </a:t>
            </a:r>
            <a:r>
              <a:rPr lang="fr-FR" sz="1900" b="1" dirty="0" err="1"/>
              <a:t>Kristiana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fahavalo</a:t>
            </a:r>
            <a:r>
              <a:rPr lang="fr-FR" sz="1900" b="1" dirty="0"/>
              <a:t> (</a:t>
            </a:r>
            <a:r>
              <a:rPr lang="fr-FR" sz="1900" b="1" dirty="0" err="1"/>
              <a:t>lainga</a:t>
            </a:r>
            <a:r>
              <a:rPr lang="fr-FR" sz="1900" b="1" dirty="0"/>
              <a:t>, </a:t>
            </a:r>
            <a:r>
              <a:rPr lang="fr-FR" sz="1900" b="1" dirty="0" err="1"/>
              <a:t>fanakianana</a:t>
            </a:r>
            <a:r>
              <a:rPr lang="fr-FR" sz="1900" b="1" dirty="0"/>
              <a:t>, </a:t>
            </a:r>
            <a:r>
              <a:rPr lang="fr-FR" sz="1900" b="1" dirty="0" err="1"/>
              <a:t>fanerena</a:t>
            </a:r>
            <a:r>
              <a:rPr lang="fr-FR" sz="1900" b="1" dirty="0"/>
              <a:t> </a:t>
            </a:r>
            <a:r>
              <a:rPr lang="fr-FR" sz="1900" b="1" dirty="0" err="1"/>
              <a:t>tsotra</a:t>
            </a:r>
            <a:r>
              <a:rPr lang="fr-FR" sz="1900" b="1" dirty="0"/>
              <a:t> </a:t>
            </a:r>
            <a:r>
              <a:rPr lang="fr-FR" sz="1900" b="1" dirty="0" err="1"/>
              <a:t>izao</a:t>
            </a:r>
            <a:r>
              <a:rPr lang="fr-FR" sz="1900" b="1" dirty="0"/>
              <a:t>, </a:t>
            </a:r>
            <a:r>
              <a:rPr lang="fr-FR" sz="1900" b="1" dirty="0" err="1"/>
              <a:t>sns</a:t>
            </a:r>
            <a:r>
              <a:rPr lang="en" sz="1900" b="1" dirty="0"/>
              <a:t>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23212" y="5601466"/>
            <a:ext cx="62195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900" b="1" dirty="0"/>
              <a:t>Ho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izay</a:t>
            </a:r>
            <a:r>
              <a:rPr lang="fr-FR" sz="1900" b="1" dirty="0"/>
              <a:t> </a:t>
            </a:r>
            <a:r>
              <a:rPr lang="fr-FR" sz="1900" b="1" dirty="0" err="1"/>
              <a:t>mahatoky</a:t>
            </a:r>
            <a:r>
              <a:rPr lang="fr-FR" sz="1900" b="1" dirty="0"/>
              <a:t> </a:t>
            </a:r>
            <a:r>
              <a:rPr lang="fr-FR" sz="1900" b="1" dirty="0" err="1"/>
              <a:t>an’i</a:t>
            </a:r>
            <a:r>
              <a:rPr lang="fr-FR" sz="1900" b="1" dirty="0"/>
              <a:t> </a:t>
            </a:r>
            <a:r>
              <a:rPr lang="fr-FR" sz="1900" b="1" dirty="0" err="1"/>
              <a:t>Kristy</a:t>
            </a:r>
            <a:r>
              <a:rPr lang="fr-FR" sz="1900" b="1" dirty="0"/>
              <a:t>, dia </a:t>
            </a:r>
            <a:r>
              <a:rPr lang="fr-FR" sz="1900" b="1" dirty="0" err="1"/>
              <a:t>mametraka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tsy</a:t>
            </a:r>
            <a:r>
              <a:rPr lang="fr-FR" sz="1900" b="1" dirty="0"/>
              <a:t> ho </a:t>
            </a:r>
            <a:r>
              <a:rPr lang="fr-FR" sz="1900" b="1" dirty="0" err="1"/>
              <a:t>azon’ny</a:t>
            </a:r>
            <a:r>
              <a:rPr lang="fr-FR" sz="1900" b="1" dirty="0"/>
              <a:t> </a:t>
            </a:r>
            <a:r>
              <a:rPr lang="fr-FR" sz="1900" b="1" dirty="0" err="1"/>
              <a:t>fahavalo</a:t>
            </a:r>
            <a:r>
              <a:rPr lang="fr-FR" sz="1900" b="1" dirty="0"/>
              <a:t> </a:t>
            </a:r>
            <a:r>
              <a:rPr lang="fr-FR" sz="1900" b="1" dirty="0" err="1"/>
              <a:t>ny</a:t>
            </a:r>
            <a:r>
              <a:rPr lang="fr-FR" sz="1900" b="1" dirty="0"/>
              <a:t> </a:t>
            </a:r>
            <a:r>
              <a:rPr lang="fr-FR" sz="1900" b="1" dirty="0" err="1"/>
              <a:t>fahafatesana</a:t>
            </a:r>
            <a:r>
              <a:rPr lang="fr-FR" sz="1900" b="1" dirty="0"/>
              <a:t>, </a:t>
            </a:r>
            <a:r>
              <a:rPr lang="fr-FR" sz="1900" b="1" dirty="0" err="1"/>
              <a:t>ary</a:t>
            </a:r>
            <a:r>
              <a:rPr lang="fr-FR" sz="1900" b="1" dirty="0"/>
              <a:t> </a:t>
            </a:r>
            <a:r>
              <a:rPr lang="fr-FR" sz="1900" b="1" dirty="0" err="1"/>
              <a:t>manafaka</a:t>
            </a:r>
            <a:r>
              <a:rPr lang="fr-FR" sz="1900" b="1" dirty="0"/>
              <a:t> </a:t>
            </a:r>
            <a:r>
              <a:rPr lang="fr-FR" sz="1900" b="1" dirty="0" err="1"/>
              <a:t>antsika</a:t>
            </a:r>
            <a:r>
              <a:rPr lang="fr-FR" sz="1900" b="1" dirty="0"/>
              <a:t> </a:t>
            </a:r>
            <a:r>
              <a:rPr lang="fr-FR" sz="1900" b="1" dirty="0" err="1"/>
              <a:t>amin’ny</a:t>
            </a:r>
            <a:r>
              <a:rPr lang="fr-FR" sz="1900" b="1" dirty="0"/>
              <a:t> </a:t>
            </a:r>
            <a:r>
              <a:rPr lang="fr-FR" sz="1900" b="1" dirty="0" err="1"/>
              <a:t>fahoriana</a:t>
            </a:r>
            <a:r>
              <a:rPr lang="fr-FR" sz="1900" b="1" dirty="0"/>
              <a:t> </a:t>
            </a:r>
            <a:r>
              <a:rPr lang="fr-FR" sz="1900" b="1" dirty="0" err="1"/>
              <a:t>rehetra</a:t>
            </a:r>
            <a:r>
              <a:rPr lang="fr-FR" sz="1900" b="1" dirty="0"/>
              <a:t> (</a:t>
            </a:r>
            <a:r>
              <a:rPr lang="fr-FR" sz="1900" b="1" dirty="0" err="1"/>
              <a:t>Ohab</a:t>
            </a:r>
            <a:r>
              <a:rPr lang="en" sz="1900" b="1" dirty="0"/>
              <a:t>. 14:32; Is.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SANGANEHANA I PAOLY 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A8252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266700" y="652373"/>
            <a:ext cx="11658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sanganehana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anelanelan'izy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roroa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maniry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hiala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ho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Kristy,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satria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lavitra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kanefa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hitoetra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mahasoa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kokoa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1:23-24 )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-3111" y="1297215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fr-FR" sz="2000" b="1" dirty="0"/>
              <a:t>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nandray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, dia </a:t>
            </a:r>
            <a:r>
              <a:rPr lang="fr-FR" sz="2000" b="1" dirty="0" err="1"/>
              <a:t>nisalasala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anelanelan’ny</a:t>
            </a:r>
            <a:r>
              <a:rPr lang="fr-FR" sz="2000" b="1" dirty="0"/>
              <a:t> </a:t>
            </a:r>
            <a:r>
              <a:rPr lang="fr-FR" sz="2000" b="1" dirty="0" err="1"/>
              <a:t>safidy</a:t>
            </a:r>
            <a:r>
              <a:rPr lang="fr-FR" sz="2000" b="1" dirty="0"/>
              <a:t> </a:t>
            </a:r>
            <a:r>
              <a:rPr lang="fr-FR" sz="2000" b="1" dirty="0" err="1"/>
              <a:t>roa</a:t>
            </a:r>
            <a:endParaRPr lang="fr-FR" sz="2000" b="1" dirty="0"/>
          </a:p>
          <a:p>
            <a:pPr algn="r">
              <a:spcBef>
                <a:spcPts val="600"/>
              </a:spcBef>
            </a:pPr>
            <a:r>
              <a:rPr lang="fr-FR" sz="2000" b="1" dirty="0"/>
              <a:t> (Fil</a:t>
            </a:r>
            <a:r>
              <a:rPr lang="en" sz="2000" b="1" dirty="0"/>
              <a:t>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73086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23825" y="2913042"/>
            <a:ext cx="7258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raisina </a:t>
            </a:r>
            <a:r>
              <a:rPr lang="fr-FR" sz="2000" b="1" dirty="0" err="1"/>
              <a:t>mitokana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andinin-teny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dia </a:t>
            </a: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lazaina</a:t>
            </a:r>
            <a:r>
              <a:rPr lang="fr-FR" sz="2000" b="1" dirty="0"/>
              <a:t> fa </a:t>
            </a:r>
            <a:r>
              <a:rPr lang="fr-FR" sz="2000" b="1" dirty="0" err="1"/>
              <a:t>mampianatra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fa </a:t>
            </a:r>
            <a:r>
              <a:rPr lang="fr-FR" sz="2000" b="1" dirty="0" err="1"/>
              <a:t>miakatra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an-</a:t>
            </a:r>
            <a:r>
              <a:rPr lang="fr-FR" sz="2000" b="1" dirty="0" err="1"/>
              <a:t>danitra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mifanohitra</a:t>
            </a:r>
            <a:r>
              <a:rPr lang="fr-FR" sz="2000" b="1" dirty="0"/>
              <a:t>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andininy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Baiboly</a:t>
            </a:r>
            <a:r>
              <a:rPr lang="fr-FR" sz="2000" b="1" dirty="0"/>
              <a:t> (</a:t>
            </a:r>
            <a:r>
              <a:rPr lang="fr-FR" sz="2000" b="1" dirty="0" err="1"/>
              <a:t>Mpitt</a:t>
            </a:r>
            <a:r>
              <a:rPr lang="en" sz="2000" b="1" dirty="0"/>
              <a:t>. 9:5; Sal.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582" y="2476722"/>
            <a:ext cx="4540592" cy="4219352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275173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94389" y="5236755"/>
            <a:ext cx="72874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, dia </a:t>
            </a:r>
            <a:r>
              <a:rPr lang="fr-FR" sz="2000" b="1" dirty="0" err="1"/>
              <a:t>mampitaha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vatana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trano-lay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rava</a:t>
            </a:r>
            <a:r>
              <a:rPr lang="fr-FR" sz="2000" b="1" dirty="0"/>
              <a:t> (</a:t>
            </a:r>
            <a:r>
              <a:rPr lang="fr-FR" sz="2000" b="1" dirty="0" err="1"/>
              <a:t>maty</a:t>
            </a:r>
            <a:r>
              <a:rPr lang="fr-FR" sz="2000" b="1" dirty="0"/>
              <a:t>)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hitafy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 i </a:t>
            </a:r>
            <a:r>
              <a:rPr lang="fr-FR" sz="2000" b="1" dirty="0" err="1"/>
              <a:t>Paoly</a:t>
            </a:r>
            <a:r>
              <a:rPr lang="fr-FR" sz="2000" b="1" dirty="0"/>
              <a:t> (2 </a:t>
            </a:r>
            <a:r>
              <a:rPr lang="fr-FR" sz="2000" b="1" dirty="0" err="1"/>
              <a:t>Kor</a:t>
            </a:r>
            <a:r>
              <a:rPr lang="fr-FR" sz="2000" b="1" dirty="0"/>
              <a:t>. 5:1-4). </a:t>
            </a:r>
            <a:r>
              <a:rPr lang="fr-FR" sz="2000" b="1" dirty="0" err="1"/>
              <a:t>Nefa</a:t>
            </a:r>
            <a:r>
              <a:rPr lang="fr-FR" sz="2000" b="1" dirty="0"/>
              <a:t>, </a:t>
            </a:r>
            <a:r>
              <a:rPr lang="fr-FR" sz="2000" b="1" dirty="0" err="1"/>
              <a:t>nohazavainy</a:t>
            </a:r>
            <a:r>
              <a:rPr lang="fr-FR" sz="2000" b="1" dirty="0"/>
              <a:t> fa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fanafiana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dia </a:t>
            </a:r>
            <a:r>
              <a:rPr lang="fr-FR" sz="2000" b="1" dirty="0" err="1"/>
              <a:t>mitranga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Fiavian'i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Fanindroany</a:t>
            </a:r>
            <a:r>
              <a:rPr lang="fr-FR" sz="2000" b="1" dirty="0"/>
              <a:t>,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fahafatesana</a:t>
            </a:r>
            <a:r>
              <a:rPr lang="fr-FR" sz="2000" b="1" dirty="0"/>
              <a:t> (1 </a:t>
            </a:r>
            <a:r>
              <a:rPr lang="fr-FR" sz="2000" b="1" dirty="0" err="1"/>
              <a:t>Kor</a:t>
            </a:r>
            <a:r>
              <a:rPr lang="en" sz="2000" b="1" dirty="0"/>
              <a:t>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94390" y="4236481"/>
            <a:ext cx="70871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Ao </a:t>
            </a:r>
            <a:r>
              <a:rPr lang="fr-FR" sz="2000" b="1" dirty="0" err="1"/>
              <a:t>amin’io</a:t>
            </a:r>
            <a:r>
              <a:rPr lang="fr-FR" sz="2000" b="1" dirty="0"/>
              <a:t> </a:t>
            </a:r>
            <a:r>
              <a:rPr lang="fr-FR" sz="2000" b="1" dirty="0" err="1"/>
              <a:t>taratasy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Filipiana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dia </a:t>
            </a:r>
            <a:r>
              <a:rPr lang="fr-FR" sz="2000" b="1" dirty="0" err="1"/>
              <a:t>milaza</a:t>
            </a:r>
            <a:r>
              <a:rPr lang="fr-FR" sz="2000" b="1" dirty="0"/>
              <a:t> fa, </a:t>
            </a:r>
            <a:r>
              <a:rPr lang="fr-FR" sz="2000" b="1" dirty="0" err="1"/>
              <a:t>mba</a:t>
            </a:r>
            <a:r>
              <a:rPr lang="fr-FR" sz="2000" b="1" dirty="0"/>
              <a:t> ho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</a:t>
            </a:r>
            <a:r>
              <a:rPr lang="fr-FR" sz="2000" b="1" dirty="0" err="1"/>
              <a:t>tanteraka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miandry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fitsanganana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maty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(Fil</a:t>
            </a:r>
            <a:r>
              <a:rPr lang="en" sz="2000" b="1" dirty="0"/>
              <a:t>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846282" y="394482"/>
            <a:ext cx="701992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INONA NO HEVITRY NY HOE VELONA HO AN’I KRISTY</a:t>
            </a:r>
            <a:r>
              <a:rPr lang="en" sz="80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MITONDRA TENA MIENDRIKA NY FILAZANTSARA 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1171575" y="621569"/>
            <a:ext cx="984885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aoka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fitondran-tenanareo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miendrika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filazantsaran'i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Kristy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fr-FR" sz="1400" b="1" dirty="0" err="1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Filipiana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4637" y="1143256"/>
            <a:ext cx="5796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teny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“</a:t>
            </a:r>
            <a:r>
              <a:rPr lang="fr-FR" b="1" dirty="0" err="1"/>
              <a:t>fitondran-tenanareo</a:t>
            </a:r>
            <a:r>
              <a:rPr lang="fr-FR" b="1" dirty="0"/>
              <a:t>” dia </a:t>
            </a:r>
            <a:r>
              <a:rPr lang="fr-FR" b="1" dirty="0" err="1"/>
              <a:t>fandikana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teny</a:t>
            </a:r>
            <a:r>
              <a:rPr lang="fr-FR" b="1" dirty="0"/>
              <a:t> </a:t>
            </a:r>
            <a:r>
              <a:rPr lang="fr-FR" b="1" dirty="0" err="1"/>
              <a:t>grika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</a:t>
            </a:r>
            <a:r>
              <a:rPr lang="fr-FR" b="1" i="1" dirty="0" err="1"/>
              <a:t>politeuomai</a:t>
            </a:r>
            <a:r>
              <a:rPr lang="fr-FR" b="1" dirty="0"/>
              <a:t>,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midika</a:t>
            </a:r>
            <a:r>
              <a:rPr lang="fr-FR" b="1" dirty="0"/>
              <a:t> </a:t>
            </a:r>
            <a:r>
              <a:rPr lang="fr-FR" b="1" dirty="0" err="1"/>
              <a:t>hoe</a:t>
            </a:r>
            <a:r>
              <a:rPr lang="fr-FR" b="1" dirty="0"/>
              <a:t> “</a:t>
            </a:r>
            <a:r>
              <a:rPr lang="fr-FR" b="1" dirty="0" err="1"/>
              <a:t>miaina</a:t>
            </a:r>
            <a:r>
              <a:rPr lang="fr-FR" b="1" dirty="0"/>
              <a:t>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olom-pirenena</a:t>
            </a:r>
            <a:r>
              <a:rPr lang="fr-FR" b="1" dirty="0"/>
              <a:t>”. </a:t>
            </a:r>
            <a:r>
              <a:rPr lang="fr-FR" b="1" dirty="0" err="1"/>
              <a:t>Mandrisika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Filipiana</a:t>
            </a:r>
            <a:r>
              <a:rPr lang="fr-FR" b="1" dirty="0"/>
              <a:t> (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isika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) i </a:t>
            </a:r>
            <a:r>
              <a:rPr lang="fr-FR" b="1" dirty="0" err="1"/>
              <a:t>Paoly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hanana</a:t>
            </a:r>
            <a:r>
              <a:rPr lang="fr-FR" b="1" dirty="0"/>
              <a:t> </a:t>
            </a:r>
            <a:r>
              <a:rPr lang="fr-FR" b="1" dirty="0" err="1"/>
              <a:t>fitondran-tena</a:t>
            </a:r>
            <a:r>
              <a:rPr lang="fr-FR" b="1" dirty="0"/>
              <a:t> </a:t>
            </a:r>
            <a:r>
              <a:rPr lang="fr-FR" b="1" dirty="0" err="1"/>
              <a:t>miendrika</a:t>
            </a:r>
            <a:r>
              <a:rPr lang="fr-FR" b="1" dirty="0"/>
              <a:t> 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olom-pirenena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Lanitra</a:t>
            </a:r>
            <a:r>
              <a:rPr lang="fr-FR" b="1" dirty="0"/>
              <a:t> (Fil</a:t>
            </a:r>
            <a:r>
              <a:rPr lang="en" b="1" dirty="0"/>
              <a:t>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32956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4637" y="5632366"/>
            <a:ext cx="59881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Fantany</a:t>
            </a:r>
            <a:r>
              <a:rPr lang="fr-FR" b="1" dirty="0"/>
              <a:t> fa </a:t>
            </a:r>
            <a:r>
              <a:rPr lang="fr-FR" b="1" dirty="0" err="1"/>
              <a:t>matetika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fisaraham-bazana</a:t>
            </a:r>
            <a:r>
              <a:rPr lang="fr-FR" b="1" dirty="0"/>
              <a:t> dia </a:t>
            </a:r>
            <a:r>
              <a:rPr lang="fr-FR" b="1" dirty="0" err="1"/>
              <a:t>vokatry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avonavona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fitondran-tena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mendrika</a:t>
            </a:r>
            <a:r>
              <a:rPr lang="fr-FR" b="1" dirty="0"/>
              <a:t> </a:t>
            </a:r>
            <a:r>
              <a:rPr lang="fr-FR" b="1" dirty="0" err="1"/>
              <a:t>ataon'ny</a:t>
            </a:r>
            <a:r>
              <a:rPr lang="fr-FR" b="1" dirty="0"/>
              <a:t> </a:t>
            </a:r>
            <a:r>
              <a:rPr lang="fr-FR" b="1" dirty="0" err="1"/>
              <a:t>tsirairay</a:t>
            </a:r>
            <a:r>
              <a:rPr lang="fr-FR" b="1" dirty="0"/>
              <a:t>. </a:t>
            </a:r>
            <a:r>
              <a:rPr lang="fr-FR" b="1" dirty="0" err="1"/>
              <a:t>Mampirisika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àry</a:t>
            </a:r>
            <a:r>
              <a:rPr lang="fr-FR" b="1" dirty="0"/>
              <a:t> </a:t>
            </a:r>
            <a:r>
              <a:rPr lang="fr-FR" b="1" dirty="0" err="1"/>
              <a:t>izy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hanana</a:t>
            </a:r>
            <a:r>
              <a:rPr lang="fr-FR" b="1" dirty="0"/>
              <a:t> </a:t>
            </a:r>
            <a:r>
              <a:rPr lang="fr-FR" b="1" dirty="0" err="1"/>
              <a:t>fitondran-tena</a:t>
            </a:r>
            <a:r>
              <a:rPr lang="fr-FR" b="1" dirty="0"/>
              <a:t> </a:t>
            </a:r>
            <a:r>
              <a:rPr lang="fr-FR" b="1" dirty="0" err="1"/>
              <a:t>mendrika</a:t>
            </a:r>
            <a:r>
              <a:rPr lang="en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4637" y="4775281"/>
            <a:ext cx="5863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Ampiasain’i</a:t>
            </a:r>
            <a:r>
              <a:rPr lang="fr-FR" b="1" dirty="0"/>
              <a:t> </a:t>
            </a:r>
            <a:r>
              <a:rPr lang="fr-FR" b="1" dirty="0" err="1"/>
              <a:t>Paoly</a:t>
            </a:r>
            <a:r>
              <a:rPr lang="fr-FR" b="1" dirty="0"/>
              <a:t> ho </a:t>
            </a:r>
            <a:r>
              <a:rPr lang="fr-FR" b="1" dirty="0" err="1"/>
              <a:t>fampidiran-dresaka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lohahevitra</a:t>
            </a:r>
            <a:r>
              <a:rPr lang="fr-FR" b="1" dirty="0"/>
              <a:t> </a:t>
            </a:r>
            <a:r>
              <a:rPr lang="fr-FR" b="1" dirty="0" err="1"/>
              <a:t>iray</a:t>
            </a:r>
            <a:r>
              <a:rPr lang="fr-FR" b="1" dirty="0"/>
              <a:t> </a:t>
            </a:r>
            <a:r>
              <a:rPr lang="fr-FR" b="1" dirty="0" err="1"/>
              <a:t>mahakasika</a:t>
            </a:r>
            <a:r>
              <a:rPr lang="fr-FR" b="1" dirty="0"/>
              <a:t> </a:t>
            </a:r>
            <a:r>
              <a:rPr lang="fr-FR" b="1" dirty="0" err="1"/>
              <a:t>azy</a:t>
            </a:r>
            <a:r>
              <a:rPr lang="fr-FR" b="1" dirty="0"/>
              <a:t> </a:t>
            </a:r>
            <a:r>
              <a:rPr lang="fr-FR" b="1" dirty="0" err="1"/>
              <a:t>io</a:t>
            </a:r>
            <a:r>
              <a:rPr lang="fr-FR" b="1" dirty="0"/>
              <a:t> </a:t>
            </a:r>
            <a:r>
              <a:rPr lang="fr-FR" b="1" dirty="0" err="1"/>
              <a:t>torohevitra</a:t>
            </a:r>
            <a:r>
              <a:rPr lang="fr-FR" b="1" dirty="0"/>
              <a:t> </a:t>
            </a:r>
            <a:r>
              <a:rPr lang="fr-FR" b="1" dirty="0" err="1"/>
              <a:t>io</a:t>
            </a:r>
            <a:r>
              <a:rPr lang="fr-FR" b="1" dirty="0"/>
              <a:t>: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firaisana</a:t>
            </a:r>
            <a:r>
              <a:rPr lang="fr-FR" b="1" dirty="0"/>
              <a:t> ao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fiangonana</a:t>
            </a:r>
            <a:r>
              <a:rPr lang="en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4637" y="3610420"/>
            <a:ext cx="568703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Azo</a:t>
            </a:r>
            <a:r>
              <a:rPr lang="fr-FR" b="1" dirty="0"/>
              <a:t> </a:t>
            </a:r>
            <a:r>
              <a:rPr lang="fr-FR" b="1" dirty="0" err="1"/>
              <a:t>fintinina</a:t>
            </a:r>
            <a:r>
              <a:rPr lang="fr-FR" b="1" dirty="0"/>
              <a:t> </a:t>
            </a:r>
            <a:r>
              <a:rPr lang="fr-FR" b="1" dirty="0" err="1"/>
              <a:t>toy</a:t>
            </a:r>
            <a:r>
              <a:rPr lang="fr-FR" b="1" dirty="0"/>
              <a:t> </a:t>
            </a:r>
            <a:r>
              <a:rPr lang="fr-FR" b="1" dirty="0" err="1"/>
              <a:t>izao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: “fa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hanao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marina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ho </a:t>
            </a:r>
            <a:r>
              <a:rPr lang="fr-FR" b="1" dirty="0" err="1"/>
              <a:t>tia</a:t>
            </a:r>
            <a:r>
              <a:rPr lang="fr-FR" b="1" dirty="0"/>
              <a:t> </a:t>
            </a:r>
            <a:r>
              <a:rPr lang="fr-FR" b="1" dirty="0" err="1"/>
              <a:t>famindrampo</a:t>
            </a:r>
            <a:r>
              <a:rPr lang="fr-FR" b="1" dirty="0"/>
              <a:t> </a:t>
            </a:r>
            <a:r>
              <a:rPr lang="fr-FR" b="1" dirty="0" err="1"/>
              <a:t>ary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hanaraka</a:t>
            </a:r>
            <a:r>
              <a:rPr lang="fr-FR" b="1" dirty="0"/>
              <a:t> </a:t>
            </a:r>
            <a:r>
              <a:rPr lang="fr-FR" b="1" dirty="0" err="1"/>
              <a:t>an’Andriamanitrao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fanetren-tena</a:t>
            </a:r>
            <a:r>
              <a:rPr lang="fr-FR" b="1" dirty="0"/>
              <a:t>.” (Mika </a:t>
            </a:r>
            <a:r>
              <a:rPr lang="en" b="1" dirty="0"/>
              <a:t>6:8 </a:t>
            </a:r>
            <a:r>
              <a:rPr lang="en" sz="1400" b="1" dirty="0"/>
              <a:t>ESV</a:t>
            </a:r>
            <a:r>
              <a:rPr lang="en" b="1" dirty="0"/>
              <a:t>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4637" y="2692398"/>
            <a:ext cx="5699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Tao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Toriteny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an-</a:t>
            </a:r>
            <a:r>
              <a:rPr lang="fr-FR" b="1" dirty="0" err="1"/>
              <a:t>tendrombohitra</a:t>
            </a:r>
            <a:r>
              <a:rPr lang="fr-FR" b="1" dirty="0"/>
              <a:t> no </a:t>
            </a:r>
            <a:r>
              <a:rPr lang="fr-FR" b="1" dirty="0" err="1"/>
              <a:t>nampianaran'i</a:t>
            </a:r>
            <a:r>
              <a:rPr lang="fr-FR" b="1" dirty="0"/>
              <a:t> </a:t>
            </a:r>
            <a:r>
              <a:rPr lang="fr-FR" b="1" dirty="0" err="1"/>
              <a:t>Jesosy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fomba</a:t>
            </a:r>
            <a:r>
              <a:rPr lang="fr-FR" b="1" dirty="0"/>
              <a:t> </a:t>
            </a:r>
            <a:r>
              <a:rPr lang="fr-FR" b="1" dirty="0" err="1"/>
              <a:t>fiainan’ny</a:t>
            </a:r>
            <a:r>
              <a:rPr lang="fr-FR" b="1" dirty="0"/>
              <a:t> </a:t>
            </a:r>
            <a:r>
              <a:rPr lang="fr-FR" b="1" dirty="0" err="1"/>
              <a:t>olom-pirenena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Lanitra</a:t>
            </a:r>
            <a:r>
              <a:rPr lang="en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1367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2025-12-30T08:43:05Z</dcterms:created>
  <dcterms:modified xsi:type="dcterms:W3CDTF">2026-01-15T07:56:26Z</dcterms:modified>
</cp:coreProperties>
</file>