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4" r:id="rId4"/>
    <p:sldId id="257" r:id="rId5"/>
    <p:sldId id="258" r:id="rId6"/>
    <p:sldId id="322" r:id="rId7"/>
    <p:sldId id="323" r:id="rId8"/>
    <p:sldId id="261" r:id="rId9"/>
    <p:sldId id="262" r:id="rId10"/>
    <p:sldId id="263" r:id="rId11"/>
    <p:sldId id="264" r:id="rId12"/>
    <p:sldId id="320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4ECA"/>
    <a:srgbClr val="579BC6"/>
    <a:srgbClr val="0B4B75"/>
    <a:srgbClr val="B3DFFA"/>
    <a:srgbClr val="823A36"/>
    <a:srgbClr val="D4E2C4"/>
    <a:srgbClr val="485F2F"/>
    <a:srgbClr val="BED3A6"/>
    <a:srgbClr val="DECDFF"/>
    <a:srgbClr val="0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0" d="100"/>
          <a:sy n="30" d="100"/>
        </p:scale>
        <p:origin x="60" y="13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D52ED-848E-4AD0-92C5-2401621FD82E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5BD5DF9-1D0A-4A68-8113-8CE53F536815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1800" b="1" dirty="0"/>
            <a:t>Mandray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famindram-pon’Andriamanitra</a:t>
          </a:r>
          <a:r>
            <a:rPr lang="fr-FR" sz="1800" b="1" dirty="0"/>
            <a:t> (</a:t>
          </a:r>
          <a:r>
            <a:rPr lang="fr-FR" sz="1800" b="1" dirty="0" err="1"/>
            <a:t>Salamo</a:t>
          </a:r>
          <a:r>
            <a:rPr lang="fr-FR" sz="1800" b="1" dirty="0"/>
            <a:t> </a:t>
          </a:r>
          <a:r>
            <a:rPr lang="en" sz="1800" b="1" dirty="0"/>
            <a:t>31:7)</a:t>
          </a:r>
          <a:endParaRPr lang="es-ES" sz="1800" dirty="0"/>
        </a:p>
      </dgm:t>
    </dgm:pt>
    <dgm:pt modelId="{9057B758-7827-4B26-B152-4E25B953FBFD}" type="parTrans" cxnId="{57CF2C1A-CAB1-43A6-AEC1-8B1A6A3FF0F0}">
      <dgm:prSet/>
      <dgm:spPr/>
      <dgm:t>
        <a:bodyPr/>
        <a:lstStyle/>
        <a:p>
          <a:endParaRPr lang="es-ES" sz="2000"/>
        </a:p>
      </dgm:t>
    </dgm:pt>
    <dgm:pt modelId="{64C42C37-1FAE-471B-9E1E-46117257ED4A}" type="sibTrans" cxnId="{57CF2C1A-CAB1-43A6-AEC1-8B1A6A3FF0F0}">
      <dgm:prSet/>
      <dgm:spPr/>
      <dgm:t>
        <a:bodyPr/>
        <a:lstStyle/>
        <a:p>
          <a:endParaRPr lang="es-ES" sz="2000"/>
        </a:p>
      </dgm:t>
    </dgm:pt>
    <dgm:pt modelId="{F96FEFD5-5D3D-4F49-9482-5463609650C1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1800" b="1" dirty="0" err="1"/>
            <a:t>Mametraka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fitokiantsika</a:t>
          </a:r>
          <a:r>
            <a:rPr lang="fr-FR" sz="1800" b="1" dirty="0"/>
            <a:t> </a:t>
          </a:r>
          <a:r>
            <a:rPr lang="fr-FR" sz="1800" b="1" dirty="0" err="1"/>
            <a:t>Aminy</a:t>
          </a:r>
          <a:r>
            <a:rPr lang="fr-FR" sz="1800" b="1" dirty="0"/>
            <a:t> (</a:t>
          </a:r>
          <a:r>
            <a:rPr lang="fr-FR" sz="1800" b="1" dirty="0" err="1"/>
            <a:t>Salamo</a:t>
          </a:r>
          <a:r>
            <a:rPr lang="fr-FR" sz="1800" b="1" dirty="0"/>
            <a:t> </a:t>
          </a:r>
          <a:r>
            <a:rPr lang="en" sz="1800" b="1" dirty="0"/>
            <a:t>5:11)</a:t>
          </a:r>
          <a:endParaRPr lang="es-ES" sz="1800" dirty="0"/>
        </a:p>
      </dgm:t>
    </dgm:pt>
    <dgm:pt modelId="{08A8EE4D-57F1-4C65-BE5E-345B69825594}" type="parTrans" cxnId="{11D08DB4-05AF-40EA-B239-7CFC7999B5D0}">
      <dgm:prSet/>
      <dgm:spPr/>
      <dgm:t>
        <a:bodyPr/>
        <a:lstStyle/>
        <a:p>
          <a:endParaRPr lang="es-ES" sz="2000"/>
        </a:p>
      </dgm:t>
    </dgm:pt>
    <dgm:pt modelId="{5D41EBD2-700F-480A-AB8F-3D371ACD87AA}" type="sibTrans" cxnId="{11D08DB4-05AF-40EA-B239-7CFC7999B5D0}">
      <dgm:prSet/>
      <dgm:spPr/>
      <dgm:t>
        <a:bodyPr/>
        <a:lstStyle/>
        <a:p>
          <a:endParaRPr lang="es-ES" sz="2000"/>
        </a:p>
      </dgm:t>
    </dgm:pt>
    <dgm:pt modelId="{4D40C1E6-CD5F-40D1-B72D-78346A5EE926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1800" b="1" dirty="0"/>
            <a:t>Mandray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fitahian’ny</a:t>
          </a:r>
          <a:r>
            <a:rPr lang="fr-FR" sz="1800" b="1" dirty="0"/>
            <a:t> </a:t>
          </a:r>
          <a:r>
            <a:rPr lang="fr-FR" sz="1800" b="1" dirty="0" err="1"/>
            <a:t>famonjena</a:t>
          </a:r>
          <a:r>
            <a:rPr lang="fr-FR" sz="1800" b="1" dirty="0"/>
            <a:t> (</a:t>
          </a:r>
          <a:r>
            <a:rPr lang="fr-FR" sz="1800" b="1" dirty="0" err="1"/>
            <a:t>Salamo</a:t>
          </a:r>
          <a:r>
            <a:rPr lang="fr-FR" sz="1800" b="1" dirty="0"/>
            <a:t> </a:t>
          </a:r>
          <a:r>
            <a:rPr lang="en" sz="1800" b="1" dirty="0"/>
            <a:t>9:14)</a:t>
          </a:r>
          <a:endParaRPr lang="es-ES" sz="1800" dirty="0"/>
        </a:p>
      </dgm:t>
    </dgm:pt>
    <dgm:pt modelId="{1DBB53BA-035E-468B-B3CD-BEE3750A05F0}" type="parTrans" cxnId="{76235F8E-A1E3-4350-B9F8-1057275C9FD6}">
      <dgm:prSet/>
      <dgm:spPr/>
      <dgm:t>
        <a:bodyPr/>
        <a:lstStyle/>
        <a:p>
          <a:endParaRPr lang="es-ES" sz="2000"/>
        </a:p>
      </dgm:t>
    </dgm:pt>
    <dgm:pt modelId="{E6740775-2933-44BA-80AC-3A20AFA4DB4E}" type="sibTrans" cxnId="{76235F8E-A1E3-4350-B9F8-1057275C9FD6}">
      <dgm:prSet/>
      <dgm:spPr/>
      <dgm:t>
        <a:bodyPr/>
        <a:lstStyle/>
        <a:p>
          <a:endParaRPr lang="es-ES" sz="2000"/>
        </a:p>
      </dgm:t>
    </dgm:pt>
    <dgm:pt modelId="{57AA4D17-DC5D-4177-9D7F-BFFBA065503E}">
      <dgm:prSet custT="1"/>
      <dgm:spPr>
        <a:solidFill>
          <a:srgbClr val="DECD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1500" b="1" dirty="0"/>
            <a:t>Mitandrina ny Lalàn’Andriamanitra (Salamo 119:14; Isaia </a:t>
          </a:r>
          <a:r>
            <a:rPr lang="en" sz="1500" b="1" dirty="0"/>
            <a:t>58:13, 14)</a:t>
          </a:r>
          <a:endParaRPr lang="es-ES" sz="1500" dirty="0"/>
        </a:p>
      </dgm:t>
    </dgm:pt>
    <dgm:pt modelId="{DB03CDDE-0063-41FE-A061-692F3A1BC236}" type="parTrans" cxnId="{2CDA1500-FCE1-449A-8F12-51FECB980E88}">
      <dgm:prSet/>
      <dgm:spPr/>
      <dgm:t>
        <a:bodyPr/>
        <a:lstStyle/>
        <a:p>
          <a:endParaRPr lang="es-ES" sz="2000"/>
        </a:p>
      </dgm:t>
    </dgm:pt>
    <dgm:pt modelId="{4CAAAC1A-2246-4860-876D-28B09E6762C8}" type="sibTrans" cxnId="{2CDA1500-FCE1-449A-8F12-51FECB980E88}">
      <dgm:prSet/>
      <dgm:spPr/>
      <dgm:t>
        <a:bodyPr/>
        <a:lstStyle/>
        <a:p>
          <a:endParaRPr lang="es-ES" sz="2000"/>
        </a:p>
      </dgm:t>
    </dgm:pt>
    <dgm:pt modelId="{3FD29A83-AC33-4D81-B1E0-C8E28EA5AD0D}">
      <dgm:prSet custT="1"/>
      <dgm:spPr>
        <a:solidFill>
          <a:srgbClr val="C1D6FF"/>
        </a:solidFill>
        <a:ln>
          <a:solidFill>
            <a:srgbClr val="003CB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1800" b="1" dirty="0" err="1"/>
            <a:t>Mino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Teniny</a:t>
          </a:r>
          <a:r>
            <a:rPr lang="fr-FR" sz="1800" b="1" dirty="0"/>
            <a:t> (</a:t>
          </a:r>
          <a:r>
            <a:rPr lang="fr-FR" sz="1800" b="1" dirty="0" err="1"/>
            <a:t>Salamo</a:t>
          </a:r>
          <a:r>
            <a:rPr lang="fr-FR" sz="1800" b="1" dirty="0"/>
            <a:t> </a:t>
          </a:r>
          <a:r>
            <a:rPr lang="en" sz="1800" b="1" dirty="0"/>
            <a:t>119:162)</a:t>
          </a:r>
          <a:endParaRPr lang="es-ES" sz="1800" dirty="0"/>
        </a:p>
      </dgm:t>
    </dgm:pt>
    <dgm:pt modelId="{EDE3A49B-7878-495F-A7E7-C1E8F613D4BA}" type="parTrans" cxnId="{928F302E-9F26-443E-BDA6-755E54E06A52}">
      <dgm:prSet/>
      <dgm:spPr/>
      <dgm:t>
        <a:bodyPr/>
        <a:lstStyle/>
        <a:p>
          <a:endParaRPr lang="es-ES" sz="2000"/>
        </a:p>
      </dgm:t>
    </dgm:pt>
    <dgm:pt modelId="{6AADBCCE-9CDE-47DC-A86C-1E457DA6E6C0}" type="sibTrans" cxnId="{928F302E-9F26-443E-BDA6-755E54E06A52}">
      <dgm:prSet/>
      <dgm:spPr/>
      <dgm:t>
        <a:bodyPr/>
        <a:lstStyle/>
        <a:p>
          <a:endParaRPr lang="es-ES" sz="2000"/>
        </a:p>
      </dgm:t>
    </dgm:pt>
    <dgm:pt modelId="{92F53F03-4BBD-4FA6-8F2E-9332755A1961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1600" b="1" dirty="0" err="1"/>
            <a:t>Mitaiza</a:t>
          </a:r>
          <a:r>
            <a:rPr lang="fr-FR" sz="1600" b="1" dirty="0"/>
            <a:t> </a:t>
          </a:r>
          <a:r>
            <a:rPr lang="fr-FR" sz="1600" b="1" dirty="0" err="1"/>
            <a:t>ny</a:t>
          </a:r>
          <a:r>
            <a:rPr lang="fr-FR" sz="1600" b="1" dirty="0"/>
            <a:t> </a:t>
          </a:r>
          <a:r>
            <a:rPr lang="fr-FR" sz="1600" b="1" dirty="0" err="1"/>
            <a:t>zanaka</a:t>
          </a:r>
          <a:r>
            <a:rPr lang="fr-FR" sz="1600" b="1" dirty="0"/>
            <a:t> </a:t>
          </a:r>
          <a:r>
            <a:rPr lang="fr-FR" sz="1600" b="1" dirty="0" err="1"/>
            <a:t>araka</a:t>
          </a:r>
          <a:r>
            <a:rPr lang="fr-FR" sz="1600" b="1" dirty="0"/>
            <a:t> </a:t>
          </a:r>
          <a:r>
            <a:rPr lang="fr-FR" sz="1600" b="1" dirty="0" err="1"/>
            <a:t>an’Andriamanitra</a:t>
          </a:r>
          <a:r>
            <a:rPr lang="fr-FR" sz="1600" b="1" dirty="0"/>
            <a:t> (</a:t>
          </a:r>
          <a:r>
            <a:rPr lang="fr-FR" sz="1600" b="1" dirty="0" err="1"/>
            <a:t>Ohab</a:t>
          </a:r>
          <a:r>
            <a:rPr lang="en" sz="1600" b="1" dirty="0"/>
            <a:t>. 23:24, 25)</a:t>
          </a:r>
          <a:endParaRPr lang="es-ES" sz="1600" dirty="0"/>
        </a:p>
      </dgm:t>
    </dgm:pt>
    <dgm:pt modelId="{2EF03F82-CAED-489D-A44B-C46603599E59}" type="parTrans" cxnId="{6F471A9F-016F-4C61-AE5C-5A8E9BA8256E}">
      <dgm:prSet/>
      <dgm:spPr/>
      <dgm:t>
        <a:bodyPr/>
        <a:lstStyle/>
        <a:p>
          <a:endParaRPr lang="es-ES" sz="2000"/>
        </a:p>
      </dgm:t>
    </dgm:pt>
    <dgm:pt modelId="{3019B16D-1416-4920-BC91-001C54948C40}" type="sibTrans" cxnId="{6F471A9F-016F-4C61-AE5C-5A8E9BA8256E}">
      <dgm:prSet/>
      <dgm:spPr/>
      <dgm:t>
        <a:bodyPr/>
        <a:lstStyle/>
        <a:p>
          <a:endParaRPr lang="es-ES" sz="2000"/>
        </a:p>
      </dgm:t>
    </dgm:pt>
    <dgm:pt modelId="{5E7C85D4-23DE-4DBB-B7E8-688392A59810}" type="pres">
      <dgm:prSet presAssocID="{C8BD52ED-848E-4AD0-92C5-2401621FD82E}" presName="compositeShape" presStyleCnt="0">
        <dgm:presLayoutVars>
          <dgm:dir/>
          <dgm:resizeHandles/>
        </dgm:presLayoutVars>
      </dgm:prSet>
      <dgm:spPr/>
    </dgm:pt>
    <dgm:pt modelId="{2101B580-243B-4D66-AF64-843AADD95756}" type="pres">
      <dgm:prSet presAssocID="{C8BD52ED-848E-4AD0-92C5-2401621FD82E}" presName="pyramid" presStyleLbl="node1" presStyleIdx="0" presStyleCnt="1" custScaleX="69380" custLinFactNeighborX="-71246"/>
      <dgm:spPr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207DEBC-DED7-46A4-8E3F-DC0924CEF5FB}" type="pres">
      <dgm:prSet presAssocID="{C8BD52ED-848E-4AD0-92C5-2401621FD82E}" presName="theList" presStyleCnt="0"/>
      <dgm:spPr/>
    </dgm:pt>
    <dgm:pt modelId="{E2AE7BEF-BAEC-4E0F-A0AC-4537B219A714}" type="pres">
      <dgm:prSet presAssocID="{C5BD5DF9-1D0A-4A68-8113-8CE53F536815}" presName="aNode" presStyleLbl="fgAcc1" presStyleIdx="0" presStyleCnt="6" custScaleX="317057" custScaleY="329176" custLinFactY="-99807" custLinFactNeighborX="49788" custLinFactNeighborY="-100000">
        <dgm:presLayoutVars>
          <dgm:bulletEnabled val="1"/>
        </dgm:presLayoutVars>
      </dgm:prSet>
      <dgm:spPr/>
    </dgm:pt>
    <dgm:pt modelId="{80C3A8D4-B672-4CE4-9C1B-4C109118CF3D}" type="pres">
      <dgm:prSet presAssocID="{C5BD5DF9-1D0A-4A68-8113-8CE53F536815}" presName="aSpace" presStyleCnt="0"/>
      <dgm:spPr/>
    </dgm:pt>
    <dgm:pt modelId="{808F1990-6E95-4E19-8984-EDB82DF32734}" type="pres">
      <dgm:prSet presAssocID="{F96FEFD5-5D3D-4F49-9482-5463609650C1}" presName="aNode" presStyleLbl="fgAcc1" presStyleIdx="1" presStyleCnt="6" custScaleX="317057" custScaleY="329176" custLinFactY="-47973" custLinFactNeighborX="49788" custLinFactNeighborY="-100000">
        <dgm:presLayoutVars>
          <dgm:bulletEnabled val="1"/>
        </dgm:presLayoutVars>
      </dgm:prSet>
      <dgm:spPr/>
    </dgm:pt>
    <dgm:pt modelId="{019C3783-9E0D-4928-B748-8CEEE95CA40E}" type="pres">
      <dgm:prSet presAssocID="{F96FEFD5-5D3D-4F49-9482-5463609650C1}" presName="aSpace" presStyleCnt="0"/>
      <dgm:spPr/>
    </dgm:pt>
    <dgm:pt modelId="{F36D605C-4091-4D7C-850A-9AE01370489E}" type="pres">
      <dgm:prSet presAssocID="{4D40C1E6-CD5F-40D1-B72D-78346A5EE926}" presName="aNode" presStyleLbl="fgAcc1" presStyleIdx="2" presStyleCnt="6" custScaleX="317057" custScaleY="329176" custLinFactNeighborX="49788" custLinFactNeighborY="-69111">
        <dgm:presLayoutVars>
          <dgm:bulletEnabled val="1"/>
        </dgm:presLayoutVars>
      </dgm:prSet>
      <dgm:spPr/>
    </dgm:pt>
    <dgm:pt modelId="{1D6DD025-82ED-4F83-BF10-E1102CE9502D}" type="pres">
      <dgm:prSet presAssocID="{4D40C1E6-CD5F-40D1-B72D-78346A5EE926}" presName="aSpace" presStyleCnt="0"/>
      <dgm:spPr/>
    </dgm:pt>
    <dgm:pt modelId="{8C0CC12C-2034-4F6A-9D72-2319F4BE8B0F}" type="pres">
      <dgm:prSet presAssocID="{57AA4D17-DC5D-4177-9D7F-BFFBA065503E}" presName="aNode" presStyleLbl="fgAcc1" presStyleIdx="3" presStyleCnt="6" custScaleX="317057" custScaleY="329176" custLinFactY="22056" custLinFactNeighborX="49788" custLinFactNeighborY="100000">
        <dgm:presLayoutVars>
          <dgm:bulletEnabled val="1"/>
        </dgm:presLayoutVars>
      </dgm:prSet>
      <dgm:spPr/>
    </dgm:pt>
    <dgm:pt modelId="{3B099BE3-7BB9-444D-8AF5-9CEF423DE06A}" type="pres">
      <dgm:prSet presAssocID="{57AA4D17-DC5D-4177-9D7F-BFFBA065503E}" presName="aSpace" presStyleCnt="0"/>
      <dgm:spPr/>
    </dgm:pt>
    <dgm:pt modelId="{7A7BB961-2256-42CC-B522-27586A53DAD5}" type="pres">
      <dgm:prSet presAssocID="{3FD29A83-AC33-4D81-B1E0-C8E28EA5AD0D}" presName="aNode" presStyleLbl="fgAcc1" presStyleIdx="4" presStyleCnt="6" custScaleX="317057" custScaleY="329176" custLinFactY="91168" custLinFactNeighborX="49788" custLinFactNeighborY="100000">
        <dgm:presLayoutVars>
          <dgm:bulletEnabled val="1"/>
        </dgm:presLayoutVars>
      </dgm:prSet>
      <dgm:spPr/>
    </dgm:pt>
    <dgm:pt modelId="{0219AD80-4426-4AB3-B56B-14E57960010F}" type="pres">
      <dgm:prSet presAssocID="{3FD29A83-AC33-4D81-B1E0-C8E28EA5AD0D}" presName="aSpace" presStyleCnt="0"/>
      <dgm:spPr/>
    </dgm:pt>
    <dgm:pt modelId="{DEA65993-D725-4E74-80AE-E7C4EF8D115F}" type="pres">
      <dgm:prSet presAssocID="{92F53F03-4BBD-4FA6-8F2E-9332755A1961}" presName="aNode" presStyleLbl="fgAcc1" presStyleIdx="5" presStyleCnt="6" custScaleX="317057" custScaleY="329176" custLinFactY="131765" custLinFactNeighborX="49788" custLinFactNeighborY="200000">
        <dgm:presLayoutVars>
          <dgm:bulletEnabled val="1"/>
        </dgm:presLayoutVars>
      </dgm:prSet>
      <dgm:spPr/>
    </dgm:pt>
    <dgm:pt modelId="{DC5EF653-22B6-46E0-864F-243F83BEC57F}" type="pres">
      <dgm:prSet presAssocID="{92F53F03-4BBD-4FA6-8F2E-9332755A1961}" presName="aSpace" presStyleCnt="0"/>
      <dgm:spPr/>
    </dgm:pt>
  </dgm:ptLst>
  <dgm:cxnLst>
    <dgm:cxn modelId="{2CDA1500-FCE1-449A-8F12-51FECB980E88}" srcId="{C8BD52ED-848E-4AD0-92C5-2401621FD82E}" destId="{57AA4D17-DC5D-4177-9D7F-BFFBA065503E}" srcOrd="3" destOrd="0" parTransId="{DB03CDDE-0063-41FE-A061-692F3A1BC236}" sibTransId="{4CAAAC1A-2246-4860-876D-28B09E6762C8}"/>
    <dgm:cxn modelId="{57CF2C1A-CAB1-43A6-AEC1-8B1A6A3FF0F0}" srcId="{C8BD52ED-848E-4AD0-92C5-2401621FD82E}" destId="{C5BD5DF9-1D0A-4A68-8113-8CE53F536815}" srcOrd="0" destOrd="0" parTransId="{9057B758-7827-4B26-B152-4E25B953FBFD}" sibTransId="{64C42C37-1FAE-471B-9E1E-46117257ED4A}"/>
    <dgm:cxn modelId="{AD983527-1F3A-46BE-A111-2C0FFF4C1530}" type="presOf" srcId="{92F53F03-4BBD-4FA6-8F2E-9332755A1961}" destId="{DEA65993-D725-4E74-80AE-E7C4EF8D115F}" srcOrd="0" destOrd="0" presId="urn:microsoft.com/office/officeart/2005/8/layout/pyramid2"/>
    <dgm:cxn modelId="{928F302E-9F26-443E-BDA6-755E54E06A52}" srcId="{C8BD52ED-848E-4AD0-92C5-2401621FD82E}" destId="{3FD29A83-AC33-4D81-B1E0-C8E28EA5AD0D}" srcOrd="4" destOrd="0" parTransId="{EDE3A49B-7878-495F-A7E7-C1E8F613D4BA}" sibTransId="{6AADBCCE-9CDE-47DC-A86C-1E457DA6E6C0}"/>
    <dgm:cxn modelId="{6236E85F-9654-4457-B167-956CFA1C1D48}" type="presOf" srcId="{C8BD52ED-848E-4AD0-92C5-2401621FD82E}" destId="{5E7C85D4-23DE-4DBB-B7E8-688392A59810}" srcOrd="0" destOrd="0" presId="urn:microsoft.com/office/officeart/2005/8/layout/pyramid2"/>
    <dgm:cxn modelId="{46DB7657-B6C2-4F3B-8BB7-C4F2BF414F05}" type="presOf" srcId="{C5BD5DF9-1D0A-4A68-8113-8CE53F536815}" destId="{E2AE7BEF-BAEC-4E0F-A0AC-4537B219A714}" srcOrd="0" destOrd="0" presId="urn:microsoft.com/office/officeart/2005/8/layout/pyramid2"/>
    <dgm:cxn modelId="{A3AE4485-6084-4D96-99A1-3FD0659819D1}" type="presOf" srcId="{57AA4D17-DC5D-4177-9D7F-BFFBA065503E}" destId="{8C0CC12C-2034-4F6A-9D72-2319F4BE8B0F}" srcOrd="0" destOrd="0" presId="urn:microsoft.com/office/officeart/2005/8/layout/pyramid2"/>
    <dgm:cxn modelId="{FCFE8588-C297-4A65-A053-4A973C684FA1}" type="presOf" srcId="{3FD29A83-AC33-4D81-B1E0-C8E28EA5AD0D}" destId="{7A7BB961-2256-42CC-B522-27586A53DAD5}" srcOrd="0" destOrd="0" presId="urn:microsoft.com/office/officeart/2005/8/layout/pyramid2"/>
    <dgm:cxn modelId="{76235F8E-A1E3-4350-B9F8-1057275C9FD6}" srcId="{C8BD52ED-848E-4AD0-92C5-2401621FD82E}" destId="{4D40C1E6-CD5F-40D1-B72D-78346A5EE926}" srcOrd="2" destOrd="0" parTransId="{1DBB53BA-035E-468B-B3CD-BEE3750A05F0}" sibTransId="{E6740775-2933-44BA-80AC-3A20AFA4DB4E}"/>
    <dgm:cxn modelId="{F0C74992-A9DF-4AA6-83FC-1035D37829DA}" type="presOf" srcId="{4D40C1E6-CD5F-40D1-B72D-78346A5EE926}" destId="{F36D605C-4091-4D7C-850A-9AE01370489E}" srcOrd="0" destOrd="0" presId="urn:microsoft.com/office/officeart/2005/8/layout/pyramid2"/>
    <dgm:cxn modelId="{6F471A9F-016F-4C61-AE5C-5A8E9BA8256E}" srcId="{C8BD52ED-848E-4AD0-92C5-2401621FD82E}" destId="{92F53F03-4BBD-4FA6-8F2E-9332755A1961}" srcOrd="5" destOrd="0" parTransId="{2EF03F82-CAED-489D-A44B-C46603599E59}" sibTransId="{3019B16D-1416-4920-BC91-001C54948C40}"/>
    <dgm:cxn modelId="{11D08DB4-05AF-40EA-B239-7CFC7999B5D0}" srcId="{C8BD52ED-848E-4AD0-92C5-2401621FD82E}" destId="{F96FEFD5-5D3D-4F49-9482-5463609650C1}" srcOrd="1" destOrd="0" parTransId="{08A8EE4D-57F1-4C65-BE5E-345B69825594}" sibTransId="{5D41EBD2-700F-480A-AB8F-3D371ACD87AA}"/>
    <dgm:cxn modelId="{B2FEEFE4-80BE-4F57-9924-0DD2AFDA47C8}" type="presOf" srcId="{F96FEFD5-5D3D-4F49-9482-5463609650C1}" destId="{808F1990-6E95-4E19-8984-EDB82DF32734}" srcOrd="0" destOrd="0" presId="urn:microsoft.com/office/officeart/2005/8/layout/pyramid2"/>
    <dgm:cxn modelId="{AC2785DB-E745-423B-A2F5-E7F8F9AEB559}" type="presParOf" srcId="{5E7C85D4-23DE-4DBB-B7E8-688392A59810}" destId="{2101B580-243B-4D66-AF64-843AADD95756}" srcOrd="0" destOrd="0" presId="urn:microsoft.com/office/officeart/2005/8/layout/pyramid2"/>
    <dgm:cxn modelId="{6B91BBE8-A68B-46D3-AD02-0CDEC8D1CA4F}" type="presParOf" srcId="{5E7C85D4-23DE-4DBB-B7E8-688392A59810}" destId="{F207DEBC-DED7-46A4-8E3F-DC0924CEF5FB}" srcOrd="1" destOrd="0" presId="urn:microsoft.com/office/officeart/2005/8/layout/pyramid2"/>
    <dgm:cxn modelId="{8EB620D2-D0A1-4CE1-B8E8-2C26A45078A7}" type="presParOf" srcId="{F207DEBC-DED7-46A4-8E3F-DC0924CEF5FB}" destId="{E2AE7BEF-BAEC-4E0F-A0AC-4537B219A714}" srcOrd="0" destOrd="0" presId="urn:microsoft.com/office/officeart/2005/8/layout/pyramid2"/>
    <dgm:cxn modelId="{2DBDF2A6-2948-4AB6-BEB8-66D5990FBFBC}" type="presParOf" srcId="{F207DEBC-DED7-46A4-8E3F-DC0924CEF5FB}" destId="{80C3A8D4-B672-4CE4-9C1B-4C109118CF3D}" srcOrd="1" destOrd="0" presId="urn:microsoft.com/office/officeart/2005/8/layout/pyramid2"/>
    <dgm:cxn modelId="{C0A62692-9B54-4570-96D7-EF2A447612E9}" type="presParOf" srcId="{F207DEBC-DED7-46A4-8E3F-DC0924CEF5FB}" destId="{808F1990-6E95-4E19-8984-EDB82DF32734}" srcOrd="2" destOrd="0" presId="urn:microsoft.com/office/officeart/2005/8/layout/pyramid2"/>
    <dgm:cxn modelId="{424B3E53-A5F1-4121-8166-8A83F6A7F225}" type="presParOf" srcId="{F207DEBC-DED7-46A4-8E3F-DC0924CEF5FB}" destId="{019C3783-9E0D-4928-B748-8CEEE95CA40E}" srcOrd="3" destOrd="0" presId="urn:microsoft.com/office/officeart/2005/8/layout/pyramid2"/>
    <dgm:cxn modelId="{8E7EEC6F-AF6E-402B-91D6-21C0702FAFE9}" type="presParOf" srcId="{F207DEBC-DED7-46A4-8E3F-DC0924CEF5FB}" destId="{F36D605C-4091-4D7C-850A-9AE01370489E}" srcOrd="4" destOrd="0" presId="urn:microsoft.com/office/officeart/2005/8/layout/pyramid2"/>
    <dgm:cxn modelId="{BD99335A-B05C-41A8-BA7F-7A4CDA5994B7}" type="presParOf" srcId="{F207DEBC-DED7-46A4-8E3F-DC0924CEF5FB}" destId="{1D6DD025-82ED-4F83-BF10-E1102CE9502D}" srcOrd="5" destOrd="0" presId="urn:microsoft.com/office/officeart/2005/8/layout/pyramid2"/>
    <dgm:cxn modelId="{6D553AD1-16C8-4724-8AD7-3C6BD3DC7E6E}" type="presParOf" srcId="{F207DEBC-DED7-46A4-8E3F-DC0924CEF5FB}" destId="{8C0CC12C-2034-4F6A-9D72-2319F4BE8B0F}" srcOrd="6" destOrd="0" presId="urn:microsoft.com/office/officeart/2005/8/layout/pyramid2"/>
    <dgm:cxn modelId="{F2E97B99-DCBF-403A-96D3-DE32A13A554F}" type="presParOf" srcId="{F207DEBC-DED7-46A4-8E3F-DC0924CEF5FB}" destId="{3B099BE3-7BB9-444D-8AF5-9CEF423DE06A}" srcOrd="7" destOrd="0" presId="urn:microsoft.com/office/officeart/2005/8/layout/pyramid2"/>
    <dgm:cxn modelId="{FBE0170D-6A0F-4445-8DF1-3D0C397725D9}" type="presParOf" srcId="{F207DEBC-DED7-46A4-8E3F-DC0924CEF5FB}" destId="{7A7BB961-2256-42CC-B522-27586A53DAD5}" srcOrd="8" destOrd="0" presId="urn:microsoft.com/office/officeart/2005/8/layout/pyramid2"/>
    <dgm:cxn modelId="{FBDF28DE-A536-4E37-B621-DD0461C3B705}" type="presParOf" srcId="{F207DEBC-DED7-46A4-8E3F-DC0924CEF5FB}" destId="{0219AD80-4426-4AB3-B56B-14E57960010F}" srcOrd="9" destOrd="0" presId="urn:microsoft.com/office/officeart/2005/8/layout/pyramid2"/>
    <dgm:cxn modelId="{CEFE979C-914F-4C33-8BED-9E01070AE352}" type="presParOf" srcId="{F207DEBC-DED7-46A4-8E3F-DC0924CEF5FB}" destId="{DEA65993-D725-4E74-80AE-E7C4EF8D115F}" srcOrd="10" destOrd="0" presId="urn:microsoft.com/office/officeart/2005/8/layout/pyramid2"/>
    <dgm:cxn modelId="{6BF7FC28-6748-48EB-80AA-E09E6D354DE9}" type="presParOf" srcId="{F207DEBC-DED7-46A4-8E3F-DC0924CEF5FB}" destId="{DC5EF653-22B6-46E0-864F-243F83BEC57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1AE8B-CD16-4070-82E8-741B9CCE8ADA}" type="doc">
      <dgm:prSet loTypeId="urn:microsoft.com/office/officeart/2005/8/layout/hList7" loCatId="picture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8556B619-560D-44CC-A616-A92342739B25}">
      <dgm:prSet custT="1"/>
      <dgm:spPr>
        <a:solidFill>
          <a:srgbClr val="823A36"/>
        </a:solidFill>
      </dgm:spPr>
      <dgm:t>
        <a:bodyPr/>
        <a:lstStyle/>
        <a:p>
          <a:r>
            <a:rPr lang="fr-FR" sz="1700" b="1" baseline="0" dirty="0" err="1"/>
            <a:t>Voafora</a:t>
          </a:r>
          <a:r>
            <a:rPr lang="fr-FR" sz="1700" b="1" baseline="0" dirty="0"/>
            <a:t> </a:t>
          </a:r>
          <a:r>
            <a:rPr lang="fr-FR" sz="1700" b="1" baseline="0" dirty="0" err="1"/>
            <a:t>tamin'ny</a:t>
          </a:r>
          <a:r>
            <a:rPr lang="fr-FR" sz="1700" b="1" baseline="0" dirty="0"/>
            <a:t> </a:t>
          </a:r>
          <a:r>
            <a:rPr lang="fr-FR" sz="1700" b="1" baseline="0" dirty="0" err="1"/>
            <a:t>andro</a:t>
          </a:r>
          <a:r>
            <a:rPr lang="fr-FR" sz="1700" b="1" baseline="0" dirty="0"/>
            <a:t> </a:t>
          </a:r>
          <a:r>
            <a:rPr lang="fr-FR" sz="1700" b="1" baseline="0" dirty="0" err="1"/>
            <a:t>fahavalo</a:t>
          </a:r>
          <a:r>
            <a:rPr lang="fr-FR" sz="1700" b="1" baseline="0" dirty="0"/>
            <a:t>; </a:t>
          </a:r>
          <a:r>
            <a:rPr lang="fr-FR" sz="1700" b="1" baseline="0" dirty="0" err="1"/>
            <a:t>zanaky</a:t>
          </a:r>
          <a:r>
            <a:rPr lang="fr-FR" sz="1700" b="1" baseline="0" dirty="0"/>
            <a:t> </a:t>
          </a:r>
          <a:r>
            <a:rPr lang="fr-FR" sz="1700" b="1" baseline="0" dirty="0" err="1"/>
            <a:t>ny</a:t>
          </a:r>
          <a:r>
            <a:rPr lang="fr-FR" sz="1700" b="1" baseline="0" dirty="0"/>
            <a:t> ray aman-</a:t>
          </a:r>
          <a:r>
            <a:rPr lang="fr-FR" sz="1700" b="1" baseline="0" dirty="0" err="1"/>
            <a:t>dreny</a:t>
          </a:r>
          <a:r>
            <a:rPr lang="fr-FR" sz="1700" b="1" baseline="0" dirty="0"/>
            <a:t> </a:t>
          </a:r>
          <a:r>
            <a:rPr lang="fr-FR" sz="1700" b="1" baseline="0" dirty="0" err="1"/>
            <a:t>mpivavaka</a:t>
          </a:r>
          <a:endParaRPr lang="en" sz="1700" b="1" baseline="0" dirty="0"/>
        </a:p>
      </dgm:t>
    </dgm:pt>
    <dgm:pt modelId="{2A2FC95B-09DD-493D-BE8E-D8D465071CBD}" type="par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E4F97F9C-0E8F-43B7-A256-4A2B656619DE}" type="sib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6EE593E0-C4D2-4C4C-BB50-C964C0542760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s-ES" sz="1700" b="1" baseline="0" dirty="0"/>
            <a:t>Hebreo </a:t>
          </a:r>
          <a:r>
            <a:rPr lang="es-ES" sz="1700" b="1" baseline="0" dirty="0" err="1"/>
            <a:t>avy</a:t>
          </a:r>
          <a:r>
            <a:rPr lang="es-ES" sz="1700" b="1" baseline="0" dirty="0"/>
            <a:t> </a:t>
          </a:r>
          <a:r>
            <a:rPr lang="es-ES" sz="1700" b="1" baseline="0" dirty="0" err="1"/>
            <a:t>amin'ny</a:t>
          </a:r>
          <a:r>
            <a:rPr lang="es-ES" sz="1700" b="1" baseline="0" dirty="0"/>
            <a:t> Hebreo; tena Benjamita </a:t>
          </a:r>
          <a:endParaRPr lang="en" sz="1700" b="1" baseline="0" dirty="0"/>
        </a:p>
      </dgm:t>
    </dgm:pt>
    <dgm:pt modelId="{0A766F9E-7B77-449F-8300-8014DF28621C}" type="par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F38E25A1-0699-4FD9-88A4-6F41B8030BBD}" type="sib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B87C5303-5594-4534-9FDE-D1B8B47211C5}">
      <dgm:prSet custT="1"/>
      <dgm:spPr>
        <a:solidFill>
          <a:srgbClr val="002060"/>
        </a:solidFill>
      </dgm:spPr>
      <dgm:t>
        <a:bodyPr/>
        <a:lstStyle/>
        <a:p>
          <a:r>
            <a:rPr lang="nn-NO" sz="1700" b="1" baseline="0" dirty="0"/>
            <a:t>Raha ny amin’ny lalàna, dia Fariseo hentitra indrindra</a:t>
          </a:r>
          <a:endParaRPr lang="en" sz="1700" b="1" baseline="0" dirty="0"/>
        </a:p>
      </dgm:t>
    </dgm:pt>
    <dgm:pt modelId="{07659C1A-65B4-4D9E-B884-0C89157FB96B}" type="par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570BC0FB-0F11-40FA-8670-3282E1FF95F9}" type="sib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BE28ACA5-5E1A-49D5-9928-D0560D72A5D7}">
      <dgm:prSet custT="1"/>
      <dgm:spPr>
        <a:solidFill>
          <a:srgbClr val="C00000"/>
        </a:solidFill>
      </dgm:spPr>
      <dgm:t>
        <a:bodyPr/>
        <a:lstStyle/>
        <a:p>
          <a:r>
            <a:rPr lang="fr-FR" sz="1700" b="1" baseline="0" dirty="0" err="1"/>
            <a:t>Raha</a:t>
          </a:r>
          <a:r>
            <a:rPr lang="fr-FR" sz="1700" b="1" baseline="0" dirty="0"/>
            <a:t> </a:t>
          </a:r>
          <a:r>
            <a:rPr lang="fr-FR" sz="1700" b="1" baseline="0" dirty="0" err="1"/>
            <a:t>ny</a:t>
          </a:r>
          <a:r>
            <a:rPr lang="fr-FR" sz="1700" b="1" baseline="0" dirty="0"/>
            <a:t> </a:t>
          </a:r>
          <a:r>
            <a:rPr lang="fr-FR" sz="1700" b="1" baseline="0" dirty="0" err="1"/>
            <a:t>amin’ny</a:t>
          </a:r>
          <a:r>
            <a:rPr lang="fr-FR" sz="1700" b="1" baseline="0" dirty="0"/>
            <a:t> </a:t>
          </a:r>
          <a:r>
            <a:rPr lang="fr-FR" sz="1700" b="1" baseline="0" dirty="0" err="1"/>
            <a:t>zotom</a:t>
          </a:r>
          <a:r>
            <a:rPr lang="fr-FR" sz="1700" b="1" baseline="0" dirty="0"/>
            <a:t>-po, dia </a:t>
          </a:r>
          <a:r>
            <a:rPr lang="fr-FR" sz="1700" b="1" baseline="0" dirty="0" err="1"/>
            <a:t>mpanenjika</a:t>
          </a:r>
          <a:r>
            <a:rPr lang="fr-FR" sz="1700" b="1" baseline="0" dirty="0"/>
            <a:t> </a:t>
          </a:r>
          <a:r>
            <a:rPr lang="fr-FR" sz="1700" b="1" baseline="0" dirty="0" err="1"/>
            <a:t>ny</a:t>
          </a:r>
          <a:r>
            <a:rPr lang="fr-FR" sz="1700" b="1" baseline="0" dirty="0"/>
            <a:t> </a:t>
          </a:r>
          <a:r>
            <a:rPr lang="fr-FR" sz="1700" b="1" baseline="0" dirty="0" err="1"/>
            <a:t>fiangonana</a:t>
          </a:r>
          <a:endParaRPr lang="en" sz="1700" b="1" baseline="0" dirty="0"/>
        </a:p>
      </dgm:t>
    </dgm:pt>
    <dgm:pt modelId="{AA91466C-E167-4C0A-ACCD-227134DA4FFE}" type="par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11073F9-9C6A-4731-8537-F19A2E746FBA}" type="sib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96E9DFB-C527-4278-8559-9572E65D9EF4}">
      <dgm:prSet custT="1"/>
      <dgm:spPr>
        <a:solidFill>
          <a:srgbClr val="7030A0"/>
        </a:solidFill>
      </dgm:spPr>
      <dgm:t>
        <a:bodyPr/>
        <a:lstStyle/>
        <a:p>
          <a:r>
            <a:rPr lang="fr-FR" sz="1700" b="1" baseline="0" dirty="0" err="1"/>
            <a:t>Mpiambina</a:t>
          </a:r>
          <a:r>
            <a:rPr lang="fr-FR" sz="1700" b="1" baseline="0" dirty="0"/>
            <a:t> </a:t>
          </a:r>
          <a:r>
            <a:rPr lang="fr-FR" sz="1700" b="1" baseline="0" dirty="0" err="1"/>
            <a:t>tsy</a:t>
          </a:r>
          <a:r>
            <a:rPr lang="fr-FR" sz="1700" b="1" baseline="0" dirty="0"/>
            <a:t> </a:t>
          </a:r>
          <a:r>
            <a:rPr lang="fr-FR" sz="1700" b="1" baseline="0" dirty="0" err="1"/>
            <a:t>manan-tsiny</a:t>
          </a:r>
          <a:r>
            <a:rPr lang="fr-FR" sz="1700" b="1" baseline="0" dirty="0"/>
            <a:t> </a:t>
          </a:r>
          <a:r>
            <a:rPr lang="fr-FR" sz="1700" b="1" baseline="0" dirty="0" err="1"/>
            <a:t>ny</a:t>
          </a:r>
          <a:r>
            <a:rPr lang="fr-FR" sz="1700" b="1" baseline="0" dirty="0"/>
            <a:t> </a:t>
          </a:r>
          <a:r>
            <a:rPr lang="fr-FR" sz="1700" b="1" baseline="0" dirty="0" err="1"/>
            <a:t>Lalàna</a:t>
          </a:r>
          <a:endParaRPr lang="en" sz="1700" b="1" baseline="0" dirty="0"/>
        </a:p>
      </dgm:t>
    </dgm:pt>
    <dgm:pt modelId="{535395AE-078C-4D9D-A3CC-A5A2BF0A1E39}" type="par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14C90DAB-225E-4148-A809-235DC434FC8C}" type="sib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5696DB57-28E0-46F5-A67F-D696503F64E1}" type="pres">
      <dgm:prSet presAssocID="{A3C1AE8B-CD16-4070-82E8-741B9CCE8ADA}" presName="Name0" presStyleCnt="0">
        <dgm:presLayoutVars>
          <dgm:dir/>
          <dgm:resizeHandles val="exact"/>
        </dgm:presLayoutVars>
      </dgm:prSet>
      <dgm:spPr/>
    </dgm:pt>
    <dgm:pt modelId="{81B947A8-8222-4D23-91A0-A3DDDFBA911F}" type="pres">
      <dgm:prSet presAssocID="{A3C1AE8B-CD16-4070-82E8-741B9CCE8ADA}" presName="fgShape" presStyleLbl="fgShp" presStyleIdx="0" presStyleCnt="1" custLinFactNeighborY="28667"/>
      <dgm:spPr/>
    </dgm:pt>
    <dgm:pt modelId="{92D1937D-F96D-4C83-BB98-F48D62D4D192}" type="pres">
      <dgm:prSet presAssocID="{A3C1AE8B-CD16-4070-82E8-741B9CCE8ADA}" presName="linComp" presStyleCnt="0"/>
      <dgm:spPr/>
    </dgm:pt>
    <dgm:pt modelId="{E30B87F1-9D1B-477C-A0CB-5D3C54ADC4BA}" type="pres">
      <dgm:prSet presAssocID="{8556B619-560D-44CC-A616-A92342739B25}" presName="compNode" presStyleCnt="0"/>
      <dgm:spPr/>
    </dgm:pt>
    <dgm:pt modelId="{D128365B-A3FF-474C-8E24-63862A44BE84}" type="pres">
      <dgm:prSet presAssocID="{8556B619-560D-44CC-A616-A92342739B25}" presName="bkgdShape" presStyleLbl="node1" presStyleIdx="0" presStyleCnt="5"/>
      <dgm:spPr/>
    </dgm:pt>
    <dgm:pt modelId="{9BB9DBFF-48FA-4075-83CA-E08889741CF1}" type="pres">
      <dgm:prSet presAssocID="{8556B619-560D-44CC-A616-A92342739B25}" presName="nodeTx" presStyleLbl="node1" presStyleIdx="0" presStyleCnt="5">
        <dgm:presLayoutVars>
          <dgm:bulletEnabled val="1"/>
        </dgm:presLayoutVars>
      </dgm:prSet>
      <dgm:spPr/>
    </dgm:pt>
    <dgm:pt modelId="{9FFF8EF9-D8C5-41B2-85C9-1156CAABE258}" type="pres">
      <dgm:prSet presAssocID="{8556B619-560D-44CC-A616-A92342739B25}" presName="invisiNode" presStyleLbl="node1" presStyleIdx="0" presStyleCnt="5"/>
      <dgm:spPr/>
    </dgm:pt>
    <dgm:pt modelId="{1D9CE686-3970-4C8A-B7F5-25FB1EC212C9}" type="pres">
      <dgm:prSet presAssocID="{8556B619-560D-44CC-A616-A92342739B25}" presName="imagNode" presStyleLbl="fgImgPlace1" presStyleIdx="0" presStyleCnt="5" custLinFactNeighborY="-968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DF59011-388C-4093-8959-3351DDFC4ADC}" type="pres">
      <dgm:prSet presAssocID="{E4F97F9C-0E8F-43B7-A256-4A2B656619DE}" presName="sibTrans" presStyleLbl="sibTrans2D1" presStyleIdx="0" presStyleCnt="0"/>
      <dgm:spPr/>
    </dgm:pt>
    <dgm:pt modelId="{2EE4C02D-226E-4115-8BAD-78FEF7C84761}" type="pres">
      <dgm:prSet presAssocID="{6EE593E0-C4D2-4C4C-BB50-C964C0542760}" presName="compNode" presStyleCnt="0"/>
      <dgm:spPr/>
    </dgm:pt>
    <dgm:pt modelId="{F26FE41A-DB46-4170-9BF3-AFF9C3323D59}" type="pres">
      <dgm:prSet presAssocID="{6EE593E0-C4D2-4C4C-BB50-C964C0542760}" presName="bkgdShape" presStyleLbl="node1" presStyleIdx="1" presStyleCnt="5"/>
      <dgm:spPr/>
    </dgm:pt>
    <dgm:pt modelId="{670876BB-ED16-4B51-A3A3-3F5B871674C9}" type="pres">
      <dgm:prSet presAssocID="{6EE593E0-C4D2-4C4C-BB50-C964C0542760}" presName="nodeTx" presStyleLbl="node1" presStyleIdx="1" presStyleCnt="5">
        <dgm:presLayoutVars>
          <dgm:bulletEnabled val="1"/>
        </dgm:presLayoutVars>
      </dgm:prSet>
      <dgm:spPr/>
    </dgm:pt>
    <dgm:pt modelId="{2EB23BCD-0484-417C-8218-9E3AF4D9BE90}" type="pres">
      <dgm:prSet presAssocID="{6EE593E0-C4D2-4C4C-BB50-C964C0542760}" presName="invisiNode" presStyleLbl="node1" presStyleIdx="1" presStyleCnt="5"/>
      <dgm:spPr/>
    </dgm:pt>
    <dgm:pt modelId="{A7375061-F62C-4302-9206-8E6BEB0D613F}" type="pres">
      <dgm:prSet presAssocID="{6EE593E0-C4D2-4C4C-BB50-C964C0542760}" presName="imagNode" presStyleLbl="fgImgPlace1" presStyleIdx="1" presStyleCnt="5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525BF5E-4683-4EE0-92A0-67D976FFC188}" type="pres">
      <dgm:prSet presAssocID="{F38E25A1-0699-4FD9-88A4-6F41B8030BBD}" presName="sibTrans" presStyleLbl="sibTrans2D1" presStyleIdx="0" presStyleCnt="0"/>
      <dgm:spPr/>
    </dgm:pt>
    <dgm:pt modelId="{B17BDE78-9A6C-41D9-96F4-F32E6C12AB16}" type="pres">
      <dgm:prSet presAssocID="{B87C5303-5594-4534-9FDE-D1B8B47211C5}" presName="compNode" presStyleCnt="0"/>
      <dgm:spPr/>
    </dgm:pt>
    <dgm:pt modelId="{62D93324-EE7B-4B3A-8467-4EDA33D7AC64}" type="pres">
      <dgm:prSet presAssocID="{B87C5303-5594-4534-9FDE-D1B8B47211C5}" presName="bkgdShape" presStyleLbl="node1" presStyleIdx="2" presStyleCnt="5"/>
      <dgm:spPr/>
    </dgm:pt>
    <dgm:pt modelId="{E240EE9F-9850-4529-8FD4-482E988434B6}" type="pres">
      <dgm:prSet presAssocID="{B87C5303-5594-4534-9FDE-D1B8B47211C5}" presName="nodeTx" presStyleLbl="node1" presStyleIdx="2" presStyleCnt="5">
        <dgm:presLayoutVars>
          <dgm:bulletEnabled val="1"/>
        </dgm:presLayoutVars>
      </dgm:prSet>
      <dgm:spPr/>
    </dgm:pt>
    <dgm:pt modelId="{E85EB9FF-933E-4F03-8179-6FC932E4B237}" type="pres">
      <dgm:prSet presAssocID="{B87C5303-5594-4534-9FDE-D1B8B47211C5}" presName="invisiNode" presStyleLbl="node1" presStyleIdx="2" presStyleCnt="5"/>
      <dgm:spPr/>
    </dgm:pt>
    <dgm:pt modelId="{77956109-AA7E-4306-825B-EF93EC33C5FD}" type="pres">
      <dgm:prSet presAssocID="{B87C5303-5594-4534-9FDE-D1B8B47211C5}" presName="imagNode" presStyleLbl="fgImgPlace1" presStyleIdx="2" presStyleCnt="5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1A2E70E-1800-4135-AB4D-B6F84F8135C0}" type="pres">
      <dgm:prSet presAssocID="{570BC0FB-0F11-40FA-8670-3282E1FF95F9}" presName="sibTrans" presStyleLbl="sibTrans2D1" presStyleIdx="0" presStyleCnt="0"/>
      <dgm:spPr/>
    </dgm:pt>
    <dgm:pt modelId="{177F6904-5A04-4AD7-B17C-3A80B083CB9A}" type="pres">
      <dgm:prSet presAssocID="{BE28ACA5-5E1A-49D5-9928-D0560D72A5D7}" presName="compNode" presStyleCnt="0"/>
      <dgm:spPr/>
    </dgm:pt>
    <dgm:pt modelId="{9ECCE186-ECEE-4E36-9689-7C5607CF3BD4}" type="pres">
      <dgm:prSet presAssocID="{BE28ACA5-5E1A-49D5-9928-D0560D72A5D7}" presName="bkgdShape" presStyleLbl="node1" presStyleIdx="3" presStyleCnt="5"/>
      <dgm:spPr/>
    </dgm:pt>
    <dgm:pt modelId="{3F9C67CF-8923-4295-A709-6F1DD4FFEEE2}" type="pres">
      <dgm:prSet presAssocID="{BE28ACA5-5E1A-49D5-9928-D0560D72A5D7}" presName="nodeTx" presStyleLbl="node1" presStyleIdx="3" presStyleCnt="5">
        <dgm:presLayoutVars>
          <dgm:bulletEnabled val="1"/>
        </dgm:presLayoutVars>
      </dgm:prSet>
      <dgm:spPr/>
    </dgm:pt>
    <dgm:pt modelId="{9A93A012-D821-42EF-B03F-C0913CF05AAA}" type="pres">
      <dgm:prSet presAssocID="{BE28ACA5-5E1A-49D5-9928-D0560D72A5D7}" presName="invisiNode" presStyleLbl="node1" presStyleIdx="3" presStyleCnt="5"/>
      <dgm:spPr/>
    </dgm:pt>
    <dgm:pt modelId="{4FA8565D-20F1-44C2-B921-B09BCCEC5BAF}" type="pres">
      <dgm:prSet presAssocID="{BE28ACA5-5E1A-49D5-9928-D0560D72A5D7}" presName="imagNode" presStyleLbl="fgImgPlace1" presStyleIdx="3" presStyleCnt="5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E0EB2-6AE5-481D-AD72-93853C115066}" type="pres">
      <dgm:prSet presAssocID="{711073F9-9C6A-4731-8537-F19A2E746FBA}" presName="sibTrans" presStyleLbl="sibTrans2D1" presStyleIdx="0" presStyleCnt="0"/>
      <dgm:spPr/>
    </dgm:pt>
    <dgm:pt modelId="{CBC96ACD-BD3B-47A7-BA79-34B87B266014}" type="pres">
      <dgm:prSet presAssocID="{796E9DFB-C527-4278-8559-9572E65D9EF4}" presName="compNode" presStyleCnt="0"/>
      <dgm:spPr/>
    </dgm:pt>
    <dgm:pt modelId="{FC75B951-F111-4DF9-B6B2-501C44F36F8D}" type="pres">
      <dgm:prSet presAssocID="{796E9DFB-C527-4278-8559-9572E65D9EF4}" presName="bkgdShape" presStyleLbl="node1" presStyleIdx="4" presStyleCnt="5" custScaleX="114942"/>
      <dgm:spPr/>
    </dgm:pt>
    <dgm:pt modelId="{7ACA2C11-E55A-4378-BBE6-DA9EDBBBC433}" type="pres">
      <dgm:prSet presAssocID="{796E9DFB-C527-4278-8559-9572E65D9EF4}" presName="nodeTx" presStyleLbl="node1" presStyleIdx="4" presStyleCnt="5">
        <dgm:presLayoutVars>
          <dgm:bulletEnabled val="1"/>
        </dgm:presLayoutVars>
      </dgm:prSet>
      <dgm:spPr/>
    </dgm:pt>
    <dgm:pt modelId="{F0D90DFB-B52B-4080-B91C-06A907EF62F5}" type="pres">
      <dgm:prSet presAssocID="{796E9DFB-C527-4278-8559-9572E65D9EF4}" presName="invisiNode" presStyleLbl="node1" presStyleIdx="4" presStyleCnt="5"/>
      <dgm:spPr/>
    </dgm:pt>
    <dgm:pt modelId="{4505B560-5A0C-4590-8D92-869AA8ADD0A8}" type="pres">
      <dgm:prSet presAssocID="{796E9DFB-C527-4278-8559-9572E65D9EF4}" presName="imagNode" presStyleLbl="fgImgPlace1" presStyleIdx="4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81422F25-4D55-4FD1-B1FD-54B253A78679}" srcId="{A3C1AE8B-CD16-4070-82E8-741B9CCE8ADA}" destId="{796E9DFB-C527-4278-8559-9572E65D9EF4}" srcOrd="4" destOrd="0" parTransId="{535395AE-078C-4D9D-A3CC-A5A2BF0A1E39}" sibTransId="{14C90DAB-225E-4148-A809-235DC434FC8C}"/>
    <dgm:cxn modelId="{EF658936-6F32-4028-BDB6-890802FEED22}" type="presOf" srcId="{796E9DFB-C527-4278-8559-9572E65D9EF4}" destId="{FC75B951-F111-4DF9-B6B2-501C44F36F8D}" srcOrd="0" destOrd="0" presId="urn:microsoft.com/office/officeart/2005/8/layout/hList7"/>
    <dgm:cxn modelId="{A1E72238-7168-49CE-93CC-132A2FB3D51B}" type="presOf" srcId="{8556B619-560D-44CC-A616-A92342739B25}" destId="{9BB9DBFF-48FA-4075-83CA-E08889741CF1}" srcOrd="1" destOrd="0" presId="urn:microsoft.com/office/officeart/2005/8/layout/hList7"/>
    <dgm:cxn modelId="{43AB7A3D-411F-4CF3-BDE0-0B8788D55C46}" type="presOf" srcId="{796E9DFB-C527-4278-8559-9572E65D9EF4}" destId="{7ACA2C11-E55A-4378-BBE6-DA9EDBBBC433}" srcOrd="1" destOrd="0" presId="urn:microsoft.com/office/officeart/2005/8/layout/hList7"/>
    <dgm:cxn modelId="{F310AC3D-D7CD-44D9-A7A2-2AC14BF1710A}" srcId="{A3C1AE8B-CD16-4070-82E8-741B9CCE8ADA}" destId="{B87C5303-5594-4534-9FDE-D1B8B47211C5}" srcOrd="2" destOrd="0" parTransId="{07659C1A-65B4-4D9E-B884-0C89157FB96B}" sibTransId="{570BC0FB-0F11-40FA-8670-3282E1FF95F9}"/>
    <dgm:cxn modelId="{05B1285B-CBEC-4B12-BAB4-0B33CE8C9331}" type="presOf" srcId="{BE28ACA5-5E1A-49D5-9928-D0560D72A5D7}" destId="{9ECCE186-ECEE-4E36-9689-7C5607CF3BD4}" srcOrd="0" destOrd="0" presId="urn:microsoft.com/office/officeart/2005/8/layout/hList7"/>
    <dgm:cxn modelId="{B8B74760-5867-4363-99A8-A44FBE3C2761}" type="presOf" srcId="{BE28ACA5-5E1A-49D5-9928-D0560D72A5D7}" destId="{3F9C67CF-8923-4295-A709-6F1DD4FFEEE2}" srcOrd="1" destOrd="0" presId="urn:microsoft.com/office/officeart/2005/8/layout/hList7"/>
    <dgm:cxn modelId="{01A93564-0D5B-4AC7-8868-1D8D45BD1C97}" type="presOf" srcId="{E4F97F9C-0E8F-43B7-A256-4A2B656619DE}" destId="{7DF59011-388C-4093-8959-3351DDFC4ADC}" srcOrd="0" destOrd="0" presId="urn:microsoft.com/office/officeart/2005/8/layout/hList7"/>
    <dgm:cxn modelId="{D7501748-11B5-43BA-97AC-546A662CED32}" type="presOf" srcId="{A3C1AE8B-CD16-4070-82E8-741B9CCE8ADA}" destId="{5696DB57-28E0-46F5-A67F-D696503F64E1}" srcOrd="0" destOrd="0" presId="urn:microsoft.com/office/officeart/2005/8/layout/hList7"/>
    <dgm:cxn modelId="{FAF63574-2169-4A6B-A9F6-107633513C2D}" srcId="{A3C1AE8B-CD16-4070-82E8-741B9CCE8ADA}" destId="{8556B619-560D-44CC-A616-A92342739B25}" srcOrd="0" destOrd="0" parTransId="{2A2FC95B-09DD-493D-BE8E-D8D465071CBD}" sibTransId="{E4F97F9C-0E8F-43B7-A256-4A2B656619DE}"/>
    <dgm:cxn modelId="{5BC73E58-A408-47FB-A20F-D46CA774BE73}" srcId="{A3C1AE8B-CD16-4070-82E8-741B9CCE8ADA}" destId="{6EE593E0-C4D2-4C4C-BB50-C964C0542760}" srcOrd="1" destOrd="0" parTransId="{0A766F9E-7B77-449F-8300-8014DF28621C}" sibTransId="{F38E25A1-0699-4FD9-88A4-6F41B8030BBD}"/>
    <dgm:cxn modelId="{003FC078-E815-40BB-83F3-EF4EEC5098A5}" type="presOf" srcId="{B87C5303-5594-4534-9FDE-D1B8B47211C5}" destId="{E240EE9F-9850-4529-8FD4-482E988434B6}" srcOrd="1" destOrd="0" presId="urn:microsoft.com/office/officeart/2005/8/layout/hList7"/>
    <dgm:cxn modelId="{03F49982-3B71-49F5-A453-ECCD8801BD9B}" type="presOf" srcId="{6EE593E0-C4D2-4C4C-BB50-C964C0542760}" destId="{F26FE41A-DB46-4170-9BF3-AFF9C3323D59}" srcOrd="0" destOrd="0" presId="urn:microsoft.com/office/officeart/2005/8/layout/hList7"/>
    <dgm:cxn modelId="{67DF0C85-D96A-4730-9B87-2943A7583E20}" type="presOf" srcId="{6EE593E0-C4D2-4C4C-BB50-C964C0542760}" destId="{670876BB-ED16-4B51-A3A3-3F5B871674C9}" srcOrd="1" destOrd="0" presId="urn:microsoft.com/office/officeart/2005/8/layout/hList7"/>
    <dgm:cxn modelId="{2EB5829E-3D6F-47FA-A766-011588DA492E}" srcId="{A3C1AE8B-CD16-4070-82E8-741B9CCE8ADA}" destId="{BE28ACA5-5E1A-49D5-9928-D0560D72A5D7}" srcOrd="3" destOrd="0" parTransId="{AA91466C-E167-4C0A-ACCD-227134DA4FFE}" sibTransId="{711073F9-9C6A-4731-8537-F19A2E746FBA}"/>
    <dgm:cxn modelId="{E0C011B1-BB77-4221-90C9-CE7E28F82D33}" type="presOf" srcId="{711073F9-9C6A-4731-8537-F19A2E746FBA}" destId="{B33E0EB2-6AE5-481D-AD72-93853C115066}" srcOrd="0" destOrd="0" presId="urn:microsoft.com/office/officeart/2005/8/layout/hList7"/>
    <dgm:cxn modelId="{C22A69B2-54CB-47C3-AAB2-596DB9736BB7}" type="presOf" srcId="{F38E25A1-0699-4FD9-88A4-6F41B8030BBD}" destId="{F525BF5E-4683-4EE0-92A0-67D976FFC188}" srcOrd="0" destOrd="0" presId="urn:microsoft.com/office/officeart/2005/8/layout/hList7"/>
    <dgm:cxn modelId="{B3DFB1C8-B69F-4297-9DB5-6C7F2BC0CD36}" type="presOf" srcId="{B87C5303-5594-4534-9FDE-D1B8B47211C5}" destId="{62D93324-EE7B-4B3A-8467-4EDA33D7AC64}" srcOrd="0" destOrd="0" presId="urn:microsoft.com/office/officeart/2005/8/layout/hList7"/>
    <dgm:cxn modelId="{63CD10D0-4AF4-42A5-9C7D-FC04B6A2F3EF}" type="presOf" srcId="{8556B619-560D-44CC-A616-A92342739B25}" destId="{D128365B-A3FF-474C-8E24-63862A44BE84}" srcOrd="0" destOrd="0" presId="urn:microsoft.com/office/officeart/2005/8/layout/hList7"/>
    <dgm:cxn modelId="{30E8D5FB-87DD-44A8-8B11-7AF76777DA8E}" type="presOf" srcId="{570BC0FB-0F11-40FA-8670-3282E1FF95F9}" destId="{E1A2E70E-1800-4135-AB4D-B6F84F8135C0}" srcOrd="0" destOrd="0" presId="urn:microsoft.com/office/officeart/2005/8/layout/hList7"/>
    <dgm:cxn modelId="{FB5DE4DD-AEC5-4B5C-8151-D3A32A68C552}" type="presParOf" srcId="{5696DB57-28E0-46F5-A67F-D696503F64E1}" destId="{81B947A8-8222-4D23-91A0-A3DDDFBA911F}" srcOrd="0" destOrd="0" presId="urn:microsoft.com/office/officeart/2005/8/layout/hList7"/>
    <dgm:cxn modelId="{0C30C1B6-D2D5-46CB-98A3-A567F8120D63}" type="presParOf" srcId="{5696DB57-28E0-46F5-A67F-D696503F64E1}" destId="{92D1937D-F96D-4C83-BB98-F48D62D4D192}" srcOrd="1" destOrd="0" presId="urn:microsoft.com/office/officeart/2005/8/layout/hList7"/>
    <dgm:cxn modelId="{7E506D43-85AD-4D13-9070-3E1FAD996056}" type="presParOf" srcId="{92D1937D-F96D-4C83-BB98-F48D62D4D192}" destId="{E30B87F1-9D1B-477C-A0CB-5D3C54ADC4BA}" srcOrd="0" destOrd="0" presId="urn:microsoft.com/office/officeart/2005/8/layout/hList7"/>
    <dgm:cxn modelId="{A119C12B-6160-4B26-BD49-32A9C496D192}" type="presParOf" srcId="{E30B87F1-9D1B-477C-A0CB-5D3C54ADC4BA}" destId="{D128365B-A3FF-474C-8E24-63862A44BE84}" srcOrd="0" destOrd="0" presId="urn:microsoft.com/office/officeart/2005/8/layout/hList7"/>
    <dgm:cxn modelId="{6BAD5829-0773-4398-A95B-7310B2058E9B}" type="presParOf" srcId="{E30B87F1-9D1B-477C-A0CB-5D3C54ADC4BA}" destId="{9BB9DBFF-48FA-4075-83CA-E08889741CF1}" srcOrd="1" destOrd="0" presId="urn:microsoft.com/office/officeart/2005/8/layout/hList7"/>
    <dgm:cxn modelId="{6554EDFF-9F6A-4B6E-9409-50ABC1D1793B}" type="presParOf" srcId="{E30B87F1-9D1B-477C-A0CB-5D3C54ADC4BA}" destId="{9FFF8EF9-D8C5-41B2-85C9-1156CAABE258}" srcOrd="2" destOrd="0" presId="urn:microsoft.com/office/officeart/2005/8/layout/hList7"/>
    <dgm:cxn modelId="{540DDA07-65FB-42A3-A84C-ABC5D92EF799}" type="presParOf" srcId="{E30B87F1-9D1B-477C-A0CB-5D3C54ADC4BA}" destId="{1D9CE686-3970-4C8A-B7F5-25FB1EC212C9}" srcOrd="3" destOrd="0" presId="urn:microsoft.com/office/officeart/2005/8/layout/hList7"/>
    <dgm:cxn modelId="{884257D4-8236-443E-9DA8-EFA4559AA17E}" type="presParOf" srcId="{92D1937D-F96D-4C83-BB98-F48D62D4D192}" destId="{7DF59011-388C-4093-8959-3351DDFC4ADC}" srcOrd="1" destOrd="0" presId="urn:microsoft.com/office/officeart/2005/8/layout/hList7"/>
    <dgm:cxn modelId="{BAC72084-AA58-4A51-9456-AD98C69690C1}" type="presParOf" srcId="{92D1937D-F96D-4C83-BB98-F48D62D4D192}" destId="{2EE4C02D-226E-4115-8BAD-78FEF7C84761}" srcOrd="2" destOrd="0" presId="urn:microsoft.com/office/officeart/2005/8/layout/hList7"/>
    <dgm:cxn modelId="{17839558-1CA0-4A00-8306-A952CBF05A24}" type="presParOf" srcId="{2EE4C02D-226E-4115-8BAD-78FEF7C84761}" destId="{F26FE41A-DB46-4170-9BF3-AFF9C3323D59}" srcOrd="0" destOrd="0" presId="urn:microsoft.com/office/officeart/2005/8/layout/hList7"/>
    <dgm:cxn modelId="{D594B887-C944-4A8A-B416-3C4ABD2C189C}" type="presParOf" srcId="{2EE4C02D-226E-4115-8BAD-78FEF7C84761}" destId="{670876BB-ED16-4B51-A3A3-3F5B871674C9}" srcOrd="1" destOrd="0" presId="urn:microsoft.com/office/officeart/2005/8/layout/hList7"/>
    <dgm:cxn modelId="{43F11249-4493-4865-A773-9247520BE1A1}" type="presParOf" srcId="{2EE4C02D-226E-4115-8BAD-78FEF7C84761}" destId="{2EB23BCD-0484-417C-8218-9E3AF4D9BE90}" srcOrd="2" destOrd="0" presId="urn:microsoft.com/office/officeart/2005/8/layout/hList7"/>
    <dgm:cxn modelId="{6DA2680F-C06E-4B82-B72D-6372350C3FF0}" type="presParOf" srcId="{2EE4C02D-226E-4115-8BAD-78FEF7C84761}" destId="{A7375061-F62C-4302-9206-8E6BEB0D613F}" srcOrd="3" destOrd="0" presId="urn:microsoft.com/office/officeart/2005/8/layout/hList7"/>
    <dgm:cxn modelId="{8A58D5DC-FAD1-4B28-83FB-09054D9C2817}" type="presParOf" srcId="{92D1937D-F96D-4C83-BB98-F48D62D4D192}" destId="{F525BF5E-4683-4EE0-92A0-67D976FFC188}" srcOrd="3" destOrd="0" presId="urn:microsoft.com/office/officeart/2005/8/layout/hList7"/>
    <dgm:cxn modelId="{B167700D-7791-46A4-82F8-57FD6B776390}" type="presParOf" srcId="{92D1937D-F96D-4C83-BB98-F48D62D4D192}" destId="{B17BDE78-9A6C-41D9-96F4-F32E6C12AB16}" srcOrd="4" destOrd="0" presId="urn:microsoft.com/office/officeart/2005/8/layout/hList7"/>
    <dgm:cxn modelId="{CEC94198-256A-4C56-A86B-078583089849}" type="presParOf" srcId="{B17BDE78-9A6C-41D9-96F4-F32E6C12AB16}" destId="{62D93324-EE7B-4B3A-8467-4EDA33D7AC64}" srcOrd="0" destOrd="0" presId="urn:microsoft.com/office/officeart/2005/8/layout/hList7"/>
    <dgm:cxn modelId="{BFE3F4EB-783D-45B3-84E7-F468FFB8D332}" type="presParOf" srcId="{B17BDE78-9A6C-41D9-96F4-F32E6C12AB16}" destId="{E240EE9F-9850-4529-8FD4-482E988434B6}" srcOrd="1" destOrd="0" presId="urn:microsoft.com/office/officeart/2005/8/layout/hList7"/>
    <dgm:cxn modelId="{564AEC1E-D2BB-4629-83AB-EF8AF8994D58}" type="presParOf" srcId="{B17BDE78-9A6C-41D9-96F4-F32E6C12AB16}" destId="{E85EB9FF-933E-4F03-8179-6FC932E4B237}" srcOrd="2" destOrd="0" presId="urn:microsoft.com/office/officeart/2005/8/layout/hList7"/>
    <dgm:cxn modelId="{E082A906-77EB-49E2-8870-756AFC784808}" type="presParOf" srcId="{B17BDE78-9A6C-41D9-96F4-F32E6C12AB16}" destId="{77956109-AA7E-4306-825B-EF93EC33C5FD}" srcOrd="3" destOrd="0" presId="urn:microsoft.com/office/officeart/2005/8/layout/hList7"/>
    <dgm:cxn modelId="{02852046-1078-4AA5-9352-9A7E565FDE24}" type="presParOf" srcId="{92D1937D-F96D-4C83-BB98-F48D62D4D192}" destId="{E1A2E70E-1800-4135-AB4D-B6F84F8135C0}" srcOrd="5" destOrd="0" presId="urn:microsoft.com/office/officeart/2005/8/layout/hList7"/>
    <dgm:cxn modelId="{ADC10F8F-9432-4717-9F32-B316D2B50C3F}" type="presParOf" srcId="{92D1937D-F96D-4C83-BB98-F48D62D4D192}" destId="{177F6904-5A04-4AD7-B17C-3A80B083CB9A}" srcOrd="6" destOrd="0" presId="urn:microsoft.com/office/officeart/2005/8/layout/hList7"/>
    <dgm:cxn modelId="{316B3FAA-439F-43B4-AEEF-16D8F35DF0D9}" type="presParOf" srcId="{177F6904-5A04-4AD7-B17C-3A80B083CB9A}" destId="{9ECCE186-ECEE-4E36-9689-7C5607CF3BD4}" srcOrd="0" destOrd="0" presId="urn:microsoft.com/office/officeart/2005/8/layout/hList7"/>
    <dgm:cxn modelId="{577C686C-4E13-4FE0-8FAB-9699DF82FB3E}" type="presParOf" srcId="{177F6904-5A04-4AD7-B17C-3A80B083CB9A}" destId="{3F9C67CF-8923-4295-A709-6F1DD4FFEEE2}" srcOrd="1" destOrd="0" presId="urn:microsoft.com/office/officeart/2005/8/layout/hList7"/>
    <dgm:cxn modelId="{91260415-4157-40D4-B4F6-BA8B967536A4}" type="presParOf" srcId="{177F6904-5A04-4AD7-B17C-3A80B083CB9A}" destId="{9A93A012-D821-42EF-B03F-C0913CF05AAA}" srcOrd="2" destOrd="0" presId="urn:microsoft.com/office/officeart/2005/8/layout/hList7"/>
    <dgm:cxn modelId="{6446CCF7-061D-405B-9D4C-5A2E70FBE4A7}" type="presParOf" srcId="{177F6904-5A04-4AD7-B17C-3A80B083CB9A}" destId="{4FA8565D-20F1-44C2-B921-B09BCCEC5BAF}" srcOrd="3" destOrd="0" presId="urn:microsoft.com/office/officeart/2005/8/layout/hList7"/>
    <dgm:cxn modelId="{7B4D980A-B381-4A71-B1FD-FA69D87ADB68}" type="presParOf" srcId="{92D1937D-F96D-4C83-BB98-F48D62D4D192}" destId="{B33E0EB2-6AE5-481D-AD72-93853C115066}" srcOrd="7" destOrd="0" presId="urn:microsoft.com/office/officeart/2005/8/layout/hList7"/>
    <dgm:cxn modelId="{819DAD69-90CD-4558-9474-EE322B897157}" type="presParOf" srcId="{92D1937D-F96D-4C83-BB98-F48D62D4D192}" destId="{CBC96ACD-BD3B-47A7-BA79-34B87B266014}" srcOrd="8" destOrd="0" presId="urn:microsoft.com/office/officeart/2005/8/layout/hList7"/>
    <dgm:cxn modelId="{F8847646-192E-486D-AF6C-C9821A52F6C9}" type="presParOf" srcId="{CBC96ACD-BD3B-47A7-BA79-34B87B266014}" destId="{FC75B951-F111-4DF9-B6B2-501C44F36F8D}" srcOrd="0" destOrd="0" presId="urn:microsoft.com/office/officeart/2005/8/layout/hList7"/>
    <dgm:cxn modelId="{042F54F8-F93F-4237-878B-B10B0E77C8A4}" type="presParOf" srcId="{CBC96ACD-BD3B-47A7-BA79-34B87B266014}" destId="{7ACA2C11-E55A-4378-BBE6-DA9EDBBBC433}" srcOrd="1" destOrd="0" presId="urn:microsoft.com/office/officeart/2005/8/layout/hList7"/>
    <dgm:cxn modelId="{839C2977-D143-45E5-A1F4-91BDB1A5ADBD}" type="presParOf" srcId="{CBC96ACD-BD3B-47A7-BA79-34B87B266014}" destId="{F0D90DFB-B52B-4080-B91C-06A907EF62F5}" srcOrd="2" destOrd="0" presId="urn:microsoft.com/office/officeart/2005/8/layout/hList7"/>
    <dgm:cxn modelId="{058456E2-57B6-43B9-AD5E-72A33C6EC602}" type="presParOf" srcId="{CBC96ACD-BD3B-47A7-BA79-34B87B266014}" destId="{4505B560-5A0C-4590-8D92-869AA8ADD0A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185B89-B181-4820-BA43-038F7C17BCAE}" type="doc">
      <dgm:prSet loTypeId="urn:microsoft.com/office/officeart/2008/layout/AscendingPictureAccent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48A3522-569F-4115-808A-97250B50EB64}">
      <dgm:prSet phldrT="[Texto]" phldr="0" custT="1"/>
      <dgm:spPr/>
      <dgm:t>
        <a:bodyPr/>
        <a:lstStyle/>
        <a:p>
          <a:endParaRPr lang="es-ES" sz="1800" b="1" dirty="0"/>
        </a:p>
      </dgm:t>
    </dgm:pt>
    <dgm:pt modelId="{9B8BBC67-6817-4202-BE09-4F29EB92D2E1}" type="parTrans" cxnId="{47410672-9360-4435-B189-BD6BD880811B}">
      <dgm:prSet/>
      <dgm:spPr/>
      <dgm:t>
        <a:bodyPr/>
        <a:lstStyle/>
        <a:p>
          <a:endParaRPr lang="es-ES" sz="1800" b="1"/>
        </a:p>
      </dgm:t>
    </dgm:pt>
    <dgm:pt modelId="{9A9EB299-1D08-4344-9D1C-8488FA5C9869}" type="sibTrans" cxnId="{47410672-9360-4435-B189-BD6BD880811B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8B561930-967E-45F9-9F85-8377336CE3F6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75B5106-C22A-4148-A6AE-5FD0825BAFBD}" type="parTrans" cxnId="{C354374A-786A-4A15-809F-9C8372F38C7D}">
      <dgm:prSet/>
      <dgm:spPr/>
      <dgm:t>
        <a:bodyPr/>
        <a:lstStyle/>
        <a:p>
          <a:endParaRPr lang="es-ES" sz="1800" b="1"/>
        </a:p>
      </dgm:t>
    </dgm:pt>
    <dgm:pt modelId="{CB071004-1894-474E-BAF8-C4FF6445B57C}" type="sibTrans" cxnId="{C354374A-786A-4A15-809F-9C8372F38C7D}">
      <dgm:prSet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5025C069-AB05-46C7-ABEF-633E9AA54BF9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67E656B-447E-46A1-9189-B8BCC6D8BBFD}" type="parTrans" cxnId="{4EE6E1FA-82DD-49FD-A7C1-611A21E78054}">
      <dgm:prSet/>
      <dgm:spPr/>
      <dgm:t>
        <a:bodyPr/>
        <a:lstStyle/>
        <a:p>
          <a:endParaRPr lang="es-ES" sz="1800" b="1"/>
        </a:p>
      </dgm:t>
    </dgm:pt>
    <dgm:pt modelId="{FF8E6E55-E84F-49A8-99EC-27F0F1F70357}" type="sibTrans" cxnId="{4EE6E1FA-82DD-49FD-A7C1-611A21E78054}">
      <dgm:prSet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2EF8B40A-0521-4F99-B01C-E4C45F476D5E}" type="pres">
      <dgm:prSet presAssocID="{9D185B89-B181-4820-BA43-038F7C17BCAE}" presName="Name0" presStyleCnt="0">
        <dgm:presLayoutVars>
          <dgm:chMax val="7"/>
          <dgm:chPref val="7"/>
          <dgm:dir/>
        </dgm:presLayoutVars>
      </dgm:prSet>
      <dgm:spPr/>
    </dgm:pt>
    <dgm:pt modelId="{DF7B9908-6391-42AC-A252-95679DF19CDA}" type="pres">
      <dgm:prSet presAssocID="{9D185B89-B181-4820-BA43-038F7C17BCAE}" presName="dot1" presStyleLbl="alignNode1" presStyleIdx="0" presStyleCnt="12" custLinFactX="-100000" custLinFactNeighborX="-164900" custLinFactNeighborY="99336"/>
      <dgm:spPr/>
    </dgm:pt>
    <dgm:pt modelId="{A2917D7A-E091-46D1-874C-DE074DF26231}" type="pres">
      <dgm:prSet presAssocID="{9D185B89-B181-4820-BA43-038F7C17BCAE}" presName="dot2" presStyleLbl="alignNode1" presStyleIdx="1" presStyleCnt="12" custLinFactX="-100000" custLinFactY="49004" custLinFactNeighborX="-164900" custLinFactNeighborY="100000"/>
      <dgm:spPr/>
    </dgm:pt>
    <dgm:pt modelId="{051C9F95-AAFA-4605-9B35-E5DAE02AEFAF}" type="pres">
      <dgm:prSet presAssocID="{9D185B89-B181-4820-BA43-038F7C17BCAE}" presName="dot3" presStyleLbl="alignNode1" presStyleIdx="2" presStyleCnt="12" custLinFactX="-100000" custLinFactNeighborX="-164900" custLinFactNeighborY="99336"/>
      <dgm:spPr/>
    </dgm:pt>
    <dgm:pt modelId="{BFDD2237-DF10-40A7-8E88-F58EE4DDBE97}" type="pres">
      <dgm:prSet presAssocID="{9D185B89-B181-4820-BA43-038F7C17BCAE}" presName="dot4" presStyleLbl="alignNode1" presStyleIdx="3" presStyleCnt="12" custLinFactX="100000" custLinFactNeighborX="131791" custLinFactNeighborY="99336"/>
      <dgm:spPr/>
    </dgm:pt>
    <dgm:pt modelId="{239B7314-134B-48E1-9E3C-789D3C4A7E6B}" type="pres">
      <dgm:prSet presAssocID="{9D185B89-B181-4820-BA43-038F7C17BCAE}" presName="dot5" presStyleLbl="alignNode1" presStyleIdx="4" presStyleCnt="12" custLinFactX="100000" custLinFactNeighborX="131791" custLinFactNeighborY="99336"/>
      <dgm:spPr/>
    </dgm:pt>
    <dgm:pt modelId="{B3DE2EF1-E274-4A6A-805C-481B309EF86E}" type="pres">
      <dgm:prSet presAssocID="{9D185B89-B181-4820-BA43-038F7C17BCAE}" presName="dotArrow1" presStyleLbl="alignNode1" presStyleIdx="5" presStyleCnt="12" custLinFactX="361588" custLinFactY="-131125" custLinFactNeighborX="400000" custLinFactNeighborY="-200000"/>
      <dgm:spPr/>
    </dgm:pt>
    <dgm:pt modelId="{30935DB6-EECA-4293-9146-CA4C9EB1C943}" type="pres">
      <dgm:prSet presAssocID="{9D185B89-B181-4820-BA43-038F7C17BCAE}" presName="dotArrow2" presStyleLbl="alignNode1" presStyleIdx="6" presStyleCnt="12" custLinFactX="361588" custLinFactY="-131125" custLinFactNeighborX="400000" custLinFactNeighborY="-200000"/>
      <dgm:spPr/>
    </dgm:pt>
    <dgm:pt modelId="{D8DBF1D0-5B09-4DFA-96B9-467E90BD90E1}" type="pres">
      <dgm:prSet presAssocID="{9D185B89-B181-4820-BA43-038F7C17BCAE}" presName="dotArrow3" presStyleLbl="alignNode1" presStyleIdx="7" presStyleCnt="12" custLinFactX="361588" custLinFactY="-131125" custLinFactNeighborX="400000" custLinFactNeighborY="-200000"/>
      <dgm:spPr/>
    </dgm:pt>
    <dgm:pt modelId="{E7612AF6-D874-49DE-B70D-5B9C424FB3B0}" type="pres">
      <dgm:prSet presAssocID="{9D185B89-B181-4820-BA43-038F7C17BCAE}" presName="dotArrow4" presStyleLbl="alignNode1" presStyleIdx="8" presStyleCnt="12" custLinFactX="361588" custLinFactY="-131125" custLinFactNeighborX="400000" custLinFactNeighborY="-200000"/>
      <dgm:spPr/>
    </dgm:pt>
    <dgm:pt modelId="{8CA91671-85C8-4287-81AF-9353B719781A}" type="pres">
      <dgm:prSet presAssocID="{9D185B89-B181-4820-BA43-038F7C17BCAE}" presName="dotArrow5" presStyleLbl="alignNode1" presStyleIdx="9" presStyleCnt="12" custLinFactX="361588" custLinFactY="-100000" custLinFactNeighborX="400000" custLinFactNeighborY="-198011"/>
      <dgm:spPr/>
    </dgm:pt>
    <dgm:pt modelId="{6CD877A9-5B96-423A-AD41-F7160D878F73}" type="pres">
      <dgm:prSet presAssocID="{9D185B89-B181-4820-BA43-038F7C17BCAE}" presName="dotArrow6" presStyleLbl="alignNode1" presStyleIdx="10" presStyleCnt="12" custLinFactX="361589" custLinFactY="-100000" custLinFactNeighborX="400000" custLinFactNeighborY="-115232"/>
      <dgm:spPr/>
    </dgm:pt>
    <dgm:pt modelId="{7A7CABA2-BA43-49CB-84EB-36FA15857EF4}" type="pres">
      <dgm:prSet presAssocID="{9D185B89-B181-4820-BA43-038F7C17BCAE}" presName="dotArrow7" presStyleLbl="alignNode1" presStyleIdx="11" presStyleCnt="12" custLinFactX="100000" custLinFactY="460261" custLinFactNeighborX="164900" custLinFactNeighborY="500000"/>
      <dgm:spPr/>
    </dgm:pt>
    <dgm:pt modelId="{F3B67D04-FA94-40C2-9969-D7426470ADC2}" type="pres">
      <dgm:prSet presAssocID="{448A3522-569F-4115-808A-97250B50EB64}" presName="parTx1" presStyleLbl="node1" presStyleIdx="0" presStyleCnt="3" custScaleX="2901" custScaleY="10820" custLinFactY="-100000" custLinFactNeighborX="22260" custLinFactNeighborY="-191993"/>
      <dgm:spPr/>
    </dgm:pt>
    <dgm:pt modelId="{7BFEE343-7445-4E76-B536-6A7F91A41FDF}" type="pres">
      <dgm:prSet presAssocID="{9A9EB299-1D08-4344-9D1C-8488FA5C9869}" presName="picture1" presStyleCnt="0"/>
      <dgm:spPr/>
    </dgm:pt>
    <dgm:pt modelId="{A235F25A-81F1-400D-B1E2-C289B1F5F14F}" type="pres">
      <dgm:prSet presAssocID="{9A9EB299-1D08-4344-9D1C-8488FA5C9869}" presName="imageRepeatNode" presStyleLbl="fgImgPlace1" presStyleIdx="0" presStyleCnt="3" custScaleX="162695" custScaleY="162706" custLinFactNeighborX="-51327" custLinFactNeighborY="38081"/>
      <dgm:spPr/>
    </dgm:pt>
    <dgm:pt modelId="{1A6B97CA-18F1-4530-8F79-A01E8E5E6170}" type="pres">
      <dgm:prSet presAssocID="{8B561930-967E-45F9-9F85-8377336CE3F6}" presName="parTx2" presStyleLbl="node1" presStyleIdx="1" presStyleCnt="3" custScaleX="2901" custScaleY="10820" custLinFactNeighborX="-61407" custLinFactNeighborY="-5726"/>
      <dgm:spPr/>
    </dgm:pt>
    <dgm:pt modelId="{6F8BAD4F-AEBA-4126-9072-54C9BE091B30}" type="pres">
      <dgm:prSet presAssocID="{CB071004-1894-474E-BAF8-C4FF6445B57C}" presName="picture2" presStyleCnt="0"/>
      <dgm:spPr/>
    </dgm:pt>
    <dgm:pt modelId="{01DBECC5-EFA4-44DE-B589-7D5E19152295}" type="pres">
      <dgm:prSet presAssocID="{CB071004-1894-474E-BAF8-C4FF6445B57C}" presName="imageRepeatNode" presStyleLbl="fgImgPlace1" presStyleIdx="1" presStyleCnt="3" custScaleX="162695" custScaleY="162706" custLinFactNeighborX="10322" custLinFactNeighborY="41027"/>
      <dgm:spPr/>
    </dgm:pt>
    <dgm:pt modelId="{B444A002-CFA7-4477-AA6E-14D41186A3AF}" type="pres">
      <dgm:prSet presAssocID="{5025C069-AB05-46C7-ABEF-633E9AA54BF9}" presName="parTx3" presStyleLbl="node1" presStyleIdx="2" presStyleCnt="3" custScaleX="2901" custScaleY="10820" custLinFactY="-91798" custLinFactNeighborX="-20726" custLinFactNeighborY="-100000"/>
      <dgm:spPr/>
    </dgm:pt>
    <dgm:pt modelId="{E3B6117D-1A16-48CF-9CD6-CB20045A9B8F}" type="pres">
      <dgm:prSet presAssocID="{FF8E6E55-E84F-49A8-99EC-27F0F1F70357}" presName="picture3" presStyleCnt="0"/>
      <dgm:spPr/>
    </dgm:pt>
    <dgm:pt modelId="{1D774E81-82A5-4176-8501-4C3E2A6F230E}" type="pres">
      <dgm:prSet presAssocID="{FF8E6E55-E84F-49A8-99EC-27F0F1F70357}" presName="imageRepeatNode" presStyleLbl="fgImgPlace1" presStyleIdx="2" presStyleCnt="3" custScaleX="162695" custScaleY="162706" custLinFactNeighborX="53355" custLinFactNeighborY="-10451"/>
      <dgm:spPr/>
    </dgm:pt>
  </dgm:ptLst>
  <dgm:cxnLst>
    <dgm:cxn modelId="{3F52C115-B462-4AA5-8420-FD83B689DABB}" type="presOf" srcId="{9A9EB299-1D08-4344-9D1C-8488FA5C9869}" destId="{A235F25A-81F1-400D-B1E2-C289B1F5F14F}" srcOrd="0" destOrd="0" presId="urn:microsoft.com/office/officeart/2008/layout/AscendingPictureAccentProcess"/>
    <dgm:cxn modelId="{7542423A-93F2-4546-A628-56CE23523393}" type="presOf" srcId="{9D185B89-B181-4820-BA43-038F7C17BCAE}" destId="{2EF8B40A-0521-4F99-B01C-E4C45F476D5E}" srcOrd="0" destOrd="0" presId="urn:microsoft.com/office/officeart/2008/layout/AscendingPictureAccentProcess"/>
    <dgm:cxn modelId="{CEF66F5B-E30B-4847-9982-3E48F320E324}" type="presOf" srcId="{FF8E6E55-E84F-49A8-99EC-27F0F1F70357}" destId="{1D774E81-82A5-4176-8501-4C3E2A6F230E}" srcOrd="0" destOrd="0" presId="urn:microsoft.com/office/officeart/2008/layout/AscendingPictureAccentProcess"/>
    <dgm:cxn modelId="{7B902E67-F882-44CA-8999-9CD2C52FF712}" type="presOf" srcId="{8B561930-967E-45F9-9F85-8377336CE3F6}" destId="{1A6B97CA-18F1-4530-8F79-A01E8E5E6170}" srcOrd="0" destOrd="0" presId="urn:microsoft.com/office/officeart/2008/layout/AscendingPictureAccentProcess"/>
    <dgm:cxn modelId="{C354374A-786A-4A15-809F-9C8372F38C7D}" srcId="{9D185B89-B181-4820-BA43-038F7C17BCAE}" destId="{8B561930-967E-45F9-9F85-8377336CE3F6}" srcOrd="1" destOrd="0" parTransId="{375B5106-C22A-4148-A6AE-5FD0825BAFBD}" sibTransId="{CB071004-1894-474E-BAF8-C4FF6445B57C}"/>
    <dgm:cxn modelId="{14C2844D-4BF0-4E36-A8D5-F9926F0F5825}" type="presOf" srcId="{CB071004-1894-474E-BAF8-C4FF6445B57C}" destId="{01DBECC5-EFA4-44DE-B589-7D5E19152295}" srcOrd="0" destOrd="0" presId="urn:microsoft.com/office/officeart/2008/layout/AscendingPictureAccentProcess"/>
    <dgm:cxn modelId="{47410672-9360-4435-B189-BD6BD880811B}" srcId="{9D185B89-B181-4820-BA43-038F7C17BCAE}" destId="{448A3522-569F-4115-808A-97250B50EB64}" srcOrd="0" destOrd="0" parTransId="{9B8BBC67-6817-4202-BE09-4F29EB92D2E1}" sibTransId="{9A9EB299-1D08-4344-9D1C-8488FA5C9869}"/>
    <dgm:cxn modelId="{F1124697-5672-4D63-B7D5-1148EDCA01AD}" type="presOf" srcId="{5025C069-AB05-46C7-ABEF-633E9AA54BF9}" destId="{B444A002-CFA7-4477-AA6E-14D41186A3AF}" srcOrd="0" destOrd="0" presId="urn:microsoft.com/office/officeart/2008/layout/AscendingPictureAccentProcess"/>
    <dgm:cxn modelId="{0916B1A4-0FA9-4E2F-BC6E-BF23EFAB3F09}" type="presOf" srcId="{448A3522-569F-4115-808A-97250B50EB64}" destId="{F3B67D04-FA94-40C2-9969-D7426470ADC2}" srcOrd="0" destOrd="0" presId="urn:microsoft.com/office/officeart/2008/layout/AscendingPictureAccentProcess"/>
    <dgm:cxn modelId="{4EE6E1FA-82DD-49FD-A7C1-611A21E78054}" srcId="{9D185B89-B181-4820-BA43-038F7C17BCAE}" destId="{5025C069-AB05-46C7-ABEF-633E9AA54BF9}" srcOrd="2" destOrd="0" parTransId="{367E656B-447E-46A1-9189-B8BCC6D8BBFD}" sibTransId="{FF8E6E55-E84F-49A8-99EC-27F0F1F70357}"/>
    <dgm:cxn modelId="{90BD3E84-84EA-48C0-8C29-24B9C40A6E7F}" type="presParOf" srcId="{2EF8B40A-0521-4F99-B01C-E4C45F476D5E}" destId="{DF7B9908-6391-42AC-A252-95679DF19CDA}" srcOrd="0" destOrd="0" presId="urn:microsoft.com/office/officeart/2008/layout/AscendingPictureAccentProcess"/>
    <dgm:cxn modelId="{80C110E2-5847-4D96-B386-F8B7D91FD004}" type="presParOf" srcId="{2EF8B40A-0521-4F99-B01C-E4C45F476D5E}" destId="{A2917D7A-E091-46D1-874C-DE074DF26231}" srcOrd="1" destOrd="0" presId="urn:microsoft.com/office/officeart/2008/layout/AscendingPictureAccentProcess"/>
    <dgm:cxn modelId="{089AB17B-B6B0-4177-9233-3BAE0D326DBF}" type="presParOf" srcId="{2EF8B40A-0521-4F99-B01C-E4C45F476D5E}" destId="{051C9F95-AAFA-4605-9B35-E5DAE02AEFAF}" srcOrd="2" destOrd="0" presId="urn:microsoft.com/office/officeart/2008/layout/AscendingPictureAccentProcess"/>
    <dgm:cxn modelId="{90BA00A7-A916-4854-95C9-3BB49F0F6472}" type="presParOf" srcId="{2EF8B40A-0521-4F99-B01C-E4C45F476D5E}" destId="{BFDD2237-DF10-40A7-8E88-F58EE4DDBE97}" srcOrd="3" destOrd="0" presId="urn:microsoft.com/office/officeart/2008/layout/AscendingPictureAccentProcess"/>
    <dgm:cxn modelId="{B83A68F0-2B2A-4B45-BA0F-1200D48783D6}" type="presParOf" srcId="{2EF8B40A-0521-4F99-B01C-E4C45F476D5E}" destId="{239B7314-134B-48E1-9E3C-789D3C4A7E6B}" srcOrd="4" destOrd="0" presId="urn:microsoft.com/office/officeart/2008/layout/AscendingPictureAccentProcess"/>
    <dgm:cxn modelId="{D126551A-9632-45F5-9D44-2C7F627EF89C}" type="presParOf" srcId="{2EF8B40A-0521-4F99-B01C-E4C45F476D5E}" destId="{B3DE2EF1-E274-4A6A-805C-481B309EF86E}" srcOrd="5" destOrd="0" presId="urn:microsoft.com/office/officeart/2008/layout/AscendingPictureAccentProcess"/>
    <dgm:cxn modelId="{F53CB5CB-2CC0-4B00-909B-99FAB18A8868}" type="presParOf" srcId="{2EF8B40A-0521-4F99-B01C-E4C45F476D5E}" destId="{30935DB6-EECA-4293-9146-CA4C9EB1C943}" srcOrd="6" destOrd="0" presId="urn:microsoft.com/office/officeart/2008/layout/AscendingPictureAccentProcess"/>
    <dgm:cxn modelId="{79578B16-CFBE-438C-AE8A-5A4184819BDB}" type="presParOf" srcId="{2EF8B40A-0521-4F99-B01C-E4C45F476D5E}" destId="{D8DBF1D0-5B09-4DFA-96B9-467E90BD90E1}" srcOrd="7" destOrd="0" presId="urn:microsoft.com/office/officeart/2008/layout/AscendingPictureAccentProcess"/>
    <dgm:cxn modelId="{809FD2BC-09B1-439D-932D-6024604FD89E}" type="presParOf" srcId="{2EF8B40A-0521-4F99-B01C-E4C45F476D5E}" destId="{E7612AF6-D874-49DE-B70D-5B9C424FB3B0}" srcOrd="8" destOrd="0" presId="urn:microsoft.com/office/officeart/2008/layout/AscendingPictureAccentProcess"/>
    <dgm:cxn modelId="{8FB254E6-DBC7-4D67-B755-6A075022549F}" type="presParOf" srcId="{2EF8B40A-0521-4F99-B01C-E4C45F476D5E}" destId="{8CA91671-85C8-4287-81AF-9353B719781A}" srcOrd="9" destOrd="0" presId="urn:microsoft.com/office/officeart/2008/layout/AscendingPictureAccentProcess"/>
    <dgm:cxn modelId="{9DC181F5-8C3E-4354-BA80-78A5B9F9DE72}" type="presParOf" srcId="{2EF8B40A-0521-4F99-B01C-E4C45F476D5E}" destId="{6CD877A9-5B96-423A-AD41-F7160D878F73}" srcOrd="10" destOrd="0" presId="urn:microsoft.com/office/officeart/2008/layout/AscendingPictureAccentProcess"/>
    <dgm:cxn modelId="{4E862913-6EE7-4B18-8925-855D299E5687}" type="presParOf" srcId="{2EF8B40A-0521-4F99-B01C-E4C45F476D5E}" destId="{7A7CABA2-BA43-49CB-84EB-36FA15857EF4}" srcOrd="11" destOrd="0" presId="urn:microsoft.com/office/officeart/2008/layout/AscendingPictureAccentProcess"/>
    <dgm:cxn modelId="{ED20F5BC-2A5E-4144-A729-986CFB038971}" type="presParOf" srcId="{2EF8B40A-0521-4F99-B01C-E4C45F476D5E}" destId="{F3B67D04-FA94-40C2-9969-D7426470ADC2}" srcOrd="12" destOrd="0" presId="urn:microsoft.com/office/officeart/2008/layout/AscendingPictureAccentProcess"/>
    <dgm:cxn modelId="{4FF12CC3-FA1C-4F8C-A02F-B79D3A2027AC}" type="presParOf" srcId="{2EF8B40A-0521-4F99-B01C-E4C45F476D5E}" destId="{7BFEE343-7445-4E76-B536-6A7F91A41FDF}" srcOrd="13" destOrd="0" presId="urn:microsoft.com/office/officeart/2008/layout/AscendingPictureAccentProcess"/>
    <dgm:cxn modelId="{4A04C992-550E-4250-815C-B73C7B0EA059}" type="presParOf" srcId="{7BFEE343-7445-4E76-B536-6A7F91A41FDF}" destId="{A235F25A-81F1-400D-B1E2-C289B1F5F14F}" srcOrd="0" destOrd="0" presId="urn:microsoft.com/office/officeart/2008/layout/AscendingPictureAccentProcess"/>
    <dgm:cxn modelId="{86938332-D3B7-4417-8AE9-606AD5C21503}" type="presParOf" srcId="{2EF8B40A-0521-4F99-B01C-E4C45F476D5E}" destId="{1A6B97CA-18F1-4530-8F79-A01E8E5E6170}" srcOrd="14" destOrd="0" presId="urn:microsoft.com/office/officeart/2008/layout/AscendingPictureAccentProcess"/>
    <dgm:cxn modelId="{F3F8EE6D-2D2E-4D37-BF59-E85A2931BC7A}" type="presParOf" srcId="{2EF8B40A-0521-4F99-B01C-E4C45F476D5E}" destId="{6F8BAD4F-AEBA-4126-9072-54C9BE091B30}" srcOrd="15" destOrd="0" presId="urn:microsoft.com/office/officeart/2008/layout/AscendingPictureAccentProcess"/>
    <dgm:cxn modelId="{E4CD1746-AF38-41EE-82D1-60D6D70DE191}" type="presParOf" srcId="{6F8BAD4F-AEBA-4126-9072-54C9BE091B30}" destId="{01DBECC5-EFA4-44DE-B589-7D5E19152295}" srcOrd="0" destOrd="0" presId="urn:microsoft.com/office/officeart/2008/layout/AscendingPictureAccentProcess"/>
    <dgm:cxn modelId="{99779E80-C55F-44BB-9C1F-D63B308CF79B}" type="presParOf" srcId="{2EF8B40A-0521-4F99-B01C-E4C45F476D5E}" destId="{B444A002-CFA7-4477-AA6E-14D41186A3AF}" srcOrd="16" destOrd="0" presId="urn:microsoft.com/office/officeart/2008/layout/AscendingPictureAccentProcess"/>
    <dgm:cxn modelId="{331C3C8A-8661-43DF-89DD-94F9B6D23F56}" type="presParOf" srcId="{2EF8B40A-0521-4F99-B01C-E4C45F476D5E}" destId="{E3B6117D-1A16-48CF-9CD6-CB20045A9B8F}" srcOrd="17" destOrd="0" presId="urn:microsoft.com/office/officeart/2008/layout/AscendingPictureAccentProcess"/>
    <dgm:cxn modelId="{352472CA-2F69-472B-975A-253D229C84B0}" type="presParOf" srcId="{E3B6117D-1A16-48CF-9CD6-CB20045A9B8F}" destId="{1D774E81-82A5-4176-8501-4C3E2A6F230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E7CE2-F839-4366-9135-BDE9C90ECF0B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F2D7185-B4D0-4FBA-8F36-096A259608E6}">
      <dgm:prSet custT="1"/>
      <dgm:spPr/>
      <dgm:t>
        <a:bodyPr/>
        <a:lstStyle/>
        <a:p>
          <a:pPr algn="ctr"/>
          <a:r>
            <a:rPr lang="fr-FR" sz="2000" b="1" dirty="0" err="1"/>
            <a:t>Rehefa</a:t>
          </a:r>
          <a:r>
            <a:rPr lang="fr-FR" sz="2000" b="1" dirty="0"/>
            <a:t> </a:t>
          </a:r>
          <a:r>
            <a:rPr lang="fr-FR" sz="2000" b="1" dirty="0" err="1"/>
            <a:t>mianatra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Teniny</a:t>
          </a:r>
          <a:r>
            <a:rPr lang="fr-FR" sz="2000" b="1" dirty="0"/>
            <a:t> </a:t>
          </a:r>
          <a:r>
            <a:rPr lang="fr-FR" sz="2000" b="1" dirty="0" err="1"/>
            <a:t>isika</a:t>
          </a:r>
          <a:endParaRPr lang="es-ES" sz="2000" dirty="0"/>
        </a:p>
      </dgm:t>
    </dgm:pt>
    <dgm:pt modelId="{82A5A1BB-8C70-4AFB-889D-24B9B011BEC6}" type="par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EDD1072E-1F9A-4884-9D48-88616068150B}" type="sib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6E025113-65F4-40E8-9B72-6E97343FB2DD}">
      <dgm:prSet custT="1"/>
      <dgm:spPr/>
      <dgm:t>
        <a:bodyPr/>
        <a:lstStyle/>
        <a:p>
          <a:pPr algn="ctr"/>
          <a:r>
            <a:rPr lang="fi-FI" sz="2000" b="1" dirty="0"/>
            <a:t>Rehefa tarihin’ny Fanahy Masina isika</a:t>
          </a:r>
          <a:endParaRPr lang="es-ES" sz="2000" dirty="0"/>
        </a:p>
      </dgm:t>
    </dgm:pt>
    <dgm:pt modelId="{EC299778-E3CF-4977-98CA-CE5D5E2FBD23}" type="par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3D5F4D1-5967-4B1F-9336-142BFD21F185}" type="sib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554C7DD-81A3-49D2-9DF1-AAF02E789D60}">
      <dgm:prSet custT="1"/>
      <dgm:spPr/>
      <dgm:t>
        <a:bodyPr/>
        <a:lstStyle/>
        <a:p>
          <a:pPr algn="ctr"/>
          <a:r>
            <a:rPr lang="fr-FR" sz="2000" b="1" dirty="0" err="1"/>
            <a:t>Rehefa</a:t>
          </a:r>
          <a:r>
            <a:rPr lang="fr-FR" sz="2000" b="1" dirty="0"/>
            <a:t> </a:t>
          </a:r>
          <a:r>
            <a:rPr lang="fr-FR" sz="2000" b="1" dirty="0" err="1"/>
            <a:t>miombona</a:t>
          </a:r>
          <a:r>
            <a:rPr lang="fr-FR" sz="2000" b="1" dirty="0"/>
            <a:t> </a:t>
          </a:r>
          <a:r>
            <a:rPr lang="fr-FR" sz="2000" b="1" dirty="0" err="1"/>
            <a:t>amin’ny</a:t>
          </a:r>
          <a:r>
            <a:rPr lang="fr-FR" sz="2000" b="1" dirty="0"/>
            <a:t> </a:t>
          </a:r>
          <a:r>
            <a:rPr lang="fr-FR" sz="2000" b="1" dirty="0" err="1"/>
            <a:t>fijaliany</a:t>
          </a:r>
          <a:r>
            <a:rPr lang="fr-FR" sz="2000" b="1" dirty="0"/>
            <a:t> </a:t>
          </a:r>
          <a:r>
            <a:rPr lang="fr-FR" sz="2000" b="1" dirty="0" err="1"/>
            <a:t>isika</a:t>
          </a:r>
          <a:endParaRPr lang="es-ES" sz="2000" dirty="0"/>
        </a:p>
      </dgm:t>
    </dgm:pt>
    <dgm:pt modelId="{247EA8DC-3458-4FD1-AC3A-E8531430DB06}" type="par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AB96EEFF-E243-4208-A2F7-2C1BC026BAAE}" type="sib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7C3CBCFC-AD19-401E-A48E-C1D5278D5579}">
      <dgm:prSet custT="1"/>
      <dgm:spPr/>
      <dgm:t>
        <a:bodyPr/>
        <a:lstStyle/>
        <a:p>
          <a:pPr algn="ctr"/>
          <a:r>
            <a:rPr lang="fr-FR" sz="2000" b="1" dirty="0" err="1"/>
            <a:t>Rehefa</a:t>
          </a:r>
          <a:r>
            <a:rPr lang="fr-FR" sz="2000" b="1" dirty="0"/>
            <a:t> </a:t>
          </a:r>
          <a:r>
            <a:rPr lang="fr-FR" sz="2000" b="1" dirty="0" err="1"/>
            <a:t>miroso</a:t>
          </a:r>
          <a:r>
            <a:rPr lang="fr-FR" sz="2000" b="1" dirty="0"/>
            <a:t> ho </a:t>
          </a:r>
          <a:r>
            <a:rPr lang="fr-FR" sz="2000" b="1" dirty="0" err="1"/>
            <a:t>amin'ny</a:t>
          </a:r>
          <a:r>
            <a:rPr lang="fr-FR" sz="2000" b="1" dirty="0"/>
            <a:t> </a:t>
          </a:r>
          <a:r>
            <a:rPr lang="fr-FR" sz="2000" b="1" dirty="0" err="1"/>
            <a:t>tanjona</a:t>
          </a:r>
          <a:r>
            <a:rPr lang="fr-FR" sz="2000" b="1" dirty="0"/>
            <a:t> </a:t>
          </a:r>
          <a:r>
            <a:rPr lang="fr-FR" sz="2000" b="1" dirty="0" err="1"/>
            <a:t>isika</a:t>
          </a:r>
          <a:endParaRPr lang="es-ES" sz="2000" dirty="0"/>
        </a:p>
      </dgm:t>
    </dgm:pt>
    <dgm:pt modelId="{C0F77DD7-CF3D-4A83-8610-889B52899898}" type="par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02C3A1FE-0259-4B90-9BEE-4F92A3AF84E5}" type="sib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8D36610C-24F3-4FFA-A63E-A7D91408BCC9}" type="pres">
      <dgm:prSet presAssocID="{486E7CE2-F839-4366-9135-BDE9C90ECF0B}" presName="linear" presStyleCnt="0">
        <dgm:presLayoutVars>
          <dgm:animLvl val="lvl"/>
          <dgm:resizeHandles val="exact"/>
        </dgm:presLayoutVars>
      </dgm:prSet>
      <dgm:spPr/>
    </dgm:pt>
    <dgm:pt modelId="{539175F7-0B8A-4A1C-AF03-88C74FCB411F}" type="pres">
      <dgm:prSet presAssocID="{7F2D7185-B4D0-4FBA-8F36-096A259608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846973F-3D42-4361-B5CB-AF8278B39F77}" type="pres">
      <dgm:prSet presAssocID="{EDD1072E-1F9A-4884-9D48-88616068150B}" presName="spacer" presStyleCnt="0"/>
      <dgm:spPr/>
    </dgm:pt>
    <dgm:pt modelId="{AC2183AB-1788-4257-BAEC-8F86DBF54A97}" type="pres">
      <dgm:prSet presAssocID="{6E025113-65F4-40E8-9B72-6E97343FB2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418675-9A63-42CB-8986-9B825290EA5C}" type="pres">
      <dgm:prSet presAssocID="{D3D5F4D1-5967-4B1F-9336-142BFD21F185}" presName="spacer" presStyleCnt="0"/>
      <dgm:spPr/>
    </dgm:pt>
    <dgm:pt modelId="{98181CE8-058B-4900-B30A-3A1C2A9FA89B}" type="pres">
      <dgm:prSet presAssocID="{D554C7DD-81A3-49D2-9DF1-AAF02E789D6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70E65F-153E-4873-A996-4D63DB4A925B}" type="pres">
      <dgm:prSet presAssocID="{AB96EEFF-E243-4208-A2F7-2C1BC026BAAE}" presName="spacer" presStyleCnt="0"/>
      <dgm:spPr/>
    </dgm:pt>
    <dgm:pt modelId="{AE6B2F7C-9832-47C0-AE96-1FC8C025600F}" type="pres">
      <dgm:prSet presAssocID="{7C3CBCFC-AD19-401E-A48E-C1D5278D557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3AB1503-4AF3-45B6-9D1B-A0D057C7166B}" srcId="{486E7CE2-F839-4366-9135-BDE9C90ECF0B}" destId="{7F2D7185-B4D0-4FBA-8F36-096A259608E6}" srcOrd="0" destOrd="0" parTransId="{82A5A1BB-8C70-4AFB-889D-24B9B011BEC6}" sibTransId="{EDD1072E-1F9A-4884-9D48-88616068150B}"/>
    <dgm:cxn modelId="{EE8CFE03-5B91-415B-B8B8-C0D542FEE239}" srcId="{486E7CE2-F839-4366-9135-BDE9C90ECF0B}" destId="{D554C7DD-81A3-49D2-9DF1-AAF02E789D60}" srcOrd="2" destOrd="0" parTransId="{247EA8DC-3458-4FD1-AC3A-E8531430DB06}" sibTransId="{AB96EEFF-E243-4208-A2F7-2C1BC026BAAE}"/>
    <dgm:cxn modelId="{221AF112-DB4F-4824-8C65-A2C3765FE80D}" type="presOf" srcId="{D554C7DD-81A3-49D2-9DF1-AAF02E789D60}" destId="{98181CE8-058B-4900-B30A-3A1C2A9FA89B}" srcOrd="0" destOrd="0" presId="urn:microsoft.com/office/officeart/2005/8/layout/vList2"/>
    <dgm:cxn modelId="{7567B514-BDB8-48E7-BC13-E33A1816C344}" type="presOf" srcId="{7F2D7185-B4D0-4FBA-8F36-096A259608E6}" destId="{539175F7-0B8A-4A1C-AF03-88C74FCB411F}" srcOrd="0" destOrd="0" presId="urn:microsoft.com/office/officeart/2005/8/layout/vList2"/>
    <dgm:cxn modelId="{31539B1E-78A2-4F0E-86E2-E0B25A378F9A}" type="presOf" srcId="{7C3CBCFC-AD19-401E-A48E-C1D5278D5579}" destId="{AE6B2F7C-9832-47C0-AE96-1FC8C025600F}" srcOrd="0" destOrd="0" presId="urn:microsoft.com/office/officeart/2005/8/layout/vList2"/>
    <dgm:cxn modelId="{D5173F69-DFB0-46CB-BC3C-B6E9882BCF65}" srcId="{486E7CE2-F839-4366-9135-BDE9C90ECF0B}" destId="{7C3CBCFC-AD19-401E-A48E-C1D5278D5579}" srcOrd="3" destOrd="0" parTransId="{C0F77DD7-CF3D-4A83-8610-889B52899898}" sibTransId="{02C3A1FE-0259-4B90-9BEE-4F92A3AF84E5}"/>
    <dgm:cxn modelId="{45748671-226D-42EA-BD0D-AE3A93543F52}" srcId="{486E7CE2-F839-4366-9135-BDE9C90ECF0B}" destId="{6E025113-65F4-40E8-9B72-6E97343FB2DD}" srcOrd="1" destOrd="0" parTransId="{EC299778-E3CF-4977-98CA-CE5D5E2FBD23}" sibTransId="{D3D5F4D1-5967-4B1F-9336-142BFD21F185}"/>
    <dgm:cxn modelId="{962E689E-B0DE-452A-8FB2-0CD00C10D645}" type="presOf" srcId="{6E025113-65F4-40E8-9B72-6E97343FB2DD}" destId="{AC2183AB-1788-4257-BAEC-8F86DBF54A97}" srcOrd="0" destOrd="0" presId="urn:microsoft.com/office/officeart/2005/8/layout/vList2"/>
    <dgm:cxn modelId="{4D382BCA-E256-4F36-A484-54198EDCD2CC}" type="presOf" srcId="{486E7CE2-F839-4366-9135-BDE9C90ECF0B}" destId="{8D36610C-24F3-4FFA-A63E-A7D91408BCC9}" srcOrd="0" destOrd="0" presId="urn:microsoft.com/office/officeart/2005/8/layout/vList2"/>
    <dgm:cxn modelId="{E622C04D-4FA8-4D84-A9BB-DAD451089CFD}" type="presParOf" srcId="{8D36610C-24F3-4FFA-A63E-A7D91408BCC9}" destId="{539175F7-0B8A-4A1C-AF03-88C74FCB411F}" srcOrd="0" destOrd="0" presId="urn:microsoft.com/office/officeart/2005/8/layout/vList2"/>
    <dgm:cxn modelId="{EE4727D0-2F18-455B-8173-44BFE563598E}" type="presParOf" srcId="{8D36610C-24F3-4FFA-A63E-A7D91408BCC9}" destId="{1846973F-3D42-4361-B5CB-AF8278B39F77}" srcOrd="1" destOrd="0" presId="urn:microsoft.com/office/officeart/2005/8/layout/vList2"/>
    <dgm:cxn modelId="{24443FD6-D077-4710-937F-908B42B68531}" type="presParOf" srcId="{8D36610C-24F3-4FFA-A63E-A7D91408BCC9}" destId="{AC2183AB-1788-4257-BAEC-8F86DBF54A97}" srcOrd="2" destOrd="0" presId="urn:microsoft.com/office/officeart/2005/8/layout/vList2"/>
    <dgm:cxn modelId="{0C4010C9-A0A3-4141-A73D-21F7C3B18D87}" type="presParOf" srcId="{8D36610C-24F3-4FFA-A63E-A7D91408BCC9}" destId="{8D418675-9A63-42CB-8986-9B825290EA5C}" srcOrd="3" destOrd="0" presId="urn:microsoft.com/office/officeart/2005/8/layout/vList2"/>
    <dgm:cxn modelId="{71D6F9AD-45C5-4D76-87C0-317BD1D919E2}" type="presParOf" srcId="{8D36610C-24F3-4FFA-A63E-A7D91408BCC9}" destId="{98181CE8-058B-4900-B30A-3A1C2A9FA89B}" srcOrd="4" destOrd="0" presId="urn:microsoft.com/office/officeart/2005/8/layout/vList2"/>
    <dgm:cxn modelId="{FA2C1536-1054-407D-BCE9-DEA28594F77C}" type="presParOf" srcId="{8D36610C-24F3-4FFA-A63E-A7D91408BCC9}" destId="{3870E65F-153E-4873-A996-4D63DB4A925B}" srcOrd="5" destOrd="0" presId="urn:microsoft.com/office/officeart/2005/8/layout/vList2"/>
    <dgm:cxn modelId="{EE7AAD3D-3FF1-4703-AB92-F01BE3E0B0FB}" type="presParOf" srcId="{8D36610C-24F3-4FFA-A63E-A7D91408BCC9}" destId="{AE6B2F7C-9832-47C0-AE96-1FC8C025600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1B580-243B-4D66-AF64-843AADD95756}">
      <dsp:nvSpPr>
        <dsp:cNvPr id="0" name=""/>
        <dsp:cNvSpPr/>
      </dsp:nvSpPr>
      <dsp:spPr>
        <a:xfrm>
          <a:off x="0" y="0"/>
          <a:ext cx="2023965" cy="2917217"/>
        </a:xfrm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AE7BEF-BAEC-4E0F-A0AC-4537B219A714}">
      <dsp:nvSpPr>
        <dsp:cNvPr id="0" name=""/>
        <dsp:cNvSpPr/>
      </dsp:nvSpPr>
      <dsp:spPr>
        <a:xfrm>
          <a:off x="1907017" y="164192"/>
          <a:ext cx="6012006" cy="37463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Mandray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famindram-pon’Andriamanitra</a:t>
          </a:r>
          <a:r>
            <a:rPr lang="fr-FR" sz="1800" b="1" kern="1200" dirty="0"/>
            <a:t> (</a:t>
          </a:r>
          <a:r>
            <a:rPr lang="fr-FR" sz="1800" b="1" kern="1200" dirty="0" err="1"/>
            <a:t>Salamo</a:t>
          </a:r>
          <a:r>
            <a:rPr lang="fr-FR" sz="1800" b="1" kern="1200" dirty="0"/>
            <a:t> </a:t>
          </a:r>
          <a:r>
            <a:rPr lang="en" sz="1800" b="1" kern="1200" dirty="0"/>
            <a:t>31:7)</a:t>
          </a:r>
          <a:endParaRPr lang="es-ES" sz="1800" kern="1200" dirty="0"/>
        </a:p>
      </dsp:txBody>
      <dsp:txXfrm>
        <a:off x="1925305" y="182480"/>
        <a:ext cx="5975430" cy="338063"/>
      </dsp:txXfrm>
    </dsp:sp>
    <dsp:sp modelId="{808F1990-6E95-4E19-8984-EDB82DF32734}">
      <dsp:nvSpPr>
        <dsp:cNvPr id="0" name=""/>
        <dsp:cNvSpPr/>
      </dsp:nvSpPr>
      <dsp:spPr>
        <a:xfrm>
          <a:off x="1907017" y="612051"/>
          <a:ext cx="6012006" cy="37463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Mametraka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fitokiantsika</a:t>
          </a:r>
          <a:r>
            <a:rPr lang="fr-FR" sz="1800" b="1" kern="1200" dirty="0"/>
            <a:t> </a:t>
          </a:r>
          <a:r>
            <a:rPr lang="fr-FR" sz="1800" b="1" kern="1200" dirty="0" err="1"/>
            <a:t>Aminy</a:t>
          </a:r>
          <a:r>
            <a:rPr lang="fr-FR" sz="1800" b="1" kern="1200" dirty="0"/>
            <a:t> (</a:t>
          </a:r>
          <a:r>
            <a:rPr lang="fr-FR" sz="1800" b="1" kern="1200" dirty="0" err="1"/>
            <a:t>Salamo</a:t>
          </a:r>
          <a:r>
            <a:rPr lang="fr-FR" sz="1800" b="1" kern="1200" dirty="0"/>
            <a:t> </a:t>
          </a:r>
          <a:r>
            <a:rPr lang="en" sz="1800" b="1" kern="1200" dirty="0"/>
            <a:t>5:11)</a:t>
          </a:r>
          <a:endParaRPr lang="es-ES" sz="1800" kern="1200" dirty="0"/>
        </a:p>
      </dsp:txBody>
      <dsp:txXfrm>
        <a:off x="1925305" y="630339"/>
        <a:ext cx="5975430" cy="338063"/>
      </dsp:txXfrm>
    </dsp:sp>
    <dsp:sp modelId="{F36D605C-4091-4D7C-850A-9AE01370489E}">
      <dsp:nvSpPr>
        <dsp:cNvPr id="0" name=""/>
        <dsp:cNvSpPr/>
      </dsp:nvSpPr>
      <dsp:spPr>
        <a:xfrm>
          <a:off x="1907017" y="1059910"/>
          <a:ext cx="6012006" cy="37463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Mandray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fitahian’ny</a:t>
          </a:r>
          <a:r>
            <a:rPr lang="fr-FR" sz="1800" b="1" kern="1200" dirty="0"/>
            <a:t> </a:t>
          </a:r>
          <a:r>
            <a:rPr lang="fr-FR" sz="1800" b="1" kern="1200" dirty="0" err="1"/>
            <a:t>famonjena</a:t>
          </a:r>
          <a:r>
            <a:rPr lang="fr-FR" sz="1800" b="1" kern="1200" dirty="0"/>
            <a:t> (</a:t>
          </a:r>
          <a:r>
            <a:rPr lang="fr-FR" sz="1800" b="1" kern="1200" dirty="0" err="1"/>
            <a:t>Salamo</a:t>
          </a:r>
          <a:r>
            <a:rPr lang="fr-FR" sz="1800" b="1" kern="1200" dirty="0"/>
            <a:t> </a:t>
          </a:r>
          <a:r>
            <a:rPr lang="en" sz="1800" b="1" kern="1200" dirty="0"/>
            <a:t>9:14)</a:t>
          </a:r>
          <a:endParaRPr lang="es-ES" sz="1800" kern="1200" dirty="0"/>
        </a:p>
      </dsp:txBody>
      <dsp:txXfrm>
        <a:off x="1925305" y="1078198"/>
        <a:ext cx="5975430" cy="338063"/>
      </dsp:txXfrm>
    </dsp:sp>
    <dsp:sp modelId="{8C0CC12C-2034-4F6A-9D72-2319F4BE8B0F}">
      <dsp:nvSpPr>
        <dsp:cNvPr id="0" name=""/>
        <dsp:cNvSpPr/>
      </dsp:nvSpPr>
      <dsp:spPr>
        <a:xfrm>
          <a:off x="1907017" y="1497937"/>
          <a:ext cx="6012006" cy="374639"/>
        </a:xfrm>
        <a:prstGeom prst="roundRect">
          <a:avLst/>
        </a:prstGeom>
        <a:solidFill>
          <a:srgbClr val="DECDFF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/>
            <a:t>Mitandrina ny Lalàn’Andriamanitra (Salamo 119:14; Isaia </a:t>
          </a:r>
          <a:r>
            <a:rPr lang="en" sz="1500" b="1" kern="1200" dirty="0"/>
            <a:t>58:13, 14)</a:t>
          </a:r>
          <a:endParaRPr lang="es-ES" sz="1500" kern="1200" dirty="0"/>
        </a:p>
      </dsp:txBody>
      <dsp:txXfrm>
        <a:off x="1925305" y="1516225"/>
        <a:ext cx="5975430" cy="338063"/>
      </dsp:txXfrm>
    </dsp:sp>
    <dsp:sp modelId="{7A7BB961-2256-42CC-B522-27586A53DAD5}">
      <dsp:nvSpPr>
        <dsp:cNvPr id="0" name=""/>
        <dsp:cNvSpPr/>
      </dsp:nvSpPr>
      <dsp:spPr>
        <a:xfrm>
          <a:off x="1907017" y="1965460"/>
          <a:ext cx="6012006" cy="374639"/>
        </a:xfrm>
        <a:prstGeom prst="roundRect">
          <a:avLst/>
        </a:prstGeom>
        <a:solidFill>
          <a:srgbClr val="C1D6FF"/>
        </a:solidFill>
        <a:ln w="12700" cap="flat" cmpd="sng" algn="ctr">
          <a:solidFill>
            <a:srgbClr val="003CB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Mino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Teniny</a:t>
          </a:r>
          <a:r>
            <a:rPr lang="fr-FR" sz="1800" b="1" kern="1200" dirty="0"/>
            <a:t> (</a:t>
          </a:r>
          <a:r>
            <a:rPr lang="fr-FR" sz="1800" b="1" kern="1200" dirty="0" err="1"/>
            <a:t>Salamo</a:t>
          </a:r>
          <a:r>
            <a:rPr lang="fr-FR" sz="1800" b="1" kern="1200" dirty="0"/>
            <a:t> </a:t>
          </a:r>
          <a:r>
            <a:rPr lang="en" sz="1800" b="1" kern="1200" dirty="0"/>
            <a:t>119:162)</a:t>
          </a:r>
          <a:endParaRPr lang="es-ES" sz="1800" kern="1200" dirty="0"/>
        </a:p>
      </dsp:txBody>
      <dsp:txXfrm>
        <a:off x="1925305" y="1983748"/>
        <a:ext cx="5975430" cy="338063"/>
      </dsp:txXfrm>
    </dsp:sp>
    <dsp:sp modelId="{DEA65993-D725-4E74-80AE-E7C4EF8D115F}">
      <dsp:nvSpPr>
        <dsp:cNvPr id="0" name=""/>
        <dsp:cNvSpPr/>
      </dsp:nvSpPr>
      <dsp:spPr>
        <a:xfrm>
          <a:off x="1907017" y="2414756"/>
          <a:ext cx="6012006" cy="37463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 err="1"/>
            <a:t>Mitaiza</a:t>
          </a:r>
          <a:r>
            <a:rPr lang="fr-FR" sz="1600" b="1" kern="1200" dirty="0"/>
            <a:t> </a:t>
          </a:r>
          <a:r>
            <a:rPr lang="fr-FR" sz="1600" b="1" kern="1200" dirty="0" err="1"/>
            <a:t>ny</a:t>
          </a:r>
          <a:r>
            <a:rPr lang="fr-FR" sz="1600" b="1" kern="1200" dirty="0"/>
            <a:t> </a:t>
          </a:r>
          <a:r>
            <a:rPr lang="fr-FR" sz="1600" b="1" kern="1200" dirty="0" err="1"/>
            <a:t>zanaka</a:t>
          </a:r>
          <a:r>
            <a:rPr lang="fr-FR" sz="1600" b="1" kern="1200" dirty="0"/>
            <a:t> </a:t>
          </a:r>
          <a:r>
            <a:rPr lang="fr-FR" sz="1600" b="1" kern="1200" dirty="0" err="1"/>
            <a:t>araka</a:t>
          </a:r>
          <a:r>
            <a:rPr lang="fr-FR" sz="1600" b="1" kern="1200" dirty="0"/>
            <a:t> </a:t>
          </a:r>
          <a:r>
            <a:rPr lang="fr-FR" sz="1600" b="1" kern="1200" dirty="0" err="1"/>
            <a:t>an’Andriamanitra</a:t>
          </a:r>
          <a:r>
            <a:rPr lang="fr-FR" sz="1600" b="1" kern="1200" dirty="0"/>
            <a:t> (</a:t>
          </a:r>
          <a:r>
            <a:rPr lang="fr-FR" sz="1600" b="1" kern="1200" dirty="0" err="1"/>
            <a:t>Ohab</a:t>
          </a:r>
          <a:r>
            <a:rPr lang="en" sz="1600" b="1" kern="1200" dirty="0"/>
            <a:t>. 23:24, 25)</a:t>
          </a:r>
          <a:endParaRPr lang="es-ES" sz="1600" kern="1200" dirty="0"/>
        </a:p>
      </dsp:txBody>
      <dsp:txXfrm>
        <a:off x="1925305" y="2433044"/>
        <a:ext cx="5975430" cy="338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365B-A3FF-474C-8E24-63862A44BE84}">
      <dsp:nvSpPr>
        <dsp:cNvPr id="0" name=""/>
        <dsp:cNvSpPr/>
      </dsp:nvSpPr>
      <dsp:spPr>
        <a:xfrm>
          <a:off x="1757" y="0"/>
          <a:ext cx="1645064" cy="3581669"/>
        </a:xfrm>
        <a:prstGeom prst="roundRect">
          <a:avLst>
            <a:gd name="adj" fmla="val 10000"/>
          </a:avLst>
        </a:prstGeom>
        <a:solidFill>
          <a:srgbClr val="823A3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baseline="0" dirty="0" err="1"/>
            <a:t>Voafora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tamin'ny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andro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fahavalo</a:t>
          </a:r>
          <a:r>
            <a:rPr lang="fr-FR" sz="1700" b="1" kern="1200" baseline="0" dirty="0"/>
            <a:t>; </a:t>
          </a:r>
          <a:r>
            <a:rPr lang="fr-FR" sz="1700" b="1" kern="1200" baseline="0" dirty="0" err="1"/>
            <a:t>zanaky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ny</a:t>
          </a:r>
          <a:r>
            <a:rPr lang="fr-FR" sz="1700" b="1" kern="1200" baseline="0" dirty="0"/>
            <a:t> ray aman-</a:t>
          </a:r>
          <a:r>
            <a:rPr lang="fr-FR" sz="1700" b="1" kern="1200" baseline="0" dirty="0" err="1"/>
            <a:t>dreny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mpivavaka</a:t>
          </a:r>
          <a:endParaRPr lang="en" sz="1700" b="1" kern="1200" baseline="0" dirty="0"/>
        </a:p>
      </dsp:txBody>
      <dsp:txXfrm>
        <a:off x="1757" y="1432667"/>
        <a:ext cx="1645064" cy="1432667"/>
      </dsp:txXfrm>
    </dsp:sp>
    <dsp:sp modelId="{1D9CE686-3970-4C8A-B7F5-25FB1EC212C9}">
      <dsp:nvSpPr>
        <dsp:cNvPr id="0" name=""/>
        <dsp:cNvSpPr/>
      </dsp:nvSpPr>
      <dsp:spPr>
        <a:xfrm>
          <a:off x="227942" y="99399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26FE41A-DB46-4170-9BF3-AFF9C3323D59}">
      <dsp:nvSpPr>
        <dsp:cNvPr id="0" name=""/>
        <dsp:cNvSpPr/>
      </dsp:nvSpPr>
      <dsp:spPr>
        <a:xfrm>
          <a:off x="1696174" y="0"/>
          <a:ext cx="1645064" cy="3581669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baseline="0" dirty="0"/>
            <a:t>Hebreo </a:t>
          </a:r>
          <a:r>
            <a:rPr lang="es-ES" sz="1700" b="1" kern="1200" baseline="0" dirty="0" err="1"/>
            <a:t>avy</a:t>
          </a:r>
          <a:r>
            <a:rPr lang="es-ES" sz="1700" b="1" kern="1200" baseline="0" dirty="0"/>
            <a:t> </a:t>
          </a:r>
          <a:r>
            <a:rPr lang="es-ES" sz="1700" b="1" kern="1200" baseline="0" dirty="0" err="1"/>
            <a:t>amin'ny</a:t>
          </a:r>
          <a:r>
            <a:rPr lang="es-ES" sz="1700" b="1" kern="1200" baseline="0" dirty="0"/>
            <a:t> Hebreo; tena Benjamita </a:t>
          </a:r>
          <a:endParaRPr lang="en" sz="1700" b="1" kern="1200" baseline="0" dirty="0"/>
        </a:p>
      </dsp:txBody>
      <dsp:txXfrm>
        <a:off x="1696174" y="1432667"/>
        <a:ext cx="1645064" cy="1432667"/>
      </dsp:txXfrm>
    </dsp:sp>
    <dsp:sp modelId="{A7375061-F62C-4302-9206-8E6BEB0D613F}">
      <dsp:nvSpPr>
        <dsp:cNvPr id="0" name=""/>
        <dsp:cNvSpPr/>
      </dsp:nvSpPr>
      <dsp:spPr>
        <a:xfrm>
          <a:off x="1922358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D93324-EE7B-4B3A-8467-4EDA33D7AC64}">
      <dsp:nvSpPr>
        <dsp:cNvPr id="0" name=""/>
        <dsp:cNvSpPr/>
      </dsp:nvSpPr>
      <dsp:spPr>
        <a:xfrm>
          <a:off x="3390590" y="0"/>
          <a:ext cx="1645064" cy="358166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700" b="1" kern="1200" baseline="0" dirty="0"/>
            <a:t>Raha ny amin’ny lalàna, dia Fariseo hentitra indrindra</a:t>
          </a:r>
          <a:endParaRPr lang="en" sz="1700" b="1" kern="1200" baseline="0" dirty="0"/>
        </a:p>
      </dsp:txBody>
      <dsp:txXfrm>
        <a:off x="3390590" y="1432667"/>
        <a:ext cx="1645064" cy="1432667"/>
      </dsp:txXfrm>
    </dsp:sp>
    <dsp:sp modelId="{77956109-AA7E-4306-825B-EF93EC33C5FD}">
      <dsp:nvSpPr>
        <dsp:cNvPr id="0" name=""/>
        <dsp:cNvSpPr/>
      </dsp:nvSpPr>
      <dsp:spPr>
        <a:xfrm>
          <a:off x="3616774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CCE186-ECEE-4E36-9689-7C5607CF3BD4}">
      <dsp:nvSpPr>
        <dsp:cNvPr id="0" name=""/>
        <dsp:cNvSpPr/>
      </dsp:nvSpPr>
      <dsp:spPr>
        <a:xfrm>
          <a:off x="5085006" y="0"/>
          <a:ext cx="1645064" cy="3581669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baseline="0" dirty="0" err="1"/>
            <a:t>Raha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ny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amin’ny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zotom</a:t>
          </a:r>
          <a:r>
            <a:rPr lang="fr-FR" sz="1700" b="1" kern="1200" baseline="0" dirty="0"/>
            <a:t>-po, dia </a:t>
          </a:r>
          <a:r>
            <a:rPr lang="fr-FR" sz="1700" b="1" kern="1200" baseline="0" dirty="0" err="1"/>
            <a:t>mpanenjika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ny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fiangonana</a:t>
          </a:r>
          <a:endParaRPr lang="en" sz="1700" b="1" kern="1200" baseline="0" dirty="0"/>
        </a:p>
      </dsp:txBody>
      <dsp:txXfrm>
        <a:off x="5085006" y="1432667"/>
        <a:ext cx="1645064" cy="1432667"/>
      </dsp:txXfrm>
    </dsp:sp>
    <dsp:sp modelId="{4FA8565D-20F1-44C2-B921-B09BCCEC5BAF}">
      <dsp:nvSpPr>
        <dsp:cNvPr id="0" name=""/>
        <dsp:cNvSpPr/>
      </dsp:nvSpPr>
      <dsp:spPr>
        <a:xfrm>
          <a:off x="5311191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75B951-F111-4DF9-B6B2-501C44F36F8D}">
      <dsp:nvSpPr>
        <dsp:cNvPr id="0" name=""/>
        <dsp:cNvSpPr/>
      </dsp:nvSpPr>
      <dsp:spPr>
        <a:xfrm>
          <a:off x="6779423" y="0"/>
          <a:ext cx="1890869" cy="358166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baseline="0" dirty="0" err="1"/>
            <a:t>Mpiambina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tsy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manan-tsiny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ny</a:t>
          </a:r>
          <a:r>
            <a:rPr lang="fr-FR" sz="1700" b="1" kern="1200" baseline="0" dirty="0"/>
            <a:t> </a:t>
          </a:r>
          <a:r>
            <a:rPr lang="fr-FR" sz="1700" b="1" kern="1200" baseline="0" dirty="0" err="1"/>
            <a:t>Lalàna</a:t>
          </a:r>
          <a:endParaRPr lang="en" sz="1700" b="1" kern="1200" baseline="0" dirty="0"/>
        </a:p>
      </dsp:txBody>
      <dsp:txXfrm>
        <a:off x="6779423" y="1432667"/>
        <a:ext cx="1890869" cy="1432667"/>
      </dsp:txXfrm>
    </dsp:sp>
    <dsp:sp modelId="{4505B560-5A0C-4590-8D92-869AA8ADD0A8}">
      <dsp:nvSpPr>
        <dsp:cNvPr id="0" name=""/>
        <dsp:cNvSpPr/>
      </dsp:nvSpPr>
      <dsp:spPr>
        <a:xfrm>
          <a:off x="7128510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1B947A8-8222-4D23-91A0-A3DDDFBA911F}">
      <dsp:nvSpPr>
        <dsp:cNvPr id="0" name=""/>
        <dsp:cNvSpPr/>
      </dsp:nvSpPr>
      <dsp:spPr>
        <a:xfrm>
          <a:off x="346882" y="3019348"/>
          <a:ext cx="7978286" cy="537250"/>
        </a:xfrm>
        <a:prstGeom prst="leftRight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B9908-6391-42AC-A252-95679DF19CDA}">
      <dsp:nvSpPr>
        <dsp:cNvPr id="0" name=""/>
        <dsp:cNvSpPr/>
      </dsp:nvSpPr>
      <dsp:spPr>
        <a:xfrm>
          <a:off x="1011697" y="1570447"/>
          <a:ext cx="50655" cy="5065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917D7A-E091-46D1-874C-DE074DF26231}">
      <dsp:nvSpPr>
        <dsp:cNvPr id="0" name=""/>
        <dsp:cNvSpPr/>
      </dsp:nvSpPr>
      <dsp:spPr>
        <a:xfrm>
          <a:off x="916210" y="1641573"/>
          <a:ext cx="50655" cy="5065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1C9F95-AAFA-4605-9B35-E5DAE02AEFAF}">
      <dsp:nvSpPr>
        <dsp:cNvPr id="0" name=""/>
        <dsp:cNvSpPr/>
      </dsp:nvSpPr>
      <dsp:spPr>
        <a:xfrm>
          <a:off x="816165" y="1652721"/>
          <a:ext cx="50655" cy="5065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D2237-DF10-40A7-8E88-F58EE4DDBE97}">
      <dsp:nvSpPr>
        <dsp:cNvPr id="0" name=""/>
        <dsp:cNvSpPr/>
      </dsp:nvSpPr>
      <dsp:spPr>
        <a:xfrm>
          <a:off x="1721737" y="1038347"/>
          <a:ext cx="50655" cy="5065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B7314-134B-48E1-9E3C-789D3C4A7E6B}">
      <dsp:nvSpPr>
        <dsp:cNvPr id="0" name=""/>
        <dsp:cNvSpPr/>
      </dsp:nvSpPr>
      <dsp:spPr>
        <a:xfrm>
          <a:off x="1683238" y="1131889"/>
          <a:ext cx="50655" cy="5065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DE2EF1-E274-4A6A-805C-481B309EF86E}">
      <dsp:nvSpPr>
        <dsp:cNvPr id="0" name=""/>
        <dsp:cNvSpPr/>
      </dsp:nvSpPr>
      <dsp:spPr>
        <a:xfrm>
          <a:off x="1924258" y="116132"/>
          <a:ext cx="50655" cy="5065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935DB6-EECA-4293-9146-CA4C9EB1C943}">
      <dsp:nvSpPr>
        <dsp:cNvPr id="0" name=""/>
        <dsp:cNvSpPr/>
      </dsp:nvSpPr>
      <dsp:spPr>
        <a:xfrm>
          <a:off x="1994669" y="71418"/>
          <a:ext cx="50655" cy="5065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DBF1D0-5B09-4DFA-96B9-467E90BD90E1}">
      <dsp:nvSpPr>
        <dsp:cNvPr id="0" name=""/>
        <dsp:cNvSpPr/>
      </dsp:nvSpPr>
      <dsp:spPr>
        <a:xfrm>
          <a:off x="2065081" y="26703"/>
          <a:ext cx="50655" cy="5065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612AF6-D874-49DE-B70D-5B9C424FB3B0}">
      <dsp:nvSpPr>
        <dsp:cNvPr id="0" name=""/>
        <dsp:cNvSpPr/>
      </dsp:nvSpPr>
      <dsp:spPr>
        <a:xfrm>
          <a:off x="2135493" y="71418"/>
          <a:ext cx="50655" cy="5065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91671-85C8-4287-81AF-9353B719781A}">
      <dsp:nvSpPr>
        <dsp:cNvPr id="0" name=""/>
        <dsp:cNvSpPr/>
      </dsp:nvSpPr>
      <dsp:spPr>
        <a:xfrm>
          <a:off x="2205905" y="132906"/>
          <a:ext cx="50655" cy="5065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877A9-5B96-423A-AD41-F7160D878F73}">
      <dsp:nvSpPr>
        <dsp:cNvPr id="0" name=""/>
        <dsp:cNvSpPr/>
      </dsp:nvSpPr>
      <dsp:spPr>
        <a:xfrm>
          <a:off x="2065082" y="179668"/>
          <a:ext cx="50655" cy="5065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7CABA2-BA43-49CB-84EB-36FA15857EF4}">
      <dsp:nvSpPr>
        <dsp:cNvPr id="0" name=""/>
        <dsp:cNvSpPr/>
      </dsp:nvSpPr>
      <dsp:spPr>
        <a:xfrm>
          <a:off x="1813479" y="869561"/>
          <a:ext cx="50655" cy="5065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B67D04-FA94-40C2-9969-D7426470ADC2}">
      <dsp:nvSpPr>
        <dsp:cNvPr id="0" name=""/>
        <dsp:cNvSpPr/>
      </dsp:nvSpPr>
      <dsp:spPr>
        <a:xfrm>
          <a:off x="1477104" y="985371"/>
          <a:ext cx="31697" cy="316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277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478651" y="986918"/>
        <a:ext cx="28603" cy="28605"/>
      </dsp:txXfrm>
    </dsp:sp>
    <dsp:sp modelId="{A235F25A-81F1-400D-B1E2-C289B1F5F14F}">
      <dsp:nvSpPr>
        <dsp:cNvPr id="0" name=""/>
        <dsp:cNvSpPr/>
      </dsp:nvSpPr>
      <dsp:spPr>
        <a:xfrm>
          <a:off x="0" y="1457017"/>
          <a:ext cx="824146" cy="824144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B97CA-18F1-4530-8F79-A01E8E5E6170}">
      <dsp:nvSpPr>
        <dsp:cNvPr id="0" name=""/>
        <dsp:cNvSpPr/>
      </dsp:nvSpPr>
      <dsp:spPr>
        <a:xfrm>
          <a:off x="1265769" y="1443613"/>
          <a:ext cx="31697" cy="316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277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267316" y="1445160"/>
        <a:ext cx="28603" cy="28605"/>
      </dsp:txXfrm>
    </dsp:sp>
    <dsp:sp modelId="{01DBECC5-EFA4-44DE-B589-7D5E19152295}">
      <dsp:nvSpPr>
        <dsp:cNvPr id="0" name=""/>
        <dsp:cNvSpPr/>
      </dsp:nvSpPr>
      <dsp:spPr>
        <a:xfrm>
          <a:off x="996827" y="1091510"/>
          <a:ext cx="824146" cy="824144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4A002-CFA7-4477-AA6E-14D41186A3AF}">
      <dsp:nvSpPr>
        <dsp:cNvPr id="0" name=""/>
        <dsp:cNvSpPr/>
      </dsp:nvSpPr>
      <dsp:spPr>
        <a:xfrm>
          <a:off x="2032947" y="321488"/>
          <a:ext cx="31697" cy="3169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277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2034494" y="323035"/>
        <a:ext cx="28603" cy="28605"/>
      </dsp:txXfrm>
    </dsp:sp>
    <dsp:sp modelId="{1D774E81-82A5-4176-8501-4C3E2A6F230E}">
      <dsp:nvSpPr>
        <dsp:cNvPr id="0" name=""/>
        <dsp:cNvSpPr/>
      </dsp:nvSpPr>
      <dsp:spPr>
        <a:xfrm>
          <a:off x="1537493" y="253768"/>
          <a:ext cx="824146" cy="824144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175F7-0B8A-4A1C-AF03-88C74FCB411F}">
      <dsp:nvSpPr>
        <dsp:cNvPr id="0" name=""/>
        <dsp:cNvSpPr/>
      </dsp:nvSpPr>
      <dsp:spPr>
        <a:xfrm>
          <a:off x="0" y="620"/>
          <a:ext cx="5838883" cy="32344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Rehefa</a:t>
          </a:r>
          <a:r>
            <a:rPr lang="fr-FR" sz="2000" b="1" kern="1200" dirty="0"/>
            <a:t> </a:t>
          </a:r>
          <a:r>
            <a:rPr lang="fr-FR" sz="2000" b="1" kern="1200" dirty="0" err="1"/>
            <a:t>mianatra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Teniny</a:t>
          </a:r>
          <a:r>
            <a:rPr lang="fr-FR" sz="2000" b="1" kern="1200" dirty="0"/>
            <a:t> </a:t>
          </a:r>
          <a:r>
            <a:rPr lang="fr-FR" sz="2000" b="1" kern="1200" dirty="0" err="1"/>
            <a:t>isika</a:t>
          </a:r>
          <a:endParaRPr lang="es-ES" sz="2000" kern="1200" dirty="0"/>
        </a:p>
      </dsp:txBody>
      <dsp:txXfrm>
        <a:off x="15789" y="16409"/>
        <a:ext cx="5807305" cy="291863"/>
      </dsp:txXfrm>
    </dsp:sp>
    <dsp:sp modelId="{AC2183AB-1788-4257-BAEC-8F86DBF54A97}">
      <dsp:nvSpPr>
        <dsp:cNvPr id="0" name=""/>
        <dsp:cNvSpPr/>
      </dsp:nvSpPr>
      <dsp:spPr>
        <a:xfrm>
          <a:off x="0" y="333539"/>
          <a:ext cx="5838883" cy="323441"/>
        </a:xfrm>
        <a:prstGeom prst="roundRect">
          <a:avLst/>
        </a:prstGeom>
        <a:gradFill rotWithShape="0">
          <a:gsLst>
            <a:gs pos="0">
              <a:schemeClr val="accent3">
                <a:hueOff val="-3999999"/>
                <a:satOff val="0"/>
                <a:lumOff val="-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Rehefa tarihin’ny Fanahy Masina isika</a:t>
          </a:r>
          <a:endParaRPr lang="es-ES" sz="2000" kern="1200" dirty="0"/>
        </a:p>
      </dsp:txBody>
      <dsp:txXfrm>
        <a:off x="15789" y="349328"/>
        <a:ext cx="5807305" cy="291863"/>
      </dsp:txXfrm>
    </dsp:sp>
    <dsp:sp modelId="{98181CE8-058B-4900-B30A-3A1C2A9FA89B}">
      <dsp:nvSpPr>
        <dsp:cNvPr id="0" name=""/>
        <dsp:cNvSpPr/>
      </dsp:nvSpPr>
      <dsp:spPr>
        <a:xfrm>
          <a:off x="0" y="666458"/>
          <a:ext cx="5838883" cy="323441"/>
        </a:xfrm>
        <a:prstGeom prst="roundRect">
          <a:avLst/>
        </a:prstGeom>
        <a:gradFill rotWithShape="0">
          <a:gsLst>
            <a:gs pos="0">
              <a:schemeClr val="accent3">
                <a:hueOff val="-7999998"/>
                <a:satOff val="0"/>
                <a:lumOff val="-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Rehefa</a:t>
          </a:r>
          <a:r>
            <a:rPr lang="fr-FR" sz="2000" b="1" kern="1200" dirty="0"/>
            <a:t> </a:t>
          </a:r>
          <a:r>
            <a:rPr lang="fr-FR" sz="2000" b="1" kern="1200" dirty="0" err="1"/>
            <a:t>miombona</a:t>
          </a:r>
          <a:r>
            <a:rPr lang="fr-FR" sz="2000" b="1" kern="1200" dirty="0"/>
            <a:t> </a:t>
          </a:r>
          <a:r>
            <a:rPr lang="fr-FR" sz="2000" b="1" kern="1200" dirty="0" err="1"/>
            <a:t>amin’ny</a:t>
          </a:r>
          <a:r>
            <a:rPr lang="fr-FR" sz="2000" b="1" kern="1200" dirty="0"/>
            <a:t> </a:t>
          </a:r>
          <a:r>
            <a:rPr lang="fr-FR" sz="2000" b="1" kern="1200" dirty="0" err="1"/>
            <a:t>fijaliany</a:t>
          </a:r>
          <a:r>
            <a:rPr lang="fr-FR" sz="2000" b="1" kern="1200" dirty="0"/>
            <a:t> </a:t>
          </a:r>
          <a:r>
            <a:rPr lang="fr-FR" sz="2000" b="1" kern="1200" dirty="0" err="1"/>
            <a:t>isika</a:t>
          </a:r>
          <a:endParaRPr lang="es-ES" sz="2000" kern="1200" dirty="0"/>
        </a:p>
      </dsp:txBody>
      <dsp:txXfrm>
        <a:off x="15789" y="682247"/>
        <a:ext cx="5807305" cy="291863"/>
      </dsp:txXfrm>
    </dsp:sp>
    <dsp:sp modelId="{AE6B2F7C-9832-47C0-AE96-1FC8C025600F}">
      <dsp:nvSpPr>
        <dsp:cNvPr id="0" name=""/>
        <dsp:cNvSpPr/>
      </dsp:nvSpPr>
      <dsp:spPr>
        <a:xfrm>
          <a:off x="0" y="999377"/>
          <a:ext cx="5838883" cy="323441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Rehefa</a:t>
          </a:r>
          <a:r>
            <a:rPr lang="fr-FR" sz="2000" b="1" kern="1200" dirty="0"/>
            <a:t> </a:t>
          </a:r>
          <a:r>
            <a:rPr lang="fr-FR" sz="2000" b="1" kern="1200" dirty="0" err="1"/>
            <a:t>miroso</a:t>
          </a:r>
          <a:r>
            <a:rPr lang="fr-FR" sz="2000" b="1" kern="1200" dirty="0"/>
            <a:t> ho </a:t>
          </a:r>
          <a:r>
            <a:rPr lang="fr-FR" sz="2000" b="1" kern="1200" dirty="0" err="1"/>
            <a:t>amin'ny</a:t>
          </a:r>
          <a:r>
            <a:rPr lang="fr-FR" sz="2000" b="1" kern="1200" dirty="0"/>
            <a:t> </a:t>
          </a:r>
          <a:r>
            <a:rPr lang="fr-FR" sz="2000" b="1" kern="1200" dirty="0" err="1"/>
            <a:t>tanjona</a:t>
          </a:r>
          <a:r>
            <a:rPr lang="fr-FR" sz="2000" b="1" kern="1200" dirty="0"/>
            <a:t> </a:t>
          </a:r>
          <a:r>
            <a:rPr lang="fr-FR" sz="2000" b="1" kern="1200" dirty="0" err="1"/>
            <a:t>isika</a:t>
          </a:r>
          <a:endParaRPr lang="es-ES" sz="2000" kern="1200" dirty="0"/>
        </a:p>
      </dsp:txBody>
      <dsp:txXfrm>
        <a:off x="15789" y="1015166"/>
        <a:ext cx="5807305" cy="291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01DB2-D936-87D1-4EF4-6CE393C22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C7BD47-4B44-2D30-BFBA-823A9A40D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1FE41E-8F65-C0F9-6E87-4D0515DA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A0412-779F-DE54-2055-DDC9767A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36B507-6F21-159B-18CB-351F1996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45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62788-FF9D-9EFA-9865-F445060A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6DF172-9FEC-3D34-071B-13147A755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FA88D-FC0A-CB1B-7810-DAD4A2CE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0113E3-B546-F443-FE37-69B93B2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C7A79-12CE-62BF-5128-AC5F4016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3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1D0623-C490-7C7D-4673-06820E7F5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C5C918-CECC-1B1F-2F0B-F09B5FDFC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E6B6CE-6876-4829-55AE-3F85C28A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2F980-53AD-3A00-A324-7357A393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39B5F3-7B40-83B1-FE54-FE06E0CB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01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8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56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8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8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4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9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3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8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8A07E-5339-A00D-B1D9-E54D7B0B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10B88B-B9AC-5610-3346-6D30D6B12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A2B935-4346-6A80-55A7-920F54C8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8E1CBC-09FC-3383-A819-E6EE4892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BE0608-9046-BD1D-40D3-2B3F8C1B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25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3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15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C1F76-C56B-059F-2D86-8904D26F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538AC2-BF9E-4A90-E47F-AC12E0618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B388B9-3005-EC94-3690-7AE5B376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079F5A-DB99-BFDD-0AFF-5570FB0C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2DFED2-4A05-2242-B894-D801F4D7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C46FF-D693-5E31-1594-49EBA854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3CB93F-6583-CC3E-2EA0-6157F4FA7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017A15-37DC-F849-C4BB-A271771B0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F01712-F085-FD44-E5DB-8F2EA51D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EF228E-96FC-6E27-B8C0-89B5E77C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966647-E74A-EA27-2BBD-74077C8B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3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BF33C-3054-2153-AD24-C490DEF8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7B9FE3-EC5F-8D95-6056-1CC4D71C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15678F-24B0-5E18-0772-6463A913B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056669-5E1B-7B2D-03C1-F423353B7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C5DE8E-21BA-6E1B-2C34-B8D17B134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ED5DDE-2832-0769-194E-B9C14C07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02F790-F38C-D080-0537-D9F296F3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9D6F3C-EE24-BE70-F64E-896BB6A9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7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49C3A-F76C-7F33-17AF-F8C0E58D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4A3683-7485-A78E-08EC-6A24C432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CDBAA3-1D6B-F855-8DA1-B975AB63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E41D51-6E61-3AE3-A260-93049F8E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57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9F836B-3109-CAFB-5F0C-D705C831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E87A2F-C00A-80CC-C975-CA1EB7A7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3EABCB-F81C-7E56-9CBA-F63FFB81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03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F111A-0797-3881-6F7A-ED97886F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1D4FB2-C564-42A5-89D0-386B57EEB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F15AB8-6C8F-CBD9-5660-833C1F841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A91528-3674-0B3F-5926-7BE40149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DA1363-F76D-F452-67AC-752E3FA3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A2EE24-54F1-F753-B33B-E49FE475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26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AFA7A-FF63-35D1-0F5C-F0DDF82C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7FAA64-C9D4-A4D8-73FA-ADF76EF93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2D895C-AFB0-17D5-1BFC-263124ADA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102E6C-9B10-202E-1940-ECE7C8BF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A54E23-CF2F-CD71-A9D3-0ACDFCD0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2A29FD-251B-A854-A4E8-C004A799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E7DEE9-A0ED-755A-7007-557317BA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ED98DD-BF24-35C6-0551-AAF21F407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6E5118-098D-1FDD-5F9E-B267D8A8D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4F834F-C38B-5497-365A-B655BA47F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7CE8E1-3884-04CB-DDB5-6A5E8FF55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05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07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2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3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4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161CDBF-5886-FFCD-7AE4-02FFE12169A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774582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5DEE7C7-2649-B0FF-7DF4-C5CC71699A4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337433"/>
            <a:ext cx="12192000" cy="0"/>
          </a:xfrm>
          <a:prstGeom prst="line">
            <a:avLst/>
          </a:prstGeom>
          <a:ln w="76200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8BB768D-0C7F-B407-AA66-713ED63A5F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5890660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82F7B370-EED9-1198-A3AB-6C9EDEBBF97F}"/>
              </a:ext>
            </a:extLst>
          </p:cNvPr>
          <p:cNvSpPr txBox="1"/>
          <p:nvPr/>
        </p:nvSpPr>
        <p:spPr>
          <a:xfrm>
            <a:off x="0" y="592383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</a:schemeClr>
                  </a:outerShdw>
                </a:effectLst>
              </a:rPr>
              <a:t>MITOKY AMIN'I KRISTY IRERY IHANY </a:t>
            </a:r>
            <a:endParaRPr lang="en" sz="48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D2B405-55D5-AF49-083E-D1C28F955044}"/>
              </a:ext>
            </a:extLst>
          </p:cNvPr>
          <p:cNvSpPr txBox="1"/>
          <p:nvPr/>
        </p:nvSpPr>
        <p:spPr>
          <a:xfrm>
            <a:off x="10245212" y="103240"/>
            <a:ext cx="1828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Lesona 6 hatao ny 7 Febroary</a:t>
            </a:r>
            <a:r>
              <a:rPr lang="en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315383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6DFF7B-558B-1A20-0AAA-55AB2225221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4400" b="1" dirty="0">
                <a:ln/>
                <a:solidFill>
                  <a:srgbClr val="954ECA"/>
                </a:solidFill>
              </a:rPr>
              <a:t>NY FAHALALANA AN’I KRISTY </a:t>
            </a:r>
            <a:endParaRPr lang="en" sz="4400" b="1" dirty="0">
              <a:ln/>
              <a:solidFill>
                <a:srgbClr val="954ECA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35DF82-87FA-CCFF-7ACB-7B291D1291FD}"/>
              </a:ext>
            </a:extLst>
          </p:cNvPr>
          <p:cNvSpPr txBox="1"/>
          <p:nvPr/>
        </p:nvSpPr>
        <p:spPr>
          <a:xfrm>
            <a:off x="676274" y="655141"/>
            <a:ext cx="1083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eny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mba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fantatro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herin'ny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fitsanganany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tamin'ny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maty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fiombonana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fijaliany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hampitovina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endriky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fahafatesany</a:t>
            </a:r>
            <a:r>
              <a:rPr lang="en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Filipiana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3:10)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019ACE-F79C-11E2-96C2-A450A96BDC9C}"/>
              </a:ext>
            </a:extLst>
          </p:cNvPr>
          <p:cNvSpPr txBox="1"/>
          <p:nvPr/>
        </p:nvSpPr>
        <p:spPr>
          <a:xfrm>
            <a:off x="2872555" y="1339669"/>
            <a:ext cx="6623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Ahoana</a:t>
            </a:r>
            <a:r>
              <a:rPr lang="fr-FR" sz="2000" b="1" dirty="0"/>
              <a:t> no </a:t>
            </a:r>
            <a:r>
              <a:rPr lang="fr-FR" sz="2000" b="1" dirty="0" err="1"/>
              <a:t>hahafantarantsika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Kristy</a:t>
            </a:r>
            <a:r>
              <a:rPr lang="fr-FR" sz="2000" b="1" dirty="0"/>
              <a:t> (Fil</a:t>
            </a:r>
            <a:r>
              <a:rPr lang="en" sz="2000" b="1" dirty="0"/>
              <a:t>. 3:10-16)?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09269FFD-7180-03E1-8F09-DC2DBB5FD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6276487"/>
              </p:ext>
            </p:extLst>
          </p:nvPr>
        </p:nvGraphicFramePr>
        <p:xfrm>
          <a:off x="4236082" y="1779107"/>
          <a:ext cx="5838883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DCEF564-09C1-D122-8282-5D571C0ECF81}"/>
              </a:ext>
            </a:extLst>
          </p:cNvPr>
          <p:cNvSpPr txBox="1"/>
          <p:nvPr/>
        </p:nvSpPr>
        <p:spPr>
          <a:xfrm>
            <a:off x="157930" y="3675832"/>
            <a:ext cx="61148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Toy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hazakazaka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fiainana</a:t>
            </a:r>
            <a:r>
              <a:rPr lang="fr-FR" sz="2000" b="1" dirty="0"/>
              <a:t> </a:t>
            </a:r>
            <a:r>
              <a:rPr lang="fr-FR" sz="2000" b="1" dirty="0" err="1"/>
              <a:t>Kristiana</a:t>
            </a:r>
            <a:r>
              <a:rPr lang="fr-FR" sz="2000" b="1" dirty="0"/>
              <a:t>.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maintsy</a:t>
            </a:r>
            <a:r>
              <a:rPr lang="fr-FR" sz="2000" b="1" dirty="0"/>
              <a:t> </a:t>
            </a:r>
            <a:r>
              <a:rPr lang="fr-FR" sz="2000" b="1" dirty="0" err="1"/>
              <a:t>mifantoka</a:t>
            </a:r>
            <a:r>
              <a:rPr lang="fr-FR" sz="2000" b="1" dirty="0"/>
              <a:t> </a:t>
            </a:r>
            <a:r>
              <a:rPr lang="fr-FR" sz="2000" b="1" dirty="0" err="1"/>
              <a:t>tsara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tanjontsika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.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hoe</a:t>
            </a:r>
            <a:r>
              <a:rPr lang="fr-FR" sz="2000" b="1" dirty="0"/>
              <a:t> </a:t>
            </a:r>
            <a:r>
              <a:rPr lang="fr-FR" sz="2000" b="1" dirty="0" err="1"/>
              <a:t>velona</a:t>
            </a:r>
            <a:r>
              <a:rPr lang="fr-FR" sz="2000" b="1" dirty="0"/>
              <a:t> </a:t>
            </a:r>
            <a:r>
              <a:rPr lang="fr-FR" sz="2000" b="1" dirty="0" err="1"/>
              <a:t>hitoetra</a:t>
            </a:r>
            <a:r>
              <a:rPr lang="fr-FR" sz="2000" b="1" dirty="0"/>
              <a:t> ka </a:t>
            </a:r>
            <a:r>
              <a:rPr lang="fr-FR" sz="2000" b="1" dirty="0" err="1"/>
              <a:t>hankafy</a:t>
            </a:r>
            <a:r>
              <a:rPr lang="fr-FR" sz="2000" b="1" dirty="0"/>
              <a:t> </a:t>
            </a:r>
            <a:r>
              <a:rPr lang="fr-FR" sz="2000" b="1" dirty="0" err="1"/>
              <a:t>ity</a:t>
            </a:r>
            <a:r>
              <a:rPr lang="fr-FR" sz="2000" b="1" dirty="0"/>
              <a:t> </a:t>
            </a:r>
            <a:r>
              <a:rPr lang="fr-FR" sz="2000" b="1" dirty="0" err="1"/>
              <a:t>fiainana</a:t>
            </a:r>
            <a:r>
              <a:rPr lang="fr-FR" sz="2000" b="1" dirty="0"/>
              <a:t> </a:t>
            </a:r>
            <a:r>
              <a:rPr lang="fr-FR" sz="2000" b="1" dirty="0" err="1"/>
              <a:t>eto</a:t>
            </a:r>
            <a:r>
              <a:rPr lang="fr-FR" sz="2000" b="1" dirty="0"/>
              <a:t> </a:t>
            </a:r>
            <a:r>
              <a:rPr lang="fr-FR" sz="2000" b="1" dirty="0" err="1"/>
              <a:t>fotsiny</a:t>
            </a:r>
            <a:r>
              <a:rPr lang="fr-FR" sz="2000" b="1" dirty="0"/>
              <a:t> </a:t>
            </a:r>
            <a:r>
              <a:rPr lang="fr-FR" sz="2000" b="1" dirty="0" err="1"/>
              <a:t>ity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. </a:t>
            </a:r>
            <a:r>
              <a:rPr lang="fr-FR" sz="2000" b="1" dirty="0" err="1"/>
              <a:t>Manantena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fa </a:t>
            </a:r>
            <a:r>
              <a:rPr lang="fr-FR" sz="2000" b="1" dirty="0" err="1"/>
              <a:t>hahatratra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fitsanganan’ny</a:t>
            </a:r>
            <a:r>
              <a:rPr lang="fr-FR" sz="2000" b="1" dirty="0"/>
              <a:t> </a:t>
            </a:r>
            <a:r>
              <a:rPr lang="fr-FR" sz="2000" b="1" dirty="0" err="1"/>
              <a:t>maty</a:t>
            </a:r>
            <a:r>
              <a:rPr lang="fr-FR" sz="2000" b="1" dirty="0"/>
              <a:t> (Fil</a:t>
            </a:r>
            <a:r>
              <a:rPr lang="en" sz="2000" b="1" dirty="0"/>
              <a:t>. 3:11).</a:t>
            </a:r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34E87AC-80A3-0DBC-C6CF-0D8D91489D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7075" y="3268646"/>
            <a:ext cx="5582700" cy="3495006"/>
          </a:xfrm>
          <a:prstGeom prst="rect">
            <a:avLst/>
          </a:prstGeom>
          <a:ln w="38100" cap="sq">
            <a:solidFill>
              <a:srgbClr val="954EC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hombre en al aire con una tabla de skateboard&#10;&#10;El contenido generado por IA puede ser incorrecto.">
            <a:extLst>
              <a:ext uri="{FF2B5EF4-FFF2-40B4-BE49-F238E27FC236}">
                <a16:creationId xmlns:a16="http://schemas.microsoft.com/office/drawing/2014/main" id="{0D0122DA-738E-DEF9-96EC-37EAAA296F2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30" y="1487342"/>
            <a:ext cx="2588877" cy="19416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Imagen que contiene cuchillo&#10;&#10;El contenido generado por IA puede ser incorrecto.">
            <a:extLst>
              <a:ext uri="{FF2B5EF4-FFF2-40B4-BE49-F238E27FC236}">
                <a16:creationId xmlns:a16="http://schemas.microsoft.com/office/drawing/2014/main" id="{622B7F32-B270-8B06-64D7-E3C30A8A3BF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3885">
            <a:off x="2883645" y="1942378"/>
            <a:ext cx="1174006" cy="44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Dibujo de ave de color blanco&#10;&#10;El contenido generado por IA puede ser incorrecto.">
            <a:extLst>
              <a:ext uri="{FF2B5EF4-FFF2-40B4-BE49-F238E27FC236}">
                <a16:creationId xmlns:a16="http://schemas.microsoft.com/office/drawing/2014/main" id="{B5A1D719-DAAD-F4B0-2610-3ED036291C7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824" y="2382205"/>
            <a:ext cx="1203136" cy="920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persona con los brazos extendidos&#10;&#10;El contenido generado por IA puede ser incorrecto.">
            <a:extLst>
              <a:ext uri="{FF2B5EF4-FFF2-40B4-BE49-F238E27FC236}">
                <a16:creationId xmlns:a16="http://schemas.microsoft.com/office/drawing/2014/main" id="{BB0820E5-3621-3E06-9508-A20217A18A9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087" y="1530224"/>
            <a:ext cx="1163830" cy="987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Hombre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95C0BC9F-86F5-EDF4-843A-C9EC85F298F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206">
            <a:off x="11176745" y="1720856"/>
            <a:ext cx="931153" cy="1414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253162B-F45C-8F14-5955-3E55C3EDB91B}"/>
              </a:ext>
            </a:extLst>
          </p:cNvPr>
          <p:cNvSpPr txBox="1"/>
          <p:nvPr/>
        </p:nvSpPr>
        <p:spPr>
          <a:xfrm>
            <a:off x="157930" y="5186036"/>
            <a:ext cx="619524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Mandra-pahatongan’izany</a:t>
            </a:r>
            <a:r>
              <a:rPr lang="fr-FR" sz="2000" b="1" dirty="0"/>
              <a:t> </a:t>
            </a:r>
            <a:r>
              <a:rPr lang="fr-FR" sz="2000" b="1" dirty="0" err="1"/>
              <a:t>fotoana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, dia </a:t>
            </a:r>
            <a:r>
              <a:rPr lang="fr-FR" sz="2000" b="1" dirty="0" err="1"/>
              <a:t>miezaka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“</a:t>
            </a:r>
            <a:r>
              <a:rPr lang="fr-FR" sz="2000" b="1" dirty="0" err="1"/>
              <a:t>hihazona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nihazonan’i</a:t>
            </a:r>
            <a:r>
              <a:rPr lang="fr-FR" sz="2000" b="1" dirty="0"/>
              <a:t> </a:t>
            </a:r>
            <a:r>
              <a:rPr lang="fr-FR" sz="2000" b="1" dirty="0" err="1"/>
              <a:t>Kristy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ahy</a:t>
            </a:r>
            <a:r>
              <a:rPr lang="fr-FR" sz="2000" b="1" dirty="0"/>
              <a:t>”.  (Fil</a:t>
            </a:r>
            <a:r>
              <a:rPr lang="en" sz="2000" b="1" dirty="0"/>
              <a:t>. 3:12). </a:t>
            </a:r>
            <a:r>
              <a:rPr lang="fr-FR" sz="2000" b="1" dirty="0" err="1"/>
              <a:t>Mihazona</a:t>
            </a:r>
            <a:r>
              <a:rPr lang="fr-FR" sz="2000" b="1" dirty="0"/>
              <a:t> </a:t>
            </a:r>
            <a:r>
              <a:rPr lang="fr-FR" sz="2000" b="1" dirty="0" err="1"/>
              <a:t>ahy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hanome</a:t>
            </a:r>
            <a:r>
              <a:rPr lang="fr-FR" sz="2000" b="1" dirty="0"/>
              <a:t> </a:t>
            </a:r>
            <a:r>
              <a:rPr lang="fr-FR" sz="2000" b="1" dirty="0" err="1"/>
              <a:t>ahy</a:t>
            </a:r>
            <a:r>
              <a:rPr lang="fr-FR" sz="2000" b="1" dirty="0"/>
              <a:t> </a:t>
            </a:r>
            <a:r>
              <a:rPr lang="fr-FR" sz="2000" b="1" dirty="0" err="1"/>
              <a:t>tanàna</a:t>
            </a:r>
            <a:r>
              <a:rPr lang="fr-FR" sz="2000" b="1" dirty="0"/>
              <a:t>; loka; </a:t>
            </a:r>
            <a:r>
              <a:rPr lang="fr-FR" sz="2000" b="1" dirty="0" err="1"/>
              <a:t>fiainana</a:t>
            </a:r>
            <a:r>
              <a:rPr lang="fr-FR" sz="2000" b="1" dirty="0"/>
              <a:t> </a:t>
            </a:r>
            <a:r>
              <a:rPr lang="fr-FR" sz="2000" b="1" dirty="0" err="1"/>
              <a:t>mandrakizay</a:t>
            </a:r>
            <a:r>
              <a:rPr lang="fr-FR" sz="2000" b="1" dirty="0"/>
              <a:t> </a:t>
            </a:r>
            <a:r>
              <a:rPr lang="fr-FR" sz="2000" b="1" dirty="0" err="1"/>
              <a:t>miaraka</a:t>
            </a:r>
            <a:r>
              <a:rPr lang="fr-FR" sz="2000" b="1" dirty="0"/>
              <a:t> </a:t>
            </a:r>
            <a:r>
              <a:rPr lang="fr-FR" sz="2000" b="1" dirty="0" err="1"/>
              <a:t>Aminy</a:t>
            </a:r>
            <a:r>
              <a:rPr lang="fr-FR" sz="2000" b="1" dirty="0"/>
              <a:t> (</a:t>
            </a:r>
            <a:r>
              <a:rPr lang="fr-FR" sz="2000" b="1" dirty="0" err="1"/>
              <a:t>Heb</a:t>
            </a:r>
            <a:r>
              <a:rPr lang="fr-FR" sz="2000" b="1" dirty="0"/>
              <a:t>. 11:10; Fil. 3:14; 1 Tes</a:t>
            </a:r>
            <a:r>
              <a:rPr lang="en" sz="2000" b="1" dirty="0"/>
              <a:t>. 4:17).</a:t>
            </a:r>
          </a:p>
        </p:txBody>
      </p:sp>
    </p:spTree>
    <p:extLst>
      <p:ext uri="{BB962C8B-B14F-4D97-AF65-F5344CB8AC3E}">
        <p14:creationId xmlns:p14="http://schemas.microsoft.com/office/powerpoint/2010/main" val="195111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3" grpId="0" uiExpand="1">
        <p:bldSub>
          <a:bldDgm bld="one"/>
        </p:bldSub>
      </p:bldGraphic>
      <p:bldP spid="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FD776B4-74FA-36A0-09E7-AA55E7EAAC5F}"/>
              </a:ext>
            </a:extLst>
          </p:cNvPr>
          <p:cNvSpPr txBox="1"/>
          <p:nvPr/>
        </p:nvSpPr>
        <p:spPr>
          <a:xfrm>
            <a:off x="2783159" y="1307190"/>
            <a:ext cx="8909101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Ny </a:t>
            </a:r>
            <a:r>
              <a:rPr lang="en-US" sz="2400" b="1" dirty="0" err="1">
                <a:latin typeface="Constantia" panose="02030602050306030303" pitchFamily="18" charset="0"/>
              </a:rPr>
              <a:t>tanjona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lehibe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izay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nanery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an’i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Paoly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handroso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zava-tsarotra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fahasahiranana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tokony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hitarika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mpiasa</a:t>
            </a:r>
            <a:r>
              <a:rPr lang="en-US" sz="2400" b="1" dirty="0">
                <a:latin typeface="Constantia" panose="02030602050306030303" pitchFamily="18" charset="0"/>
              </a:rPr>
              <a:t> Kristiana </a:t>
            </a:r>
            <a:r>
              <a:rPr lang="en-US" sz="2400" b="1" dirty="0" err="1">
                <a:latin typeface="Constantia" panose="02030602050306030303" pitchFamily="18" charset="0"/>
              </a:rPr>
              <a:t>tsirairay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hanolo-tena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tanteraka</a:t>
            </a:r>
            <a:r>
              <a:rPr lang="en-US" sz="2400" b="1" dirty="0">
                <a:latin typeface="Constantia" panose="02030602050306030303" pitchFamily="18" charset="0"/>
              </a:rPr>
              <a:t> ho </a:t>
            </a:r>
            <a:r>
              <a:rPr lang="en-US" sz="2400" b="1" dirty="0" err="1">
                <a:latin typeface="Constantia" panose="02030602050306030303" pitchFamily="18" charset="0"/>
              </a:rPr>
              <a:t>amin’ny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fanompoana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an’Andriamanitra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Hisarika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sainy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hiala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Mpamonjy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fanintonan’izao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tontolo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izao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saingy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maintsy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mandroso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mankamin’ny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tanjona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maneho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amin’izao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tontolo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izao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amin’ny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anjely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ary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olona</a:t>
            </a:r>
            <a:r>
              <a:rPr lang="en-US" sz="2400" b="1" dirty="0">
                <a:latin typeface="Constantia" panose="02030602050306030303" pitchFamily="18" charset="0"/>
              </a:rPr>
              <a:t> fa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fanantenana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hahita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tavan’Andriamanitra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mendrika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ezaka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fahafoizan-tena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rehetra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takian’ny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fanatrarana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izany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fanantenana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izany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Ny </a:t>
            </a:r>
            <a:r>
              <a:rPr lang="en-US" sz="2400" b="1" dirty="0" err="1">
                <a:latin typeface="Constantia" panose="02030602050306030303" pitchFamily="18" charset="0"/>
              </a:rPr>
              <a:t>mpianatr’i</a:t>
            </a:r>
            <a:r>
              <a:rPr lang="en-US" sz="2400" b="1" dirty="0">
                <a:latin typeface="Constantia" panose="02030602050306030303" pitchFamily="18" charset="0"/>
              </a:rPr>
              <a:t> Kristy </a:t>
            </a:r>
            <a:r>
              <a:rPr lang="en-US" sz="2400" b="1" dirty="0" err="1">
                <a:latin typeface="Constantia" panose="02030602050306030303" pitchFamily="18" charset="0"/>
              </a:rPr>
              <a:t>ambany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indrindra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mety</a:t>
            </a:r>
            <a:r>
              <a:rPr lang="en-US" sz="2400" b="1" dirty="0">
                <a:latin typeface="Constantia" panose="02030602050306030303" pitchFamily="18" charset="0"/>
              </a:rPr>
              <a:t> ho tonga </a:t>
            </a:r>
            <a:r>
              <a:rPr lang="en-US" sz="2400" b="1" dirty="0" err="1">
                <a:latin typeface="Constantia" panose="02030602050306030303" pitchFamily="18" charset="0"/>
              </a:rPr>
              <a:t>mponin’ny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lanitra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mpandova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an’Andriamanitra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amin’ny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lova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tsy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mety</a:t>
            </a:r>
            <a:r>
              <a:rPr lang="en-US" sz="2400" b="1" dirty="0">
                <a:latin typeface="Constantia" panose="02030602050306030303" pitchFamily="18" charset="0"/>
              </a:rPr>
              <a:t> lo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12CB84-6651-5C74-B7DE-A9EFD71AEDC5}"/>
              </a:ext>
            </a:extLst>
          </p:cNvPr>
          <p:cNvSpPr txBox="1"/>
          <p:nvPr/>
        </p:nvSpPr>
        <p:spPr>
          <a:xfrm>
            <a:off x="7963285" y="6382214"/>
            <a:ext cx="3943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(Conflict and Courage, </a:t>
            </a:r>
            <a:r>
              <a:rPr lang="fr-FR" sz="1600" b="1" dirty="0"/>
              <a:t>13 </a:t>
            </a:r>
            <a:r>
              <a:rPr lang="fr-FR" sz="1600" b="1" dirty="0" err="1"/>
              <a:t>Desambra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58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55000-96B4-EDCD-86FB-533E63452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BB2CD-6033-417F-AC1C-19D1816B6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426" y="699899"/>
            <a:ext cx="12201426" cy="54333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264199-3E50-4B88-85D8-BB63D0AC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426" y="804684"/>
            <a:ext cx="2770222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Imagen 4" descr="Imagen que contiene exterior, vaca, pasto, parado&#10;&#10;El contenido generado por IA puede ser incorrecto.">
            <a:extLst>
              <a:ext uri="{FF2B5EF4-FFF2-40B4-BE49-F238E27FC236}">
                <a16:creationId xmlns:a16="http://schemas.microsoft.com/office/drawing/2014/main" id="{E546FEC2-1C9B-793E-910F-4E95194243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0" y="1243372"/>
            <a:ext cx="2449601" cy="489920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B9C3EB9-F9BE-462B-A1DE-DE39CE031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67800" y="5585012"/>
            <a:ext cx="3122675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Imagen 2" descr="Imagen que contiene estrella, tabla, animal, hombre&#10;&#10;El contenido generado por IA puede ser incorrecto.">
            <a:extLst>
              <a:ext uri="{FF2B5EF4-FFF2-40B4-BE49-F238E27FC236}">
                <a16:creationId xmlns:a16="http://schemas.microsoft.com/office/drawing/2014/main" id="{5F828409-C1D5-F7C4-9F3A-B13D9205F0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39" y="706068"/>
            <a:ext cx="2770207" cy="48999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A775F321-4736-8FDD-10B2-B02E3AC05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94105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070465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9">
            <a:extLst>
              <a:ext uri="{FF2B5EF4-FFF2-40B4-BE49-F238E27FC236}">
                <a16:creationId xmlns:a16="http://schemas.microsoft.com/office/drawing/2014/main" id="{C2644195-C211-DFE7-02D5-46CBEFDF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755390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FBB46E0E-7A90-2490-A28A-DECEF7136C53}"/>
              </a:ext>
            </a:extLst>
          </p:cNvPr>
          <p:cNvSpPr txBox="1"/>
          <p:nvPr/>
        </p:nvSpPr>
        <p:spPr>
          <a:xfrm>
            <a:off x="2910784" y="859261"/>
            <a:ext cx="6004287" cy="512448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3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3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eny</a:t>
            </a:r>
            <a:r>
              <a:rPr kumimoji="0" lang="en-US" sz="33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3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mba</a:t>
            </a:r>
            <a:r>
              <a:rPr kumimoji="0" lang="en-US" sz="33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ho </a:t>
            </a:r>
            <a:r>
              <a:rPr kumimoji="0" lang="en-US" sz="33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fantatro</a:t>
            </a:r>
            <a:r>
              <a:rPr kumimoji="0" lang="en-US" sz="33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Izy</a:t>
            </a:r>
            <a:r>
              <a:rPr kumimoji="0" lang="en-US" sz="33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sy</a:t>
            </a:r>
            <a:r>
              <a:rPr kumimoji="0" lang="en-US" sz="33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33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herin'ny</a:t>
            </a:r>
            <a:r>
              <a:rPr kumimoji="0" lang="en-US" sz="33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fitsanganany</a:t>
            </a:r>
            <a:r>
              <a:rPr kumimoji="0" lang="en-US" sz="33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tamin'ny</a:t>
            </a:r>
            <a:r>
              <a:rPr kumimoji="0" lang="en-US" sz="33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maty </a:t>
            </a:r>
            <a:r>
              <a:rPr kumimoji="0" lang="en-US" sz="33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ary</a:t>
            </a:r>
            <a:r>
              <a:rPr kumimoji="0" lang="en-US" sz="33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33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fiombonana</a:t>
            </a:r>
            <a:r>
              <a:rPr kumimoji="0" lang="en-US" sz="33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amin'ny</a:t>
            </a:r>
            <a:r>
              <a:rPr kumimoji="0" lang="en-US" sz="33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fijaliany</a:t>
            </a:r>
            <a:r>
              <a:rPr kumimoji="0" lang="en-US" sz="33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 </a:t>
            </a:r>
            <a:r>
              <a:rPr kumimoji="0" lang="en-US" sz="33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hampitovina</a:t>
            </a:r>
            <a:r>
              <a:rPr kumimoji="0" lang="en-US" sz="33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amin'ny</a:t>
            </a:r>
            <a:r>
              <a:rPr kumimoji="0" lang="en-US" sz="33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endriky</a:t>
            </a:r>
            <a:r>
              <a:rPr kumimoji="0" lang="en-US" sz="33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33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fahafatesany</a:t>
            </a:r>
            <a:r>
              <a:rPr kumimoji="0" lang="en-US" sz="33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3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raha</a:t>
            </a:r>
            <a:r>
              <a:rPr kumimoji="0" lang="en-US" sz="33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mba</a:t>
            </a:r>
            <a:r>
              <a:rPr kumimoji="0" lang="en-US" sz="33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misy</a:t>
            </a:r>
            <a:r>
              <a:rPr kumimoji="0" lang="en-US" sz="33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hahatratrarako</a:t>
            </a:r>
            <a:r>
              <a:rPr kumimoji="0" lang="en-US" sz="33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33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fitsanganana</a:t>
            </a:r>
            <a:r>
              <a:rPr kumimoji="0" lang="en-US" sz="33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amin'ny</a:t>
            </a:r>
            <a:r>
              <a:rPr kumimoji="0" lang="en-US" sz="33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maty</a:t>
            </a:r>
            <a:r>
              <a:rPr kumimoji="0" lang="es-ES" sz="33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Filipiana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3:10, 11</a:t>
            </a:r>
          </a:p>
        </p:txBody>
      </p:sp>
    </p:spTree>
    <p:extLst>
      <p:ext uri="{BB962C8B-B14F-4D97-AF65-F5344CB8AC3E}">
        <p14:creationId xmlns:p14="http://schemas.microsoft.com/office/powerpoint/2010/main" val="20569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1E8885-F3DD-97B0-8F14-117AB94918D2}"/>
              </a:ext>
            </a:extLst>
          </p:cNvPr>
          <p:cNvSpPr txBox="1"/>
          <p:nvPr/>
        </p:nvSpPr>
        <p:spPr>
          <a:xfrm>
            <a:off x="500986" y="3894039"/>
            <a:ext cx="622935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rgbClr val="2B436F"/>
                </a:solidFill>
              </a:rPr>
              <a:t>Torohevitra</a:t>
            </a:r>
            <a:r>
              <a:rPr lang="fr-FR" sz="2000" b="1" dirty="0">
                <a:solidFill>
                  <a:srgbClr val="2B436F"/>
                </a:solidFill>
              </a:rPr>
              <a:t> </a:t>
            </a:r>
            <a:r>
              <a:rPr lang="fr-FR" sz="2000" b="1" dirty="0" err="1">
                <a:solidFill>
                  <a:srgbClr val="2B436F"/>
                </a:solidFill>
              </a:rPr>
              <a:t>mba</a:t>
            </a:r>
            <a:r>
              <a:rPr lang="fr-FR" sz="2000" b="1" dirty="0">
                <a:solidFill>
                  <a:srgbClr val="2B436F"/>
                </a:solidFill>
              </a:rPr>
              <a:t> </a:t>
            </a:r>
            <a:r>
              <a:rPr lang="fr-FR" sz="2000" b="1" dirty="0" err="1">
                <a:solidFill>
                  <a:srgbClr val="2B436F"/>
                </a:solidFill>
              </a:rPr>
              <a:t>tsy</a:t>
            </a:r>
            <a:r>
              <a:rPr lang="fr-FR" sz="2000" b="1" dirty="0">
                <a:solidFill>
                  <a:srgbClr val="2B436F"/>
                </a:solidFill>
              </a:rPr>
              <a:t> ho </a:t>
            </a:r>
            <a:r>
              <a:rPr lang="fr-FR" sz="2000" b="1" dirty="0" err="1">
                <a:solidFill>
                  <a:srgbClr val="2B436F"/>
                </a:solidFill>
              </a:rPr>
              <a:t>very</a:t>
            </a:r>
            <a:r>
              <a:rPr lang="fr-FR" sz="2000" b="1" dirty="0">
                <a:solidFill>
                  <a:srgbClr val="2B436F"/>
                </a:solidFill>
              </a:rPr>
              <a:t> </a:t>
            </a:r>
            <a:r>
              <a:rPr lang="fr-FR" sz="2000" b="1" dirty="0" err="1">
                <a:solidFill>
                  <a:srgbClr val="2B436F"/>
                </a:solidFill>
              </a:rPr>
              <a:t>ny</a:t>
            </a:r>
            <a:r>
              <a:rPr lang="fr-FR" sz="2000" b="1" dirty="0">
                <a:solidFill>
                  <a:srgbClr val="2B436F"/>
                </a:solidFill>
              </a:rPr>
              <a:t> </a:t>
            </a:r>
            <a:r>
              <a:rPr lang="fr-FR" sz="2000" b="1" dirty="0" err="1">
                <a:solidFill>
                  <a:srgbClr val="2B436F"/>
                </a:solidFill>
              </a:rPr>
              <a:t>famonjena</a:t>
            </a:r>
            <a:r>
              <a:rPr lang="fr-FR" sz="2000" b="1" dirty="0">
                <a:solidFill>
                  <a:srgbClr val="2B436F"/>
                </a:solidFill>
              </a:rPr>
              <a:t> </a:t>
            </a:r>
            <a:r>
              <a:rPr lang="fr-FR" sz="2000" b="1" dirty="0" err="1">
                <a:solidFill>
                  <a:srgbClr val="2B436F"/>
                </a:solidFill>
              </a:rPr>
              <a:t>anao</a:t>
            </a:r>
            <a:r>
              <a:rPr lang="en" sz="2000" b="1" dirty="0">
                <a:solidFill>
                  <a:srgbClr val="2B436F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Izay</a:t>
            </a:r>
            <a:r>
              <a:rPr lang="fr-FR" sz="2000" b="1" dirty="0"/>
              <a:t> ho </a:t>
            </a:r>
            <a:r>
              <a:rPr lang="fr-FR" sz="2000" b="1" dirty="0" err="1"/>
              <a:t>tandremana</a:t>
            </a:r>
            <a:r>
              <a:rPr lang="fr-FR" sz="2000" b="1" dirty="0"/>
              <a:t> </a:t>
            </a:r>
            <a:r>
              <a:rPr lang="en" sz="2000" b="1" dirty="0"/>
              <a:t>(</a:t>
            </a:r>
            <a:r>
              <a:rPr lang="fr-FR" sz="2000" b="1" dirty="0" err="1"/>
              <a:t>Filipiana</a:t>
            </a:r>
            <a:r>
              <a:rPr lang="en" sz="2000" b="1" dirty="0"/>
              <a:t> 3:1-3)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avela</a:t>
            </a:r>
            <a:r>
              <a:rPr lang="fr-FR" sz="2000" b="1" dirty="0"/>
              <a:t> </a:t>
            </a:r>
            <a:r>
              <a:rPr lang="fr-FR" sz="2000" b="1" dirty="0" err="1"/>
              <a:t>any</a:t>
            </a:r>
            <a:r>
              <a:rPr lang="fr-FR" sz="2000" b="1" dirty="0"/>
              <a:t> </a:t>
            </a:r>
            <a:r>
              <a:rPr lang="fr-FR" sz="2000" b="1" dirty="0" err="1"/>
              <a:t>aoriana</a:t>
            </a:r>
            <a:r>
              <a:rPr lang="fr-FR" sz="2000" b="1" dirty="0"/>
              <a:t> </a:t>
            </a:r>
            <a:r>
              <a:rPr lang="en" sz="2000" b="1" dirty="0"/>
              <a:t>(</a:t>
            </a:r>
            <a:r>
              <a:rPr lang="fr-FR" sz="2000" b="1" dirty="0" err="1"/>
              <a:t>Filipiana</a:t>
            </a:r>
            <a:r>
              <a:rPr lang="en" sz="2000" b="1" dirty="0"/>
              <a:t> 3:4-6)</a:t>
            </a:r>
          </a:p>
          <a:p>
            <a:pPr lvl="1"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tena</a:t>
            </a:r>
            <a:r>
              <a:rPr lang="fr-FR" sz="2000" b="1" dirty="0"/>
              <a:t> </a:t>
            </a:r>
            <a:r>
              <a:rPr lang="fr-FR" sz="2000" b="1" dirty="0" err="1"/>
              <a:t>manan-danja</a:t>
            </a:r>
            <a:r>
              <a:rPr lang="fr-FR" sz="2000" b="1" dirty="0"/>
              <a:t> </a:t>
            </a:r>
            <a:r>
              <a:rPr lang="en" sz="2000" b="1" dirty="0"/>
              <a:t>(</a:t>
            </a:r>
            <a:r>
              <a:rPr lang="fr-FR" sz="2000" b="1" dirty="0" err="1"/>
              <a:t>Filipiana</a:t>
            </a:r>
            <a:r>
              <a:rPr lang="en" sz="2000" b="1" dirty="0"/>
              <a:t> 3:7-8)</a:t>
            </a:r>
          </a:p>
          <a:p>
            <a:pPr>
              <a:spcBef>
                <a:spcPts val="1800"/>
              </a:spcBef>
            </a:pPr>
            <a:r>
              <a:rPr lang="pt-BR" sz="2000" b="1" dirty="0">
                <a:solidFill>
                  <a:srgbClr val="28724D"/>
                </a:solidFill>
              </a:rPr>
              <a:t>Torohevitra mba hitoerana ao amin'ny famonjena</a:t>
            </a:r>
            <a:r>
              <a:rPr lang="en" sz="2000" b="1" dirty="0">
                <a:solidFill>
                  <a:srgbClr val="28724D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finoan’i</a:t>
            </a:r>
            <a:r>
              <a:rPr lang="fr-FR" sz="2000" b="1" dirty="0"/>
              <a:t> </a:t>
            </a:r>
            <a:r>
              <a:rPr lang="fr-FR" sz="2000" b="1" dirty="0" err="1"/>
              <a:t>Kristy</a:t>
            </a:r>
            <a:r>
              <a:rPr lang="fr-FR" sz="2000" b="1" dirty="0"/>
              <a:t> </a:t>
            </a:r>
            <a:r>
              <a:rPr lang="en" sz="2000" b="1" dirty="0"/>
              <a:t>(</a:t>
            </a:r>
            <a:r>
              <a:rPr lang="fr-FR" sz="2000" b="1" dirty="0" err="1"/>
              <a:t>Filipiana</a:t>
            </a:r>
            <a:r>
              <a:rPr lang="en" sz="2000" b="1" dirty="0"/>
              <a:t> 3:9)</a:t>
            </a:r>
          </a:p>
          <a:p>
            <a:pPr lvl="1"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fahalalana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Kristy</a:t>
            </a:r>
            <a:r>
              <a:rPr lang="fr-FR" sz="2000" b="1" dirty="0"/>
              <a:t> </a:t>
            </a:r>
            <a:r>
              <a:rPr lang="en" sz="2000" b="1" dirty="0"/>
              <a:t>(</a:t>
            </a:r>
            <a:r>
              <a:rPr lang="fr-FR" sz="2000" b="1" dirty="0" err="1"/>
              <a:t>Filipiana</a:t>
            </a:r>
            <a:r>
              <a:rPr lang="en" sz="2000" b="1" dirty="0"/>
              <a:t> 3:10-16)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BA0E96-39AF-EB61-7139-173E8E852A30}"/>
              </a:ext>
            </a:extLst>
          </p:cNvPr>
          <p:cNvSpPr txBox="1"/>
          <p:nvPr/>
        </p:nvSpPr>
        <p:spPr>
          <a:xfrm>
            <a:off x="2056192" y="0"/>
            <a:ext cx="50609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Mahafantatra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lalana</a:t>
            </a:r>
            <a:r>
              <a:rPr lang="fr-FR" sz="2000" b="1" dirty="0"/>
              <a:t> </a:t>
            </a:r>
            <a:r>
              <a:rPr lang="fr-FR" sz="2000" b="1" dirty="0" err="1"/>
              <a:t>mankany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famonjena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Filipiana</a:t>
            </a:r>
            <a:r>
              <a:rPr lang="fr-FR" sz="2000" b="1" dirty="0"/>
              <a:t>, </a:t>
            </a:r>
            <a:r>
              <a:rPr lang="fr-FR" sz="2000" b="1" dirty="0" err="1"/>
              <a:t>araka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nolazain’i</a:t>
            </a:r>
            <a:r>
              <a:rPr lang="fr-FR" sz="2000" b="1" dirty="0"/>
              <a:t> </a:t>
            </a:r>
            <a:r>
              <a:rPr lang="fr-FR" sz="2000" b="1" dirty="0" err="1"/>
              <a:t>Paoly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i </a:t>
            </a:r>
            <a:r>
              <a:rPr lang="fr-FR" sz="2000" b="1" dirty="0" err="1"/>
              <a:t>Silasy</a:t>
            </a:r>
            <a:r>
              <a:rPr lang="fr-FR" sz="2000" b="1" dirty="0"/>
              <a:t> </a:t>
            </a:r>
            <a:r>
              <a:rPr lang="fr-FR" sz="2000" b="1" dirty="0" err="1"/>
              <a:t>mazava</a:t>
            </a:r>
            <a:r>
              <a:rPr lang="fr-FR" sz="2000" b="1" dirty="0"/>
              <a:t> </a:t>
            </a:r>
            <a:r>
              <a:rPr lang="fr-FR" sz="2000" b="1" dirty="0" err="1"/>
              <a:t>tsara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iray</a:t>
            </a:r>
            <a:r>
              <a:rPr lang="fr-FR" sz="2000" b="1" dirty="0"/>
              <a:t> </a:t>
            </a:r>
            <a:r>
              <a:rPr lang="fr-FR" sz="2000" b="1" dirty="0" err="1"/>
              <a:t>tamin’ireo</a:t>
            </a:r>
            <a:r>
              <a:rPr lang="fr-FR" sz="2000" b="1" dirty="0"/>
              <a:t> </a:t>
            </a:r>
            <a:r>
              <a:rPr lang="fr-FR" sz="2000" b="1" dirty="0" err="1"/>
              <a:t>olona</a:t>
            </a:r>
            <a:r>
              <a:rPr lang="fr-FR" sz="2000" b="1" dirty="0"/>
              <a:t> </a:t>
            </a:r>
            <a:r>
              <a:rPr lang="fr-FR" sz="2000" b="1" dirty="0" err="1"/>
              <a:t>voalohany</a:t>
            </a:r>
            <a:r>
              <a:rPr lang="fr-FR" sz="2000" b="1" dirty="0"/>
              <a:t> </a:t>
            </a:r>
            <a:r>
              <a:rPr lang="fr-FR" sz="2000" b="1" dirty="0" err="1"/>
              <a:t>niova</a:t>
            </a:r>
            <a:r>
              <a:rPr lang="fr-FR" sz="2000" b="1" dirty="0"/>
              <a:t> </a:t>
            </a:r>
            <a:r>
              <a:rPr lang="fr-FR" sz="2000" b="1" dirty="0" err="1"/>
              <a:t>fo</a:t>
            </a:r>
            <a:r>
              <a:rPr lang="fr-FR" sz="2000" b="1" dirty="0"/>
              <a:t> tao </a:t>
            </a:r>
            <a:r>
              <a:rPr lang="fr-FR" sz="2000" b="1" dirty="0" err="1"/>
              <a:t>amin’io</a:t>
            </a:r>
            <a:r>
              <a:rPr lang="fr-FR" sz="2000" b="1" dirty="0"/>
              <a:t> </a:t>
            </a:r>
            <a:r>
              <a:rPr lang="fr-FR" sz="2000" b="1" dirty="0" err="1"/>
              <a:t>tanàna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: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mpiandry</a:t>
            </a:r>
            <a:r>
              <a:rPr lang="fr-FR" sz="2000" b="1" dirty="0"/>
              <a:t> </a:t>
            </a:r>
            <a:r>
              <a:rPr lang="fr-FR" sz="2000" b="1" dirty="0" err="1"/>
              <a:t>tranomaizina</a:t>
            </a:r>
            <a:r>
              <a:rPr lang="fr-FR" sz="2000" b="1" dirty="0"/>
              <a:t> (Asa </a:t>
            </a:r>
            <a:r>
              <a:rPr lang="en" sz="2000" b="1" dirty="0"/>
              <a:t>16:30-31).</a:t>
            </a:r>
          </a:p>
        </p:txBody>
      </p:sp>
      <p:pic>
        <p:nvPicPr>
          <p:cNvPr id="7" name="Imagen 6" descr="Imagen que contiene interior, cama, hombre, viendo&#10;&#10;El contenido generado por IA puede ser incorrecto.">
            <a:extLst>
              <a:ext uri="{FF2B5EF4-FFF2-40B4-BE49-F238E27FC236}">
                <a16:creationId xmlns:a16="http://schemas.microsoft.com/office/drawing/2014/main" id="{5831D8C8-BFB0-8413-0615-4CEC857E39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5159" y="162019"/>
            <a:ext cx="1944692" cy="334392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450A388E-3D9C-401E-180C-2F0818E779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526" y="271886"/>
            <a:ext cx="4688315" cy="6314228"/>
          </a:xfrm>
          <a:prstGeom prst="rect">
            <a:avLst/>
          </a:prstGeom>
          <a:ln w="88900" cap="sq" cmpd="thickThin">
            <a:solidFill>
              <a:srgbClr val="823A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66272196-8CA4-57C9-EF69-85AAE00EF5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147559" y="5476682"/>
            <a:ext cx="338304" cy="362291"/>
          </a:xfrm>
          <a:prstGeom prst="rect">
            <a:avLst/>
          </a:prstGeom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C36D0E2D-D29B-DEBF-2CFF-979A3B80B9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147560" y="3766445"/>
            <a:ext cx="338304" cy="362291"/>
          </a:xfrm>
          <a:prstGeom prst="rect">
            <a:avLst/>
          </a:prstGeom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23B584BB-4205-43CC-CFDE-45AE9B520D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69" y="5934555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A665205E-2DB5-27EF-9665-B2FB9130AB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69" y="6322652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Forma&#10;&#10;El contenido generado por IA puede ser incorrecto.">
            <a:extLst>
              <a:ext uri="{FF2B5EF4-FFF2-40B4-BE49-F238E27FC236}">
                <a16:creationId xmlns:a16="http://schemas.microsoft.com/office/drawing/2014/main" id="{F9272335-0490-4255-11D7-E59F2D0705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69" y="4644980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&#10;&#10;El contenido generado por IA puede ser incorrecto.">
            <a:extLst>
              <a:ext uri="{FF2B5EF4-FFF2-40B4-BE49-F238E27FC236}">
                <a16:creationId xmlns:a16="http://schemas.microsoft.com/office/drawing/2014/main" id="{E62DDCC7-969C-12B3-D5CD-6310DCA5AAE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92" y="5001641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Forma&#10;&#10;El contenido generado por IA puede ser incorrecto.">
            <a:extLst>
              <a:ext uri="{FF2B5EF4-FFF2-40B4-BE49-F238E27FC236}">
                <a16:creationId xmlns:a16="http://schemas.microsoft.com/office/drawing/2014/main" id="{47841736-3F26-C500-8BF4-CAB50CFC163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69" y="4293989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7F50B7B-6DFF-2768-8E4F-7E254042206F}"/>
              </a:ext>
            </a:extLst>
          </p:cNvPr>
          <p:cNvSpPr txBox="1"/>
          <p:nvPr/>
        </p:nvSpPr>
        <p:spPr>
          <a:xfrm>
            <a:off x="2074273" y="2732268"/>
            <a:ext cx="50735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antony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, dia </a:t>
            </a:r>
            <a:r>
              <a:rPr lang="fr-FR" sz="2000" b="1" dirty="0" err="1"/>
              <a:t>mampahatsiahy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i </a:t>
            </a:r>
            <a:r>
              <a:rPr lang="fr-FR" sz="2000" b="1" dirty="0" err="1"/>
              <a:t>Paoly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amin'ireo</a:t>
            </a:r>
            <a:r>
              <a:rPr lang="fr-FR" sz="2000" b="1" dirty="0"/>
              <a:t> </a:t>
            </a:r>
            <a:r>
              <a:rPr lang="fr-FR" sz="2000" b="1" dirty="0" err="1"/>
              <a:t>andry</a:t>
            </a:r>
            <a:r>
              <a:rPr lang="fr-FR" sz="2000" b="1" dirty="0"/>
              <a:t> </a:t>
            </a:r>
            <a:r>
              <a:rPr lang="fr-FR" sz="2000" b="1" dirty="0" err="1"/>
              <a:t>fototry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famonjena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alalan’ny</a:t>
            </a:r>
            <a:r>
              <a:rPr lang="fr-FR" sz="2000" b="1" dirty="0"/>
              <a:t> </a:t>
            </a:r>
            <a:r>
              <a:rPr lang="fr-FR" sz="2000" b="1" dirty="0" err="1"/>
              <a:t>finoana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AF245A-4198-0C53-7E2F-6D12F7BB4AB5}"/>
              </a:ext>
            </a:extLst>
          </p:cNvPr>
          <p:cNvSpPr txBox="1"/>
          <p:nvPr/>
        </p:nvSpPr>
        <p:spPr>
          <a:xfrm>
            <a:off x="2049850" y="1786631"/>
            <a:ext cx="53129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Ankehitriny</a:t>
            </a:r>
            <a:r>
              <a:rPr lang="fr-FR" sz="2000" b="1" dirty="0"/>
              <a:t> </a:t>
            </a: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tafaorina</a:t>
            </a:r>
            <a:r>
              <a:rPr lang="fr-FR" sz="2000" b="1" dirty="0"/>
              <a:t> </a:t>
            </a:r>
            <a:r>
              <a:rPr lang="fr-FR" sz="2000" b="1" dirty="0" err="1"/>
              <a:t>tsara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fiangonana</a:t>
            </a:r>
            <a:r>
              <a:rPr lang="fr-FR" sz="2000" b="1" dirty="0"/>
              <a:t>, dia </a:t>
            </a:r>
            <a:r>
              <a:rPr lang="fr-FR" sz="2000" b="1" dirty="0" err="1"/>
              <a:t>tandindonin-doza</a:t>
            </a:r>
            <a:r>
              <a:rPr lang="fr-FR" sz="2000" b="1" dirty="0"/>
              <a:t> ho </a:t>
            </a:r>
            <a:r>
              <a:rPr lang="fr-FR" sz="2000" b="1" dirty="0" err="1"/>
              <a:t>voavily</a:t>
            </a:r>
            <a:r>
              <a:rPr lang="fr-FR" sz="2000" b="1" dirty="0"/>
              <a:t> </a:t>
            </a:r>
            <a:r>
              <a:rPr lang="fr-FR" sz="2000" b="1" dirty="0" err="1"/>
              <a:t>hiala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lalan’ny</a:t>
            </a:r>
            <a:r>
              <a:rPr lang="fr-FR" sz="2000" b="1" dirty="0"/>
              <a:t> </a:t>
            </a:r>
            <a:r>
              <a:rPr lang="fr-FR" sz="2000" b="1" dirty="0" err="1"/>
              <a:t>famonjena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022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D6D2D32-0EDA-9968-75F6-66ED1C2095AC}"/>
              </a:ext>
            </a:extLst>
          </p:cNvPr>
          <p:cNvSpPr txBox="1"/>
          <p:nvPr/>
        </p:nvSpPr>
        <p:spPr>
          <a:xfrm>
            <a:off x="1" y="2475329"/>
            <a:ext cx="12191999" cy="2123658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fr-FR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TOROHEVITRA MBA TSY HO VERY NY FAMONJENA ANAO </a:t>
            </a:r>
            <a:endParaRPr lang="en" sz="6600" b="1" spc="3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A87F2A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24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873236-348B-6874-17D6-BB6C9822E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5A75D36-EBBB-3FB4-93B5-56CD68E0C3E5}"/>
              </a:ext>
            </a:extLst>
          </p:cNvPr>
          <p:cNvSpPr txBox="1"/>
          <p:nvPr/>
        </p:nvSpPr>
        <p:spPr>
          <a:xfrm>
            <a:off x="0" y="-3932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4800" b="1" spc="300" dirty="0">
                <a:ln/>
                <a:solidFill>
                  <a:schemeClr val="accent3"/>
                </a:solidFill>
              </a:rPr>
              <a:t>IZAY HO TANDREMANA </a:t>
            </a:r>
            <a:endParaRPr lang="en" sz="4800" b="1" spc="30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2C439C-404C-9428-7696-C5315A9223BE}"/>
              </a:ext>
            </a:extLst>
          </p:cNvPr>
          <p:cNvSpPr txBox="1"/>
          <p:nvPr/>
        </p:nvSpPr>
        <p:spPr>
          <a:xfrm>
            <a:off x="581025" y="632441"/>
            <a:ext cx="110299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Tandremo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tenanareo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amboa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tandremo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tenanareo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mpanao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ratsy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tandremo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tenanareo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voakilema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Filipiana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B16099-A84E-1AD5-8CE3-9A66F6959215}"/>
              </a:ext>
            </a:extLst>
          </p:cNvPr>
          <p:cNvSpPr txBox="1"/>
          <p:nvPr/>
        </p:nvSpPr>
        <p:spPr>
          <a:xfrm>
            <a:off x="31243" y="1247906"/>
            <a:ext cx="421498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Mialohan’ny</a:t>
            </a:r>
            <a:r>
              <a:rPr lang="fr-FR" sz="1900" b="1" dirty="0"/>
              <a:t> </a:t>
            </a:r>
            <a:r>
              <a:rPr lang="fr-FR" sz="1900" b="1" dirty="0" err="1"/>
              <a:t>niresahan’i</a:t>
            </a:r>
            <a:r>
              <a:rPr lang="fr-FR" sz="1900" b="1" dirty="0"/>
              <a:t> </a:t>
            </a:r>
            <a:r>
              <a:rPr lang="fr-FR" sz="1900" b="1" dirty="0" err="1"/>
              <a:t>Paoly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loza</a:t>
            </a:r>
            <a:r>
              <a:rPr lang="fr-FR" sz="1900" b="1" dirty="0"/>
              <a:t> </a:t>
            </a:r>
            <a:r>
              <a:rPr lang="fr-FR" sz="1900" b="1" dirty="0" err="1"/>
              <a:t>mananontanona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finoana</a:t>
            </a:r>
            <a:r>
              <a:rPr lang="fr-FR" sz="1900" b="1" dirty="0"/>
              <a:t>, dia </a:t>
            </a:r>
            <a:r>
              <a:rPr lang="fr-FR" sz="1900" b="1" dirty="0" err="1"/>
              <a:t>manome</a:t>
            </a:r>
            <a:r>
              <a:rPr lang="fr-FR" sz="1900" b="1" dirty="0"/>
              <a:t> </a:t>
            </a:r>
            <a:r>
              <a:rPr lang="fr-FR" sz="1900" b="1" dirty="0" err="1"/>
              <a:t>antsika</a:t>
            </a:r>
            <a:r>
              <a:rPr lang="fr-FR" sz="1900" b="1" dirty="0"/>
              <a:t> </a:t>
            </a:r>
            <a:r>
              <a:rPr lang="fr-FR" sz="1900" b="1" dirty="0" err="1"/>
              <a:t>torohevitra</a:t>
            </a:r>
            <a:r>
              <a:rPr lang="fr-FR" sz="1900" b="1" dirty="0"/>
              <a:t> </a:t>
            </a:r>
            <a:r>
              <a:rPr lang="fr-FR" sz="1900" b="1" dirty="0" err="1"/>
              <a:t>toy</a:t>
            </a:r>
            <a:r>
              <a:rPr lang="fr-FR" sz="1900" b="1" dirty="0"/>
              <a:t> </a:t>
            </a:r>
            <a:r>
              <a:rPr lang="fr-FR" sz="1900" b="1" dirty="0" err="1"/>
              <a:t>izao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: “</a:t>
            </a:r>
            <a:r>
              <a:rPr lang="fr-FR" sz="1900" b="1" dirty="0" err="1"/>
              <a:t>Mifalia</a:t>
            </a:r>
            <a:r>
              <a:rPr lang="fr-FR" sz="1900" b="1" dirty="0"/>
              <a:t> ao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Tompo</a:t>
            </a:r>
            <a:r>
              <a:rPr lang="fr-FR" sz="1900" b="1" dirty="0"/>
              <a:t>.” (Fil. 3:1a). </a:t>
            </a:r>
            <a:r>
              <a:rPr lang="fr-FR" sz="1900" b="1" dirty="0" err="1"/>
              <a:t>Nampiany</a:t>
            </a:r>
            <a:r>
              <a:rPr lang="fr-FR" sz="1900" b="1" dirty="0"/>
              <a:t> </a:t>
            </a:r>
            <a:r>
              <a:rPr lang="fr-FR" sz="1900" b="1" dirty="0" err="1"/>
              <a:t>zava-dehibe</a:t>
            </a:r>
            <a:r>
              <a:rPr lang="fr-FR" sz="1900" b="1" dirty="0"/>
              <a:t> </a:t>
            </a:r>
            <a:r>
              <a:rPr lang="fr-FR" sz="1900" b="1" dirty="0" err="1"/>
              <a:t>izany</a:t>
            </a:r>
            <a:r>
              <a:rPr lang="fr-FR" sz="1900" b="1" dirty="0"/>
              <a:t>: </a:t>
            </a:r>
            <a:r>
              <a:rPr lang="fr-FR" sz="1900" b="1" dirty="0" err="1"/>
              <a:t>tsara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mamerimberina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fahamarinana</a:t>
            </a:r>
            <a:r>
              <a:rPr lang="fr-FR" sz="1900" b="1" dirty="0"/>
              <a:t> </a:t>
            </a:r>
            <a:r>
              <a:rPr lang="fr-FR" sz="1900" b="1" dirty="0" err="1"/>
              <a:t>izay</a:t>
            </a:r>
            <a:r>
              <a:rPr lang="fr-FR" sz="1900" b="1" dirty="0"/>
              <a:t> </a:t>
            </a:r>
            <a:r>
              <a:rPr lang="fr-FR" sz="1900" b="1" dirty="0" err="1"/>
              <a:t>ananantsika</a:t>
            </a:r>
            <a:r>
              <a:rPr lang="fr-FR" sz="1900" b="1" dirty="0"/>
              <a:t>, na dia </a:t>
            </a:r>
            <a:r>
              <a:rPr lang="fr-FR" sz="1900" b="1" dirty="0" err="1"/>
              <a:t>efa</a:t>
            </a:r>
            <a:r>
              <a:rPr lang="fr-FR" sz="1900" b="1" dirty="0"/>
              <a:t> </a:t>
            </a:r>
            <a:r>
              <a:rPr lang="fr-FR" sz="1900" b="1" dirty="0" err="1"/>
              <a:t>fantatsika</a:t>
            </a:r>
            <a:r>
              <a:rPr lang="fr-FR" sz="1900" b="1" dirty="0"/>
              <a:t> </a:t>
            </a:r>
            <a:r>
              <a:rPr lang="fr-FR" sz="1900" b="1" dirty="0" err="1"/>
              <a:t>tsara</a:t>
            </a:r>
            <a:r>
              <a:rPr lang="fr-FR" sz="1900" b="1" dirty="0"/>
              <a:t> </a:t>
            </a:r>
            <a:r>
              <a:rPr lang="fr-FR" sz="1900" b="1" dirty="0" err="1"/>
              <a:t>aza</a:t>
            </a:r>
            <a:r>
              <a:rPr lang="fr-FR" sz="1900" b="1" dirty="0"/>
              <a:t> </a:t>
            </a:r>
            <a:r>
              <a:rPr lang="fr-FR" sz="1900" b="1" dirty="0" err="1"/>
              <a:t>izany</a:t>
            </a:r>
            <a:r>
              <a:rPr lang="fr-FR" sz="1900" b="1" dirty="0"/>
              <a:t> (Fil</a:t>
            </a:r>
            <a:r>
              <a:rPr lang="en" sz="1900" b="1" dirty="0"/>
              <a:t>. 3:1b).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CC1BEE-7461-409B-E6B7-7F1A169993F5}"/>
              </a:ext>
            </a:extLst>
          </p:cNvPr>
          <p:cNvSpPr txBox="1"/>
          <p:nvPr/>
        </p:nvSpPr>
        <p:spPr>
          <a:xfrm>
            <a:off x="2302735" y="4438664"/>
            <a:ext cx="5494829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Asehon’i</a:t>
            </a:r>
            <a:r>
              <a:rPr lang="fr-FR" sz="1900" b="1" dirty="0"/>
              <a:t> </a:t>
            </a:r>
            <a:r>
              <a:rPr lang="fr-FR" sz="1900" b="1" dirty="0" err="1"/>
              <a:t>Paoly</a:t>
            </a:r>
            <a:r>
              <a:rPr lang="fr-FR" sz="1900" b="1" dirty="0"/>
              <a:t> </a:t>
            </a:r>
            <a:r>
              <a:rPr lang="fr-FR" sz="1900" b="1" dirty="0" err="1"/>
              <a:t>miharihary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loza</a:t>
            </a:r>
            <a:r>
              <a:rPr lang="fr-FR" sz="1900" b="1" dirty="0"/>
              <a:t> </a:t>
            </a:r>
            <a:r>
              <a:rPr lang="fr-FR" sz="1900" b="1" dirty="0" err="1"/>
              <a:t>lehibe</a:t>
            </a:r>
            <a:r>
              <a:rPr lang="fr-FR" sz="1900" b="1" dirty="0"/>
              <a:t> </a:t>
            </a:r>
            <a:r>
              <a:rPr lang="fr-FR" sz="1900" b="1" dirty="0" err="1"/>
              <a:t>indrindra</a:t>
            </a:r>
            <a:r>
              <a:rPr lang="fr-FR" sz="1900" b="1" dirty="0"/>
              <a:t> </a:t>
            </a:r>
            <a:r>
              <a:rPr lang="fr-FR" sz="1900" b="1" dirty="0" err="1"/>
              <a:t>mandrahona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fiangonana</a:t>
            </a:r>
            <a:r>
              <a:rPr lang="fr-FR" sz="1900" b="1" dirty="0"/>
              <a:t> </a:t>
            </a:r>
            <a:r>
              <a:rPr lang="fr-FR" sz="1900" b="1" dirty="0" err="1"/>
              <a:t>tamin’izany</a:t>
            </a:r>
            <a:r>
              <a:rPr lang="fr-FR" sz="1900" b="1" dirty="0"/>
              <a:t> </a:t>
            </a:r>
            <a:r>
              <a:rPr lang="fr-FR" sz="1900" b="1" dirty="0" err="1"/>
              <a:t>fotoana</a:t>
            </a:r>
            <a:r>
              <a:rPr lang="fr-FR" sz="1900" b="1" dirty="0"/>
              <a:t> </a:t>
            </a:r>
            <a:r>
              <a:rPr lang="fr-FR" sz="1900" b="1" dirty="0" err="1"/>
              <a:t>izany</a:t>
            </a:r>
            <a:r>
              <a:rPr lang="fr-FR" sz="1900" b="1" dirty="0"/>
              <a:t>: </a:t>
            </a:r>
            <a:r>
              <a:rPr lang="fr-FR" sz="1900" b="1" dirty="0" err="1"/>
              <a:t>mpampianatra</a:t>
            </a:r>
            <a:r>
              <a:rPr lang="fr-FR" sz="1900" b="1" dirty="0"/>
              <a:t> </a:t>
            </a:r>
            <a:r>
              <a:rPr lang="fr-FR" sz="1900" b="1" dirty="0" err="1"/>
              <a:t>sandoka</a:t>
            </a:r>
            <a:r>
              <a:rPr lang="fr-FR" sz="1900" b="1" dirty="0"/>
              <a:t> </a:t>
            </a:r>
            <a:r>
              <a:rPr lang="fr-FR" sz="1900" b="1" dirty="0" err="1"/>
              <a:t>izay</a:t>
            </a:r>
            <a:r>
              <a:rPr lang="fr-FR" sz="1900" b="1" dirty="0"/>
              <a:t> </a:t>
            </a:r>
            <a:r>
              <a:rPr lang="fr-FR" sz="1900" b="1" dirty="0" err="1"/>
              <a:t>mampianatra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fitandremana</a:t>
            </a:r>
            <a:r>
              <a:rPr lang="fr-FR" sz="1900" b="1" dirty="0"/>
              <a:t> </a:t>
            </a:r>
            <a:r>
              <a:rPr lang="fr-FR" sz="1900" b="1" dirty="0" err="1"/>
              <a:t>mafy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lalàna</a:t>
            </a:r>
            <a:r>
              <a:rPr lang="fr-FR" sz="1900" b="1" dirty="0"/>
              <a:t> </a:t>
            </a:r>
            <a:r>
              <a:rPr lang="fr-FR" sz="1900" b="1" dirty="0" err="1"/>
              <a:t>seremonialy</a:t>
            </a:r>
            <a:r>
              <a:rPr lang="fr-FR" sz="1900" b="1" dirty="0"/>
              <a:t> (Fil. 3:2). </a:t>
            </a:r>
            <a:r>
              <a:rPr lang="fr-FR" sz="1900" b="1" dirty="0" err="1"/>
              <a:t>Fomba</a:t>
            </a:r>
            <a:r>
              <a:rPr lang="fr-FR" sz="1900" b="1" dirty="0"/>
              <a:t> </a:t>
            </a:r>
            <a:r>
              <a:rPr lang="fr-FR" sz="1900" b="1" dirty="0" err="1"/>
              <a:t>telo</a:t>
            </a:r>
            <a:r>
              <a:rPr lang="fr-FR" sz="1900" b="1" dirty="0"/>
              <a:t> </a:t>
            </a:r>
            <a:r>
              <a:rPr lang="fr-FR" sz="1900" b="1" dirty="0" err="1"/>
              <a:t>samy</a:t>
            </a:r>
            <a:r>
              <a:rPr lang="fr-FR" sz="1900" b="1" dirty="0"/>
              <a:t> </a:t>
            </a:r>
            <a:r>
              <a:rPr lang="fr-FR" sz="1900" b="1" dirty="0" err="1"/>
              <a:t>hafa</a:t>
            </a:r>
            <a:r>
              <a:rPr lang="fr-FR" sz="1900" b="1" dirty="0"/>
              <a:t> no </a:t>
            </a:r>
            <a:r>
              <a:rPr lang="fr-FR" sz="1900" b="1" dirty="0" err="1"/>
              <a:t>hilazany</a:t>
            </a:r>
            <a:r>
              <a:rPr lang="fr-FR" sz="1900" b="1" dirty="0"/>
              <a:t> </a:t>
            </a:r>
            <a:r>
              <a:rPr lang="fr-FR" sz="1900" b="1" dirty="0" err="1"/>
              <a:t>azy</a:t>
            </a:r>
            <a:r>
              <a:rPr lang="fr-FR" sz="1900" b="1" dirty="0"/>
              <a:t> </a:t>
            </a:r>
            <a:r>
              <a:rPr lang="fr-FR" sz="1900" b="1" dirty="0" err="1"/>
              <a:t>ireo</a:t>
            </a:r>
            <a:r>
              <a:rPr lang="fr-FR" sz="1900" b="1" dirty="0"/>
              <a:t>: </a:t>
            </a:r>
            <a:r>
              <a:rPr lang="fr-FR" sz="1900" b="1" dirty="0" err="1"/>
              <a:t>amboa</a:t>
            </a:r>
            <a:r>
              <a:rPr lang="fr-FR" sz="1900" b="1" dirty="0"/>
              <a:t> (Sal. 22:16; 2 Pet. 2:21-22); </a:t>
            </a:r>
            <a:r>
              <a:rPr lang="fr-FR" sz="1900" b="1" dirty="0" err="1"/>
              <a:t>mpanao</a:t>
            </a:r>
            <a:r>
              <a:rPr lang="fr-FR" sz="1900" b="1" dirty="0"/>
              <a:t> </a:t>
            </a:r>
            <a:r>
              <a:rPr lang="fr-FR" sz="1900" b="1" dirty="0" err="1"/>
              <a:t>ratsy</a:t>
            </a:r>
            <a:r>
              <a:rPr lang="fr-FR" sz="1900" b="1" dirty="0"/>
              <a:t>; </a:t>
            </a:r>
            <a:r>
              <a:rPr lang="fr-FR" sz="1900" b="1" dirty="0" err="1"/>
              <a:t>ary</a:t>
            </a:r>
            <a:r>
              <a:rPr lang="fr-FR" sz="1900" b="1" dirty="0"/>
              <a:t> </a:t>
            </a:r>
            <a:r>
              <a:rPr lang="fr-FR" sz="1900" b="1" dirty="0" err="1"/>
              <a:t>mpanapaka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nofo</a:t>
            </a:r>
            <a:r>
              <a:rPr lang="fr-FR" sz="1900" b="1" dirty="0"/>
              <a:t> (</a:t>
            </a:r>
            <a:r>
              <a:rPr lang="fr-FR" sz="1900" b="1" dirty="0" err="1"/>
              <a:t>amin'ny</a:t>
            </a:r>
            <a:r>
              <a:rPr lang="fr-FR" sz="1900" b="1" dirty="0"/>
              <a:t> </a:t>
            </a:r>
            <a:r>
              <a:rPr lang="fr-FR" sz="1900" b="1" dirty="0" err="1"/>
              <a:t>famorana</a:t>
            </a:r>
            <a:r>
              <a:rPr lang="en" sz="1900" b="1" dirty="0"/>
              <a:t>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E48CEBA-519F-5E09-BDC7-07D5012AB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8595622"/>
              </p:ext>
            </p:extLst>
          </p:nvPr>
        </p:nvGraphicFramePr>
        <p:xfrm>
          <a:off x="4154268" y="1382386"/>
          <a:ext cx="7937891" cy="291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 descr="Un dibujo de un hombre&#10;&#10;El contenido generado por IA puede ser incorrecto.">
            <a:extLst>
              <a:ext uri="{FF2B5EF4-FFF2-40B4-BE49-F238E27FC236}">
                <a16:creationId xmlns:a16="http://schemas.microsoft.com/office/drawing/2014/main" id="{532C8E0F-83D7-FE1F-2617-56BED297E9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810" y="4434083"/>
            <a:ext cx="4056892" cy="2373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13742D-FA28-2F91-8478-A1772D085F2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68" y="4683543"/>
            <a:ext cx="2119321" cy="2124031"/>
          </a:xfrm>
          <a:prstGeom prst="roundRect">
            <a:avLst>
              <a:gd name="adj" fmla="val 146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6135A14-2A37-2EA3-CDB8-8F6FA2EAAE31}"/>
              </a:ext>
            </a:extLst>
          </p:cNvPr>
          <p:cNvSpPr txBox="1"/>
          <p:nvPr/>
        </p:nvSpPr>
        <p:spPr>
          <a:xfrm>
            <a:off x="31243" y="3874965"/>
            <a:ext cx="401509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Ahoana</a:t>
            </a:r>
            <a:r>
              <a:rPr lang="fr-FR" sz="1900" b="1" dirty="0"/>
              <a:t> no </a:t>
            </a:r>
            <a:r>
              <a:rPr lang="fr-FR" sz="1900" b="1" dirty="0" err="1"/>
              <a:t>ahafahantsika</a:t>
            </a:r>
            <a:r>
              <a:rPr lang="fr-FR" sz="1900" b="1" dirty="0"/>
              <a:t> </a:t>
            </a:r>
            <a:r>
              <a:rPr lang="fr-FR" sz="1900" b="1" dirty="0" err="1"/>
              <a:t>mifaly</a:t>
            </a:r>
            <a:r>
              <a:rPr lang="fr-FR" sz="1900" b="1" dirty="0"/>
              <a:t> ao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Tompo</a:t>
            </a:r>
            <a:r>
              <a:rPr lang="en" sz="19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79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A78975-E738-BD99-A0D9-CD78E39C2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72D7A7-BCBA-CDA8-D1CA-DE0BB921B414}"/>
              </a:ext>
            </a:extLst>
          </p:cNvPr>
          <p:cNvSpPr txBox="1"/>
          <p:nvPr/>
        </p:nvSpPr>
        <p:spPr>
          <a:xfrm>
            <a:off x="0" y="-1966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4400" b="1" spc="6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IZAY AVELA ANY AORIANA </a:t>
            </a:r>
            <a:endParaRPr lang="en" sz="4400" b="1" spc="600" dirty="0">
              <a:ln/>
              <a:solidFill>
                <a:schemeClr val="accent4"/>
              </a:solidFill>
              <a:effectLst>
                <a:outerShdw blurRad="38100" dist="25400" dir="2700000" algn="tl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5F0816-A4F6-4F92-3D73-0A15CB9B42F9}"/>
              </a:ext>
            </a:extLst>
          </p:cNvPr>
          <p:cNvSpPr txBox="1"/>
          <p:nvPr/>
        </p:nvSpPr>
        <p:spPr>
          <a:xfrm>
            <a:off x="604837" y="769441"/>
            <a:ext cx="10982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823A36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fa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voafora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tamin'ny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andro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fahavalo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aho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avy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fototr'Israely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avy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firenen'i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Benjamina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Hebreo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sady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avy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Hebreo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aho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araka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lalàna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Fariseo</a:t>
            </a:r>
            <a:r>
              <a:rPr lang="en" b="1" dirty="0">
                <a:solidFill>
                  <a:srgbClr val="823A36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Filipiana</a:t>
            </a:r>
            <a:r>
              <a:rPr lang="en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30EC8E-B686-1142-1704-3987EE0458ED}"/>
              </a:ext>
            </a:extLst>
          </p:cNvPr>
          <p:cNvSpPr txBox="1"/>
          <p:nvPr/>
        </p:nvSpPr>
        <p:spPr>
          <a:xfrm>
            <a:off x="138265" y="1415772"/>
            <a:ext cx="1190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Fivoriambe</a:t>
            </a:r>
            <a:r>
              <a:rPr lang="fr-FR" sz="2000" b="1" dirty="0"/>
              <a:t> tao </a:t>
            </a:r>
            <a:r>
              <a:rPr lang="fr-FR" sz="2000" b="1" dirty="0" err="1"/>
              <a:t>Jerosalema</a:t>
            </a:r>
            <a:r>
              <a:rPr lang="fr-FR" sz="2000" b="1" dirty="0"/>
              <a:t>, dia </a:t>
            </a:r>
            <a:r>
              <a:rPr lang="fr-FR" sz="2000" b="1" dirty="0" err="1"/>
              <a:t>tapaka</a:t>
            </a:r>
            <a:r>
              <a:rPr lang="fr-FR" sz="2000" b="1" dirty="0"/>
              <a:t> fa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tokony</a:t>
            </a:r>
            <a:r>
              <a:rPr lang="fr-FR" sz="2000" b="1" dirty="0"/>
              <a:t> </a:t>
            </a:r>
            <a:r>
              <a:rPr lang="fr-FR" sz="2000" b="1" dirty="0" err="1"/>
              <a:t>hosahiranina</a:t>
            </a:r>
            <a:r>
              <a:rPr lang="fr-FR" sz="2000" b="1" dirty="0"/>
              <a:t> </a:t>
            </a:r>
            <a:r>
              <a:rPr lang="fr-FR" sz="2000" b="1" dirty="0" err="1"/>
              <a:t>amin’ireo</a:t>
            </a:r>
            <a:r>
              <a:rPr lang="fr-FR" sz="2000" b="1" dirty="0"/>
              <a:t> </a:t>
            </a:r>
            <a:r>
              <a:rPr lang="fr-FR" sz="2000" b="1" dirty="0" err="1"/>
              <a:t>lalàna</a:t>
            </a:r>
            <a:r>
              <a:rPr lang="fr-FR" sz="2000" b="1" dirty="0"/>
              <a:t> </a:t>
            </a:r>
            <a:r>
              <a:rPr lang="fr-FR" sz="2000" b="1" dirty="0" err="1"/>
              <a:t>seremonialin’ny</a:t>
            </a:r>
            <a:r>
              <a:rPr lang="fr-FR" sz="2000" b="1" dirty="0"/>
              <a:t> </a:t>
            </a:r>
            <a:r>
              <a:rPr lang="fr-FR" sz="2000" b="1" dirty="0" err="1"/>
              <a:t>Jiosy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Jentilisa</a:t>
            </a:r>
            <a:r>
              <a:rPr lang="fr-FR" sz="2000" b="1" dirty="0"/>
              <a:t> (Asa 15:19-21). </a:t>
            </a:r>
            <a:r>
              <a:rPr lang="fr-FR" sz="2000" b="1" dirty="0" err="1"/>
              <a:t>Saingy</a:t>
            </a:r>
            <a:r>
              <a:rPr lang="fr-FR" sz="2000" b="1" dirty="0"/>
              <a:t>, </a:t>
            </a:r>
            <a:r>
              <a:rPr lang="fr-FR" sz="2000" b="1" dirty="0" err="1"/>
              <a:t>mbola</a:t>
            </a:r>
            <a:r>
              <a:rPr lang="fr-FR" sz="2000" b="1" dirty="0"/>
              <a:t> </a:t>
            </a:r>
            <a:r>
              <a:rPr lang="fr-FR" sz="2000" b="1" dirty="0" err="1"/>
              <a:t>nisy</a:t>
            </a:r>
            <a:r>
              <a:rPr lang="fr-FR" sz="2000" b="1" dirty="0"/>
              <a:t> </a:t>
            </a:r>
            <a:r>
              <a:rPr lang="fr-FR" sz="2000" b="1" dirty="0" err="1"/>
              <a:t>mpampianatra</a:t>
            </a:r>
            <a:r>
              <a:rPr lang="fr-FR" sz="2000" b="1" dirty="0"/>
              <a:t> tonga </a:t>
            </a:r>
            <a:r>
              <a:rPr lang="fr-FR" sz="2000" b="1" dirty="0" err="1"/>
              <a:t>ihany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Filipy</a:t>
            </a:r>
            <a:r>
              <a:rPr lang="fr-FR" sz="2000" b="1" dirty="0"/>
              <a:t> </a:t>
            </a:r>
            <a:r>
              <a:rPr lang="fr-FR" sz="2000" b="1" dirty="0" err="1"/>
              <a:t>nampianatra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tokony</a:t>
            </a:r>
            <a:r>
              <a:rPr lang="fr-FR" sz="2000" b="1" dirty="0"/>
              <a:t> </a:t>
            </a:r>
            <a:r>
              <a:rPr lang="fr-FR" sz="2000" b="1" dirty="0" err="1"/>
              <a:t>hamorana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(Fil</a:t>
            </a:r>
            <a:r>
              <a:rPr lang="en" sz="2000" b="1" dirty="0"/>
              <a:t>. 3:2-3).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31DA24D-7B7F-4842-2CD7-BFB356D2A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2761049"/>
              </p:ext>
            </p:extLst>
          </p:nvPr>
        </p:nvGraphicFramePr>
        <p:xfrm>
          <a:off x="255639" y="3123931"/>
          <a:ext cx="8672051" cy="358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8A90A6B-B589-2481-5BB9-C9DA04BE890C}"/>
              </a:ext>
            </a:extLst>
          </p:cNvPr>
          <p:cNvSpPr txBox="1"/>
          <p:nvPr/>
        </p:nvSpPr>
        <p:spPr>
          <a:xfrm>
            <a:off x="8927691" y="4197635"/>
            <a:ext cx="326430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Talohan’ny</a:t>
            </a:r>
            <a:r>
              <a:rPr lang="fr-FR" sz="1900" b="1" dirty="0"/>
              <a:t> </a:t>
            </a:r>
            <a:r>
              <a:rPr lang="fr-FR" sz="1900" b="1" dirty="0" err="1"/>
              <a:t>nahalalany</a:t>
            </a:r>
            <a:r>
              <a:rPr lang="fr-FR" sz="1900" b="1" dirty="0"/>
              <a:t> </a:t>
            </a:r>
            <a:r>
              <a:rPr lang="fr-FR" sz="1900" b="1" dirty="0" err="1"/>
              <a:t>an’i</a:t>
            </a:r>
            <a:r>
              <a:rPr lang="fr-FR" sz="1900" b="1" dirty="0"/>
              <a:t> </a:t>
            </a:r>
            <a:r>
              <a:rPr lang="fr-FR" sz="1900" b="1" dirty="0" err="1"/>
              <a:t>Jesosy</a:t>
            </a:r>
            <a:r>
              <a:rPr lang="fr-FR" sz="1900" b="1" dirty="0"/>
              <a:t> </a:t>
            </a:r>
            <a:r>
              <a:rPr lang="fr-FR" sz="1900" b="1" dirty="0" err="1"/>
              <a:t>anefa</a:t>
            </a:r>
            <a:r>
              <a:rPr lang="fr-FR" sz="1900" b="1" dirty="0"/>
              <a:t> no </a:t>
            </a:r>
            <a:r>
              <a:rPr lang="fr-FR" sz="1900" b="1" dirty="0" err="1"/>
              <a:t>nireharehany</a:t>
            </a:r>
            <a:r>
              <a:rPr lang="fr-FR" sz="1900" b="1" dirty="0"/>
              <a:t> </a:t>
            </a:r>
            <a:r>
              <a:rPr lang="fr-FR" sz="1900" b="1" dirty="0" err="1"/>
              <a:t>tamin’izany</a:t>
            </a:r>
            <a:r>
              <a:rPr lang="fr-FR" sz="1900" b="1" dirty="0"/>
              <a:t> </a:t>
            </a:r>
            <a:r>
              <a:rPr lang="fr-FR" sz="1900" b="1" dirty="0" err="1"/>
              <a:t>rehetra</a:t>
            </a:r>
            <a:r>
              <a:rPr lang="fr-FR" sz="1900" b="1" dirty="0"/>
              <a:t> </a:t>
            </a:r>
            <a:r>
              <a:rPr lang="fr-FR" sz="1900" b="1" dirty="0" err="1"/>
              <a:t>izany</a:t>
            </a:r>
            <a:r>
              <a:rPr lang="fr-FR" sz="1900" b="1" dirty="0"/>
              <a:t>. </a:t>
            </a:r>
            <a:r>
              <a:rPr lang="fr-FR" sz="1900" b="1" dirty="0" err="1"/>
              <a:t>Izao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 dia tonga </a:t>
            </a:r>
            <a:r>
              <a:rPr lang="fr-FR" sz="1900" b="1" dirty="0" err="1"/>
              <a:t>saina</a:t>
            </a:r>
            <a:r>
              <a:rPr lang="fr-FR" sz="1900" b="1" dirty="0"/>
              <a:t> fa na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Lalàna</a:t>
            </a:r>
            <a:r>
              <a:rPr lang="fr-FR" sz="1900" b="1" dirty="0"/>
              <a:t> </a:t>
            </a:r>
            <a:r>
              <a:rPr lang="fr-FR" sz="1900" b="1" dirty="0" err="1"/>
              <a:t>aza</a:t>
            </a:r>
            <a:r>
              <a:rPr lang="fr-FR" sz="1900" b="1" dirty="0"/>
              <a:t>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fantany</a:t>
            </a:r>
            <a:r>
              <a:rPr lang="fr-FR" sz="1900" b="1" dirty="0"/>
              <a:t> </a:t>
            </a:r>
            <a:r>
              <a:rPr lang="fr-FR" sz="1900" b="1" dirty="0" err="1"/>
              <a:t>akory</a:t>
            </a:r>
            <a:r>
              <a:rPr lang="fr-FR" sz="1900" b="1" dirty="0"/>
              <a:t> (Mat. 5:21-22). </a:t>
            </a:r>
            <a:r>
              <a:rPr lang="fr-FR" sz="1900" b="1" dirty="0" err="1"/>
              <a:t>Izao</a:t>
            </a:r>
            <a:r>
              <a:rPr lang="fr-FR" sz="1900" b="1" dirty="0"/>
              <a:t> dia </a:t>
            </a:r>
            <a:r>
              <a:rPr lang="fr-FR" sz="1900" b="1" dirty="0" err="1"/>
              <a:t>fantany</a:t>
            </a:r>
            <a:r>
              <a:rPr lang="fr-FR" sz="1900" b="1" dirty="0"/>
              <a:t> fa </a:t>
            </a:r>
            <a:r>
              <a:rPr lang="fr-FR" sz="1900" b="1" dirty="0" err="1"/>
              <a:t>Kristy</a:t>
            </a:r>
            <a:r>
              <a:rPr lang="fr-FR" sz="1900" b="1" dirty="0"/>
              <a:t> </a:t>
            </a:r>
            <a:r>
              <a:rPr lang="fr-FR" sz="1900" b="1" dirty="0" err="1"/>
              <a:t>irery</a:t>
            </a:r>
            <a:r>
              <a:rPr lang="fr-FR" sz="1900" b="1" dirty="0"/>
              <a:t> </a:t>
            </a:r>
            <a:r>
              <a:rPr lang="fr-FR" sz="1900" b="1" dirty="0" err="1"/>
              <a:t>ihany</a:t>
            </a:r>
            <a:r>
              <a:rPr lang="fr-FR" sz="1900" b="1" dirty="0"/>
              <a:t> no </a:t>
            </a:r>
            <a:r>
              <a:rPr lang="fr-FR" sz="1900" b="1" dirty="0" err="1"/>
              <a:t>mahavonjy</a:t>
            </a:r>
            <a:r>
              <a:rPr lang="fr-FR" sz="1900" b="1" dirty="0"/>
              <a:t> (Fil</a:t>
            </a:r>
            <a:r>
              <a:rPr lang="en" sz="1900" b="1" dirty="0"/>
              <a:t>. 3:7).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038AB4-DD6B-112A-69F8-17BB1D8DED55}"/>
              </a:ext>
            </a:extLst>
          </p:cNvPr>
          <p:cNvSpPr txBox="1"/>
          <p:nvPr/>
        </p:nvSpPr>
        <p:spPr>
          <a:xfrm>
            <a:off x="138264" y="2431435"/>
            <a:ext cx="8228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miverina</a:t>
            </a:r>
            <a:r>
              <a:rPr lang="fr-FR" sz="2000" b="1" dirty="0"/>
              <a:t> </a:t>
            </a:r>
            <a:r>
              <a:rPr lang="fr-FR" sz="2000" b="1" dirty="0" err="1"/>
              <a:t>kely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lasa, dia </a:t>
            </a:r>
            <a:r>
              <a:rPr lang="fr-FR" sz="2000" b="1" dirty="0" err="1"/>
              <a:t>nampahatsiahy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i </a:t>
            </a:r>
            <a:r>
              <a:rPr lang="fr-FR" sz="2000" b="1" dirty="0" err="1"/>
              <a:t>Paoly</a:t>
            </a:r>
            <a:r>
              <a:rPr lang="fr-FR" sz="2000" b="1" dirty="0"/>
              <a:t> fa </a:t>
            </a:r>
            <a:r>
              <a:rPr lang="fr-FR" sz="2000" b="1" dirty="0" err="1"/>
              <a:t>tanteraka</a:t>
            </a:r>
            <a:r>
              <a:rPr lang="fr-FR" sz="2000" b="1" dirty="0"/>
              <a:t> </a:t>
            </a:r>
            <a:r>
              <a:rPr lang="fr-FR" sz="2000" b="1" dirty="0" err="1"/>
              <a:t>toa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mpampianatra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koa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tamin'izany</a:t>
            </a:r>
            <a:r>
              <a:rPr lang="fr-FR" sz="2000" b="1" dirty="0"/>
              <a:t> (Fil</a:t>
            </a:r>
            <a:r>
              <a:rPr lang="en" sz="2000" b="1" dirty="0"/>
              <a:t>. 3:4-6):</a:t>
            </a:r>
          </a:p>
        </p:txBody>
      </p:sp>
      <p:pic>
        <p:nvPicPr>
          <p:cNvPr id="11" name="Imagen 10" descr="Un grupo de personas posando delante de una pared de ladrillos&#10;&#10;El contenido generado por IA puede ser incorrecto.">
            <a:extLst>
              <a:ext uri="{FF2B5EF4-FFF2-40B4-BE49-F238E27FC236}">
                <a16:creationId xmlns:a16="http://schemas.microsoft.com/office/drawing/2014/main" id="{12E16CE4-F2AA-1FB9-3DBE-64C3463CB7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34168" y="2231103"/>
            <a:ext cx="2851354" cy="1972109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60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F484B2-5BC9-EB3A-C64E-2789A36524E6}"/>
              </a:ext>
            </a:extLst>
          </p:cNvPr>
          <p:cNvSpPr txBox="1"/>
          <p:nvPr/>
        </p:nvSpPr>
        <p:spPr>
          <a:xfrm>
            <a:off x="0" y="-98323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50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NY TENA MANAN-DANJA </a:t>
            </a:r>
            <a:endParaRPr lang="en" sz="5000" b="1" spc="630" dirty="0">
              <a:ln w="10160">
                <a:solidFill>
                  <a:srgbClr val="FFFF00"/>
                </a:solidFill>
                <a:prstDash val="solid"/>
              </a:ln>
              <a:solidFill>
                <a:srgbClr val="823A36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7E71C8-BC62-1963-3D3F-91222AFBAC3A}"/>
              </a:ext>
            </a:extLst>
          </p:cNvPr>
          <p:cNvSpPr txBox="1"/>
          <p:nvPr/>
        </p:nvSpPr>
        <p:spPr>
          <a:xfrm>
            <a:off x="0" y="722737"/>
            <a:ext cx="12191999" cy="369332"/>
          </a:xfrm>
          <a:prstGeom prst="rect">
            <a:avLst/>
          </a:prstGeom>
          <a:solidFill>
            <a:srgbClr val="D4E2C4"/>
          </a:solidFill>
          <a:effectLst>
            <a:outerShdw blurRad="63500" sx="102000" sy="102000" algn="ctr" rotWithShape="0">
              <a:prstClr val="black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485F2F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Nefa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azoko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tombony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nataoko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fatiantoka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kosa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noho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amin'i</a:t>
            </a:r>
            <a:r>
              <a:rPr lang="en-US" b="1" dirty="0">
                <a:solidFill>
                  <a:srgbClr val="485F2F"/>
                </a:solidFill>
                <a:latin typeface="Comic Sans MS" panose="030F0702030302020204" pitchFamily="66" charset="0"/>
              </a:rPr>
              <a:t> Kristy</a:t>
            </a:r>
            <a:r>
              <a:rPr lang="en" b="1" dirty="0">
                <a:solidFill>
                  <a:srgbClr val="485F2F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485F2F"/>
                </a:solidFill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Filipiana</a:t>
            </a:r>
            <a:r>
              <a:rPr lang="en" sz="1400" b="1" dirty="0">
                <a:solidFill>
                  <a:srgbClr val="485F2F"/>
                </a:solidFill>
                <a:latin typeface="Comic Sans MS" panose="030F0702030302020204" pitchFamily="66" charset="0"/>
              </a:rPr>
              <a:t> 3:7)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7F3568-90C0-0D81-D7BD-BAC18A0AC874}"/>
              </a:ext>
            </a:extLst>
          </p:cNvPr>
          <p:cNvSpPr txBox="1"/>
          <p:nvPr/>
        </p:nvSpPr>
        <p:spPr>
          <a:xfrm>
            <a:off x="0" y="1097521"/>
            <a:ext cx="75593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Manomba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fiainany</a:t>
            </a:r>
            <a:r>
              <a:rPr lang="fr-FR" sz="2000" b="1" dirty="0"/>
              <a:t> </a:t>
            </a:r>
            <a:r>
              <a:rPr lang="fr-FR" sz="2000" b="1" dirty="0" err="1"/>
              <a:t>tamin'ny</a:t>
            </a:r>
            <a:r>
              <a:rPr lang="fr-FR" sz="2000" b="1" dirty="0"/>
              <a:t> lasa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fiainany</a:t>
            </a:r>
            <a:r>
              <a:rPr lang="fr-FR" sz="2000" b="1" dirty="0"/>
              <a:t> </a:t>
            </a:r>
            <a:r>
              <a:rPr lang="fr-FR" sz="2000" b="1" dirty="0" err="1"/>
              <a:t>ankehitriny</a:t>
            </a:r>
            <a:r>
              <a:rPr lang="fr-FR" sz="2000" b="1" dirty="0"/>
              <a:t> i </a:t>
            </a:r>
            <a:r>
              <a:rPr lang="fr-FR" sz="2000" b="1" dirty="0" err="1"/>
              <a:t>Paoly</a:t>
            </a:r>
            <a:r>
              <a:rPr lang="fr-FR" sz="2000" b="1" dirty="0"/>
              <a:t>. Eo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lafiny</a:t>
            </a:r>
            <a:r>
              <a:rPr lang="fr-FR" sz="2000" b="1" dirty="0"/>
              <a:t> </a:t>
            </a:r>
            <a:r>
              <a:rPr lang="fr-FR" sz="2000" b="1" dirty="0" err="1"/>
              <a:t>iray</a:t>
            </a:r>
            <a:r>
              <a:rPr lang="fr-FR" sz="2000" b="1" dirty="0"/>
              <a:t> dia </a:t>
            </a:r>
            <a:r>
              <a:rPr lang="fr-FR" sz="2000" b="1" dirty="0" err="1"/>
              <a:t>mametraka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fahalalany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;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hoaviny</a:t>
            </a:r>
            <a:r>
              <a:rPr lang="fr-FR" sz="2000" b="1" dirty="0"/>
              <a:t> </a:t>
            </a:r>
            <a:r>
              <a:rPr lang="fr-FR" sz="2000" b="1" dirty="0" err="1"/>
              <a:t>be</a:t>
            </a:r>
            <a:r>
              <a:rPr lang="fr-FR" sz="2000" b="1" dirty="0"/>
              <a:t> </a:t>
            </a:r>
            <a:r>
              <a:rPr lang="fr-FR" sz="2000" b="1" dirty="0" err="1"/>
              <a:t>voninahitra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maha-</a:t>
            </a:r>
            <a:r>
              <a:rPr lang="fr-FR" sz="2000" b="1" dirty="0" err="1"/>
              <a:t>mpianatra</a:t>
            </a:r>
            <a:r>
              <a:rPr lang="fr-FR" sz="2000" b="1" dirty="0"/>
              <a:t> </a:t>
            </a:r>
            <a:r>
              <a:rPr lang="fr-FR" sz="2000" b="1" dirty="0" err="1"/>
              <a:t>kintan’i</a:t>
            </a:r>
            <a:r>
              <a:rPr lang="fr-FR" sz="2000" b="1" dirty="0"/>
              <a:t> </a:t>
            </a:r>
            <a:r>
              <a:rPr lang="fr-FR" sz="2000" b="1" dirty="0" err="1"/>
              <a:t>Gamaliela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;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fanomezam-pahasoavana</a:t>
            </a:r>
            <a:r>
              <a:rPr lang="fr-FR" sz="2000" b="1" dirty="0"/>
              <a:t> </a:t>
            </a:r>
            <a:r>
              <a:rPr lang="fr-FR" sz="2000" b="1" dirty="0" err="1"/>
              <a:t>lehibe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maha-</a:t>
            </a:r>
            <a:r>
              <a:rPr lang="fr-FR" sz="2000" b="1" dirty="0" err="1"/>
              <a:t>Fariseo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. Ny </a:t>
            </a:r>
            <a:r>
              <a:rPr lang="fr-FR" sz="2000" b="1" dirty="0" err="1"/>
              <a:t>tombony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en" sz="2000" b="1" dirty="0"/>
              <a:t>.</a:t>
            </a:r>
          </a:p>
        </p:txBody>
      </p:sp>
      <p:pic>
        <p:nvPicPr>
          <p:cNvPr id="8" name="Imagen 7" descr="Una persona caminando en la calle&#10;&#10;El contenido generado por IA puede ser incorrecto.">
            <a:extLst>
              <a:ext uri="{FF2B5EF4-FFF2-40B4-BE49-F238E27FC236}">
                <a16:creationId xmlns:a16="http://schemas.microsoft.com/office/drawing/2014/main" id="{2925DD6E-05C9-BC84-12C1-6BCE4213D6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08" y="3987283"/>
            <a:ext cx="4970782" cy="2796065"/>
          </a:xfrm>
          <a:prstGeom prst="snip2DiagRect">
            <a:avLst>
              <a:gd name="adj1" fmla="val 0"/>
              <a:gd name="adj2" fmla="val 3312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23A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jugando wii&#10;&#10;El contenido generado por IA puede ser incorrecto.">
            <a:extLst>
              <a:ext uri="{FF2B5EF4-FFF2-40B4-BE49-F238E27FC236}">
                <a16:creationId xmlns:a16="http://schemas.microsoft.com/office/drawing/2014/main" id="{7CC10F94-2660-58E8-AB87-FE268AA5EE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370" y="1255765"/>
            <a:ext cx="4356099" cy="3267074"/>
          </a:xfrm>
          <a:prstGeom prst="snip2DiagRect">
            <a:avLst>
              <a:gd name="adj1" fmla="val 0"/>
              <a:gd name="adj2" fmla="val 30511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2EAB75B-1FFC-15D5-2123-2B5ACAA906CD}"/>
              </a:ext>
            </a:extLst>
          </p:cNvPr>
          <p:cNvSpPr txBox="1"/>
          <p:nvPr/>
        </p:nvSpPr>
        <p:spPr>
          <a:xfrm>
            <a:off x="5278081" y="4675284"/>
            <a:ext cx="691391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err="1"/>
              <a:t>Inona</a:t>
            </a:r>
            <a:r>
              <a:rPr lang="fr-FR" sz="2000" b="1" dirty="0"/>
              <a:t> no </a:t>
            </a:r>
            <a:r>
              <a:rPr lang="fr-FR" sz="2000" b="1" dirty="0" err="1"/>
              <a:t>mety</a:t>
            </a:r>
            <a:r>
              <a:rPr lang="fr-FR" sz="2000" b="1" dirty="0"/>
              <a:t> ho </a:t>
            </a:r>
            <a:r>
              <a:rPr lang="fr-FR" sz="2000" b="1" dirty="0" err="1"/>
              <a:t>sarobidy</a:t>
            </a:r>
            <a:r>
              <a:rPr lang="fr-FR" sz="2000" b="1" dirty="0"/>
              <a:t> </a:t>
            </a:r>
            <a:r>
              <a:rPr lang="fr-FR" sz="2000" b="1" dirty="0" err="1"/>
              <a:t>mihoatra</a:t>
            </a:r>
            <a:r>
              <a:rPr lang="fr-FR" sz="2000" b="1" dirty="0"/>
              <a:t>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fiainana</a:t>
            </a:r>
            <a:r>
              <a:rPr lang="fr-FR" sz="2000" b="1" dirty="0"/>
              <a:t> </a:t>
            </a:r>
            <a:r>
              <a:rPr lang="fr-FR" sz="2000" b="1" dirty="0" err="1"/>
              <a:t>mandrakizay</a:t>
            </a:r>
            <a:r>
              <a:rPr lang="fr-FR" sz="2000" b="1" dirty="0"/>
              <a:t> </a:t>
            </a:r>
            <a:r>
              <a:rPr lang="fr-FR" sz="2000" b="1" dirty="0" err="1"/>
              <a:t>any</a:t>
            </a:r>
            <a:r>
              <a:rPr lang="fr-FR" sz="2000" b="1" dirty="0"/>
              <a:t> an-</a:t>
            </a:r>
            <a:r>
              <a:rPr lang="fr-FR" sz="2000" b="1" dirty="0" err="1"/>
              <a:t>danitra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any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vaovao</a:t>
            </a:r>
            <a:r>
              <a:rPr lang="fr-FR" sz="2000" b="1" dirty="0"/>
              <a:t>? </a:t>
            </a:r>
            <a:r>
              <a:rPr lang="fr-FR" sz="2000" b="1" dirty="0" err="1"/>
              <a:t>Saingy</a:t>
            </a:r>
            <a:r>
              <a:rPr lang="fr-FR" sz="2000" b="1" dirty="0"/>
              <a:t>, </a:t>
            </a:r>
            <a:r>
              <a:rPr lang="fr-FR" sz="2000" b="1" dirty="0" err="1"/>
              <a:t>jamban'ny</a:t>
            </a:r>
            <a:r>
              <a:rPr lang="fr-FR" sz="2000" b="1" dirty="0"/>
              <a:t> </a:t>
            </a:r>
            <a:r>
              <a:rPr lang="fr-FR" sz="2000" b="1" dirty="0" err="1"/>
              <a:t>tombambidy</a:t>
            </a:r>
            <a:r>
              <a:rPr lang="fr-FR" sz="2000" b="1" dirty="0"/>
              <a:t> </a:t>
            </a:r>
            <a:r>
              <a:rPr lang="fr-FR" sz="2000" b="1" dirty="0" err="1"/>
              <a:t>omen'izao</a:t>
            </a:r>
            <a:r>
              <a:rPr lang="fr-FR" sz="2000" b="1" dirty="0"/>
              <a:t> </a:t>
            </a:r>
            <a:r>
              <a:rPr lang="fr-FR" sz="2000" b="1" dirty="0" err="1"/>
              <a:t>tontolo</a:t>
            </a:r>
            <a:r>
              <a:rPr lang="fr-FR" sz="2000" b="1" dirty="0"/>
              <a:t> </a:t>
            </a:r>
            <a:r>
              <a:rPr lang="fr-FR" sz="2000" b="1" dirty="0" err="1"/>
              <a:t>izao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fahamarinana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.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fifaninanana</a:t>
            </a:r>
            <a:r>
              <a:rPr lang="fr-FR" sz="2000" b="1" dirty="0"/>
              <a:t> </a:t>
            </a:r>
            <a:r>
              <a:rPr lang="fr-FR" sz="2000" b="1" dirty="0" err="1"/>
              <a:t>mandrakariva</a:t>
            </a:r>
            <a:r>
              <a:rPr lang="fr-FR" sz="2000" b="1" dirty="0"/>
              <a:t> </a:t>
            </a:r>
            <a:r>
              <a:rPr lang="fr-FR" sz="2000" b="1" dirty="0" err="1"/>
              <a:t>eo</a:t>
            </a:r>
            <a:r>
              <a:rPr lang="fr-FR" sz="2000" b="1" dirty="0"/>
              <a:t> </a:t>
            </a:r>
            <a:r>
              <a:rPr lang="fr-FR" sz="2000" b="1" dirty="0" err="1"/>
              <a:t>amin’ireo</a:t>
            </a:r>
            <a:r>
              <a:rPr lang="fr-FR" sz="2000" b="1" dirty="0"/>
              <a:t> </a:t>
            </a:r>
            <a:r>
              <a:rPr lang="fr-FR" sz="2000" b="1" dirty="0" err="1"/>
              <a:t>zavatra</a:t>
            </a:r>
            <a:r>
              <a:rPr lang="fr-FR" sz="2000" b="1" dirty="0"/>
              <a:t> </a:t>
            </a:r>
            <a:r>
              <a:rPr lang="fr-FR" sz="2000" b="1" dirty="0" err="1"/>
              <a:t>heverina</a:t>
            </a:r>
            <a:r>
              <a:rPr lang="fr-FR" sz="2000" b="1" dirty="0"/>
              <a:t> ho </a:t>
            </a:r>
            <a:r>
              <a:rPr lang="fr-FR" sz="2000" b="1" dirty="0" err="1"/>
              <a:t>manan-danja</a:t>
            </a:r>
            <a:r>
              <a:rPr lang="fr-FR" sz="2000" b="1" dirty="0"/>
              <a:t> </a:t>
            </a:r>
            <a:r>
              <a:rPr lang="fr-FR" sz="2000" b="1" dirty="0" err="1"/>
              <a:t>eto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tena</a:t>
            </a:r>
            <a:r>
              <a:rPr lang="fr-FR" sz="2000" b="1" dirty="0"/>
              <a:t> </a:t>
            </a:r>
            <a:r>
              <a:rPr lang="fr-FR" sz="2000" b="1" dirty="0" err="1"/>
              <a:t>sarobidy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Lanitra</a:t>
            </a:r>
            <a:r>
              <a:rPr lang="fr-FR" sz="2000" b="1" dirty="0"/>
              <a:t>: </a:t>
            </a:r>
            <a:r>
              <a:rPr lang="fr-FR" sz="2000" b="1" dirty="0" err="1"/>
              <a:t>toetra</a:t>
            </a:r>
            <a:r>
              <a:rPr lang="fr-FR" sz="2000" b="1" dirty="0"/>
              <a:t> </a:t>
            </a:r>
            <a:r>
              <a:rPr lang="fr-FR" sz="2000" b="1" dirty="0" err="1"/>
              <a:t>manahaka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Kristy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famonjem-panahy</a:t>
            </a:r>
            <a:r>
              <a:rPr lang="en" sz="2000" b="1" dirty="0"/>
              <a:t>.</a:t>
            </a:r>
          </a:p>
        </p:txBody>
      </p:sp>
      <p:pic>
        <p:nvPicPr>
          <p:cNvPr id="16" name="Imagen 15" descr="Imagen que contiene tabla, pequeño, iluminado, oscuro&#10;&#10;El contenido generado por IA puede ser incorrecto.">
            <a:extLst>
              <a:ext uri="{FF2B5EF4-FFF2-40B4-BE49-F238E27FC236}">
                <a16:creationId xmlns:a16="http://schemas.microsoft.com/office/drawing/2014/main" id="{C085E9BC-1A86-A697-E588-FB634998E6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8489" y="3736515"/>
            <a:ext cx="2181697" cy="1012308"/>
          </a:xfrm>
          <a:prstGeom prst="rect">
            <a:avLst/>
          </a:prstGeom>
        </p:spPr>
      </p:pic>
      <p:pic>
        <p:nvPicPr>
          <p:cNvPr id="18" name="Imagen 17" descr="Imagen que contiene tabla, pequeño, iluminado, agua&#10;&#10;El contenido generado por IA puede ser incorrecto.">
            <a:extLst>
              <a:ext uri="{FF2B5EF4-FFF2-40B4-BE49-F238E27FC236}">
                <a16:creationId xmlns:a16="http://schemas.microsoft.com/office/drawing/2014/main" id="{F0C037E5-159A-69E3-A220-8999CDECA8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081" y="3735220"/>
            <a:ext cx="2181697" cy="10123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585293F-2B91-6E00-A949-6FE385004E6F}"/>
              </a:ext>
            </a:extLst>
          </p:cNvPr>
          <p:cNvSpPr txBox="1"/>
          <p:nvPr/>
        </p:nvSpPr>
        <p:spPr>
          <a:xfrm>
            <a:off x="0" y="2662549"/>
            <a:ext cx="75593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Izao</a:t>
            </a:r>
            <a:r>
              <a:rPr lang="fr-FR" sz="2000" b="1" dirty="0"/>
              <a:t> </a:t>
            </a:r>
            <a:r>
              <a:rPr lang="fr-FR" sz="2000" b="1" dirty="0" err="1"/>
              <a:t>indray</a:t>
            </a:r>
            <a:r>
              <a:rPr lang="fr-FR" sz="2000" b="1" dirty="0"/>
              <a:t>, dia </a:t>
            </a:r>
            <a:r>
              <a:rPr lang="fr-FR" sz="2000" b="1" dirty="0" err="1"/>
              <a:t>apetraka</a:t>
            </a:r>
            <a:r>
              <a:rPr lang="fr-FR" sz="2000" b="1" dirty="0"/>
              <a:t> </a:t>
            </a:r>
            <a:r>
              <a:rPr lang="fr-FR" sz="2000" b="1" dirty="0" err="1"/>
              <a:t>eo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lafiny</a:t>
            </a:r>
            <a:r>
              <a:rPr lang="fr-FR" sz="2000" b="1" dirty="0"/>
              <a:t> </a:t>
            </a:r>
            <a:r>
              <a:rPr lang="fr-FR" sz="2000" b="1" dirty="0" err="1"/>
              <a:t>ilan’ny</a:t>
            </a:r>
            <a:r>
              <a:rPr lang="fr-FR" sz="2000" b="1" dirty="0"/>
              <a:t> </a:t>
            </a:r>
            <a:r>
              <a:rPr lang="fr-FR" sz="2000" b="1" dirty="0" err="1"/>
              <a:t>mizana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fiainany</a:t>
            </a:r>
            <a:r>
              <a:rPr lang="fr-FR" sz="2000" b="1" dirty="0"/>
              <a:t> </a:t>
            </a:r>
            <a:r>
              <a:rPr lang="fr-FR" sz="2000" b="1" dirty="0" err="1"/>
              <a:t>hatramin’izay</a:t>
            </a:r>
            <a:r>
              <a:rPr lang="fr-FR" sz="2000" b="1" dirty="0"/>
              <a:t> </a:t>
            </a:r>
            <a:r>
              <a:rPr lang="fr-FR" sz="2000" b="1" dirty="0" err="1"/>
              <a:t>nihaonany</a:t>
            </a:r>
            <a:r>
              <a:rPr lang="fr-FR" sz="2000" b="1" dirty="0"/>
              <a:t> </a:t>
            </a:r>
            <a:r>
              <a:rPr lang="fr-FR" sz="2000" b="1" dirty="0" err="1"/>
              <a:t>tamin’i</a:t>
            </a:r>
            <a:r>
              <a:rPr lang="fr-FR" sz="2000" b="1" dirty="0"/>
              <a:t> </a:t>
            </a:r>
            <a:r>
              <a:rPr lang="fr-FR" sz="2000" b="1" dirty="0" err="1"/>
              <a:t>Kristy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. </a:t>
            </a:r>
            <a:r>
              <a:rPr lang="fr-FR" sz="2000" b="1" dirty="0" err="1"/>
              <a:t>Nanjary</a:t>
            </a:r>
            <a:r>
              <a:rPr lang="fr-FR" sz="2000" b="1" dirty="0"/>
              <a:t> </a:t>
            </a:r>
            <a:r>
              <a:rPr lang="fr-FR" sz="2000" b="1" dirty="0" err="1"/>
              <a:t>fako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tombony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, </a:t>
            </a:r>
            <a:r>
              <a:rPr lang="fr-FR" sz="2000" b="1" dirty="0" err="1"/>
              <a:t>satria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azo</a:t>
            </a:r>
            <a:r>
              <a:rPr lang="fr-FR" sz="2000" b="1" dirty="0"/>
              <a:t> </a:t>
            </a:r>
            <a:r>
              <a:rPr lang="fr-FR" sz="2000" b="1" dirty="0" err="1"/>
              <a:t>ampitahaina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fitiavan’i</a:t>
            </a:r>
            <a:r>
              <a:rPr lang="fr-FR" sz="2000" b="1" dirty="0"/>
              <a:t> </a:t>
            </a:r>
            <a:r>
              <a:rPr lang="fr-FR" sz="2000" b="1" dirty="0" err="1"/>
              <a:t>Kristy</a:t>
            </a:r>
            <a:r>
              <a:rPr lang="fr-FR" sz="2000" b="1" dirty="0"/>
              <a:t> (Fil</a:t>
            </a:r>
            <a:r>
              <a:rPr lang="en" sz="2000" b="1" dirty="0"/>
              <a:t>. 3:7-8).</a:t>
            </a:r>
          </a:p>
        </p:txBody>
      </p:sp>
    </p:spTree>
    <p:extLst>
      <p:ext uri="{BB962C8B-B14F-4D97-AF65-F5344CB8AC3E}">
        <p14:creationId xmlns:p14="http://schemas.microsoft.com/office/powerpoint/2010/main" val="38297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575F321-8099-3DE3-3D6E-EA0447EFCABD}"/>
              </a:ext>
            </a:extLst>
          </p:cNvPr>
          <p:cNvSpPr txBox="1"/>
          <p:nvPr/>
        </p:nvSpPr>
        <p:spPr>
          <a:xfrm>
            <a:off x="1" y="2606987"/>
            <a:ext cx="12191999" cy="1938992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>
            <a:defPPr>
              <a:defRPr lang="es-ES"/>
            </a:defPPr>
            <a:lvl1pPr algn="ctr">
              <a:defRPr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defRPr>
            </a:lvl1pPr>
          </a:lstStyle>
          <a:p>
            <a:r>
              <a:rPr lang="pt-BR" sz="6000" spc="300" dirty="0"/>
              <a:t>TOROHEVITRA MBA HITOERANA AO AMIN'NY FAMONJENA </a:t>
            </a:r>
            <a:endParaRPr lang="en" sz="6000" spc="300" dirty="0"/>
          </a:p>
        </p:txBody>
      </p:sp>
    </p:spTree>
    <p:extLst>
      <p:ext uri="{BB962C8B-B14F-4D97-AF65-F5344CB8AC3E}">
        <p14:creationId xmlns:p14="http://schemas.microsoft.com/office/powerpoint/2010/main" val="38086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714F02F-F1E3-EACA-35D9-71B74D8FE1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692" y="4330435"/>
            <a:ext cx="2513408" cy="24198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79BC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0771659-D91F-D263-DF49-C68C77D3ACBC}"/>
              </a:ext>
            </a:extLst>
          </p:cNvPr>
          <p:cNvSpPr txBox="1"/>
          <p:nvPr/>
        </p:nvSpPr>
        <p:spPr>
          <a:xfrm>
            <a:off x="0" y="-65447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relaxedInset"/>
              <a:contourClr>
                <a:srgbClr val="0B4B75"/>
              </a:contourClr>
            </a:sp3d>
          </a:bodyPr>
          <a:lstStyle/>
          <a:p>
            <a:pPr algn="ctr"/>
            <a:r>
              <a:rPr lang="fr-FR" sz="4400" b="1" spc="600" dirty="0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</a:rPr>
              <a:t>NY FINOAN’I KRISTY </a:t>
            </a:r>
            <a:endParaRPr lang="en" sz="4400" b="1" spc="600" dirty="0">
              <a:ln w="9525">
                <a:noFill/>
                <a:prstDash val="solid"/>
              </a:ln>
              <a:solidFill>
                <a:srgbClr val="579BC6"/>
              </a:solidFill>
              <a:effectLst>
                <a:outerShdw blurRad="12700" dist="38100" dir="2700000" algn="tl" rotWithShape="0">
                  <a:srgbClr val="0B4B7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80C649-91FB-B0BB-0BFB-94AC6B1620FC}"/>
              </a:ext>
            </a:extLst>
          </p:cNvPr>
          <p:cNvSpPr txBox="1"/>
          <p:nvPr/>
        </p:nvSpPr>
        <p:spPr>
          <a:xfrm>
            <a:off x="718457" y="545625"/>
            <a:ext cx="1126204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mba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hita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ao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aminy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aho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manana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fahamarinako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avy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lalàna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fa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avy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finoana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an'i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Kristy,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fahamarinan'Andriamanitra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finoana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Filipiana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3:9)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6E6659-97BF-80DF-BF92-5F262164E6F3}"/>
              </a:ext>
            </a:extLst>
          </p:cNvPr>
          <p:cNvSpPr txBox="1"/>
          <p:nvPr/>
        </p:nvSpPr>
        <p:spPr>
          <a:xfrm>
            <a:off x="66667" y="1250079"/>
            <a:ext cx="842962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Nahatoky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fahamarinany</a:t>
            </a:r>
            <a:r>
              <a:rPr lang="fr-FR" sz="1900" b="1" dirty="0"/>
              <a:t> i </a:t>
            </a:r>
            <a:r>
              <a:rPr lang="fr-FR" sz="1900" b="1" dirty="0" err="1"/>
              <a:t>Paoly</a:t>
            </a:r>
            <a:r>
              <a:rPr lang="fr-FR" sz="1900" b="1" dirty="0"/>
              <a:t>, </a:t>
            </a:r>
            <a:r>
              <a:rPr lang="fr-FR" sz="1900" b="1" dirty="0" err="1"/>
              <a:t>raha</a:t>
            </a:r>
            <a:r>
              <a:rPr lang="fr-FR" sz="1900" b="1" dirty="0"/>
              <a:t> </a:t>
            </a:r>
            <a:r>
              <a:rPr lang="fr-FR" sz="1900" b="1" dirty="0" err="1"/>
              <a:t>nankany</a:t>
            </a:r>
            <a:r>
              <a:rPr lang="fr-FR" sz="1900" b="1" dirty="0"/>
              <a:t> </a:t>
            </a:r>
            <a:r>
              <a:rPr lang="fr-FR" sz="1900" b="1" dirty="0" err="1"/>
              <a:t>Damaskosy</a:t>
            </a:r>
            <a:r>
              <a:rPr lang="fr-FR" sz="1900" b="1" dirty="0"/>
              <a:t> </a:t>
            </a:r>
            <a:r>
              <a:rPr lang="fr-FR" sz="1900" b="1" dirty="0" err="1"/>
              <a:t>hitondra</a:t>
            </a:r>
            <a:r>
              <a:rPr lang="fr-FR" sz="1900" b="1" dirty="0"/>
              <a:t> </a:t>
            </a:r>
            <a:r>
              <a:rPr lang="fr-FR" sz="1900" b="1" dirty="0" err="1"/>
              <a:t>ireo</a:t>
            </a:r>
            <a:r>
              <a:rPr lang="fr-FR" sz="1900" b="1" dirty="0"/>
              <a:t> </a:t>
            </a:r>
            <a:r>
              <a:rPr lang="fr-FR" sz="1900" b="1" dirty="0" err="1"/>
              <a:t>heretika</a:t>
            </a:r>
            <a:r>
              <a:rPr lang="fr-FR" sz="1900" b="1" dirty="0"/>
              <a:t> ao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sekta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“</a:t>
            </a:r>
            <a:r>
              <a:rPr lang="fr-FR" sz="1900" b="1" dirty="0" err="1"/>
              <a:t>Lalana</a:t>
            </a:r>
            <a:r>
              <a:rPr lang="fr-FR" sz="1900" b="1" dirty="0"/>
              <a:t>” </a:t>
            </a:r>
            <a:r>
              <a:rPr lang="fr-FR" sz="1900" b="1" dirty="0" err="1"/>
              <a:t>hiverina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lalan’ny</a:t>
            </a:r>
            <a:r>
              <a:rPr lang="fr-FR" sz="1900" b="1" dirty="0"/>
              <a:t> </a:t>
            </a:r>
            <a:r>
              <a:rPr lang="fr-FR" sz="1900" b="1" dirty="0" err="1"/>
              <a:t>famonjena</a:t>
            </a:r>
            <a:r>
              <a:rPr lang="fr-FR" sz="1900" b="1" dirty="0"/>
              <a:t> (Asa 9:1-2). </a:t>
            </a:r>
            <a:r>
              <a:rPr lang="fr-FR" sz="1900" b="1" dirty="0" err="1"/>
              <a:t>Saingy</a:t>
            </a:r>
            <a:r>
              <a:rPr lang="fr-FR" sz="1900" b="1" dirty="0"/>
              <a:t> </a:t>
            </a:r>
            <a:r>
              <a:rPr lang="fr-FR" sz="1900" b="1" dirty="0" err="1"/>
              <a:t>raha</a:t>
            </a:r>
            <a:r>
              <a:rPr lang="fr-FR" sz="1900" b="1" dirty="0"/>
              <a:t> </a:t>
            </a:r>
            <a:r>
              <a:rPr lang="fr-FR" sz="1900" b="1" dirty="0" err="1"/>
              <a:t>niditra</a:t>
            </a:r>
            <a:r>
              <a:rPr lang="fr-FR" sz="1900" b="1" dirty="0"/>
              <a:t> tao </a:t>
            </a:r>
            <a:r>
              <a:rPr lang="fr-FR" sz="1900" b="1" dirty="0" err="1"/>
              <a:t>Damaskosy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 dia </a:t>
            </a:r>
            <a:r>
              <a:rPr lang="fr-FR" sz="1900" b="1" dirty="0" err="1"/>
              <a:t>resin’ny</a:t>
            </a:r>
            <a:r>
              <a:rPr lang="fr-FR" sz="1900" b="1" dirty="0"/>
              <a:t> </a:t>
            </a:r>
            <a:r>
              <a:rPr lang="fr-FR" sz="1900" b="1" dirty="0" err="1"/>
              <a:t>fahamarinana</a:t>
            </a:r>
            <a:r>
              <a:rPr lang="fr-FR" sz="1900" b="1" dirty="0"/>
              <a:t> </a:t>
            </a:r>
            <a:r>
              <a:rPr lang="fr-FR" sz="1900" b="1" dirty="0" err="1"/>
              <a:t>iray</a:t>
            </a:r>
            <a:r>
              <a:rPr lang="fr-FR" sz="1900" b="1" dirty="0"/>
              <a:t> </a:t>
            </a:r>
            <a:r>
              <a:rPr lang="fr-FR" sz="1900" b="1" dirty="0" err="1"/>
              <a:t>hafa</a:t>
            </a:r>
            <a:r>
              <a:rPr lang="fr-FR" sz="1900" b="1" dirty="0"/>
              <a:t>, dia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fahamarinan’Andriamanitra</a:t>
            </a:r>
            <a:r>
              <a:rPr lang="fr-FR" sz="1900" b="1" dirty="0"/>
              <a:t>: “</a:t>
            </a:r>
            <a:r>
              <a:rPr lang="fr-FR" sz="1900" b="1" dirty="0" err="1"/>
              <a:t>izay</a:t>
            </a:r>
            <a:r>
              <a:rPr lang="fr-FR" sz="1900" b="1" dirty="0"/>
              <a:t> </a:t>
            </a:r>
            <a:r>
              <a:rPr lang="fr-FR" sz="1900" b="1" dirty="0" err="1"/>
              <a:t>avy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finoana</a:t>
            </a:r>
            <a:r>
              <a:rPr lang="fr-FR" sz="1900" b="1" dirty="0"/>
              <a:t> </a:t>
            </a:r>
            <a:r>
              <a:rPr lang="fr-FR" sz="1900" b="1" dirty="0" err="1"/>
              <a:t>an’i</a:t>
            </a:r>
            <a:r>
              <a:rPr lang="fr-FR" sz="1900" b="1" dirty="0"/>
              <a:t> </a:t>
            </a:r>
            <a:r>
              <a:rPr lang="fr-FR" sz="1900" b="1" dirty="0" err="1"/>
              <a:t>Kristy</a:t>
            </a:r>
            <a:r>
              <a:rPr lang="en" sz="1900" b="1" dirty="0"/>
              <a:t>” (</a:t>
            </a:r>
            <a:r>
              <a:rPr lang="fr-FR" sz="1900" b="1" dirty="0" err="1"/>
              <a:t>Filipiana</a:t>
            </a:r>
            <a:r>
              <a:rPr lang="en" sz="1900" b="1" dirty="0"/>
              <a:t> 3:9).</a:t>
            </a:r>
          </a:p>
        </p:txBody>
      </p:sp>
      <p:pic>
        <p:nvPicPr>
          <p:cNvPr id="4" name="Imagen 3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DBBC3DAC-96C2-0F18-3AEC-D7D145F7BC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8" r="5138"/>
          <a:stretch>
            <a:fillRect/>
          </a:stretch>
        </p:blipFill>
        <p:spPr>
          <a:xfrm>
            <a:off x="8496295" y="1499011"/>
            <a:ext cx="3561164" cy="5190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3E1DD2-4CEF-0EA1-2714-DAA3D56EE2D9}"/>
              </a:ext>
            </a:extLst>
          </p:cNvPr>
          <p:cNvSpPr txBox="1"/>
          <p:nvPr/>
        </p:nvSpPr>
        <p:spPr>
          <a:xfrm>
            <a:off x="2807828" y="4100351"/>
            <a:ext cx="5602741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Araka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voalazan’ny</a:t>
            </a:r>
            <a:r>
              <a:rPr lang="fr-FR" sz="1900" b="1" dirty="0"/>
              <a:t> 1 </a:t>
            </a:r>
            <a:r>
              <a:rPr lang="fr-FR" sz="1900" b="1" dirty="0" err="1"/>
              <a:t>Korintiana</a:t>
            </a:r>
            <a:r>
              <a:rPr lang="fr-FR" sz="1900" b="1" dirty="0"/>
              <a:t> 1:30,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hoe</a:t>
            </a:r>
            <a:r>
              <a:rPr lang="fr-FR" sz="1900" b="1" dirty="0"/>
              <a:t> “ao </a:t>
            </a:r>
            <a:r>
              <a:rPr lang="fr-FR" sz="1900" b="1" dirty="0" err="1"/>
              <a:t>amin’i</a:t>
            </a:r>
            <a:r>
              <a:rPr lang="fr-FR" sz="1900" b="1" dirty="0"/>
              <a:t> </a:t>
            </a:r>
            <a:r>
              <a:rPr lang="fr-FR" sz="1900" b="1" dirty="0" err="1"/>
              <a:t>Kristy</a:t>
            </a:r>
            <a:r>
              <a:rPr lang="fr-FR" sz="1900" b="1" dirty="0"/>
              <a:t>” dia </a:t>
            </a:r>
            <a:r>
              <a:rPr lang="fr-FR" sz="1900" b="1" dirty="0" err="1"/>
              <a:t>mahafaoka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hevitry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Drafi-pamonjena</a:t>
            </a:r>
            <a:r>
              <a:rPr lang="fr-FR" sz="1900" b="1" dirty="0"/>
              <a:t> </a:t>
            </a:r>
            <a:r>
              <a:rPr lang="fr-FR" sz="1900" b="1" dirty="0" err="1"/>
              <a:t>manontolo</a:t>
            </a:r>
            <a:r>
              <a:rPr lang="fr-FR" sz="1900" b="1" dirty="0"/>
              <a:t>, </a:t>
            </a:r>
            <a:r>
              <a:rPr lang="fr-FR" sz="1900" b="1" dirty="0" err="1"/>
              <a:t>manomboka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fahaterahan’ny</a:t>
            </a:r>
            <a:r>
              <a:rPr lang="fr-FR" sz="1900" b="1" dirty="0"/>
              <a:t> </a:t>
            </a:r>
            <a:r>
              <a:rPr lang="fr-FR" sz="1900" b="1" dirty="0" err="1"/>
              <a:t>fahalalantsika</a:t>
            </a:r>
            <a:r>
              <a:rPr lang="fr-FR" sz="1900" b="1" dirty="0"/>
              <a:t> ara-</a:t>
            </a:r>
            <a:r>
              <a:rPr lang="fr-FR" sz="1900" b="1" dirty="0" err="1"/>
              <a:t>panahy</a:t>
            </a:r>
            <a:r>
              <a:rPr lang="fr-FR" sz="1900" b="1" dirty="0"/>
              <a:t> (</a:t>
            </a:r>
            <a:r>
              <a:rPr lang="fr-FR" sz="1900" b="1" dirty="0" err="1"/>
              <a:t>fahendrena</a:t>
            </a:r>
            <a:r>
              <a:rPr lang="fr-FR" sz="1900" b="1" dirty="0"/>
              <a:t>), </a:t>
            </a:r>
            <a:r>
              <a:rPr lang="fr-FR" sz="1900" b="1" dirty="0" err="1"/>
              <a:t>makamin’ny</a:t>
            </a:r>
            <a:r>
              <a:rPr lang="fr-FR" sz="1900" b="1" dirty="0"/>
              <a:t> </a:t>
            </a:r>
            <a:r>
              <a:rPr lang="fr-FR" sz="1900" b="1" dirty="0" err="1"/>
              <a:t>fanamarinana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finoana</a:t>
            </a:r>
            <a:r>
              <a:rPr lang="fr-FR" sz="1900" b="1" dirty="0"/>
              <a:t> (</a:t>
            </a:r>
            <a:r>
              <a:rPr lang="fr-FR" sz="1900" b="1" dirty="0" err="1"/>
              <a:t>fahamarinana</a:t>
            </a:r>
            <a:r>
              <a:rPr lang="fr-FR" sz="1900" b="1" dirty="0"/>
              <a:t>)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fiomanana</a:t>
            </a:r>
            <a:r>
              <a:rPr lang="fr-FR" sz="1900" b="1" dirty="0"/>
              <a:t> ho </a:t>
            </a:r>
            <a:r>
              <a:rPr lang="fr-FR" sz="1900" b="1" dirty="0" err="1"/>
              <a:t>any</a:t>
            </a:r>
            <a:r>
              <a:rPr lang="fr-FR" sz="1900" b="1" dirty="0"/>
              <a:t> an-</a:t>
            </a:r>
            <a:r>
              <a:rPr lang="fr-FR" sz="1900" b="1" dirty="0" err="1"/>
              <a:t>danitra</a:t>
            </a:r>
            <a:r>
              <a:rPr lang="fr-FR" sz="1900" b="1" dirty="0"/>
              <a:t> (</a:t>
            </a:r>
            <a:r>
              <a:rPr lang="fr-FR" sz="1900" b="1" dirty="0" err="1"/>
              <a:t>fanamasinana</a:t>
            </a:r>
            <a:r>
              <a:rPr lang="fr-FR" sz="1900" b="1" dirty="0"/>
              <a:t>), </a:t>
            </a:r>
            <a:r>
              <a:rPr lang="fr-FR" sz="1900" b="1" dirty="0" err="1"/>
              <a:t>ary</a:t>
            </a:r>
            <a:r>
              <a:rPr lang="fr-FR" sz="1900" b="1" dirty="0"/>
              <a:t> </a:t>
            </a:r>
            <a:r>
              <a:rPr lang="fr-FR" sz="1900" b="1" dirty="0" err="1"/>
              <a:t>farany</a:t>
            </a:r>
            <a:r>
              <a:rPr lang="fr-FR" sz="1900" b="1" dirty="0"/>
              <a:t>, ho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fanomezam-boninahitra</a:t>
            </a:r>
            <a:r>
              <a:rPr lang="fr-FR" sz="1900" b="1" dirty="0"/>
              <a:t> </a:t>
            </a:r>
            <a:r>
              <a:rPr lang="fr-FR" sz="1900" b="1" dirty="0" err="1"/>
              <a:t>amin'ny</a:t>
            </a:r>
            <a:r>
              <a:rPr lang="fr-FR" sz="1900" b="1" dirty="0"/>
              <a:t> </a:t>
            </a:r>
            <a:r>
              <a:rPr lang="fr-FR" sz="1900" b="1" dirty="0" err="1"/>
              <a:t>Fiavian'i</a:t>
            </a:r>
            <a:r>
              <a:rPr lang="fr-FR" sz="1900" b="1" dirty="0"/>
              <a:t> </a:t>
            </a:r>
            <a:r>
              <a:rPr lang="fr-FR" sz="1900" b="1" dirty="0" err="1"/>
              <a:t>Kristy</a:t>
            </a:r>
            <a:r>
              <a:rPr lang="fr-FR" sz="1900" b="1" dirty="0"/>
              <a:t> </a:t>
            </a:r>
            <a:r>
              <a:rPr lang="fr-FR" sz="1900" b="1" dirty="0" err="1"/>
              <a:t>Fanindroany</a:t>
            </a:r>
            <a:r>
              <a:rPr lang="fr-FR" sz="1900" b="1" dirty="0"/>
              <a:t> (</a:t>
            </a:r>
            <a:r>
              <a:rPr lang="fr-FR" sz="1900" b="1" dirty="0" err="1"/>
              <a:t>fanavotana</a:t>
            </a:r>
            <a:r>
              <a:rPr lang="en" sz="1900" b="1" dirty="0"/>
              <a:t>).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80E7AB4-AD23-37F6-4DE1-FDFBA91615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5944112"/>
              </p:ext>
            </p:extLst>
          </p:nvPr>
        </p:nvGraphicFramePr>
        <p:xfrm>
          <a:off x="276224" y="4408509"/>
          <a:ext cx="2532797" cy="2282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4AA70BD-99DE-2139-BD9B-F056360B107E}"/>
              </a:ext>
            </a:extLst>
          </p:cNvPr>
          <p:cNvSpPr txBox="1"/>
          <p:nvPr/>
        </p:nvSpPr>
        <p:spPr>
          <a:xfrm>
            <a:off x="66672" y="3531466"/>
            <a:ext cx="8429623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Naniry</a:t>
            </a:r>
            <a:r>
              <a:rPr lang="fr-FR" sz="1900" b="1" dirty="0"/>
              <a:t> </a:t>
            </a:r>
            <a:r>
              <a:rPr lang="fr-FR" sz="1900" b="1" dirty="0" err="1"/>
              <a:t>mafy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“ho </a:t>
            </a:r>
            <a:r>
              <a:rPr lang="fr-FR" sz="1900" b="1" dirty="0" err="1"/>
              <a:t>hita</a:t>
            </a:r>
            <a:r>
              <a:rPr lang="fr-FR" sz="1900" b="1" dirty="0"/>
              <a:t> ao </a:t>
            </a:r>
            <a:r>
              <a:rPr lang="fr-FR" sz="1900" b="1" dirty="0" err="1"/>
              <a:t>amin’i</a:t>
            </a:r>
            <a:r>
              <a:rPr lang="fr-FR" sz="1900" b="1" dirty="0"/>
              <a:t> [</a:t>
            </a:r>
            <a:r>
              <a:rPr lang="fr-FR" sz="1900" b="1" dirty="0" err="1"/>
              <a:t>Kristy</a:t>
            </a:r>
            <a:r>
              <a:rPr lang="fr-FR" sz="1900" b="1" dirty="0"/>
              <a:t>]” </a:t>
            </a:r>
            <a:r>
              <a:rPr lang="fr-FR" sz="1900" b="1" dirty="0" err="1"/>
              <a:t>izy</a:t>
            </a:r>
            <a:r>
              <a:rPr lang="fr-FR" sz="1900" b="1" dirty="0"/>
              <a:t> (Fil. 3:9). </a:t>
            </a:r>
            <a:r>
              <a:rPr lang="fr-FR" sz="1900" b="1" dirty="0" err="1"/>
              <a:t>Inona</a:t>
            </a:r>
            <a:r>
              <a:rPr lang="fr-FR" sz="1900" b="1" dirty="0"/>
              <a:t> no </a:t>
            </a:r>
            <a:r>
              <a:rPr lang="fr-FR" sz="1900" b="1" dirty="0" err="1"/>
              <a:t>hevitr'izany</a:t>
            </a:r>
            <a:r>
              <a:rPr lang="en" sz="1900" b="1" dirty="0"/>
              <a:t>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287A572-16E4-6D5F-2E66-706B93BD1D7F}"/>
              </a:ext>
            </a:extLst>
          </p:cNvPr>
          <p:cNvSpPr txBox="1"/>
          <p:nvPr/>
        </p:nvSpPr>
        <p:spPr>
          <a:xfrm>
            <a:off x="66667" y="2666149"/>
            <a:ext cx="8429627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Nanomboka</a:t>
            </a:r>
            <a:r>
              <a:rPr lang="fr-FR" sz="1900" b="1" dirty="0"/>
              <a:t> </a:t>
            </a:r>
            <a:r>
              <a:rPr lang="fr-FR" sz="1900" b="1" dirty="0" err="1"/>
              <a:t>tamin’io</a:t>
            </a:r>
            <a:r>
              <a:rPr lang="fr-FR" sz="1900" b="1" dirty="0"/>
              <a:t> </a:t>
            </a:r>
            <a:r>
              <a:rPr lang="fr-FR" sz="1900" b="1" dirty="0" err="1"/>
              <a:t>fotoana</a:t>
            </a:r>
            <a:r>
              <a:rPr lang="fr-FR" sz="1900" b="1" dirty="0"/>
              <a:t> </a:t>
            </a:r>
            <a:r>
              <a:rPr lang="fr-FR" sz="1900" b="1" dirty="0" err="1"/>
              <a:t>io</a:t>
            </a:r>
            <a:r>
              <a:rPr lang="fr-FR" sz="1900" b="1" dirty="0"/>
              <a:t> dia </a:t>
            </a:r>
            <a:r>
              <a:rPr lang="fr-FR" sz="1900" b="1" dirty="0" err="1"/>
              <a:t>tsy</a:t>
            </a:r>
            <a:r>
              <a:rPr lang="fr-FR" sz="1900" b="1" dirty="0"/>
              <a:t> </a:t>
            </a:r>
            <a:r>
              <a:rPr lang="fr-FR" sz="1900" b="1" dirty="0" err="1"/>
              <a:t>nitoky</a:t>
            </a:r>
            <a:r>
              <a:rPr lang="fr-FR" sz="1900" b="1" dirty="0"/>
              <a:t> </a:t>
            </a:r>
            <a:r>
              <a:rPr lang="fr-FR" sz="1900" b="1" dirty="0" err="1"/>
              <a:t>tamin’ny</a:t>
            </a:r>
            <a:r>
              <a:rPr lang="fr-FR" sz="1900" b="1" dirty="0"/>
              <a:t> </a:t>
            </a:r>
            <a:r>
              <a:rPr lang="fr-FR" sz="1900" b="1" dirty="0" err="1"/>
              <a:t>fahamarinany</a:t>
            </a:r>
            <a:r>
              <a:rPr lang="fr-FR" sz="1900" b="1" dirty="0"/>
              <a:t> </a:t>
            </a:r>
            <a:r>
              <a:rPr lang="fr-FR" sz="1900" b="1" dirty="0" err="1"/>
              <a:t>intsony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fr-FR" sz="1900" b="1" dirty="0"/>
              <a:t>. </a:t>
            </a:r>
            <a:r>
              <a:rPr lang="fr-FR" sz="1900" b="1" dirty="0" err="1"/>
              <a:t>Satria</a:t>
            </a:r>
            <a:r>
              <a:rPr lang="fr-FR" sz="1900" b="1" dirty="0"/>
              <a:t> </a:t>
            </a:r>
            <a:r>
              <a:rPr lang="fr-FR" sz="1900" b="1" dirty="0" err="1"/>
              <a:t>zava-poana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mitoky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asantsika</a:t>
            </a:r>
            <a:r>
              <a:rPr lang="fr-FR" sz="1900" b="1" dirty="0"/>
              <a:t> </a:t>
            </a:r>
            <a:r>
              <a:rPr lang="fr-FR" sz="1900" b="1" dirty="0" err="1"/>
              <a:t>mba</a:t>
            </a:r>
            <a:r>
              <a:rPr lang="fr-FR" sz="1900" b="1" dirty="0"/>
              <a:t> </a:t>
            </a:r>
            <a:r>
              <a:rPr lang="fr-FR" sz="1900" b="1" dirty="0" err="1"/>
              <a:t>hahazoana</a:t>
            </a:r>
            <a:r>
              <a:rPr lang="fr-FR" sz="1900" b="1" dirty="0"/>
              <a:t> </a:t>
            </a:r>
            <a:r>
              <a:rPr lang="fr-FR" sz="1900" b="1" dirty="0" err="1"/>
              <a:t>famonjena</a:t>
            </a:r>
            <a:r>
              <a:rPr lang="fr-FR" sz="1900" b="1" dirty="0"/>
              <a:t> </a:t>
            </a:r>
            <a:r>
              <a:rPr lang="en" sz="1900" b="1" dirty="0"/>
              <a:t>(Gal. 2:16).</a:t>
            </a:r>
          </a:p>
        </p:txBody>
      </p:sp>
    </p:spTree>
    <p:extLst>
      <p:ext uri="{BB962C8B-B14F-4D97-AF65-F5344CB8AC3E}">
        <p14:creationId xmlns:p14="http://schemas.microsoft.com/office/powerpoint/2010/main" val="29627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9" grpId="0" uiExpand="1">
        <p:bldSub>
          <a:bldDgm bld="one"/>
        </p:bldSub>
      </p:bldGraphic>
      <p:bldP spid="7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1209</Words>
  <Application>Microsoft Office PowerPoint</Application>
  <PresentationFormat>Panorámica</PresentationFormat>
  <Paragraphs>60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Constantia</vt:lpstr>
      <vt:lpstr>Comic Sans MS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95</cp:revision>
  <dcterms:created xsi:type="dcterms:W3CDTF">2026-01-07T16:18:59Z</dcterms:created>
  <dcterms:modified xsi:type="dcterms:W3CDTF">2026-02-05T05:58:21Z</dcterms:modified>
</cp:coreProperties>
</file>