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54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fr-FR" sz="1800" b="1" dirty="0"/>
            <a:t>Ho ara-</a:t>
          </a:r>
          <a:r>
            <a:rPr lang="fr-FR" sz="1800" b="1" dirty="0" err="1"/>
            <a:t>panahy</a:t>
          </a:r>
          <a:r>
            <a:rPr lang="fr-FR" sz="1800" b="1" dirty="0"/>
            <a:t>,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mety</a:t>
          </a:r>
          <a:r>
            <a:rPr lang="fr-FR" sz="1800" b="1" dirty="0"/>
            <a:t> </a:t>
          </a:r>
          <a:r>
            <a:rPr lang="fr-FR" sz="1800" b="1" dirty="0" err="1"/>
            <a:t>maty</a:t>
          </a:r>
          <a:r>
            <a:rPr lang="fr-FR" sz="1800" b="1" dirty="0"/>
            <a:t>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ho </a:t>
          </a:r>
          <a:r>
            <a:rPr lang="fr-FR" sz="1800" b="1" dirty="0" err="1"/>
            <a:t>lo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tenantsika</a:t>
          </a:r>
          <a:r>
            <a:rPr lang="fr-FR" sz="1800" b="1" dirty="0"/>
            <a:t> (1 </a:t>
          </a:r>
          <a:r>
            <a:rPr lang="fr-FR" sz="1800" b="1" dirty="0" err="1"/>
            <a:t>Kor</a:t>
          </a:r>
          <a:r>
            <a:rPr lang="en" sz="1800" b="1" dirty="0"/>
            <a:t>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fr-FR" sz="1800" b="1" dirty="0" err="1"/>
            <a:t>Homem-boninahitra</a:t>
          </a:r>
          <a:r>
            <a:rPr lang="fr-FR" sz="1800" b="1" dirty="0"/>
            <a:t> </a:t>
          </a:r>
          <a:r>
            <a:rPr lang="fr-FR" sz="1800" b="1" dirty="0" err="1"/>
            <a:t>isika</a:t>
          </a:r>
          <a:br>
            <a:rPr lang="fr-FR" sz="1800" b="1" dirty="0"/>
          </a:br>
          <a:r>
            <a:rPr lang="fr-FR" sz="1800" b="1" dirty="0"/>
            <a:t>(Kol. 3:4; Fil</a:t>
          </a:r>
          <a:r>
            <a:rPr lang="en" sz="1800" b="1" dirty="0"/>
            <a:t>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fr-FR" sz="1800" b="1" dirty="0" err="1"/>
            <a:t>Hanana</a:t>
          </a:r>
          <a:r>
            <a:rPr lang="fr-FR" sz="1800" b="1" dirty="0"/>
            <a:t> </a:t>
          </a:r>
          <a:r>
            <a:rPr lang="fr-FR" sz="1800" b="1" dirty="0" err="1"/>
            <a:t>vatana</a:t>
          </a:r>
          <a:r>
            <a:rPr lang="fr-FR" sz="1800" b="1" dirty="0"/>
            <a:t> </a:t>
          </a:r>
          <a:r>
            <a:rPr lang="fr-FR" sz="1800" b="1" dirty="0" err="1"/>
            <a:t>nofo</a:t>
          </a:r>
          <a:r>
            <a:rPr lang="fr-FR" sz="1800" b="1" dirty="0"/>
            <a:t> </a:t>
          </a:r>
          <a:r>
            <a:rPr lang="fr-FR" sz="1800" b="1" dirty="0" err="1"/>
            <a:t>isika</a:t>
          </a:r>
          <a:r>
            <a:rPr lang="fr-FR" sz="1800" b="1" dirty="0"/>
            <a:t>,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masontsika</a:t>
          </a:r>
          <a:r>
            <a:rPr lang="fr-FR" sz="1800" b="1" dirty="0"/>
            <a:t> no </a:t>
          </a:r>
          <a:r>
            <a:rPr lang="fr-FR" sz="1800" b="1" dirty="0" err="1"/>
            <a:t>hahita</a:t>
          </a:r>
          <a:r>
            <a:rPr lang="fr-FR" sz="1800" b="1" dirty="0"/>
            <a:t> </a:t>
          </a:r>
          <a:r>
            <a:rPr lang="fr-FR" sz="1800" b="1" dirty="0" err="1"/>
            <a:t>an’Andriamanitra</a:t>
          </a:r>
          <a:br>
            <a:rPr lang="fr-FR" sz="1800" b="1" dirty="0"/>
          </a:br>
          <a:r>
            <a:rPr lang="fr-FR" sz="1800" b="1" dirty="0"/>
            <a:t>(Joba</a:t>
          </a:r>
          <a:r>
            <a:rPr lang="en" sz="1800" b="1" dirty="0"/>
            <a:t>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 custLinFactNeighborX="3166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marina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manan-kaja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mahitsy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maha-te-ho-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laza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fr-FR" sz="2000" b="1" dirty="0" err="1">
              <a:solidFill>
                <a:schemeClr val="tx1"/>
              </a:solidFill>
            </a:rPr>
            <a:t>Famonjena</a:t>
          </a:r>
          <a:r>
            <a:rPr lang="fr-FR" sz="2000" b="1" dirty="0">
              <a:solidFill>
                <a:schemeClr val="tx1"/>
              </a:solidFill>
            </a:rPr>
            <a:t> ho </a:t>
          </a:r>
          <a:r>
            <a:rPr lang="fr-FR" sz="2000" b="1" dirty="0" err="1">
              <a:solidFill>
                <a:schemeClr val="tx1"/>
              </a:solidFill>
            </a:rPr>
            <a:t>an’ny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olon-tiana</a:t>
          </a:r>
          <a:r>
            <a:rPr lang="fr-FR" sz="2000" b="1" dirty="0">
              <a:solidFill>
                <a:schemeClr val="tx1"/>
              </a:solidFill>
            </a:rPr>
            <a:t> na </a:t>
          </a:r>
          <a:r>
            <a:rPr lang="fr-FR" sz="2000" b="1" dirty="0" err="1">
              <a:solidFill>
                <a:schemeClr val="tx1"/>
              </a:solidFill>
            </a:rPr>
            <a:t>namana</a:t>
          </a:r>
          <a:r>
            <a:rPr lang="en-US" sz="2000" b="1" dirty="0">
              <a:solidFill>
                <a:schemeClr val="tx1"/>
              </a:solidFill>
            </a:rPr>
            <a:t>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fr-FR" sz="2000" b="1" dirty="0" err="1">
              <a:solidFill>
                <a:schemeClr val="tx1"/>
              </a:solidFill>
            </a:rPr>
            <a:t>Herim</a:t>
          </a:r>
          <a:r>
            <a:rPr lang="fr-FR" sz="2000" b="1" dirty="0">
              <a:solidFill>
                <a:schemeClr val="tx1"/>
              </a:solidFill>
            </a:rPr>
            <a:t>-po </a:t>
          </a:r>
          <a:r>
            <a:rPr lang="fr-FR" sz="2000" b="1" dirty="0" err="1">
              <a:solidFill>
                <a:schemeClr val="tx1"/>
              </a:solidFill>
            </a:rPr>
            <a:t>hizarana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finoantsika</a:t>
          </a:r>
          <a:r>
            <a:rPr lang="fr-FR" sz="2000" b="1" dirty="0">
              <a:solidFill>
                <a:schemeClr val="tx1"/>
              </a:solidFill>
            </a:rPr>
            <a:t> (</a:t>
          </a:r>
          <a:r>
            <a:rPr lang="fr-FR" sz="2000" b="1" dirty="0" err="1">
              <a:solidFill>
                <a:schemeClr val="tx1"/>
              </a:solidFill>
            </a:rPr>
            <a:t>Apok</a:t>
          </a:r>
          <a:r>
            <a:rPr lang="en-US" sz="2000" b="1" dirty="0">
              <a:solidFill>
                <a:schemeClr val="tx1"/>
              </a:solidFill>
            </a:rPr>
            <a:t>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fr-FR" sz="2000" b="1" dirty="0" err="1">
              <a:solidFill>
                <a:schemeClr val="tx1"/>
              </a:solidFill>
            </a:rPr>
            <a:t>Famelan-keloka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rehefa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miaiky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mahafoy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ratsy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isika</a:t>
          </a:r>
          <a:r>
            <a:rPr lang="fr-FR" sz="2000" b="1" dirty="0">
              <a:solidFill>
                <a:schemeClr val="tx1"/>
              </a:solidFill>
            </a:rPr>
            <a:t> (1 </a:t>
          </a:r>
          <a:r>
            <a:rPr lang="fr-FR" sz="2000" b="1" dirty="0" err="1">
              <a:solidFill>
                <a:schemeClr val="tx1"/>
              </a:solidFill>
            </a:rPr>
            <a:t>Jaona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fr-FR" sz="2000" b="1" dirty="0" err="1">
              <a:solidFill>
                <a:schemeClr val="tx1"/>
              </a:solidFill>
            </a:rPr>
            <a:t>Hery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hankatoavana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didin’Andriamanitra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(Heb.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an'ireo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mankahala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mampahory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hiatrehana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toe-javatra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sarotra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Jakoba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Fahatakarana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fahamarinana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165672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Hanana</a:t>
          </a:r>
          <a:r>
            <a:rPr lang="fr-FR" sz="1800" b="1" kern="1200" dirty="0"/>
            <a:t> </a:t>
          </a:r>
          <a:r>
            <a:rPr lang="fr-FR" sz="1800" b="1" kern="1200" dirty="0" err="1"/>
            <a:t>vatana</a:t>
          </a:r>
          <a:r>
            <a:rPr lang="fr-FR" sz="1800" b="1" kern="1200" dirty="0"/>
            <a:t> </a:t>
          </a:r>
          <a:r>
            <a:rPr lang="fr-FR" sz="1800" b="1" kern="1200" dirty="0" err="1"/>
            <a:t>nofo</a:t>
          </a:r>
          <a:r>
            <a:rPr lang="fr-FR" sz="1800" b="1" kern="1200" dirty="0"/>
            <a:t> </a:t>
          </a:r>
          <a:r>
            <a:rPr lang="fr-FR" sz="1800" b="1" kern="1200" dirty="0" err="1"/>
            <a:t>isika</a:t>
          </a:r>
          <a:r>
            <a:rPr lang="fr-FR" sz="1800" b="1" kern="1200" dirty="0"/>
            <a:t>,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masontsika</a:t>
          </a:r>
          <a:r>
            <a:rPr lang="fr-FR" sz="1800" b="1" kern="1200" dirty="0"/>
            <a:t> no </a:t>
          </a:r>
          <a:r>
            <a:rPr lang="fr-FR" sz="1800" b="1" kern="1200" dirty="0" err="1"/>
            <a:t>hahita</a:t>
          </a:r>
          <a:r>
            <a:rPr lang="fr-FR" sz="1800" b="1" kern="1200" dirty="0"/>
            <a:t> </a:t>
          </a:r>
          <a:r>
            <a:rPr lang="fr-FR" sz="1800" b="1" kern="1200" dirty="0" err="1"/>
            <a:t>an’Andriamanitra</a:t>
          </a:r>
          <a:br>
            <a:rPr lang="fr-FR" sz="1800" b="1" kern="1200" dirty="0"/>
          </a:br>
          <a:r>
            <a:rPr lang="fr-FR" sz="1800" b="1" kern="1200" dirty="0"/>
            <a:t>(Joba</a:t>
          </a:r>
          <a:r>
            <a:rPr lang="en" sz="1800" b="1" kern="1200" dirty="0"/>
            <a:t>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Ho ara-</a:t>
          </a:r>
          <a:r>
            <a:rPr lang="fr-FR" sz="1800" b="1" kern="1200" dirty="0" err="1"/>
            <a:t>panahy</a:t>
          </a:r>
          <a:r>
            <a:rPr lang="fr-FR" sz="1800" b="1" kern="1200" dirty="0"/>
            <a:t>,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mety</a:t>
          </a:r>
          <a:r>
            <a:rPr lang="fr-FR" sz="1800" b="1" kern="1200" dirty="0"/>
            <a:t> </a:t>
          </a:r>
          <a:r>
            <a:rPr lang="fr-FR" sz="1800" b="1" kern="1200" dirty="0" err="1"/>
            <a:t>maty</a:t>
          </a:r>
          <a:r>
            <a:rPr lang="fr-FR" sz="1800" b="1" kern="1200" dirty="0"/>
            <a:t>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ho </a:t>
          </a:r>
          <a:r>
            <a:rPr lang="fr-FR" sz="1800" b="1" kern="1200" dirty="0" err="1"/>
            <a:t>lo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tenantsika</a:t>
          </a:r>
          <a:r>
            <a:rPr lang="fr-FR" sz="1800" b="1" kern="1200" dirty="0"/>
            <a:t> (1 </a:t>
          </a:r>
          <a:r>
            <a:rPr lang="fr-FR" sz="1800" b="1" kern="1200" dirty="0" err="1"/>
            <a:t>Kor</a:t>
          </a:r>
          <a:r>
            <a:rPr lang="en" sz="1800" b="1" kern="1200" dirty="0"/>
            <a:t>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Homem-boninahitra</a:t>
          </a:r>
          <a:r>
            <a:rPr lang="fr-FR" sz="1800" b="1" kern="1200" dirty="0"/>
            <a:t> </a:t>
          </a:r>
          <a:r>
            <a:rPr lang="fr-FR" sz="1800" b="1" kern="1200" dirty="0" err="1"/>
            <a:t>isika</a:t>
          </a:r>
          <a:br>
            <a:rPr lang="fr-FR" sz="1800" b="1" kern="1200" dirty="0"/>
          </a:br>
          <a:r>
            <a:rPr lang="fr-FR" sz="1800" b="1" kern="1200" dirty="0"/>
            <a:t>(Kol. 3:4; Fil</a:t>
          </a:r>
          <a:r>
            <a:rPr lang="en" sz="1800" b="1" kern="1200" dirty="0"/>
            <a:t>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inona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marina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manan-kaja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mahitsy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madio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maha-te-ho-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laza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Famonjena</a:t>
          </a:r>
          <a:r>
            <a:rPr lang="fr-FR" sz="2000" b="1" kern="1200" dirty="0">
              <a:solidFill>
                <a:schemeClr val="tx1"/>
              </a:solidFill>
            </a:rPr>
            <a:t> ho </a:t>
          </a:r>
          <a:r>
            <a:rPr lang="fr-FR" sz="2000" b="1" kern="1200" dirty="0" err="1">
              <a:solidFill>
                <a:schemeClr val="tx1"/>
              </a:solidFill>
            </a:rPr>
            <a:t>an’ny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olon-tiana</a:t>
          </a:r>
          <a:r>
            <a:rPr lang="fr-FR" sz="2000" b="1" kern="1200" dirty="0">
              <a:solidFill>
                <a:schemeClr val="tx1"/>
              </a:solidFill>
            </a:rPr>
            <a:t> na </a:t>
          </a:r>
          <a:r>
            <a:rPr lang="fr-FR" sz="2000" b="1" kern="1200" dirty="0" err="1">
              <a:solidFill>
                <a:schemeClr val="tx1"/>
              </a:solidFill>
            </a:rPr>
            <a:t>namana</a:t>
          </a:r>
          <a:r>
            <a:rPr lang="en-US" sz="2000" b="1" kern="1200" dirty="0">
              <a:solidFill>
                <a:schemeClr val="tx1"/>
              </a:solidFill>
            </a:rPr>
            <a:t>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Herim</a:t>
          </a:r>
          <a:r>
            <a:rPr lang="fr-FR" sz="2000" b="1" kern="1200" dirty="0">
              <a:solidFill>
                <a:schemeClr val="tx1"/>
              </a:solidFill>
            </a:rPr>
            <a:t>-po </a:t>
          </a:r>
          <a:r>
            <a:rPr lang="fr-FR" sz="2000" b="1" kern="1200" dirty="0" err="1">
              <a:solidFill>
                <a:schemeClr val="tx1"/>
              </a:solidFill>
            </a:rPr>
            <a:t>hizarana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finoantsika</a:t>
          </a:r>
          <a:r>
            <a:rPr lang="fr-FR" sz="2000" b="1" kern="1200" dirty="0">
              <a:solidFill>
                <a:schemeClr val="tx1"/>
              </a:solidFill>
            </a:rPr>
            <a:t> (</a:t>
          </a:r>
          <a:r>
            <a:rPr lang="fr-FR" sz="2000" b="1" kern="1200" dirty="0" err="1">
              <a:solidFill>
                <a:schemeClr val="tx1"/>
              </a:solidFill>
            </a:rPr>
            <a:t>Apok</a:t>
          </a:r>
          <a:r>
            <a:rPr lang="en-US" sz="2000" b="1" kern="1200" dirty="0">
              <a:solidFill>
                <a:schemeClr val="tx1"/>
              </a:solidFill>
            </a:rPr>
            <a:t>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Famelan-keloka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rehefa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miaiky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mahafoy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ratsy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isika</a:t>
          </a:r>
          <a:r>
            <a:rPr lang="fr-FR" sz="2000" b="1" kern="1200" dirty="0">
              <a:solidFill>
                <a:schemeClr val="tx1"/>
              </a:solidFill>
            </a:rPr>
            <a:t> (1 </a:t>
          </a:r>
          <a:r>
            <a:rPr lang="fr-FR" sz="2000" b="1" kern="1200" dirty="0" err="1">
              <a:solidFill>
                <a:schemeClr val="tx1"/>
              </a:solidFill>
            </a:rPr>
            <a:t>Jaona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Hery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hankatoavana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didin’Andriamanitra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(Heb.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Fitiavana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an'ireo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mankahala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mampahory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hiatrehana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toe-javatra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sarotra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Jakoba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Fahatakarana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fahamarinana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065520" y="2667000"/>
            <a:ext cx="567569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OLOM-PIRENEN'NY LANITRA 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192622" y="6472990"/>
            <a:ext cx="3387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7 hatao ny 14 Febroary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1258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FAHAFAHAM-PO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5551" y="4865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hahatanteraka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hareny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voninahitra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(Filipiana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Faly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;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manahy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;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fiadanana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; </a:t>
            </a:r>
            <a:r>
              <a:rPr lang="fr-FR" sz="2000" b="1" dirty="0" err="1"/>
              <a:t>madio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fisainantsika</a:t>
            </a:r>
            <a:r>
              <a:rPr lang="fr-FR" sz="2000" b="1" dirty="0"/>
              <a:t>.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tonga </a:t>
            </a:r>
            <a:r>
              <a:rPr lang="fr-FR" sz="2000" b="1" dirty="0" err="1"/>
              <a:t>lafatra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mahafa</a:t>
            </a:r>
            <a:r>
              <a:rPr lang="fr-FR" sz="2000" b="1" dirty="0"/>
              <a:t>-po </a:t>
            </a:r>
            <a:r>
              <a:rPr lang="fr-FR" sz="2000" b="1" dirty="0" err="1"/>
              <a:t>isika</a:t>
            </a:r>
            <a:r>
              <a:rPr lang="fr-FR" sz="2000" b="1" dirty="0"/>
              <a:t>… sa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164053"/>
            <a:ext cx="4975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Agora, dia </a:t>
            </a:r>
            <a:r>
              <a:rPr lang="fr-FR" sz="2000" b="1" dirty="0" err="1"/>
              <a:t>matoky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fa </a:t>
            </a:r>
            <a:r>
              <a:rPr lang="fr-FR" sz="2000" b="1" dirty="0" err="1"/>
              <a:t>Andriamanitra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mihoatra</a:t>
            </a:r>
            <a:r>
              <a:rPr lang="fr-FR" sz="2000" b="1" dirty="0"/>
              <a:t> na </a:t>
            </a:r>
            <a:r>
              <a:rPr lang="fr-FR" sz="2000" b="1" dirty="0" err="1"/>
              <a:t>latsaka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mahasoa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(Oh</a:t>
            </a:r>
            <a:r>
              <a:rPr lang="en" sz="2000" b="1" dirty="0"/>
              <a:t>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789115"/>
            <a:ext cx="3360526" cy="28323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fanambinana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;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filàna</a:t>
            </a:r>
            <a:r>
              <a:rPr lang="fr-FR" sz="2000" b="1" dirty="0"/>
              <a:t> na </a:t>
            </a:r>
            <a:r>
              <a:rPr lang="fr-FR" sz="2000" b="1" dirty="0" err="1"/>
              <a:t>olana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ka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an'Andriamanitra</a:t>
            </a:r>
            <a:r>
              <a:rPr lang="fr-FR" sz="2000" b="1" dirty="0"/>
              <a:t> fa </a:t>
            </a: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mitantana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, dia </a:t>
            </a:r>
            <a:r>
              <a:rPr lang="fr-FR" sz="2000" b="1" dirty="0" err="1"/>
              <a:t>hatoky</a:t>
            </a:r>
            <a:r>
              <a:rPr lang="fr-FR" sz="2000" b="1" dirty="0"/>
              <a:t> Azy </a:t>
            </a:r>
            <a:r>
              <a:rPr lang="fr-FR" sz="2000" b="1" dirty="0" err="1"/>
              <a:t>foana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(Fi</a:t>
            </a:r>
            <a:r>
              <a:rPr lang="en" sz="2000" b="1" dirty="0"/>
              <a:t>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miaina</a:t>
            </a:r>
            <a:r>
              <a:rPr lang="fr-FR" sz="2000" b="1" dirty="0"/>
              <a:t> ao </a:t>
            </a:r>
            <a:r>
              <a:rPr lang="fr-FR" sz="2000" b="1" dirty="0" err="1"/>
              <a:t>anatin’izany</a:t>
            </a:r>
            <a:r>
              <a:rPr lang="fr-FR" sz="2000" b="1" dirty="0"/>
              <a:t> </a:t>
            </a:r>
            <a:r>
              <a:rPr lang="fr-FR" sz="2000" b="1" dirty="0" err="1"/>
              <a:t>fahatokiana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matoky</a:t>
            </a:r>
            <a:r>
              <a:rPr lang="fr-FR" sz="2000" b="1" dirty="0"/>
              <a:t> fa “</a:t>
            </a:r>
            <a:r>
              <a:rPr lang="fr-FR" sz="2000" b="1" dirty="0" err="1"/>
              <a:t>mahay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aho ao </a:t>
            </a:r>
            <a:r>
              <a:rPr lang="fr-FR" sz="2000" b="1" dirty="0" err="1"/>
              <a:t>amin’Ilay</a:t>
            </a:r>
            <a:r>
              <a:rPr lang="fr-FR" sz="2000" b="1" dirty="0"/>
              <a:t> </a:t>
            </a:r>
            <a:r>
              <a:rPr lang="fr-FR" sz="2000" b="1" dirty="0" err="1"/>
              <a:t>mampahery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” (Fil</a:t>
            </a:r>
            <a:r>
              <a:rPr lang="en" sz="2000" b="1" dirty="0"/>
              <a:t>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41031" y="1256958"/>
            <a:ext cx="752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mitranga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heverintsika</a:t>
            </a:r>
            <a:r>
              <a:rPr lang="fr-FR" sz="2000" b="1" dirty="0"/>
              <a:t> fa </a:t>
            </a:r>
            <a:r>
              <a:rPr lang="fr-FR" sz="2000" b="1" dirty="0" err="1"/>
              <a:t>ilaintsika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344337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962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FAHAFAHAM-PO 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0" y="5064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hahatanteraka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hareny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voninahitra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(Filipiana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3708" y="2655642"/>
            <a:ext cx="7567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fantatsika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sitrapony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angatahintsika</a:t>
            </a:r>
            <a:r>
              <a:rPr lang="fr-FR" sz="2000" b="1" dirty="0"/>
              <a:t>,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fangatahana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 fa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sitrapony</a:t>
            </a:r>
            <a:r>
              <a:rPr lang="fr-FR" sz="2000" b="1" dirty="0"/>
              <a:t> </a:t>
            </a:r>
            <a:r>
              <a:rPr lang="fr-FR" sz="2000" b="1" dirty="0" err="1"/>
              <a:t>foana</a:t>
            </a:r>
            <a:r>
              <a:rPr lang="en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7417" y="1962475"/>
            <a:ext cx="7817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Aoka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hangataka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Tompo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sitrapony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homeny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(</a:t>
            </a:r>
            <a:r>
              <a:rPr lang="fr-FR" sz="2000" b="1" dirty="0" err="1"/>
              <a:t>Jakoba</a:t>
            </a:r>
            <a:r>
              <a:rPr lang="fr-FR" sz="2000" b="1" dirty="0"/>
              <a:t> 4:2b; 1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77093" y="1071512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Tokony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hiaina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tontolo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avy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isika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Mampalahelo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tokoa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miaina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tanjona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velombelom-poana</a:t>
            </a:r>
            <a:r>
              <a:rPr lang="en-US" sz="2800" b="1" dirty="0">
                <a:latin typeface="Constantia" panose="02030602050306030303" pitchFamily="18" charset="0"/>
              </a:rPr>
              <a:t>. Mila </a:t>
            </a:r>
            <a:r>
              <a:rPr lang="en-US" sz="2800" b="1" dirty="0" err="1">
                <a:latin typeface="Constantia" panose="02030602050306030303" pitchFamily="18" charset="0"/>
              </a:rPr>
              <a:t>tanjona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fiainana</a:t>
            </a:r>
            <a:r>
              <a:rPr lang="en-US" sz="2800" b="1" dirty="0">
                <a:latin typeface="Constantia" panose="02030602050306030303" pitchFamily="18" charset="0"/>
              </a:rPr>
              <a:t> — </a:t>
            </a:r>
            <a:r>
              <a:rPr lang="en-US" sz="2800" b="1" dirty="0" err="1">
                <a:latin typeface="Constantia" panose="02030602050306030303" pitchFamily="18" charset="0"/>
              </a:rPr>
              <a:t>antom-pisiana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Manampy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hahafoy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hifantoka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tenantsika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hanadino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fitiavan-tena</a:t>
            </a:r>
            <a:r>
              <a:rPr lang="en-US" sz="2800" b="1" dirty="0">
                <a:latin typeface="Constantia" panose="02030602050306030303" pitchFamily="18" charset="0"/>
              </a:rPr>
              <a:t>; fa </a:t>
            </a:r>
            <a:r>
              <a:rPr lang="en-US" sz="2800" b="1" dirty="0" err="1">
                <a:latin typeface="Constantia" panose="02030602050306030303" pitchFamily="18" charset="0"/>
              </a:rPr>
              <a:t>hanao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soa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voninahitra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antenaintsika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horaisina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eto</a:t>
            </a:r>
            <a:r>
              <a:rPr lang="en-US" sz="2800" b="1" dirty="0">
                <a:latin typeface="Constantia" panose="02030602050306030303" pitchFamily="18" charset="0"/>
              </a:rPr>
              <a:t>, fa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tanjon'ny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valin'ny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fiafaran'ny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fiainantsika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728096" y="5472717"/>
            <a:ext cx="358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</a:t>
            </a:r>
            <a:r>
              <a:rPr lang="en" sz="1600" b="1"/>
              <a:t>, 24 Aogositra </a:t>
            </a:r>
            <a:r>
              <a:rPr lang="en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22583" y="257606"/>
            <a:ext cx="4603170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manahy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aoka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fivavahana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fifonana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mbamin'ny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fisaorana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ho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entinareo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manambara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fangatahanareo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amin'Andriamanitra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zavatra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fr-FR" sz="2000" b="1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Olom-pirenen'ny</a:t>
            </a:r>
            <a:r>
              <a:rPr lang="fr-FR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fr-FR" sz="2000" b="1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Lanitra</a:t>
            </a:r>
            <a:r>
              <a:rPr lang="fr-FR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Manahaka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3:17-19)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Olom-pirenena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fr-FR" sz="2000" b="1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Mandra-pahatongantsika</a:t>
            </a:r>
            <a:r>
              <a:rPr lang="fr-FR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fr-FR" sz="2000" b="1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any</a:t>
            </a:r>
            <a:r>
              <a:rPr lang="fr-FR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Firindrana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fifaliana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Fiheverana</a:t>
            </a:r>
            <a:r>
              <a:rPr lang="fr-FR" sz="2000" b="1" dirty="0"/>
              <a:t> </a:t>
            </a:r>
            <a:r>
              <a:rPr lang="fr-FR" sz="2000" b="1" dirty="0" err="1"/>
              <a:t>madio</a:t>
            </a:r>
            <a:r>
              <a:rPr lang="fr-FR" sz="2000" b="1" dirty="0"/>
              <a:t> </a:t>
            </a:r>
            <a:r>
              <a:rPr lang="en" sz="2000" b="1" noProof="0" dirty="0"/>
              <a:t>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Fahafaham</a:t>
            </a:r>
            <a:r>
              <a:rPr lang="fr-FR" sz="2000" b="1" dirty="0"/>
              <a:t>-po </a:t>
            </a:r>
            <a:r>
              <a:rPr lang="en" sz="2000" b="1" noProof="0" dirty="0"/>
              <a:t> (</a:t>
            </a:r>
            <a:r>
              <a:rPr lang="fr-FR" sz="2000" b="1" noProof="0" dirty="0" err="1"/>
              <a:t>Filipiana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-10277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Asehon’i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manerana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olom-pirenen’ity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Nateraka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nanaiky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ho </a:t>
            </a:r>
            <a:r>
              <a:rPr lang="fr-FR" sz="2000" b="1" dirty="0" err="1"/>
              <a:t>Mpamonjy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. Tonga </a:t>
            </a:r>
            <a:r>
              <a:rPr lang="fr-FR" sz="2000" b="1" dirty="0" err="1"/>
              <a:t>olom-pirenen'ny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fahateraham-baovao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47" y="2852688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5180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manaja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manaiky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fitsipika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amin’ity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mivelatra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fitondran-tena</a:t>
            </a:r>
            <a:r>
              <a:rPr lang="fr-FR" sz="2000" b="1" dirty="0"/>
              <a:t> </a:t>
            </a:r>
            <a:r>
              <a:rPr lang="fr-FR" sz="2000" b="1" dirty="0" err="1"/>
              <a:t>ambony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marina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OLOM-PIRENEN'NY LANITRA 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MANAHAKA NY MAHATOKY 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Ry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rahalahy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samy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hanahaka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diniho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mandeha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anananareo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anay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marika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dia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nanana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namolavola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fisainantsika</a:t>
            </a:r>
            <a:r>
              <a:rPr lang="fr-FR" sz="2000" b="1" dirty="0"/>
              <a:t>.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mpanakanto</a:t>
            </a:r>
            <a:r>
              <a:rPr lang="fr-FR" sz="2000" b="1" dirty="0"/>
              <a:t>, </a:t>
            </a:r>
            <a:r>
              <a:rPr lang="fr-FR" sz="2000" b="1" dirty="0" err="1"/>
              <a:t>atleta</a:t>
            </a:r>
            <a:r>
              <a:rPr lang="fr-FR" sz="2000" b="1" dirty="0"/>
              <a:t>, </a:t>
            </a:r>
            <a:r>
              <a:rPr lang="fr-FR" sz="2000" b="1" dirty="0" err="1"/>
              <a:t>mpanao</a:t>
            </a:r>
            <a:r>
              <a:rPr lang="fr-FR" sz="2000" b="1" dirty="0"/>
              <a:t> </a:t>
            </a:r>
            <a:r>
              <a:rPr lang="fr-FR" sz="2000" b="1" dirty="0" err="1"/>
              <a:t>mozika</a:t>
            </a:r>
            <a:r>
              <a:rPr lang="fr-FR" sz="2000" b="1" dirty="0"/>
              <a:t>, </a:t>
            </a:r>
            <a:r>
              <a:rPr lang="fr-FR" sz="2000" b="1" dirty="0" err="1"/>
              <a:t>mpihira</a:t>
            </a:r>
            <a:r>
              <a:rPr lang="fr-FR" sz="2000" b="1" dirty="0"/>
              <a:t>.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pasitera</a:t>
            </a:r>
            <a:r>
              <a:rPr lang="fr-FR" sz="2000" b="1" dirty="0"/>
              <a:t>, </a:t>
            </a:r>
            <a:r>
              <a:rPr lang="fr-FR" sz="2000" b="1" dirty="0" err="1"/>
              <a:t>mpitory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, </a:t>
            </a:r>
            <a:r>
              <a:rPr lang="fr-FR" sz="2000" b="1" dirty="0" err="1"/>
              <a:t>rahalahy</a:t>
            </a:r>
            <a:r>
              <a:rPr lang="fr-FR" sz="2000" b="1" dirty="0"/>
              <a:t> na </a:t>
            </a:r>
            <a:r>
              <a:rPr lang="fr-FR" sz="2000" b="1" dirty="0" err="1"/>
              <a:t>rahavavy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0718" y="2231923"/>
            <a:ext cx="3292610" cy="398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844894" y="2095119"/>
            <a:ext cx="47967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Moa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fananana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"</a:t>
            </a:r>
            <a:r>
              <a:rPr lang="fr-FR" sz="2000" b="1" dirty="0" err="1"/>
              <a:t>marika</a:t>
            </a:r>
            <a:r>
              <a:rPr lang="fr-FR" sz="2000" b="1" dirty="0"/>
              <a:t>"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nanampy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hitombo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maha-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, sa </a:t>
            </a:r>
            <a:r>
              <a:rPr lang="fr-FR" sz="2000" b="1" dirty="0" err="1"/>
              <a:t>nitarika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hidina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lalana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ho </a:t>
            </a:r>
            <a:r>
              <a:rPr lang="fr-FR" sz="2000" b="1" dirty="0" err="1"/>
              <a:t>nandramantsika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en" sz="2000" b="1" noProof="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844894" y="3672232"/>
            <a:ext cx="48948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Manasa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hanahaka</a:t>
            </a:r>
            <a:r>
              <a:rPr lang="fr-FR" sz="2000" b="1" dirty="0"/>
              <a:t> </a:t>
            </a:r>
            <a:r>
              <a:rPr lang="fr-FR" sz="2000" b="1" dirty="0" err="1"/>
              <a:t>an’ireo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mampahery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asehony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mandrisika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ho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(Fil. 3:17). </a:t>
            </a:r>
            <a:r>
              <a:rPr lang="fr-FR" sz="2000" b="1" dirty="0" err="1"/>
              <a:t>Mampitandrina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na dia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anivon’ny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dia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halain-tahaka</a:t>
            </a:r>
            <a:r>
              <a:rPr lang="fr-FR" sz="2000" b="1" dirty="0"/>
              <a:t>. (Fil</a:t>
            </a:r>
            <a:r>
              <a:rPr lang="en" sz="2000" b="1" noProof="0" dirty="0"/>
              <a:t>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25729"/>
            <a:ext cx="8442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mahatonga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fahasamihafana</a:t>
            </a:r>
            <a:r>
              <a:rPr lang="fr-FR" sz="2000" b="1" dirty="0"/>
              <a:t>? Ny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ety</a:t>
            </a:r>
            <a:r>
              <a:rPr lang="fr-FR" sz="2000" b="1" dirty="0"/>
              <a:t> an-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heverin’ny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mifantoka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. Ny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manahaka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en" sz="2000" b="1" noProof="0" dirty="0"/>
              <a:t>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OLOM-PIRENENA FENO 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fanjakantsika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any an-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danitra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iandrasantsika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Mpamonjy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571994" y="1288027"/>
            <a:ext cx="4133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Andao</a:t>
            </a:r>
            <a:r>
              <a:rPr lang="fr-FR" sz="2000" b="1" dirty="0"/>
              <a:t> </a:t>
            </a:r>
            <a:r>
              <a:rPr lang="fr-FR" sz="2000" b="1" dirty="0" err="1"/>
              <a:t>atrehina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: </a:t>
            </a:r>
            <a:r>
              <a:rPr lang="fr-FR" sz="2000" b="1" dirty="0" err="1"/>
              <a:t>zom-pirenena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.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olom-pirenena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no </a:t>
            </a:r>
            <a:r>
              <a:rPr lang="fr-FR" sz="2000" b="1" dirty="0" err="1"/>
              <a:t>olom-pirenen’ny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. </a:t>
            </a:r>
            <a:r>
              <a:rPr lang="fr-FR" sz="2000" b="1" dirty="0" err="1"/>
              <a:t>Miteraka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en" sz="2000" b="1" noProof="0" dirty="0"/>
              <a:t>(Rom.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642707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359579" cy="2870677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5"/>
            <a:ext cx="2245068" cy="1949246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71993" y="5554584"/>
            <a:ext cx="4047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hatsangana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(na </a:t>
            </a:r>
            <a:r>
              <a:rPr lang="fr-FR" sz="2000" b="1" dirty="0" err="1"/>
              <a:t>hovana</a:t>
            </a:r>
            <a:r>
              <a:rPr lang="fr-FR" sz="2000" b="1" dirty="0"/>
              <a:t>),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hanan-kery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,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hitranga</a:t>
            </a:r>
            <a:r>
              <a:rPr lang="en" sz="2000" b="1" noProof="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578654" y="3583356"/>
            <a:ext cx="3910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Rahoviana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vao</a:t>
            </a:r>
            <a:r>
              <a:rPr lang="fr-FR" sz="2000" b="1" dirty="0"/>
              <a:t> ho </a:t>
            </a:r>
            <a:r>
              <a:rPr lang="fr-FR" sz="2000" b="1" dirty="0" err="1"/>
              <a:t>olom-pirenena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? </a:t>
            </a:r>
            <a:r>
              <a:rPr lang="fr-FR" sz="2000" b="1" dirty="0" err="1"/>
              <a:t>Rahoviana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no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olom-pirenen’ity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?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Fiavian'i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Fanindroany</a:t>
            </a:r>
            <a:r>
              <a:rPr lang="fr-FR" sz="2000" b="1" dirty="0"/>
              <a:t> (Fil</a:t>
            </a:r>
            <a:r>
              <a:rPr lang="en" sz="2000" b="1" noProof="0" dirty="0"/>
              <a:t>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2880420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MANDRA-PAHATONGANTSIKA ANY 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fr-FR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FIRINDRANA SY FIFALIANA 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Mifalia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mandrakariva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hoy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indray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Mifalia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150224" y="1208474"/>
            <a:ext cx="8302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am-pamaranana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, dia </a:t>
            </a:r>
            <a:r>
              <a:rPr lang="fr-FR" sz="2000" b="1" dirty="0" err="1"/>
              <a:t>nampifandray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fiarahabana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torohevitra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ampiharina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. </a:t>
            </a:r>
            <a:r>
              <a:rPr lang="fr-FR" sz="2000" b="1" dirty="0" err="1"/>
              <a:t>Nangataka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Syzygo</a:t>
            </a:r>
            <a:r>
              <a:rPr lang="fr-FR" sz="2000" b="1" dirty="0"/>
              <a:t> [</a:t>
            </a:r>
            <a:r>
              <a:rPr lang="fr-FR" sz="2000" b="1" dirty="0" err="1"/>
              <a:t>namana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] </a:t>
            </a:r>
            <a:r>
              <a:rPr lang="fr-FR" sz="2000" b="1" dirty="0" err="1"/>
              <a:t>sy</a:t>
            </a:r>
            <a:r>
              <a:rPr lang="fr-FR" sz="2000" b="1" dirty="0"/>
              <a:t> i </a:t>
            </a:r>
            <a:r>
              <a:rPr lang="fr-FR" sz="2000" b="1" dirty="0" err="1"/>
              <a:t>Klementa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hanampy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Eodia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Syntyke</a:t>
            </a:r>
            <a:r>
              <a:rPr lang="fr-FR" sz="2000" b="1" dirty="0"/>
              <a:t> </a:t>
            </a:r>
            <a:r>
              <a:rPr lang="fr-FR" sz="2000" b="1" dirty="0" err="1"/>
              <a:t>hiara-monina</a:t>
            </a:r>
            <a:r>
              <a:rPr lang="fr-FR" sz="2000" b="1" dirty="0"/>
              <a:t> </a:t>
            </a:r>
            <a:r>
              <a:rPr lang="fr-FR" sz="2000" b="1" dirty="0" err="1"/>
              <a:t>am-pirindrana</a:t>
            </a:r>
            <a:r>
              <a:rPr lang="fr-FR" sz="2000" b="1" dirty="0"/>
              <a:t>. Hoy </a:t>
            </a:r>
            <a:r>
              <a:rPr lang="fr-FR" sz="2000" b="1" dirty="0" err="1"/>
              <a:t>an'izy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mpiara-miasa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dia </a:t>
            </a:r>
            <a:r>
              <a:rPr lang="fr-FR" sz="2000" b="1" dirty="0" err="1"/>
              <a:t>hoy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: “</a:t>
            </a:r>
            <a:r>
              <a:rPr lang="fr-FR" sz="2000" b="1" dirty="0" err="1"/>
              <a:t>voasoratra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bokin’ny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.” (Fil</a:t>
            </a:r>
            <a:r>
              <a:rPr lang="en" sz="2000" b="1" noProof="0" dirty="0"/>
              <a:t>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450" y="3325032"/>
            <a:ext cx="2477178" cy="3361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6038" y="3035848"/>
            <a:ext cx="54449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hanahiran-tsaina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torohevitra</a:t>
            </a:r>
            <a:r>
              <a:rPr lang="fr-FR" sz="2000" b="1" dirty="0"/>
              <a:t> </a:t>
            </a:r>
            <a:r>
              <a:rPr lang="fr-FR" sz="2000" b="1" dirty="0" err="1"/>
              <a:t>manaraka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: “</a:t>
            </a:r>
            <a:r>
              <a:rPr lang="fr-FR" sz="2000" b="1" dirty="0" err="1"/>
              <a:t>Mifalia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[…]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manahy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” (</a:t>
            </a:r>
            <a:r>
              <a:rPr lang="fr-FR" sz="2000" b="1" dirty="0" err="1"/>
              <a:t>Filipiana</a:t>
            </a:r>
            <a:r>
              <a:rPr lang="fr-FR" sz="2000" b="1" dirty="0"/>
              <a:t> 4:4, 6). </a:t>
            </a: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hahatanterahan’izany</a:t>
            </a:r>
            <a:r>
              <a:rPr lang="fr-FR" sz="2000" b="1" dirty="0"/>
              <a:t> ao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fahoriana</a:t>
            </a:r>
            <a:r>
              <a:rPr lang="en" sz="2000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898946" y="4608689"/>
            <a:ext cx="5969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“ao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Tompo</a:t>
            </a:r>
            <a:r>
              <a:rPr lang="fr-FR" sz="2000" b="1" dirty="0"/>
              <a:t>”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fifaliantsika</a:t>
            </a:r>
            <a:r>
              <a:rPr lang="fr-FR" sz="2000" b="1" dirty="0"/>
              <a:t> (Fil. 4:4a). </a:t>
            </a:r>
            <a:r>
              <a:rPr lang="fr-FR" sz="2000" b="1" dirty="0" err="1"/>
              <a:t>Mametraka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fanahiantsika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matoky</a:t>
            </a:r>
            <a:r>
              <a:rPr lang="fr-FR" sz="2000" b="1" dirty="0"/>
              <a:t> fa </a:t>
            </a: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hitondra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(Mat</a:t>
            </a:r>
            <a:r>
              <a:rPr lang="en" sz="2000" b="1" noProof="0" dirty="0"/>
              <a:t>. 6:31-34; 1 Pet.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Ary </a:t>
            </a: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ametrahantsika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fanahiantsika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?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(Fil</a:t>
            </a:r>
            <a:r>
              <a:rPr lang="en" sz="2000" b="1" dirty="0"/>
              <a:t>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FIHEVERANA MADIO 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Farany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rahalahy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marina,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manan-kaja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mahitsy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madio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-ho-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laza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hatsaram-panahy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hevero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754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Fiadanana</a:t>
            </a:r>
            <a:r>
              <a:rPr lang="fr-FR" sz="2000" b="1" dirty="0"/>
              <a:t> no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fametrahana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fanahiantsika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fifaliantsika</a:t>
            </a:r>
            <a:r>
              <a:rPr lang="fr-FR" sz="2000" b="1" dirty="0"/>
              <a:t> (Fil. 4:7). </a:t>
            </a:r>
            <a:r>
              <a:rPr lang="fr-FR" sz="2000" b="1" dirty="0" err="1"/>
              <a:t>Fiadanana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omena</a:t>
            </a:r>
            <a:r>
              <a:rPr lang="fr-FR" sz="2000" b="1" dirty="0"/>
              <a:t> na </a:t>
            </a:r>
            <a:r>
              <a:rPr lang="fr-FR" sz="2000" b="1" dirty="0" err="1"/>
              <a:t>alaina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4697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76206" y="5204302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fintinina</a:t>
            </a:r>
            <a:r>
              <a:rPr lang="fr-FR" sz="2000" b="1" dirty="0"/>
              <a:t>: “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hatsaram-panahy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dera</a:t>
            </a:r>
            <a:r>
              <a:rPr lang="fr-FR" sz="2000" b="1" dirty="0"/>
              <a:t>, dia </a:t>
            </a:r>
            <a:r>
              <a:rPr lang="fr-FR" sz="2000" b="1" dirty="0" err="1"/>
              <a:t>hevero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” (Fil. </a:t>
            </a:r>
            <a:r>
              <a:rPr lang="en" sz="2000" b="1" dirty="0"/>
              <a:t>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15604" y="2826938"/>
            <a:ext cx="42076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Io </a:t>
            </a:r>
            <a:r>
              <a:rPr lang="fr-FR" sz="2000" b="1" dirty="0" err="1"/>
              <a:t>fiadanana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voalazan’i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dia ho </a:t>
            </a:r>
            <a:r>
              <a:rPr lang="fr-FR" sz="2000" b="1" dirty="0" err="1"/>
              <a:t>fiarovana</a:t>
            </a:r>
            <a:r>
              <a:rPr lang="fr-FR" sz="2000" b="1" dirty="0"/>
              <a:t> — </a:t>
            </a:r>
            <a:r>
              <a:rPr lang="fr-FR" sz="2000" b="1" dirty="0" err="1"/>
              <a:t>fiambenana</a:t>
            </a:r>
            <a:r>
              <a:rPr lang="fr-FR" sz="2000" b="1" dirty="0"/>
              <a:t> —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fihetseham-pontsika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eritreritsika</a:t>
            </a:r>
            <a:r>
              <a:rPr lang="fr-FR" sz="2000" b="1" dirty="0"/>
              <a:t> (Fil. 4:7b). Ka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hampahomby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fiambenana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dia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hoeritreretintsika</a:t>
            </a:r>
            <a:r>
              <a:rPr lang="fr-FR" sz="2000" b="1" dirty="0"/>
              <a:t> (Fil</a:t>
            </a:r>
            <a:r>
              <a:rPr lang="en" sz="2000" b="1" dirty="0"/>
              <a:t>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1234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Arial</vt:lpstr>
      <vt:lpstr>Aptos Display</vt:lpstr>
      <vt:lpstr>Century Gothic</vt:lpstr>
      <vt:lpstr>Wingdings 3</vt:lpstr>
      <vt:lpstr>Aptos</vt:lpstr>
      <vt:lpstr>Constantia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2026-01-12T07:53:42Z</dcterms:created>
  <dcterms:modified xsi:type="dcterms:W3CDTF">2026-02-12T06:45:50Z</dcterms:modified>
</cp:coreProperties>
</file>