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4"/>
  </p:notesMasterIdLst>
  <p:sldIdLst>
    <p:sldId id="256" r:id="rId2"/>
    <p:sldId id="279" r:id="rId3"/>
    <p:sldId id="257" r:id="rId4"/>
    <p:sldId id="258" r:id="rId5"/>
    <p:sldId id="282" r:id="rId6"/>
    <p:sldId id="280" r:id="rId7"/>
    <p:sldId id="261" r:id="rId8"/>
    <p:sldId id="283" r:id="rId9"/>
    <p:sldId id="281" r:id="rId10"/>
    <p:sldId id="264" r:id="rId11"/>
    <p:sldId id="284" r:id="rId12"/>
    <p:sldId id="269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400B"/>
    <a:srgbClr val="FDD327"/>
    <a:srgbClr val="D363D6"/>
    <a:srgbClr val="FFDA20"/>
    <a:srgbClr val="773419"/>
    <a:srgbClr val="515FC3"/>
    <a:srgbClr val="B14DC1"/>
    <a:srgbClr val="C85059"/>
    <a:srgbClr val="E5D1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108" y="12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9.svg"/><Relationship Id="rId1" Type="http://schemas.openxmlformats.org/officeDocument/2006/relationships/image" Target="../media/image18.svg"/><Relationship Id="rId6" Type="http://schemas.openxmlformats.org/officeDocument/2006/relationships/image" Target="../media/image23.svg"/><Relationship Id="rId5" Type="http://schemas.openxmlformats.org/officeDocument/2006/relationships/image" Target="../media/image22.svg"/><Relationship Id="rId10" Type="http://schemas.openxmlformats.org/officeDocument/2006/relationships/image" Target="../media/image27.svg"/><Relationship Id="rId4" Type="http://schemas.openxmlformats.org/officeDocument/2006/relationships/image" Target="../media/image21.svg"/><Relationship Id="rId9" Type="http://schemas.openxmlformats.org/officeDocument/2006/relationships/image" Target="../media/image26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image" Target="../media/image35.jpeg"/><Relationship Id="rId4" Type="http://schemas.openxmlformats.org/officeDocument/2006/relationships/image" Target="../media/image38.jpe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9.svg"/><Relationship Id="rId1" Type="http://schemas.openxmlformats.org/officeDocument/2006/relationships/image" Target="../media/image18.svg"/><Relationship Id="rId6" Type="http://schemas.openxmlformats.org/officeDocument/2006/relationships/image" Target="../media/image23.svg"/><Relationship Id="rId5" Type="http://schemas.openxmlformats.org/officeDocument/2006/relationships/image" Target="../media/image22.svg"/><Relationship Id="rId10" Type="http://schemas.openxmlformats.org/officeDocument/2006/relationships/image" Target="../media/image27.svg"/><Relationship Id="rId4" Type="http://schemas.openxmlformats.org/officeDocument/2006/relationships/image" Target="../media/image21.svg"/><Relationship Id="rId9" Type="http://schemas.openxmlformats.org/officeDocument/2006/relationships/image" Target="../media/image26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image" Target="../media/image35.jpeg"/><Relationship Id="rId4" Type="http://schemas.openxmlformats.org/officeDocument/2006/relationships/image" Target="../media/image3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DD0FA6-D547-422E-AF83-DBACF1243A62}" type="doc">
      <dgm:prSet loTypeId="urn:microsoft.com/office/officeart/2008/layout/PictureAccentList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DE97FEBE-BF0A-457A-9FBD-DC8AC0BE461B}">
      <dgm:prSet phldrT="[Texto]" phldr="0" custT="1"/>
      <dgm:spPr>
        <a:solidFill>
          <a:schemeClr val="accent2">
            <a:lumMod val="60000"/>
            <a:lumOff val="40000"/>
          </a:schemeClr>
        </a:solidFill>
      </dgm:spPr>
      <dgm:t>
        <a:bodyPr>
          <a:sp3d extrusionH="57150">
            <a:bevelT w="38100" h="38100"/>
          </a:sp3d>
        </a:bodyPr>
        <a:lstStyle/>
        <a:p>
          <a:r>
            <a:rPr lang="fr-FR" sz="1800" b="1" dirty="0">
              <a:solidFill>
                <a:schemeClr val="accent2">
                  <a:lumMod val="50000"/>
                </a:schemeClr>
              </a:solidFill>
              <a:effectLst/>
            </a:rPr>
            <a:t>SASANY AMIN'IREO TOETRA MAHA-ANDRIAMANITRA</a:t>
          </a:r>
          <a:endParaRPr lang="en" sz="1800" b="1" dirty="0">
            <a:solidFill>
              <a:schemeClr val="accent2">
                <a:lumMod val="50000"/>
              </a:schemeClr>
            </a:solidFill>
            <a:effectLst/>
          </a:endParaRPr>
        </a:p>
      </dgm:t>
    </dgm:pt>
    <dgm:pt modelId="{36B158E7-6E76-4B47-97F9-3B0F579B7973}" type="parTrans" cxnId="{F0A3F778-66C3-4F07-8238-C73706E96A54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CCC82DC-D3FF-4A77-BF60-80559C805427}" type="sibTrans" cxnId="{F0A3F778-66C3-4F07-8238-C73706E96A54}">
      <dgm:prSet custT="1"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EA20C81-747F-47A5-9369-4608CA702D1A}">
      <dgm:prSet phldrT="[Texto]" phldr="0" custT="1"/>
      <dgm:spPr/>
      <dgm:t>
        <a:bodyPr lIns="288000"/>
        <a:lstStyle/>
        <a:p>
          <a:pPr algn="l"/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Marina (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Salamo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11:7)</a:t>
          </a:r>
        </a:p>
      </dgm:t>
    </dgm:pt>
    <dgm:pt modelId="{CE05524A-9D2F-43F7-871B-DC22157648FD}" type="parTrans" cxnId="{4BC5E448-08E9-4CE0-9DA1-9AB05AB6D51F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2254F8E-320A-4214-8118-228506F3669A}" type="sibTrans" cxnId="{4BC5E448-08E9-4CE0-9DA1-9AB05AB6D51F}">
      <dgm:prSet custT="1"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E4AA9D8-5E38-4DFD-8476-DC5A8701233F}">
      <dgm:prSet phldrT="[Texto]" phldr="0" custT="1"/>
      <dgm:spPr/>
      <dgm:t>
        <a:bodyPr lIns="288000"/>
        <a:lstStyle/>
        <a:p>
          <a:pPr algn="l"/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Mamindra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fo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Deoteronomia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4:31)</a:t>
          </a:r>
        </a:p>
      </dgm:t>
    </dgm:pt>
    <dgm:pt modelId="{538B9682-7512-40AB-AE6B-EF5BC538308E}" type="parTrans" cxnId="{B50CFEC6-BCA9-4A9C-B8AB-791A3B97A80C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611453A-C728-47B4-8E0D-3897B24BDFD0}" type="sibTrans" cxnId="{B50CFEC6-BCA9-4A9C-B8AB-791A3B97A80C}">
      <dgm:prSet custT="1"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924D772-62E9-4468-B616-829D88637C9B}">
      <dgm:prSet phldrT="[Texto]" phldr="0" custT="1"/>
      <dgm:spPr/>
      <dgm:t>
        <a:bodyPr lIns="288000"/>
        <a:lstStyle/>
        <a:p>
          <a:pPr algn="l"/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Mahari-po 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sy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mampionona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(Romana 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15:5)</a:t>
          </a:r>
        </a:p>
      </dgm:t>
    </dgm:pt>
    <dgm:pt modelId="{F297B981-9865-4F5B-9340-5D61D26AFB85}" type="parTrans" cxnId="{5F559F7D-5988-4794-950B-5108F9106B3F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7AAFF36-FF35-4955-8748-1BD847BB7D27}" type="sibTrans" cxnId="{5F559F7D-5988-4794-950B-5108F9106B3F}">
      <dgm:prSet custT="1"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387F342-BBA9-4539-AD4B-D948F5B6A67F}">
      <dgm:prSet phldrT="[Texto]" phldr="0" custT="1"/>
      <dgm:spPr/>
      <dgm:t>
        <a:bodyPr lIns="288000"/>
        <a:lstStyle/>
        <a:p>
          <a:pPr algn="l"/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Mpanome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fahasoavana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(Romana 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3:24)</a:t>
          </a:r>
        </a:p>
      </dgm:t>
    </dgm:pt>
    <dgm:pt modelId="{841EC564-000D-4A8C-B59C-E98EFDF761E5}" type="parTrans" cxnId="{797D72DB-1C85-4562-B132-39A0626EFAB3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C66B7FD-4AC4-4508-B61B-40187B9D8191}" type="sibTrans" cxnId="{797D72DB-1C85-4562-B132-39A0626EFAB3}">
      <dgm:prSet custT="1"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0DE8D24-6278-42EF-85F6-55D418F491CF}">
      <dgm:prSet phldrT="[Texto]" phldr="0" custT="1"/>
      <dgm:spPr/>
      <dgm:t>
        <a:bodyPr lIns="288000"/>
        <a:lstStyle/>
        <a:p>
          <a:pPr algn="l"/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Mamela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heloka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Salamo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86:5)</a:t>
          </a:r>
        </a:p>
      </dgm:t>
    </dgm:pt>
    <dgm:pt modelId="{5AF6E4A5-E53E-4DFE-B0CA-01B9642AA518}" type="parTrans" cxnId="{C734ACF2-6503-4949-997D-F547A5F57782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2F08EEE-EA96-4828-9E52-9005E3FBCD02}" type="sibTrans" cxnId="{C734ACF2-6503-4949-997D-F547A5F57782}">
      <dgm:prSet custT="1"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19879A0-28C2-4BA0-82A6-3D10891A99C1}">
      <dgm:prSet phldrT="[Texto]" phldr="0" custT="1"/>
      <dgm:spPr/>
      <dgm:t>
        <a:bodyPr lIns="288000"/>
        <a:lstStyle/>
        <a:p>
          <a:pPr algn="l"/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Mpanjaka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Salamo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47:8)</a:t>
          </a:r>
        </a:p>
      </dgm:t>
    </dgm:pt>
    <dgm:pt modelId="{F60C1DC4-A7E1-4313-AA33-661AE33D2CAB}" type="parTrans" cxnId="{194FA336-898E-4171-BC76-DB365B9D2D36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0B0D04-6D64-4249-90B4-BBB9D8173A96}" type="sibTrans" cxnId="{194FA336-898E-4171-BC76-DB365B9D2D36}">
      <dgm:prSet custT="1"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8C7A70F-D118-4B56-A810-EA4F33660445}">
      <dgm:prSet phldrT="[Texto]" phldr="0" custT="1"/>
      <dgm:spPr/>
      <dgm:t>
        <a:bodyPr lIns="288000"/>
        <a:lstStyle/>
        <a:p>
          <a:pPr algn="l"/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Mandrakizay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Genesisy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21:33)</a:t>
          </a:r>
        </a:p>
      </dgm:t>
    </dgm:pt>
    <dgm:pt modelId="{ED3EF2CD-4692-4C54-949E-69E27D7EED71}" type="parTrans" cxnId="{6DC73223-8E33-42C0-AEB5-2CF4BC56E3F7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F175F3-1F7C-4B7D-A098-3C4EC70CDEDD}" type="sibTrans" cxnId="{6DC73223-8E33-42C0-AEB5-2CF4BC56E3F7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8532C23-F64B-4D45-BE86-6D1F04C7C50E}">
      <dgm:prSet phldrT="[Texto]" phldr="0" custT="1"/>
      <dgm:spPr/>
      <dgm:t>
        <a:bodyPr lIns="288000"/>
        <a:lstStyle/>
        <a:p>
          <a:pPr algn="l"/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Tsitoha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Genesisy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17:1)</a:t>
          </a:r>
        </a:p>
      </dgm:t>
    </dgm:pt>
    <dgm:pt modelId="{50491489-689F-4132-B369-5883E9E36347}" type="parTrans" cxnId="{1BA5FCA3-DCDB-467C-BDB5-807AE9A57294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78016DA-0363-4DE0-9899-228FFDED8C54}" type="sibTrans" cxnId="{1BA5FCA3-DCDB-467C-BDB5-807AE9A57294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B981C89-4DA2-4D1B-93D1-1D118C361DDD}">
      <dgm:prSet phldrT="[Texto]" phldr="0" custT="1"/>
      <dgm:spPr/>
      <dgm:t>
        <a:bodyPr lIns="288000"/>
        <a:lstStyle/>
        <a:p>
          <a:pPr algn="l"/>
          <a:r>
            <a:rPr lang="fi-FI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Mahalala ny zavatra rehetra (1 Jaona 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3:20)</a:t>
          </a:r>
        </a:p>
      </dgm:t>
    </dgm:pt>
    <dgm:pt modelId="{A0ECBF28-469E-4069-AC0D-44A5CDDF2C3C}" type="parTrans" cxnId="{DFFF818F-3004-49AD-AB18-55EA494E5D0C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73F31D0-C52A-4F7B-8559-802081FEAAC9}" type="sibTrans" cxnId="{DFFF818F-3004-49AD-AB18-55EA494E5D0C}">
      <dgm:prSet custT="1"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00BD5E9-4D4B-4567-899B-75FF7DF42816}">
      <dgm:prSet phldrT="[Texto]" phldr="0" custT="1"/>
      <dgm:spPr/>
      <dgm:t>
        <a:bodyPr lIns="288000"/>
        <a:lstStyle/>
        <a:p>
          <a:pPr algn="l"/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Mahalala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ho 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avy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Isaia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46:10)</a:t>
          </a:r>
        </a:p>
      </dgm:t>
    </dgm:pt>
    <dgm:pt modelId="{2467A595-C710-48E7-A78B-CC936BA4CB07}" type="parTrans" cxnId="{CCE5EF6C-2533-4150-AEA3-87715817AF85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3919ACB-B790-47BB-AF5F-FF3E2DEEDEC9}" type="sibTrans" cxnId="{CCE5EF6C-2533-4150-AEA3-87715817AF85}">
      <dgm:prSet custT="1"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C6EB363-03F6-4E0E-8686-881EDE81961B}" type="pres">
      <dgm:prSet presAssocID="{D4DD0FA6-D547-422E-AF83-DBACF1243A62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966280B0-3527-41E9-830E-541E223C87F9}" type="pres">
      <dgm:prSet presAssocID="{DE97FEBE-BF0A-457A-9FBD-DC8AC0BE461B}" presName="root" presStyleCnt="0">
        <dgm:presLayoutVars>
          <dgm:chMax/>
          <dgm:chPref val="4"/>
        </dgm:presLayoutVars>
      </dgm:prSet>
      <dgm:spPr/>
    </dgm:pt>
    <dgm:pt modelId="{C30CC916-5CFC-46BF-99E7-0078DBD81025}" type="pres">
      <dgm:prSet presAssocID="{DE97FEBE-BF0A-457A-9FBD-DC8AC0BE461B}" presName="rootComposite" presStyleCnt="0">
        <dgm:presLayoutVars/>
      </dgm:prSet>
      <dgm:spPr/>
    </dgm:pt>
    <dgm:pt modelId="{2E104929-14BD-42F6-A736-509DA6F02EF0}" type="pres">
      <dgm:prSet presAssocID="{DE97FEBE-BF0A-457A-9FBD-DC8AC0BE461B}" presName="rootText" presStyleLbl="node0" presStyleIdx="0" presStyleCnt="1" custScaleX="279986" custLinFactNeighborX="-12330">
        <dgm:presLayoutVars>
          <dgm:chMax/>
          <dgm:chPref val="4"/>
        </dgm:presLayoutVars>
      </dgm:prSet>
      <dgm:spPr/>
    </dgm:pt>
    <dgm:pt modelId="{D9C35195-8543-4D50-9D0F-FB529114F78D}" type="pres">
      <dgm:prSet presAssocID="{DE97FEBE-BF0A-457A-9FBD-DC8AC0BE461B}" presName="childShape" presStyleCnt="0">
        <dgm:presLayoutVars>
          <dgm:chMax val="0"/>
          <dgm:chPref val="0"/>
        </dgm:presLayoutVars>
      </dgm:prSet>
      <dgm:spPr/>
    </dgm:pt>
    <dgm:pt modelId="{585B54DB-EF4B-4BCE-B239-72BFC0594E7C}" type="pres">
      <dgm:prSet presAssocID="{48532C23-F64B-4D45-BE86-6D1F04C7C50E}" presName="childComposite" presStyleCnt="0">
        <dgm:presLayoutVars>
          <dgm:chMax val="0"/>
          <dgm:chPref val="0"/>
        </dgm:presLayoutVars>
      </dgm:prSet>
      <dgm:spPr/>
    </dgm:pt>
    <dgm:pt modelId="{E4B4A1F3-6E0A-47E5-BFBD-B72890CCFAB0}" type="pres">
      <dgm:prSet presAssocID="{48532C23-F64B-4D45-BE86-6D1F04C7C50E}" presName="Image" presStyleLbl="node1" presStyleIdx="0" presStyleCnt="10" custLinFactX="-300000" custLinFactNeighborX="-358049"/>
      <dgm:spPr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aisaje del espacio exterior con relleno sólido"/>
        </a:ext>
      </dgm:extLst>
    </dgm:pt>
    <dgm:pt modelId="{10022611-00E7-4896-B94A-3D53CC34E8DC}" type="pres">
      <dgm:prSet presAssocID="{48532C23-F64B-4D45-BE86-6D1F04C7C50E}" presName="childText" presStyleLbl="lnNode1" presStyleIdx="0" presStyleCnt="10" custScaleX="316567">
        <dgm:presLayoutVars>
          <dgm:chMax val="0"/>
          <dgm:chPref val="0"/>
          <dgm:bulletEnabled val="1"/>
        </dgm:presLayoutVars>
      </dgm:prSet>
      <dgm:spPr/>
    </dgm:pt>
    <dgm:pt modelId="{AD3C92EE-2EA1-4F9B-9EF3-0122DF81D3B6}" type="pres">
      <dgm:prSet presAssocID="{BB981C89-4DA2-4D1B-93D1-1D118C361DDD}" presName="childComposite" presStyleCnt="0">
        <dgm:presLayoutVars>
          <dgm:chMax val="0"/>
          <dgm:chPref val="0"/>
        </dgm:presLayoutVars>
      </dgm:prSet>
      <dgm:spPr/>
    </dgm:pt>
    <dgm:pt modelId="{DB3E9D9C-9731-4FA9-BF69-24C9B8A43004}" type="pres">
      <dgm:prSet presAssocID="{BB981C89-4DA2-4D1B-93D1-1D118C361DDD}" presName="Image" presStyleLbl="node1" presStyleIdx="1" presStyleCnt="10" custLinFactX="-300000" custLinFactNeighborX="-358049"/>
      <dgm:spPr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jo con relleno sólido"/>
        </a:ext>
      </dgm:extLst>
    </dgm:pt>
    <dgm:pt modelId="{8CE71642-B5A4-4757-97BC-6573C052F373}" type="pres">
      <dgm:prSet presAssocID="{BB981C89-4DA2-4D1B-93D1-1D118C361DDD}" presName="childText" presStyleLbl="lnNode1" presStyleIdx="1" presStyleCnt="10" custScaleX="316567">
        <dgm:presLayoutVars>
          <dgm:chMax val="0"/>
          <dgm:chPref val="0"/>
          <dgm:bulletEnabled val="1"/>
        </dgm:presLayoutVars>
      </dgm:prSet>
      <dgm:spPr/>
    </dgm:pt>
    <dgm:pt modelId="{5AF6121F-2CE2-4428-B12C-502E661C7561}" type="pres">
      <dgm:prSet presAssocID="{300BD5E9-4D4B-4567-899B-75FF7DF42816}" presName="childComposite" presStyleCnt="0">
        <dgm:presLayoutVars>
          <dgm:chMax val="0"/>
          <dgm:chPref val="0"/>
        </dgm:presLayoutVars>
      </dgm:prSet>
      <dgm:spPr/>
    </dgm:pt>
    <dgm:pt modelId="{DF62634E-C622-4D4B-ABD3-F7A85B06DD77}" type="pres">
      <dgm:prSet presAssocID="{300BD5E9-4D4B-4567-899B-75FF7DF42816}" presName="Image" presStyleLbl="node1" presStyleIdx="2" presStyleCnt="10" custLinFactX="-300000" custLinFactNeighborX="-358049"/>
      <dgm:spPr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uturo con relleno sólido"/>
        </a:ext>
      </dgm:extLst>
    </dgm:pt>
    <dgm:pt modelId="{0DFC0E25-FF2C-494E-8100-647BA2C3BCA6}" type="pres">
      <dgm:prSet presAssocID="{300BD5E9-4D4B-4567-899B-75FF7DF42816}" presName="childText" presStyleLbl="lnNode1" presStyleIdx="2" presStyleCnt="10" custScaleX="316567">
        <dgm:presLayoutVars>
          <dgm:chMax val="0"/>
          <dgm:chPref val="0"/>
          <dgm:bulletEnabled val="1"/>
        </dgm:presLayoutVars>
      </dgm:prSet>
      <dgm:spPr/>
    </dgm:pt>
    <dgm:pt modelId="{852C19D4-9ECF-41B1-9022-BC9C6C2C32CF}" type="pres">
      <dgm:prSet presAssocID="{1EA20C81-747F-47A5-9369-4608CA702D1A}" presName="childComposite" presStyleCnt="0">
        <dgm:presLayoutVars>
          <dgm:chMax val="0"/>
          <dgm:chPref val="0"/>
        </dgm:presLayoutVars>
      </dgm:prSet>
      <dgm:spPr/>
    </dgm:pt>
    <dgm:pt modelId="{81071E5A-DCAD-40A1-838B-F8DD08D160A4}" type="pres">
      <dgm:prSet presAssocID="{1EA20C81-747F-47A5-9369-4608CA702D1A}" presName="Image" presStyleLbl="node1" presStyleIdx="3" presStyleCnt="10" custLinFactX="-300000" custLinFactNeighborX="-358049"/>
      <dgm:spPr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lanza de la justicia con relleno sólido"/>
        </a:ext>
      </dgm:extLst>
    </dgm:pt>
    <dgm:pt modelId="{415DA5F4-CC86-472A-9F93-19A0AA01A147}" type="pres">
      <dgm:prSet presAssocID="{1EA20C81-747F-47A5-9369-4608CA702D1A}" presName="childText" presStyleLbl="lnNode1" presStyleIdx="3" presStyleCnt="10" custScaleX="316567">
        <dgm:presLayoutVars>
          <dgm:chMax val="0"/>
          <dgm:chPref val="0"/>
          <dgm:bulletEnabled val="1"/>
        </dgm:presLayoutVars>
      </dgm:prSet>
      <dgm:spPr/>
    </dgm:pt>
    <dgm:pt modelId="{FDC226AE-D2DD-4B64-BEB5-DF75EBF1982E}" type="pres">
      <dgm:prSet presAssocID="{AE4AA9D8-5E38-4DFD-8476-DC5A8701233F}" presName="childComposite" presStyleCnt="0">
        <dgm:presLayoutVars>
          <dgm:chMax val="0"/>
          <dgm:chPref val="0"/>
        </dgm:presLayoutVars>
      </dgm:prSet>
      <dgm:spPr/>
    </dgm:pt>
    <dgm:pt modelId="{9C9FACF1-0B7A-4368-9C6C-61FED725E9BD}" type="pres">
      <dgm:prSet presAssocID="{AE4AA9D8-5E38-4DFD-8476-DC5A8701233F}" presName="Image" presStyleLbl="node1" presStyleIdx="4" presStyleCnt="10" custLinFactX="-300000" custLinFactNeighborX="-358049"/>
      <dgm:spPr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razón con relleno sólido"/>
        </a:ext>
      </dgm:extLst>
    </dgm:pt>
    <dgm:pt modelId="{55C40A5E-C913-4DE2-8E82-5EEF823DFACE}" type="pres">
      <dgm:prSet presAssocID="{AE4AA9D8-5E38-4DFD-8476-DC5A8701233F}" presName="childText" presStyleLbl="lnNode1" presStyleIdx="4" presStyleCnt="10" custScaleX="316567">
        <dgm:presLayoutVars>
          <dgm:chMax val="0"/>
          <dgm:chPref val="0"/>
          <dgm:bulletEnabled val="1"/>
        </dgm:presLayoutVars>
      </dgm:prSet>
      <dgm:spPr/>
    </dgm:pt>
    <dgm:pt modelId="{343A4A7B-5AD2-411F-932C-A43E24C43A55}" type="pres">
      <dgm:prSet presAssocID="{1924D772-62E9-4468-B616-829D88637C9B}" presName="childComposite" presStyleCnt="0">
        <dgm:presLayoutVars>
          <dgm:chMax val="0"/>
          <dgm:chPref val="0"/>
        </dgm:presLayoutVars>
      </dgm:prSet>
      <dgm:spPr/>
    </dgm:pt>
    <dgm:pt modelId="{5168A847-DBB8-4F8A-BDE0-15B0664A38A3}" type="pres">
      <dgm:prSet presAssocID="{1924D772-62E9-4468-B616-829D88637C9B}" presName="Image" presStyleLbl="node1" presStyleIdx="5" presStyleCnt="10" custLinFactX="-300000" custLinFactNeighborX="-358049"/>
      <dgm:spPr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eloj de arena 60% con relleno sólido"/>
        </a:ext>
      </dgm:extLst>
    </dgm:pt>
    <dgm:pt modelId="{3C033708-25B7-4156-BF88-0B71436D1DC9}" type="pres">
      <dgm:prSet presAssocID="{1924D772-62E9-4468-B616-829D88637C9B}" presName="childText" presStyleLbl="lnNode1" presStyleIdx="5" presStyleCnt="10" custScaleX="316567">
        <dgm:presLayoutVars>
          <dgm:chMax val="0"/>
          <dgm:chPref val="0"/>
          <dgm:bulletEnabled val="1"/>
        </dgm:presLayoutVars>
      </dgm:prSet>
      <dgm:spPr/>
    </dgm:pt>
    <dgm:pt modelId="{D034B070-3C33-4FD1-AB9D-67442AD3EFB2}" type="pres">
      <dgm:prSet presAssocID="{8387F342-BBA9-4539-AD4B-D948F5B6A67F}" presName="childComposite" presStyleCnt="0">
        <dgm:presLayoutVars>
          <dgm:chMax val="0"/>
          <dgm:chPref val="0"/>
        </dgm:presLayoutVars>
      </dgm:prSet>
      <dgm:spPr/>
    </dgm:pt>
    <dgm:pt modelId="{1A8C80FA-F334-4DF3-8E94-DDDC5E68E80C}" type="pres">
      <dgm:prSet presAssocID="{8387F342-BBA9-4539-AD4B-D948F5B6A67F}" presName="Image" presStyleLbl="node1" presStyleIdx="6" presStyleCnt="10" custLinFactX="-300000" custLinFactNeighborX="-358049"/>
      <dgm:spPr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egalo con relleno sólido"/>
        </a:ext>
      </dgm:extLst>
    </dgm:pt>
    <dgm:pt modelId="{7A215F12-4E61-4FAE-A73F-5650FCF9584A}" type="pres">
      <dgm:prSet presAssocID="{8387F342-BBA9-4539-AD4B-D948F5B6A67F}" presName="childText" presStyleLbl="lnNode1" presStyleIdx="6" presStyleCnt="10" custScaleX="316567">
        <dgm:presLayoutVars>
          <dgm:chMax val="0"/>
          <dgm:chPref val="0"/>
          <dgm:bulletEnabled val="1"/>
        </dgm:presLayoutVars>
      </dgm:prSet>
      <dgm:spPr/>
    </dgm:pt>
    <dgm:pt modelId="{D874D627-6A07-4875-BE04-DE63621277BB}" type="pres">
      <dgm:prSet presAssocID="{30DE8D24-6278-42EF-85F6-55D418F491CF}" presName="childComposite" presStyleCnt="0">
        <dgm:presLayoutVars>
          <dgm:chMax val="0"/>
          <dgm:chPref val="0"/>
        </dgm:presLayoutVars>
      </dgm:prSet>
      <dgm:spPr/>
    </dgm:pt>
    <dgm:pt modelId="{F578B1C6-14F5-480F-A9E8-A88350BD72F4}" type="pres">
      <dgm:prSet presAssocID="{30DE8D24-6278-42EF-85F6-55D418F491CF}" presName="Image" presStyleLbl="node1" presStyleIdx="7" presStyleCnt="10" custLinFactX="-300000" custLinFactNeighborX="-358049"/>
      <dgm:spPr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B w="165100" h="254000"/>
        </a:sp3d>
      </dgm:spPr>
      <dgm:extLst>
        <a:ext uri="{E40237B7-FDA0-4F09-8148-C483321AD2D9}">
          <dgm14:cNvPr xmlns:dgm14="http://schemas.microsoft.com/office/drawing/2010/diagram" id="0" name="" descr="Apretón de manos con relleno sólido"/>
        </a:ext>
      </dgm:extLst>
    </dgm:pt>
    <dgm:pt modelId="{3F820CE2-0C17-4038-B207-E2407F540A2E}" type="pres">
      <dgm:prSet presAssocID="{30DE8D24-6278-42EF-85F6-55D418F491CF}" presName="childText" presStyleLbl="lnNode1" presStyleIdx="7" presStyleCnt="10" custScaleX="316567">
        <dgm:presLayoutVars>
          <dgm:chMax val="0"/>
          <dgm:chPref val="0"/>
          <dgm:bulletEnabled val="1"/>
        </dgm:presLayoutVars>
      </dgm:prSet>
      <dgm:spPr/>
    </dgm:pt>
    <dgm:pt modelId="{11694184-D112-445D-A368-E4DB9727294B}" type="pres">
      <dgm:prSet presAssocID="{319879A0-28C2-4BA0-82A6-3D10891A99C1}" presName="childComposite" presStyleCnt="0">
        <dgm:presLayoutVars>
          <dgm:chMax val="0"/>
          <dgm:chPref val="0"/>
        </dgm:presLayoutVars>
      </dgm:prSet>
      <dgm:spPr/>
    </dgm:pt>
    <dgm:pt modelId="{175EE17E-8ED3-4AC5-8562-AB196E7ADFD8}" type="pres">
      <dgm:prSet presAssocID="{319879A0-28C2-4BA0-82A6-3D10891A99C1}" presName="Image" presStyleLbl="node1" presStyleIdx="8" presStyleCnt="10" custLinFactX="-300000" custLinFactNeighborX="-358049"/>
      <dgm:spPr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rona con relleno sólido"/>
        </a:ext>
      </dgm:extLst>
    </dgm:pt>
    <dgm:pt modelId="{641CE868-8AB5-42B6-87C5-2E405883F248}" type="pres">
      <dgm:prSet presAssocID="{319879A0-28C2-4BA0-82A6-3D10891A99C1}" presName="childText" presStyleLbl="lnNode1" presStyleIdx="8" presStyleCnt="10" custScaleX="316567">
        <dgm:presLayoutVars>
          <dgm:chMax val="0"/>
          <dgm:chPref val="0"/>
          <dgm:bulletEnabled val="1"/>
        </dgm:presLayoutVars>
      </dgm:prSet>
      <dgm:spPr/>
    </dgm:pt>
    <dgm:pt modelId="{6FA5C098-B0DA-4590-B0AA-73FE2F354254}" type="pres">
      <dgm:prSet presAssocID="{08C7A70F-D118-4B56-A810-EA4F33660445}" presName="childComposite" presStyleCnt="0">
        <dgm:presLayoutVars>
          <dgm:chMax val="0"/>
          <dgm:chPref val="0"/>
        </dgm:presLayoutVars>
      </dgm:prSet>
      <dgm:spPr/>
    </dgm:pt>
    <dgm:pt modelId="{D83A2867-7432-4E11-A810-5FB92A0AD3AD}" type="pres">
      <dgm:prSet presAssocID="{08C7A70F-D118-4B56-A810-EA4F33660445}" presName="Image" presStyleLbl="node1" presStyleIdx="9" presStyleCnt="10" custLinFactX="-300000" custLinFactNeighborX="-358049"/>
      <dgm:spPr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Infinito con relleno sólido"/>
        </a:ext>
      </dgm:extLst>
    </dgm:pt>
    <dgm:pt modelId="{95E2E5A7-0B38-4534-BA9B-6F0B83E5014F}" type="pres">
      <dgm:prSet presAssocID="{08C7A70F-D118-4B56-A810-EA4F33660445}" presName="childText" presStyleLbl="lnNode1" presStyleIdx="9" presStyleCnt="10" custScaleX="316567">
        <dgm:presLayoutVars>
          <dgm:chMax val="0"/>
          <dgm:chPref val="0"/>
          <dgm:bulletEnabled val="1"/>
        </dgm:presLayoutVars>
      </dgm:prSet>
      <dgm:spPr/>
    </dgm:pt>
  </dgm:ptLst>
  <dgm:cxnLst>
    <dgm:cxn modelId="{3F178F1C-1CB0-46C2-8336-ABA68F9E1072}" type="presOf" srcId="{08C7A70F-D118-4B56-A810-EA4F33660445}" destId="{95E2E5A7-0B38-4534-BA9B-6F0B83E5014F}" srcOrd="0" destOrd="0" presId="urn:microsoft.com/office/officeart/2008/layout/PictureAccentList"/>
    <dgm:cxn modelId="{6DC73223-8E33-42C0-AEB5-2CF4BC56E3F7}" srcId="{DE97FEBE-BF0A-457A-9FBD-DC8AC0BE461B}" destId="{08C7A70F-D118-4B56-A810-EA4F33660445}" srcOrd="9" destOrd="0" parTransId="{ED3EF2CD-4692-4C54-949E-69E27D7EED71}" sibTransId="{FCF175F3-1F7C-4B7D-A098-3C4EC70CDEDD}"/>
    <dgm:cxn modelId="{C0E22829-81B4-4D7C-AE08-5BAF31AEEF18}" type="presOf" srcId="{DE97FEBE-BF0A-457A-9FBD-DC8AC0BE461B}" destId="{2E104929-14BD-42F6-A736-509DA6F02EF0}" srcOrd="0" destOrd="0" presId="urn:microsoft.com/office/officeart/2008/layout/PictureAccentList"/>
    <dgm:cxn modelId="{F418A22D-6895-4932-92CA-AD3CF4ACCCFC}" type="presOf" srcId="{D4DD0FA6-D547-422E-AF83-DBACF1243A62}" destId="{8C6EB363-03F6-4E0E-8686-881EDE81961B}" srcOrd="0" destOrd="0" presId="urn:microsoft.com/office/officeart/2008/layout/PictureAccentList"/>
    <dgm:cxn modelId="{941B6132-3317-4AAC-BADC-3B87916C23F8}" type="presOf" srcId="{AE4AA9D8-5E38-4DFD-8476-DC5A8701233F}" destId="{55C40A5E-C913-4DE2-8E82-5EEF823DFACE}" srcOrd="0" destOrd="0" presId="urn:microsoft.com/office/officeart/2008/layout/PictureAccentList"/>
    <dgm:cxn modelId="{194FA336-898E-4171-BC76-DB365B9D2D36}" srcId="{DE97FEBE-BF0A-457A-9FBD-DC8AC0BE461B}" destId="{319879A0-28C2-4BA0-82A6-3D10891A99C1}" srcOrd="8" destOrd="0" parTransId="{F60C1DC4-A7E1-4313-AA33-661AE33D2CAB}" sibTransId="{FC0B0D04-6D64-4249-90B4-BBB9D8173A96}"/>
    <dgm:cxn modelId="{4BC5E448-08E9-4CE0-9DA1-9AB05AB6D51F}" srcId="{DE97FEBE-BF0A-457A-9FBD-DC8AC0BE461B}" destId="{1EA20C81-747F-47A5-9369-4608CA702D1A}" srcOrd="3" destOrd="0" parTransId="{CE05524A-9D2F-43F7-871B-DC22157648FD}" sibTransId="{F2254F8E-320A-4214-8118-228506F3669A}"/>
    <dgm:cxn modelId="{CCE5EF6C-2533-4150-AEA3-87715817AF85}" srcId="{DE97FEBE-BF0A-457A-9FBD-DC8AC0BE461B}" destId="{300BD5E9-4D4B-4567-899B-75FF7DF42816}" srcOrd="2" destOrd="0" parTransId="{2467A595-C710-48E7-A78B-CC936BA4CB07}" sibTransId="{43919ACB-B790-47BB-AF5F-FF3E2DEEDEC9}"/>
    <dgm:cxn modelId="{A130144E-1331-4E7C-A32E-66437BF5D4A4}" type="presOf" srcId="{1924D772-62E9-4468-B616-829D88637C9B}" destId="{3C033708-25B7-4156-BF88-0B71436D1DC9}" srcOrd="0" destOrd="0" presId="urn:microsoft.com/office/officeart/2008/layout/PictureAccentList"/>
    <dgm:cxn modelId="{98A6B86F-4F37-4231-BF31-4183BBF1E0D8}" type="presOf" srcId="{48532C23-F64B-4D45-BE86-6D1F04C7C50E}" destId="{10022611-00E7-4896-B94A-3D53CC34E8DC}" srcOrd="0" destOrd="0" presId="urn:microsoft.com/office/officeart/2008/layout/PictureAccentList"/>
    <dgm:cxn modelId="{D0720677-462A-4041-B27B-887F2E0DDB36}" type="presOf" srcId="{8387F342-BBA9-4539-AD4B-D948F5B6A67F}" destId="{7A215F12-4E61-4FAE-A73F-5650FCF9584A}" srcOrd="0" destOrd="0" presId="urn:microsoft.com/office/officeart/2008/layout/PictureAccentList"/>
    <dgm:cxn modelId="{F0A3F778-66C3-4F07-8238-C73706E96A54}" srcId="{D4DD0FA6-D547-422E-AF83-DBACF1243A62}" destId="{DE97FEBE-BF0A-457A-9FBD-DC8AC0BE461B}" srcOrd="0" destOrd="0" parTransId="{36B158E7-6E76-4B47-97F9-3B0F579B7973}" sibTransId="{BCCC82DC-D3FF-4A77-BF60-80559C805427}"/>
    <dgm:cxn modelId="{5F559F7D-5988-4794-950B-5108F9106B3F}" srcId="{DE97FEBE-BF0A-457A-9FBD-DC8AC0BE461B}" destId="{1924D772-62E9-4468-B616-829D88637C9B}" srcOrd="5" destOrd="0" parTransId="{F297B981-9865-4F5B-9340-5D61D26AFB85}" sibTransId="{07AAFF36-FF35-4955-8748-1BD847BB7D27}"/>
    <dgm:cxn modelId="{05A16184-9BBA-4F65-911A-F4C02AF4B1EB}" type="presOf" srcId="{300BD5E9-4D4B-4567-899B-75FF7DF42816}" destId="{0DFC0E25-FF2C-494E-8100-647BA2C3BCA6}" srcOrd="0" destOrd="0" presId="urn:microsoft.com/office/officeart/2008/layout/PictureAccentList"/>
    <dgm:cxn modelId="{DFFF818F-3004-49AD-AB18-55EA494E5D0C}" srcId="{DE97FEBE-BF0A-457A-9FBD-DC8AC0BE461B}" destId="{BB981C89-4DA2-4D1B-93D1-1D118C361DDD}" srcOrd="1" destOrd="0" parTransId="{A0ECBF28-469E-4069-AC0D-44A5CDDF2C3C}" sibTransId="{C73F31D0-C52A-4F7B-8559-802081FEAAC9}"/>
    <dgm:cxn modelId="{2332F898-89A2-4226-B81A-8C7AAC106E9D}" type="presOf" srcId="{30DE8D24-6278-42EF-85F6-55D418F491CF}" destId="{3F820CE2-0C17-4038-B207-E2407F540A2E}" srcOrd="0" destOrd="0" presId="urn:microsoft.com/office/officeart/2008/layout/PictureAccentList"/>
    <dgm:cxn modelId="{1BA5FCA3-DCDB-467C-BDB5-807AE9A57294}" srcId="{DE97FEBE-BF0A-457A-9FBD-DC8AC0BE461B}" destId="{48532C23-F64B-4D45-BE86-6D1F04C7C50E}" srcOrd="0" destOrd="0" parTransId="{50491489-689F-4132-B369-5883E9E36347}" sibTransId="{F78016DA-0363-4DE0-9899-228FFDED8C54}"/>
    <dgm:cxn modelId="{3DDD6AAA-98B4-4E17-B3C4-CB93638E460B}" type="presOf" srcId="{319879A0-28C2-4BA0-82A6-3D10891A99C1}" destId="{641CE868-8AB5-42B6-87C5-2E405883F248}" srcOrd="0" destOrd="0" presId="urn:microsoft.com/office/officeart/2008/layout/PictureAccentList"/>
    <dgm:cxn modelId="{1FD90FAB-CB52-4538-90BD-32ED43F16F29}" type="presOf" srcId="{1EA20C81-747F-47A5-9369-4608CA702D1A}" destId="{415DA5F4-CC86-472A-9F93-19A0AA01A147}" srcOrd="0" destOrd="0" presId="urn:microsoft.com/office/officeart/2008/layout/PictureAccentList"/>
    <dgm:cxn modelId="{B50CFEC6-BCA9-4A9C-B8AB-791A3B97A80C}" srcId="{DE97FEBE-BF0A-457A-9FBD-DC8AC0BE461B}" destId="{AE4AA9D8-5E38-4DFD-8476-DC5A8701233F}" srcOrd="4" destOrd="0" parTransId="{538B9682-7512-40AB-AE6B-EF5BC538308E}" sibTransId="{3611453A-C728-47B4-8E0D-3897B24BDFD0}"/>
    <dgm:cxn modelId="{797D72DB-1C85-4562-B132-39A0626EFAB3}" srcId="{DE97FEBE-BF0A-457A-9FBD-DC8AC0BE461B}" destId="{8387F342-BBA9-4539-AD4B-D948F5B6A67F}" srcOrd="6" destOrd="0" parTransId="{841EC564-000D-4A8C-B59C-E98EFDF761E5}" sibTransId="{8C66B7FD-4AC4-4508-B61B-40187B9D8191}"/>
    <dgm:cxn modelId="{704344DE-E8C0-4C7E-8DD5-DC8EF6B8CD09}" type="presOf" srcId="{BB981C89-4DA2-4D1B-93D1-1D118C361DDD}" destId="{8CE71642-B5A4-4757-97BC-6573C052F373}" srcOrd="0" destOrd="0" presId="urn:microsoft.com/office/officeart/2008/layout/PictureAccentList"/>
    <dgm:cxn modelId="{C734ACF2-6503-4949-997D-F547A5F57782}" srcId="{DE97FEBE-BF0A-457A-9FBD-DC8AC0BE461B}" destId="{30DE8D24-6278-42EF-85F6-55D418F491CF}" srcOrd="7" destOrd="0" parTransId="{5AF6E4A5-E53E-4DFE-B0CA-01B9642AA518}" sibTransId="{C2F08EEE-EA96-4828-9E52-9005E3FBCD02}"/>
    <dgm:cxn modelId="{334289F6-E69D-493C-B46A-F5C2AAFC4804}" type="presParOf" srcId="{8C6EB363-03F6-4E0E-8686-881EDE81961B}" destId="{966280B0-3527-41E9-830E-541E223C87F9}" srcOrd="0" destOrd="0" presId="urn:microsoft.com/office/officeart/2008/layout/PictureAccentList"/>
    <dgm:cxn modelId="{6437A85E-706D-4987-8C26-0F834F63AA06}" type="presParOf" srcId="{966280B0-3527-41E9-830E-541E223C87F9}" destId="{C30CC916-5CFC-46BF-99E7-0078DBD81025}" srcOrd="0" destOrd="0" presId="urn:microsoft.com/office/officeart/2008/layout/PictureAccentList"/>
    <dgm:cxn modelId="{7B62E2FF-6A20-4A48-8722-188DD2343F0A}" type="presParOf" srcId="{C30CC916-5CFC-46BF-99E7-0078DBD81025}" destId="{2E104929-14BD-42F6-A736-509DA6F02EF0}" srcOrd="0" destOrd="0" presId="urn:microsoft.com/office/officeart/2008/layout/PictureAccentList"/>
    <dgm:cxn modelId="{712A312A-697A-4AD5-BBC0-A08D5A9651BB}" type="presParOf" srcId="{966280B0-3527-41E9-830E-541E223C87F9}" destId="{D9C35195-8543-4D50-9D0F-FB529114F78D}" srcOrd="1" destOrd="0" presId="urn:microsoft.com/office/officeart/2008/layout/PictureAccentList"/>
    <dgm:cxn modelId="{3A6F4FE4-6E79-4127-8256-C3C77E9E03F0}" type="presParOf" srcId="{D9C35195-8543-4D50-9D0F-FB529114F78D}" destId="{585B54DB-EF4B-4BCE-B239-72BFC0594E7C}" srcOrd="0" destOrd="0" presId="urn:microsoft.com/office/officeart/2008/layout/PictureAccentList"/>
    <dgm:cxn modelId="{463AB8A6-D4F3-4581-9C6A-B7087F223C1F}" type="presParOf" srcId="{585B54DB-EF4B-4BCE-B239-72BFC0594E7C}" destId="{E4B4A1F3-6E0A-47E5-BFBD-B72890CCFAB0}" srcOrd="0" destOrd="0" presId="urn:microsoft.com/office/officeart/2008/layout/PictureAccentList"/>
    <dgm:cxn modelId="{775F6257-8318-4435-B601-8E4AA20AC8E4}" type="presParOf" srcId="{585B54DB-EF4B-4BCE-B239-72BFC0594E7C}" destId="{10022611-00E7-4896-B94A-3D53CC34E8DC}" srcOrd="1" destOrd="0" presId="urn:microsoft.com/office/officeart/2008/layout/PictureAccentList"/>
    <dgm:cxn modelId="{E93ED0F9-0EE0-4977-B849-597CE7FE5D15}" type="presParOf" srcId="{D9C35195-8543-4D50-9D0F-FB529114F78D}" destId="{AD3C92EE-2EA1-4F9B-9EF3-0122DF81D3B6}" srcOrd="1" destOrd="0" presId="urn:microsoft.com/office/officeart/2008/layout/PictureAccentList"/>
    <dgm:cxn modelId="{30C3382A-DB51-41D5-951A-EC2AC2BBA175}" type="presParOf" srcId="{AD3C92EE-2EA1-4F9B-9EF3-0122DF81D3B6}" destId="{DB3E9D9C-9731-4FA9-BF69-24C9B8A43004}" srcOrd="0" destOrd="0" presId="urn:microsoft.com/office/officeart/2008/layout/PictureAccentList"/>
    <dgm:cxn modelId="{58BCE6E9-EF0B-4C00-A589-54BEFBFF2B47}" type="presParOf" srcId="{AD3C92EE-2EA1-4F9B-9EF3-0122DF81D3B6}" destId="{8CE71642-B5A4-4757-97BC-6573C052F373}" srcOrd="1" destOrd="0" presId="urn:microsoft.com/office/officeart/2008/layout/PictureAccentList"/>
    <dgm:cxn modelId="{C8D9CCF8-7BBF-4F7A-9B7A-B623FA822FEC}" type="presParOf" srcId="{D9C35195-8543-4D50-9D0F-FB529114F78D}" destId="{5AF6121F-2CE2-4428-B12C-502E661C7561}" srcOrd="2" destOrd="0" presId="urn:microsoft.com/office/officeart/2008/layout/PictureAccentList"/>
    <dgm:cxn modelId="{D0D1D300-E44F-4DA5-9590-D4D8AE05066E}" type="presParOf" srcId="{5AF6121F-2CE2-4428-B12C-502E661C7561}" destId="{DF62634E-C622-4D4B-ABD3-F7A85B06DD77}" srcOrd="0" destOrd="0" presId="urn:microsoft.com/office/officeart/2008/layout/PictureAccentList"/>
    <dgm:cxn modelId="{72A86B45-B921-4031-9058-CF0A001CC131}" type="presParOf" srcId="{5AF6121F-2CE2-4428-B12C-502E661C7561}" destId="{0DFC0E25-FF2C-494E-8100-647BA2C3BCA6}" srcOrd="1" destOrd="0" presId="urn:microsoft.com/office/officeart/2008/layout/PictureAccentList"/>
    <dgm:cxn modelId="{24EF4072-7C89-4509-A063-EDF814F82722}" type="presParOf" srcId="{D9C35195-8543-4D50-9D0F-FB529114F78D}" destId="{852C19D4-9ECF-41B1-9022-BC9C6C2C32CF}" srcOrd="3" destOrd="0" presId="urn:microsoft.com/office/officeart/2008/layout/PictureAccentList"/>
    <dgm:cxn modelId="{8588CAAD-A409-447E-B56C-900DFE58BC91}" type="presParOf" srcId="{852C19D4-9ECF-41B1-9022-BC9C6C2C32CF}" destId="{81071E5A-DCAD-40A1-838B-F8DD08D160A4}" srcOrd="0" destOrd="0" presId="urn:microsoft.com/office/officeart/2008/layout/PictureAccentList"/>
    <dgm:cxn modelId="{65920BBE-B28E-46FC-957C-61289E6CB85C}" type="presParOf" srcId="{852C19D4-9ECF-41B1-9022-BC9C6C2C32CF}" destId="{415DA5F4-CC86-472A-9F93-19A0AA01A147}" srcOrd="1" destOrd="0" presId="urn:microsoft.com/office/officeart/2008/layout/PictureAccentList"/>
    <dgm:cxn modelId="{5C63F6CD-9308-43E5-BB16-A60DE79AE93A}" type="presParOf" srcId="{D9C35195-8543-4D50-9D0F-FB529114F78D}" destId="{FDC226AE-D2DD-4B64-BEB5-DF75EBF1982E}" srcOrd="4" destOrd="0" presId="urn:microsoft.com/office/officeart/2008/layout/PictureAccentList"/>
    <dgm:cxn modelId="{2E889E42-D784-48FC-B7DF-B4C3E809A4C2}" type="presParOf" srcId="{FDC226AE-D2DD-4B64-BEB5-DF75EBF1982E}" destId="{9C9FACF1-0B7A-4368-9C6C-61FED725E9BD}" srcOrd="0" destOrd="0" presId="urn:microsoft.com/office/officeart/2008/layout/PictureAccentList"/>
    <dgm:cxn modelId="{49DFBE5C-7A53-422E-962B-A7D0FEC709C5}" type="presParOf" srcId="{FDC226AE-D2DD-4B64-BEB5-DF75EBF1982E}" destId="{55C40A5E-C913-4DE2-8E82-5EEF823DFACE}" srcOrd="1" destOrd="0" presId="urn:microsoft.com/office/officeart/2008/layout/PictureAccentList"/>
    <dgm:cxn modelId="{570BF877-6D10-453F-8300-2891506E0F9C}" type="presParOf" srcId="{D9C35195-8543-4D50-9D0F-FB529114F78D}" destId="{343A4A7B-5AD2-411F-932C-A43E24C43A55}" srcOrd="5" destOrd="0" presId="urn:microsoft.com/office/officeart/2008/layout/PictureAccentList"/>
    <dgm:cxn modelId="{8074140F-9153-40CE-A7AC-153A0FBCE23B}" type="presParOf" srcId="{343A4A7B-5AD2-411F-932C-A43E24C43A55}" destId="{5168A847-DBB8-4F8A-BDE0-15B0664A38A3}" srcOrd="0" destOrd="0" presId="urn:microsoft.com/office/officeart/2008/layout/PictureAccentList"/>
    <dgm:cxn modelId="{4EC97CDE-34FE-402B-9234-D63CAA02910D}" type="presParOf" srcId="{343A4A7B-5AD2-411F-932C-A43E24C43A55}" destId="{3C033708-25B7-4156-BF88-0B71436D1DC9}" srcOrd="1" destOrd="0" presId="urn:microsoft.com/office/officeart/2008/layout/PictureAccentList"/>
    <dgm:cxn modelId="{2B80FBE1-1AEE-405B-9214-71EE8A53B726}" type="presParOf" srcId="{D9C35195-8543-4D50-9D0F-FB529114F78D}" destId="{D034B070-3C33-4FD1-AB9D-67442AD3EFB2}" srcOrd="6" destOrd="0" presId="urn:microsoft.com/office/officeart/2008/layout/PictureAccentList"/>
    <dgm:cxn modelId="{97C48305-1DA2-4945-ABAD-6AF7707A8E6A}" type="presParOf" srcId="{D034B070-3C33-4FD1-AB9D-67442AD3EFB2}" destId="{1A8C80FA-F334-4DF3-8E94-DDDC5E68E80C}" srcOrd="0" destOrd="0" presId="urn:microsoft.com/office/officeart/2008/layout/PictureAccentList"/>
    <dgm:cxn modelId="{60E5B8B3-F758-48BE-9741-2D7461A4E0DA}" type="presParOf" srcId="{D034B070-3C33-4FD1-AB9D-67442AD3EFB2}" destId="{7A215F12-4E61-4FAE-A73F-5650FCF9584A}" srcOrd="1" destOrd="0" presId="urn:microsoft.com/office/officeart/2008/layout/PictureAccentList"/>
    <dgm:cxn modelId="{2F10CDC0-3EBE-4138-B20D-AE1A0A59529C}" type="presParOf" srcId="{D9C35195-8543-4D50-9D0F-FB529114F78D}" destId="{D874D627-6A07-4875-BE04-DE63621277BB}" srcOrd="7" destOrd="0" presId="urn:microsoft.com/office/officeart/2008/layout/PictureAccentList"/>
    <dgm:cxn modelId="{09FA0C68-4B8D-43C5-BAA7-2A17B0B38B23}" type="presParOf" srcId="{D874D627-6A07-4875-BE04-DE63621277BB}" destId="{F578B1C6-14F5-480F-A9E8-A88350BD72F4}" srcOrd="0" destOrd="0" presId="urn:microsoft.com/office/officeart/2008/layout/PictureAccentList"/>
    <dgm:cxn modelId="{87B535A4-AC40-4DD8-9ADA-9ADC18C87554}" type="presParOf" srcId="{D874D627-6A07-4875-BE04-DE63621277BB}" destId="{3F820CE2-0C17-4038-B207-E2407F540A2E}" srcOrd="1" destOrd="0" presId="urn:microsoft.com/office/officeart/2008/layout/PictureAccentList"/>
    <dgm:cxn modelId="{87616323-7928-479B-9A80-9D0D1DBA9065}" type="presParOf" srcId="{D9C35195-8543-4D50-9D0F-FB529114F78D}" destId="{11694184-D112-445D-A368-E4DB9727294B}" srcOrd="8" destOrd="0" presId="urn:microsoft.com/office/officeart/2008/layout/PictureAccentList"/>
    <dgm:cxn modelId="{35E6180F-B690-47B8-8D12-00E9EEABC6F0}" type="presParOf" srcId="{11694184-D112-445D-A368-E4DB9727294B}" destId="{175EE17E-8ED3-4AC5-8562-AB196E7ADFD8}" srcOrd="0" destOrd="0" presId="urn:microsoft.com/office/officeart/2008/layout/PictureAccentList"/>
    <dgm:cxn modelId="{D9FCA81C-A865-4673-8CC9-92AF819EC0B8}" type="presParOf" srcId="{11694184-D112-445D-A368-E4DB9727294B}" destId="{641CE868-8AB5-42B6-87C5-2E405883F248}" srcOrd="1" destOrd="0" presId="urn:microsoft.com/office/officeart/2008/layout/PictureAccentList"/>
    <dgm:cxn modelId="{58ED00D7-65D6-41CD-A272-29DA42A30F33}" type="presParOf" srcId="{D9C35195-8543-4D50-9D0F-FB529114F78D}" destId="{6FA5C098-B0DA-4590-B0AA-73FE2F354254}" srcOrd="9" destOrd="0" presId="urn:microsoft.com/office/officeart/2008/layout/PictureAccentList"/>
    <dgm:cxn modelId="{13D9CB7A-44E8-400E-8F89-05BDA7FDADD6}" type="presParOf" srcId="{6FA5C098-B0DA-4590-B0AA-73FE2F354254}" destId="{D83A2867-7432-4E11-A810-5FB92A0AD3AD}" srcOrd="0" destOrd="0" presId="urn:microsoft.com/office/officeart/2008/layout/PictureAccentList"/>
    <dgm:cxn modelId="{D13739BD-C49F-46DF-930D-E4DB65603D6F}" type="presParOf" srcId="{6FA5C098-B0DA-4590-B0AA-73FE2F354254}" destId="{95E2E5A7-0B38-4534-BA9B-6F0B83E5014F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0ABB43-6C43-45DA-B00E-62D4EEE5FDD9}" type="doc">
      <dgm:prSet loTypeId="urn:microsoft.com/office/officeart/2005/8/layout/pList1" loCatId="picture" qsTypeId="urn:microsoft.com/office/officeart/2005/8/quickstyle/3d1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84F9EA4-6998-44AA-B5F9-CCEB0D7CA039}">
      <dgm:prSet custT="1"/>
      <dgm:spPr/>
      <dgm:t>
        <a:bodyPr/>
        <a:lstStyle/>
        <a:p>
          <a:r>
            <a:rPr lang="fr-FR" sz="2000" b="1" dirty="0" err="1"/>
            <a:t>Noho</a:t>
          </a:r>
          <a:r>
            <a:rPr lang="fr-FR" sz="2000" b="1" dirty="0"/>
            <a:t> </a:t>
          </a:r>
          <a:r>
            <a:rPr lang="fr-FR" sz="2000" b="1" dirty="0" err="1"/>
            <a:t>ny</a:t>
          </a:r>
          <a:r>
            <a:rPr lang="fr-FR" sz="2000" b="1" dirty="0"/>
            <a:t> </a:t>
          </a:r>
          <a:r>
            <a:rPr lang="fr-FR" sz="2000" b="1" dirty="0" err="1"/>
            <a:t>fitiavana</a:t>
          </a:r>
          <a:r>
            <a:rPr lang="fr-FR" sz="2000" b="1" dirty="0"/>
            <a:t> no </a:t>
          </a:r>
          <a:r>
            <a:rPr lang="fr-FR" sz="2000" b="1" dirty="0" err="1"/>
            <a:t>namoronany</a:t>
          </a:r>
          <a:r>
            <a:rPr lang="fr-FR" sz="2000" b="1" dirty="0"/>
            <a:t> </a:t>
          </a:r>
          <a:r>
            <a:rPr lang="fr-FR" sz="2000" b="1" dirty="0" err="1"/>
            <a:t>ny</a:t>
          </a:r>
          <a:r>
            <a:rPr lang="fr-FR" sz="2000" b="1" dirty="0"/>
            <a:t> </a:t>
          </a:r>
          <a:r>
            <a:rPr lang="fr-FR" sz="2000" b="1" dirty="0" err="1"/>
            <a:t>olombelona</a:t>
          </a:r>
          <a:r>
            <a:rPr lang="fr-FR" sz="2000" b="1" dirty="0"/>
            <a:t>, </a:t>
          </a:r>
          <a:r>
            <a:rPr lang="fr-FR" sz="2000" b="1" dirty="0" err="1"/>
            <a:t>lahy</a:t>
          </a:r>
          <a:r>
            <a:rPr lang="fr-FR" sz="2000" b="1" dirty="0"/>
            <a:t> </a:t>
          </a:r>
          <a:r>
            <a:rPr lang="fr-FR" sz="2000" b="1" dirty="0" err="1"/>
            <a:t>sy</a:t>
          </a:r>
          <a:r>
            <a:rPr lang="fr-FR" sz="2000" b="1" dirty="0"/>
            <a:t> </a:t>
          </a:r>
          <a:r>
            <a:rPr lang="fr-FR" sz="2000" b="1" dirty="0" err="1"/>
            <a:t>vavy</a:t>
          </a:r>
          <a:r>
            <a:rPr lang="fr-FR" sz="2000" b="1" dirty="0"/>
            <a:t>, ka “</a:t>
          </a:r>
          <a:r>
            <a:rPr lang="fr-FR" sz="2000" b="1" dirty="0" err="1"/>
            <a:t>nandidy</a:t>
          </a:r>
          <a:r>
            <a:rPr lang="fr-FR" sz="2000" b="1" dirty="0"/>
            <a:t>” </a:t>
          </a:r>
          <a:r>
            <a:rPr lang="fr-FR" sz="2000" b="1" dirty="0" err="1"/>
            <a:t>azy</a:t>
          </a:r>
          <a:r>
            <a:rPr lang="fr-FR" sz="2000" b="1" dirty="0"/>
            <a:t> </a:t>
          </a:r>
          <a:r>
            <a:rPr lang="fr-FR" sz="2000" b="1" dirty="0" err="1"/>
            <a:t>ireo</a:t>
          </a:r>
          <a:r>
            <a:rPr lang="fr-FR" sz="2000" b="1" dirty="0"/>
            <a:t> </a:t>
          </a:r>
          <a:r>
            <a:rPr lang="fr-FR" sz="2000" b="1" dirty="0" err="1"/>
            <a:t>mba</a:t>
          </a:r>
          <a:r>
            <a:rPr lang="fr-FR" sz="2000" b="1" dirty="0"/>
            <a:t> </a:t>
          </a:r>
          <a:r>
            <a:rPr lang="fr-FR" sz="2000" b="1" dirty="0" err="1"/>
            <a:t>hifankatia</a:t>
          </a:r>
          <a:r>
            <a:rPr lang="fr-FR" sz="2000" b="1" dirty="0"/>
            <a:t> </a:t>
          </a:r>
          <a:r>
            <a:rPr lang="fr-FR" sz="2000" b="1" dirty="0" err="1"/>
            <a:t>Izy</a:t>
          </a:r>
          <a:r>
            <a:rPr lang="fr-FR" sz="2000" b="1" dirty="0"/>
            <a:t> </a:t>
          </a:r>
          <a:r>
            <a:rPr lang="en" sz="2000" b="1" dirty="0"/>
            <a:t>(Gen. 2:24)</a:t>
          </a:r>
          <a:endParaRPr lang="es-ES" sz="2000" dirty="0"/>
        </a:p>
      </dgm:t>
    </dgm:pt>
    <dgm:pt modelId="{4C9A7018-B2CE-42BF-A281-5E10875A13F1}" type="parTrans" cxnId="{8689526F-3F2D-4D5B-85B9-354F99C6A2BD}">
      <dgm:prSet/>
      <dgm:spPr/>
      <dgm:t>
        <a:bodyPr/>
        <a:lstStyle/>
        <a:p>
          <a:endParaRPr lang="es-ES" sz="2000"/>
        </a:p>
      </dgm:t>
    </dgm:pt>
    <dgm:pt modelId="{A0E0F607-A8A1-4D28-8FDB-3181722F23EE}" type="sibTrans" cxnId="{8689526F-3F2D-4D5B-85B9-354F99C6A2BD}">
      <dgm:prSet/>
      <dgm:spPr/>
      <dgm:t>
        <a:bodyPr/>
        <a:lstStyle/>
        <a:p>
          <a:endParaRPr lang="es-ES" sz="2000"/>
        </a:p>
      </dgm:t>
    </dgm:pt>
    <dgm:pt modelId="{5151950E-25EE-491B-9ED4-6C0A68749A6B}">
      <dgm:prSet custT="1"/>
      <dgm:spPr/>
      <dgm:t>
        <a:bodyPr/>
        <a:lstStyle/>
        <a:p>
          <a:r>
            <a:rPr lang="fr-FR" sz="2000" b="1" dirty="0" err="1"/>
            <a:t>Noho</a:t>
          </a:r>
          <a:r>
            <a:rPr lang="fr-FR" sz="2000" b="1" dirty="0"/>
            <a:t> </a:t>
          </a:r>
          <a:r>
            <a:rPr lang="fr-FR" sz="2000" b="1" dirty="0" err="1"/>
            <a:t>ny</a:t>
          </a:r>
          <a:r>
            <a:rPr lang="fr-FR" sz="2000" b="1" dirty="0"/>
            <a:t> </a:t>
          </a:r>
          <a:r>
            <a:rPr lang="fr-FR" sz="2000" b="1" dirty="0" err="1"/>
            <a:t>fitiavana</a:t>
          </a:r>
          <a:r>
            <a:rPr lang="fr-FR" sz="2000" b="1" dirty="0"/>
            <a:t>, </a:t>
          </a:r>
          <a:r>
            <a:rPr lang="fr-FR" sz="2000" b="1" dirty="0" err="1"/>
            <a:t>rehefa</a:t>
          </a:r>
          <a:r>
            <a:rPr lang="fr-FR" sz="2000" b="1" dirty="0"/>
            <a:t> </a:t>
          </a:r>
          <a:r>
            <a:rPr lang="fr-FR" sz="2000" b="1" dirty="0" err="1"/>
            <a:t>nanota</a:t>
          </a:r>
          <a:r>
            <a:rPr lang="fr-FR" sz="2000" b="1" dirty="0"/>
            <a:t> i Adama </a:t>
          </a:r>
          <a:r>
            <a:rPr lang="fr-FR" sz="2000" b="1" dirty="0" err="1"/>
            <a:t>sy</a:t>
          </a:r>
          <a:r>
            <a:rPr lang="fr-FR" sz="2000" b="1" dirty="0"/>
            <a:t> i Eva, dia </a:t>
          </a:r>
          <a:r>
            <a:rPr lang="fr-FR" sz="2000" b="1" dirty="0" err="1"/>
            <a:t>nitady</a:t>
          </a:r>
          <a:r>
            <a:rPr lang="fr-FR" sz="2000" b="1" dirty="0"/>
            <a:t> </a:t>
          </a:r>
          <a:r>
            <a:rPr lang="fr-FR" sz="2000" b="1" dirty="0" err="1"/>
            <a:t>azy</a:t>
          </a:r>
          <a:r>
            <a:rPr lang="fr-FR" sz="2000" b="1" dirty="0"/>
            <a:t> </a:t>
          </a:r>
          <a:r>
            <a:rPr lang="fr-FR" sz="2000" b="1" dirty="0" err="1"/>
            <a:t>ireo</a:t>
          </a:r>
          <a:r>
            <a:rPr lang="fr-FR" sz="2000" b="1" dirty="0"/>
            <a:t> </a:t>
          </a:r>
          <a:r>
            <a:rPr lang="fr-FR" sz="2000" b="1" dirty="0" err="1"/>
            <a:t>Izy</a:t>
          </a:r>
          <a:r>
            <a:rPr lang="fr-FR" sz="2000" b="1" dirty="0"/>
            <a:t> ka </a:t>
          </a:r>
          <a:r>
            <a:rPr lang="fr-FR" sz="2000" b="1" dirty="0" err="1"/>
            <a:t>nanome</a:t>
          </a:r>
          <a:r>
            <a:rPr lang="fr-FR" sz="2000" b="1" dirty="0"/>
            <a:t> </a:t>
          </a:r>
          <a:r>
            <a:rPr lang="fr-FR" sz="2000" b="1" dirty="0" err="1"/>
            <a:t>azy</a:t>
          </a:r>
          <a:r>
            <a:rPr lang="fr-FR" sz="2000" b="1" dirty="0"/>
            <a:t> </a:t>
          </a:r>
          <a:r>
            <a:rPr lang="fr-FR" sz="2000" b="1" dirty="0" err="1"/>
            <a:t>fanantenana</a:t>
          </a:r>
          <a:r>
            <a:rPr lang="fr-FR" sz="2000" b="1" dirty="0"/>
            <a:t> </a:t>
          </a:r>
          <a:br>
            <a:rPr lang="es-ES" sz="2000" b="1" dirty="0"/>
          </a:br>
          <a:r>
            <a:rPr lang="en" sz="2000" b="1" dirty="0"/>
            <a:t>(Gen. 3:9, 15)</a:t>
          </a:r>
          <a:endParaRPr lang="es-ES" sz="2000" dirty="0"/>
        </a:p>
      </dgm:t>
    </dgm:pt>
    <dgm:pt modelId="{F2203E7C-B62E-40EA-B64D-061F039E65AD}" type="parTrans" cxnId="{056401CB-BBE6-4C93-9CB5-CC04AB7F0927}">
      <dgm:prSet/>
      <dgm:spPr/>
      <dgm:t>
        <a:bodyPr/>
        <a:lstStyle/>
        <a:p>
          <a:endParaRPr lang="es-ES" sz="2000"/>
        </a:p>
      </dgm:t>
    </dgm:pt>
    <dgm:pt modelId="{826A5D19-3C89-4A65-B3E1-52F7B15B8BE1}" type="sibTrans" cxnId="{056401CB-BBE6-4C93-9CB5-CC04AB7F0927}">
      <dgm:prSet/>
      <dgm:spPr/>
      <dgm:t>
        <a:bodyPr/>
        <a:lstStyle/>
        <a:p>
          <a:endParaRPr lang="es-ES" sz="2000"/>
        </a:p>
      </dgm:t>
    </dgm:pt>
    <dgm:pt modelId="{5701CF90-983B-48D9-9230-994BFA83378E}">
      <dgm:prSet custT="1"/>
      <dgm:spPr/>
      <dgm:t>
        <a:bodyPr/>
        <a:lstStyle/>
        <a:p>
          <a:r>
            <a:rPr lang="fr-FR" sz="2000" b="1" dirty="0" err="1"/>
            <a:t>Noho</a:t>
          </a:r>
          <a:r>
            <a:rPr lang="fr-FR" sz="2000" b="1" dirty="0"/>
            <a:t> </a:t>
          </a:r>
          <a:r>
            <a:rPr lang="fr-FR" sz="2000" b="1" dirty="0" err="1"/>
            <a:t>ny</a:t>
          </a:r>
          <a:r>
            <a:rPr lang="fr-FR" sz="2000" b="1" dirty="0"/>
            <a:t> </a:t>
          </a:r>
          <a:r>
            <a:rPr lang="fr-FR" sz="2000" b="1" dirty="0" err="1"/>
            <a:t>fitiavana</a:t>
          </a:r>
          <a:r>
            <a:rPr lang="fr-FR" sz="2000" b="1" dirty="0"/>
            <a:t> dia </a:t>
          </a:r>
          <a:r>
            <a:rPr lang="fr-FR" sz="2000" b="1" dirty="0" err="1"/>
            <a:t>nanao</a:t>
          </a:r>
          <a:r>
            <a:rPr lang="fr-FR" sz="2000" b="1" dirty="0"/>
            <a:t> </a:t>
          </a:r>
          <a:r>
            <a:rPr lang="fr-FR" sz="2000" b="1" dirty="0" err="1"/>
            <a:t>fanekena</a:t>
          </a:r>
          <a:r>
            <a:rPr lang="fr-FR" sz="2000" b="1" dirty="0"/>
            <a:t> </a:t>
          </a:r>
          <a:r>
            <a:rPr lang="fr-FR" sz="2000" b="1" dirty="0" err="1"/>
            <a:t>tamin’i</a:t>
          </a:r>
          <a:r>
            <a:rPr lang="fr-FR" sz="2000" b="1" dirty="0"/>
            <a:t> </a:t>
          </a:r>
          <a:r>
            <a:rPr lang="fr-FR" sz="2000" b="1" dirty="0" err="1"/>
            <a:t>Abrahama</a:t>
          </a:r>
          <a:r>
            <a:rPr lang="fr-FR" sz="2000" b="1" dirty="0"/>
            <a:t> </a:t>
          </a:r>
          <a:r>
            <a:rPr lang="fr-FR" sz="2000" b="1" dirty="0" err="1"/>
            <a:t>Izy</a:t>
          </a:r>
          <a:r>
            <a:rPr lang="fr-FR" sz="2000" b="1" dirty="0"/>
            <a:t> </a:t>
          </a:r>
          <a:r>
            <a:rPr lang="fr-FR" sz="2000" b="1" dirty="0" err="1"/>
            <a:t>ary</a:t>
          </a:r>
          <a:r>
            <a:rPr lang="fr-FR" sz="2000" b="1" dirty="0"/>
            <a:t> </a:t>
          </a:r>
          <a:r>
            <a:rPr lang="fr-FR" sz="2000" b="1" dirty="0" err="1"/>
            <a:t>nampanantena</a:t>
          </a:r>
          <a:r>
            <a:rPr lang="fr-FR" sz="2000" b="1" dirty="0"/>
            <a:t> </a:t>
          </a:r>
          <a:r>
            <a:rPr lang="fr-FR" sz="2000" b="1" dirty="0" err="1"/>
            <a:t>fitahiana</a:t>
          </a:r>
          <a:r>
            <a:rPr lang="fr-FR" sz="2000" b="1" dirty="0"/>
            <a:t> ho </a:t>
          </a:r>
          <a:r>
            <a:rPr lang="fr-FR" sz="2000" b="1" dirty="0" err="1"/>
            <a:t>an’ny</a:t>
          </a:r>
          <a:r>
            <a:rPr lang="fr-FR" sz="2000" b="1" dirty="0"/>
            <a:t> </a:t>
          </a:r>
          <a:r>
            <a:rPr lang="fr-FR" sz="2000" b="1" dirty="0" err="1"/>
            <a:t>olombelona</a:t>
          </a:r>
          <a:r>
            <a:rPr lang="fr-FR" sz="2000" b="1" dirty="0"/>
            <a:t> </a:t>
          </a:r>
          <a:r>
            <a:rPr lang="fr-FR" sz="2000" b="1" dirty="0" err="1"/>
            <a:t>rehetra</a:t>
          </a:r>
          <a:r>
            <a:rPr lang="fr-FR" sz="2000" b="1" dirty="0"/>
            <a:t> </a:t>
          </a:r>
          <a:r>
            <a:rPr lang="en" sz="2000" b="1" dirty="0"/>
            <a:t>(Gen. 26:4)</a:t>
          </a:r>
          <a:endParaRPr lang="es-ES" sz="2000" dirty="0"/>
        </a:p>
      </dgm:t>
    </dgm:pt>
    <dgm:pt modelId="{EE0AA3FF-FD69-4F59-B8F4-1D58E0EC7EEB}" type="parTrans" cxnId="{22D302E8-3AD2-49D3-BAD9-0B191323F253}">
      <dgm:prSet/>
      <dgm:spPr/>
      <dgm:t>
        <a:bodyPr/>
        <a:lstStyle/>
        <a:p>
          <a:endParaRPr lang="es-ES" sz="2000"/>
        </a:p>
      </dgm:t>
    </dgm:pt>
    <dgm:pt modelId="{FEBCE5B6-9181-4999-B393-D4F0357A4778}" type="sibTrans" cxnId="{22D302E8-3AD2-49D3-BAD9-0B191323F253}">
      <dgm:prSet/>
      <dgm:spPr/>
      <dgm:t>
        <a:bodyPr/>
        <a:lstStyle/>
        <a:p>
          <a:endParaRPr lang="es-ES" sz="2000"/>
        </a:p>
      </dgm:t>
    </dgm:pt>
    <dgm:pt modelId="{407D9F71-2FE2-496C-AC9C-CA68C67A3754}">
      <dgm:prSet custT="1"/>
      <dgm:spPr/>
      <dgm:t>
        <a:bodyPr/>
        <a:lstStyle/>
        <a:p>
          <a:r>
            <a:rPr lang="fr-FR" sz="2000" b="1" dirty="0" err="1"/>
            <a:t>Noho</a:t>
          </a:r>
          <a:r>
            <a:rPr lang="fr-FR" sz="2000" b="1" dirty="0"/>
            <a:t> </a:t>
          </a:r>
          <a:r>
            <a:rPr lang="fr-FR" sz="2000" b="1" dirty="0" err="1"/>
            <a:t>ny</a:t>
          </a:r>
          <a:r>
            <a:rPr lang="fr-FR" sz="2000" b="1" dirty="0"/>
            <a:t> </a:t>
          </a:r>
          <a:r>
            <a:rPr lang="fr-FR" sz="2000" b="1" dirty="0" err="1"/>
            <a:t>fitiavana</a:t>
          </a:r>
          <a:r>
            <a:rPr lang="fr-FR" sz="2000" b="1" dirty="0"/>
            <a:t> no </a:t>
          </a:r>
          <a:r>
            <a:rPr lang="fr-FR" sz="2000" b="1" dirty="0" err="1"/>
            <a:t>nanomezany</a:t>
          </a:r>
          <a:r>
            <a:rPr lang="fr-FR" sz="2000" b="1" dirty="0"/>
            <a:t> </a:t>
          </a:r>
          <a:r>
            <a:rPr lang="fr-FR" sz="2000" b="1" dirty="0" err="1"/>
            <a:t>ny</a:t>
          </a:r>
          <a:r>
            <a:rPr lang="fr-FR" sz="2000" b="1" dirty="0"/>
            <a:t> </a:t>
          </a:r>
          <a:r>
            <a:rPr lang="fr-FR" sz="2000" b="1" dirty="0" err="1"/>
            <a:t>Zanany</a:t>
          </a:r>
          <a:r>
            <a:rPr lang="fr-FR" sz="2000" b="1" dirty="0"/>
            <a:t> – </a:t>
          </a:r>
          <a:r>
            <a:rPr lang="fr-FR" sz="2000" b="1" dirty="0" err="1"/>
            <a:t>Jesosy</a:t>
          </a:r>
          <a:r>
            <a:rPr lang="fr-FR" sz="2000" b="1" dirty="0"/>
            <a:t> </a:t>
          </a:r>
          <a:r>
            <a:rPr lang="fr-FR" sz="2000" b="1" dirty="0" err="1"/>
            <a:t>Kristy</a:t>
          </a:r>
          <a:r>
            <a:rPr lang="fr-FR" sz="2000" b="1" dirty="0"/>
            <a:t> – </a:t>
          </a:r>
          <a:r>
            <a:rPr lang="fr-FR" sz="2000" b="1" dirty="0" err="1"/>
            <a:t>mba</a:t>
          </a:r>
          <a:r>
            <a:rPr lang="fr-FR" sz="2000" b="1" dirty="0"/>
            <a:t> ho </a:t>
          </a:r>
          <a:r>
            <a:rPr lang="fr-FR" sz="2000" b="1" dirty="0" err="1"/>
            <a:t>faty</a:t>
          </a:r>
          <a:r>
            <a:rPr lang="fr-FR" sz="2000" b="1" dirty="0"/>
            <a:t> </a:t>
          </a:r>
          <a:r>
            <a:rPr lang="fr-FR" sz="2000" b="1" dirty="0" err="1"/>
            <a:t>noho</a:t>
          </a:r>
          <a:r>
            <a:rPr lang="fr-FR" sz="2000" b="1" dirty="0"/>
            <a:t> </a:t>
          </a:r>
          <a:r>
            <a:rPr lang="fr-FR" sz="2000" b="1" dirty="0" err="1"/>
            <a:t>ny</a:t>
          </a:r>
          <a:r>
            <a:rPr lang="fr-FR" sz="2000" b="1" dirty="0"/>
            <a:t> </a:t>
          </a:r>
          <a:r>
            <a:rPr lang="fr-FR" sz="2000" b="1" dirty="0" err="1"/>
            <a:t>fahotantsika</a:t>
          </a:r>
          <a:r>
            <a:rPr lang="fr-FR" sz="2000" b="1" dirty="0"/>
            <a:t> (</a:t>
          </a:r>
          <a:r>
            <a:rPr lang="fr-FR" sz="2000" b="1" dirty="0" err="1"/>
            <a:t>Jaona</a:t>
          </a:r>
          <a:r>
            <a:rPr lang="fr-FR" sz="2000" b="1" dirty="0"/>
            <a:t> </a:t>
          </a:r>
          <a:r>
            <a:rPr lang="en" sz="2000" b="1" dirty="0"/>
            <a:t>3:16)</a:t>
          </a:r>
          <a:endParaRPr lang="es-ES" sz="2000" dirty="0"/>
        </a:p>
      </dgm:t>
    </dgm:pt>
    <dgm:pt modelId="{457D49F2-DFF8-4A25-8E6F-4A5883372814}" type="parTrans" cxnId="{4E8A3D3A-16BF-48B7-9CD0-2758C91E40A2}">
      <dgm:prSet/>
      <dgm:spPr/>
      <dgm:t>
        <a:bodyPr/>
        <a:lstStyle/>
        <a:p>
          <a:endParaRPr lang="es-ES" sz="2000"/>
        </a:p>
      </dgm:t>
    </dgm:pt>
    <dgm:pt modelId="{AB5BB2D8-21EF-42B0-BD17-AFA53B6BE318}" type="sibTrans" cxnId="{4E8A3D3A-16BF-48B7-9CD0-2758C91E40A2}">
      <dgm:prSet/>
      <dgm:spPr/>
      <dgm:t>
        <a:bodyPr/>
        <a:lstStyle/>
        <a:p>
          <a:endParaRPr lang="es-ES" sz="2000"/>
        </a:p>
      </dgm:t>
    </dgm:pt>
    <dgm:pt modelId="{46388319-2DB2-4722-863C-284A3AC87965}" type="pres">
      <dgm:prSet presAssocID="{620ABB43-6C43-45DA-B00E-62D4EEE5FDD9}" presName="Name0" presStyleCnt="0">
        <dgm:presLayoutVars>
          <dgm:dir/>
          <dgm:resizeHandles val="exact"/>
        </dgm:presLayoutVars>
      </dgm:prSet>
      <dgm:spPr/>
    </dgm:pt>
    <dgm:pt modelId="{6FA921B9-BDF6-4220-950F-1A1C6717C3B0}" type="pres">
      <dgm:prSet presAssocID="{084F9EA4-6998-44AA-B5F9-CCEB0D7CA039}" presName="compNode" presStyleCnt="0"/>
      <dgm:spPr/>
    </dgm:pt>
    <dgm:pt modelId="{7040E9B8-7E83-4C9D-8B36-63C36B5B8DA4}" type="pres">
      <dgm:prSet presAssocID="{084F9EA4-6998-44AA-B5F9-CCEB0D7CA039}" presName="pictRect" presStyleLbl="node1" presStyleIdx="0" presStyleCnt="4" custLinFactNeighborY="-23570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60AC92AF-1BB2-467A-88EC-BF5B4BA044F8}" type="pres">
      <dgm:prSet presAssocID="{084F9EA4-6998-44AA-B5F9-CCEB0D7CA039}" presName="textRect" presStyleLbl="revTx" presStyleIdx="0" presStyleCnt="4" custScaleX="143137" custLinFactNeighborY="-43784">
        <dgm:presLayoutVars>
          <dgm:bulletEnabled val="1"/>
        </dgm:presLayoutVars>
      </dgm:prSet>
      <dgm:spPr/>
    </dgm:pt>
    <dgm:pt modelId="{F5F1153A-D05A-45F5-8A0E-769EF8221F6F}" type="pres">
      <dgm:prSet presAssocID="{A0E0F607-A8A1-4D28-8FDB-3181722F23EE}" presName="sibTrans" presStyleLbl="sibTrans2D1" presStyleIdx="0" presStyleCnt="0"/>
      <dgm:spPr/>
    </dgm:pt>
    <dgm:pt modelId="{02055C9F-C123-48A0-964B-AEAC402EBB9D}" type="pres">
      <dgm:prSet presAssocID="{5151950E-25EE-491B-9ED4-6C0A68749A6B}" presName="compNode" presStyleCnt="0"/>
      <dgm:spPr/>
    </dgm:pt>
    <dgm:pt modelId="{6EE870F5-F98B-4DF5-BB8F-DAF4CBDA3C30}" type="pres">
      <dgm:prSet presAssocID="{5151950E-25EE-491B-9ED4-6C0A68749A6B}" presName="pictRect" presStyleLbl="node1" presStyleIdx="1" presStyleCnt="4" custLinFactNeighborY="-23570"/>
      <dgm:spPr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62A33CCE-35EC-4EAF-A01C-8E40B558DB3D}" type="pres">
      <dgm:prSet presAssocID="{5151950E-25EE-491B-9ED4-6C0A68749A6B}" presName="textRect" presStyleLbl="revTx" presStyleIdx="1" presStyleCnt="4" custLinFactNeighborY="-43784">
        <dgm:presLayoutVars>
          <dgm:bulletEnabled val="1"/>
        </dgm:presLayoutVars>
      </dgm:prSet>
      <dgm:spPr/>
    </dgm:pt>
    <dgm:pt modelId="{B896B606-64CF-424C-8EC0-801003E438D2}" type="pres">
      <dgm:prSet presAssocID="{826A5D19-3C89-4A65-B3E1-52F7B15B8BE1}" presName="sibTrans" presStyleLbl="sibTrans2D1" presStyleIdx="0" presStyleCnt="0"/>
      <dgm:spPr/>
    </dgm:pt>
    <dgm:pt modelId="{93A5FE67-5C08-4FB1-8932-A448B8406C00}" type="pres">
      <dgm:prSet presAssocID="{5701CF90-983B-48D9-9230-994BFA83378E}" presName="compNode" presStyleCnt="0"/>
      <dgm:spPr/>
    </dgm:pt>
    <dgm:pt modelId="{81E9057B-6174-459E-A30C-8CF5A4DAC452}" type="pres">
      <dgm:prSet presAssocID="{5701CF90-983B-48D9-9230-994BFA83378E}" presName="pictRect" presStyleLbl="node1" presStyleIdx="2" presStyleCnt="4" custLinFactNeighborY="-23570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8D4F698C-05CC-4091-99E4-81A863A4654C}" type="pres">
      <dgm:prSet presAssocID="{5701CF90-983B-48D9-9230-994BFA83378E}" presName="textRect" presStyleLbl="revTx" presStyleIdx="2" presStyleCnt="4" custLinFactNeighborY="-43784">
        <dgm:presLayoutVars>
          <dgm:bulletEnabled val="1"/>
        </dgm:presLayoutVars>
      </dgm:prSet>
      <dgm:spPr/>
    </dgm:pt>
    <dgm:pt modelId="{2862C593-E082-4FFF-B2E0-7C6D14B5FDC8}" type="pres">
      <dgm:prSet presAssocID="{FEBCE5B6-9181-4999-B393-D4F0357A4778}" presName="sibTrans" presStyleLbl="sibTrans2D1" presStyleIdx="0" presStyleCnt="0"/>
      <dgm:spPr/>
    </dgm:pt>
    <dgm:pt modelId="{5E198A32-1847-4D65-8A43-0549C9607DC7}" type="pres">
      <dgm:prSet presAssocID="{407D9F71-2FE2-496C-AC9C-CA68C67A3754}" presName="compNode" presStyleCnt="0"/>
      <dgm:spPr/>
    </dgm:pt>
    <dgm:pt modelId="{C32BD292-02DF-4F43-8938-321FE8DA463D}" type="pres">
      <dgm:prSet presAssocID="{407D9F71-2FE2-496C-AC9C-CA68C67A3754}" presName="pictRect" presStyleLbl="node1" presStyleIdx="3" presStyleCnt="4" custLinFactNeighborY="-23570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F6FBA181-00B8-4FD1-A57E-E0BE403C0E06}" type="pres">
      <dgm:prSet presAssocID="{407D9F71-2FE2-496C-AC9C-CA68C67A3754}" presName="textRect" presStyleLbl="revTx" presStyleIdx="3" presStyleCnt="4" custLinFactNeighborY="-43784">
        <dgm:presLayoutVars>
          <dgm:bulletEnabled val="1"/>
        </dgm:presLayoutVars>
      </dgm:prSet>
      <dgm:spPr/>
    </dgm:pt>
  </dgm:ptLst>
  <dgm:cxnLst>
    <dgm:cxn modelId="{0DA4EA02-C857-4DFA-9E18-5E611E4970ED}" type="presOf" srcId="{407D9F71-2FE2-496C-AC9C-CA68C67A3754}" destId="{F6FBA181-00B8-4FD1-A57E-E0BE403C0E06}" srcOrd="0" destOrd="0" presId="urn:microsoft.com/office/officeart/2005/8/layout/pList1"/>
    <dgm:cxn modelId="{222BCC11-9467-49A6-B9BE-D6213F3999D7}" type="presOf" srcId="{5701CF90-983B-48D9-9230-994BFA83378E}" destId="{8D4F698C-05CC-4091-99E4-81A863A4654C}" srcOrd="0" destOrd="0" presId="urn:microsoft.com/office/officeart/2005/8/layout/pList1"/>
    <dgm:cxn modelId="{AB94311F-6B1A-4656-A168-3FAC8522F61A}" type="presOf" srcId="{5151950E-25EE-491B-9ED4-6C0A68749A6B}" destId="{62A33CCE-35EC-4EAF-A01C-8E40B558DB3D}" srcOrd="0" destOrd="0" presId="urn:microsoft.com/office/officeart/2005/8/layout/pList1"/>
    <dgm:cxn modelId="{4E8A3D3A-16BF-48B7-9CD0-2758C91E40A2}" srcId="{620ABB43-6C43-45DA-B00E-62D4EEE5FDD9}" destId="{407D9F71-2FE2-496C-AC9C-CA68C67A3754}" srcOrd="3" destOrd="0" parTransId="{457D49F2-DFF8-4A25-8E6F-4A5883372814}" sibTransId="{AB5BB2D8-21EF-42B0-BD17-AFA53B6BE318}"/>
    <dgm:cxn modelId="{EE7E1440-F8F4-4CC8-AA32-C81A6C866F1A}" type="presOf" srcId="{620ABB43-6C43-45DA-B00E-62D4EEE5FDD9}" destId="{46388319-2DB2-4722-863C-284A3AC87965}" srcOrd="0" destOrd="0" presId="urn:microsoft.com/office/officeart/2005/8/layout/pList1"/>
    <dgm:cxn modelId="{0A5DAF5F-8619-47BD-B2EC-76113C7B7193}" type="presOf" srcId="{A0E0F607-A8A1-4D28-8FDB-3181722F23EE}" destId="{F5F1153A-D05A-45F5-8A0E-769EF8221F6F}" srcOrd="0" destOrd="0" presId="urn:microsoft.com/office/officeart/2005/8/layout/pList1"/>
    <dgm:cxn modelId="{E2543D46-DD9A-4313-B537-2F2C8A656220}" type="presOf" srcId="{FEBCE5B6-9181-4999-B393-D4F0357A4778}" destId="{2862C593-E082-4FFF-B2E0-7C6D14B5FDC8}" srcOrd="0" destOrd="0" presId="urn:microsoft.com/office/officeart/2005/8/layout/pList1"/>
    <dgm:cxn modelId="{8689526F-3F2D-4D5B-85B9-354F99C6A2BD}" srcId="{620ABB43-6C43-45DA-B00E-62D4EEE5FDD9}" destId="{084F9EA4-6998-44AA-B5F9-CCEB0D7CA039}" srcOrd="0" destOrd="0" parTransId="{4C9A7018-B2CE-42BF-A281-5E10875A13F1}" sibTransId="{A0E0F607-A8A1-4D28-8FDB-3181722F23EE}"/>
    <dgm:cxn modelId="{5C79E14F-D4A7-4D5C-B8E0-C0D23C6E9FB5}" type="presOf" srcId="{826A5D19-3C89-4A65-B3E1-52F7B15B8BE1}" destId="{B896B606-64CF-424C-8EC0-801003E438D2}" srcOrd="0" destOrd="0" presId="urn:microsoft.com/office/officeart/2005/8/layout/pList1"/>
    <dgm:cxn modelId="{90CA8CCA-51F0-4EC6-BCAB-8F8AAFC9C55C}" type="presOf" srcId="{084F9EA4-6998-44AA-B5F9-CCEB0D7CA039}" destId="{60AC92AF-1BB2-467A-88EC-BF5B4BA044F8}" srcOrd="0" destOrd="0" presId="urn:microsoft.com/office/officeart/2005/8/layout/pList1"/>
    <dgm:cxn modelId="{056401CB-BBE6-4C93-9CB5-CC04AB7F0927}" srcId="{620ABB43-6C43-45DA-B00E-62D4EEE5FDD9}" destId="{5151950E-25EE-491B-9ED4-6C0A68749A6B}" srcOrd="1" destOrd="0" parTransId="{F2203E7C-B62E-40EA-B64D-061F039E65AD}" sibTransId="{826A5D19-3C89-4A65-B3E1-52F7B15B8BE1}"/>
    <dgm:cxn modelId="{22D302E8-3AD2-49D3-BAD9-0B191323F253}" srcId="{620ABB43-6C43-45DA-B00E-62D4EEE5FDD9}" destId="{5701CF90-983B-48D9-9230-994BFA83378E}" srcOrd="2" destOrd="0" parTransId="{EE0AA3FF-FD69-4F59-B8F4-1D58E0EC7EEB}" sibTransId="{FEBCE5B6-9181-4999-B393-D4F0357A4778}"/>
    <dgm:cxn modelId="{EB0B20E0-726A-41FD-BE3B-9747778FC03E}" type="presParOf" srcId="{46388319-2DB2-4722-863C-284A3AC87965}" destId="{6FA921B9-BDF6-4220-950F-1A1C6717C3B0}" srcOrd="0" destOrd="0" presId="urn:microsoft.com/office/officeart/2005/8/layout/pList1"/>
    <dgm:cxn modelId="{C855CBF9-E82B-4BAF-8D2C-958D263B1729}" type="presParOf" srcId="{6FA921B9-BDF6-4220-950F-1A1C6717C3B0}" destId="{7040E9B8-7E83-4C9D-8B36-63C36B5B8DA4}" srcOrd="0" destOrd="0" presId="urn:microsoft.com/office/officeart/2005/8/layout/pList1"/>
    <dgm:cxn modelId="{DE0E6384-4376-4C05-BA3F-5476336A630A}" type="presParOf" srcId="{6FA921B9-BDF6-4220-950F-1A1C6717C3B0}" destId="{60AC92AF-1BB2-467A-88EC-BF5B4BA044F8}" srcOrd="1" destOrd="0" presId="urn:microsoft.com/office/officeart/2005/8/layout/pList1"/>
    <dgm:cxn modelId="{1F99A12D-411B-4A4D-AF94-96E1E5EC8613}" type="presParOf" srcId="{46388319-2DB2-4722-863C-284A3AC87965}" destId="{F5F1153A-D05A-45F5-8A0E-769EF8221F6F}" srcOrd="1" destOrd="0" presId="urn:microsoft.com/office/officeart/2005/8/layout/pList1"/>
    <dgm:cxn modelId="{8E23B908-2833-4AC6-ACFC-83234C54A270}" type="presParOf" srcId="{46388319-2DB2-4722-863C-284A3AC87965}" destId="{02055C9F-C123-48A0-964B-AEAC402EBB9D}" srcOrd="2" destOrd="0" presId="urn:microsoft.com/office/officeart/2005/8/layout/pList1"/>
    <dgm:cxn modelId="{56126019-38C8-4C21-9A02-C890F2524B3B}" type="presParOf" srcId="{02055C9F-C123-48A0-964B-AEAC402EBB9D}" destId="{6EE870F5-F98B-4DF5-BB8F-DAF4CBDA3C30}" srcOrd="0" destOrd="0" presId="urn:microsoft.com/office/officeart/2005/8/layout/pList1"/>
    <dgm:cxn modelId="{6B8F94B8-9852-4207-AAC9-904A95EB1920}" type="presParOf" srcId="{02055C9F-C123-48A0-964B-AEAC402EBB9D}" destId="{62A33CCE-35EC-4EAF-A01C-8E40B558DB3D}" srcOrd="1" destOrd="0" presId="urn:microsoft.com/office/officeart/2005/8/layout/pList1"/>
    <dgm:cxn modelId="{69482868-3001-4F40-A44D-2F7241BF4BD0}" type="presParOf" srcId="{46388319-2DB2-4722-863C-284A3AC87965}" destId="{B896B606-64CF-424C-8EC0-801003E438D2}" srcOrd="3" destOrd="0" presId="urn:microsoft.com/office/officeart/2005/8/layout/pList1"/>
    <dgm:cxn modelId="{E9A697CC-D6B1-4244-BD57-C0569E7EBE87}" type="presParOf" srcId="{46388319-2DB2-4722-863C-284A3AC87965}" destId="{93A5FE67-5C08-4FB1-8932-A448B8406C00}" srcOrd="4" destOrd="0" presId="urn:microsoft.com/office/officeart/2005/8/layout/pList1"/>
    <dgm:cxn modelId="{9251C5D1-0EC5-4990-960A-A62608E9C410}" type="presParOf" srcId="{93A5FE67-5C08-4FB1-8932-A448B8406C00}" destId="{81E9057B-6174-459E-A30C-8CF5A4DAC452}" srcOrd="0" destOrd="0" presId="urn:microsoft.com/office/officeart/2005/8/layout/pList1"/>
    <dgm:cxn modelId="{B1120CD8-6EA5-40A3-929A-03771EB1AEF4}" type="presParOf" srcId="{93A5FE67-5C08-4FB1-8932-A448B8406C00}" destId="{8D4F698C-05CC-4091-99E4-81A863A4654C}" srcOrd="1" destOrd="0" presId="urn:microsoft.com/office/officeart/2005/8/layout/pList1"/>
    <dgm:cxn modelId="{9F305B2A-214A-4BED-BA37-D9767C50F7CC}" type="presParOf" srcId="{46388319-2DB2-4722-863C-284A3AC87965}" destId="{2862C593-E082-4FFF-B2E0-7C6D14B5FDC8}" srcOrd="5" destOrd="0" presId="urn:microsoft.com/office/officeart/2005/8/layout/pList1"/>
    <dgm:cxn modelId="{D5ED35B2-D243-4D49-A8BC-FCEE8BBEE604}" type="presParOf" srcId="{46388319-2DB2-4722-863C-284A3AC87965}" destId="{5E198A32-1847-4D65-8A43-0549C9607DC7}" srcOrd="6" destOrd="0" presId="urn:microsoft.com/office/officeart/2005/8/layout/pList1"/>
    <dgm:cxn modelId="{D77A14BA-7A7E-4714-9E2D-728F33A9F7C4}" type="presParOf" srcId="{5E198A32-1847-4D65-8A43-0549C9607DC7}" destId="{C32BD292-02DF-4F43-8938-321FE8DA463D}" srcOrd="0" destOrd="0" presId="urn:microsoft.com/office/officeart/2005/8/layout/pList1"/>
    <dgm:cxn modelId="{870F2E0A-F19C-482B-A2C5-ECA7B72898E7}" type="presParOf" srcId="{5E198A32-1847-4D65-8A43-0549C9607DC7}" destId="{F6FBA181-00B8-4FD1-A57E-E0BE403C0E06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6A81FD7-1696-4233-A514-EB239CD86A34}" type="doc">
      <dgm:prSet loTypeId="urn:microsoft.com/office/officeart/2005/8/layout/lProcess3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DECA21E4-7770-4129-9676-4D4FA5A7EA2F}">
      <dgm:prSet phldrT="[Texto]" phldr="0" custT="1"/>
      <dgm:spPr/>
      <dgm:t>
        <a:bodyPr/>
        <a:lstStyle/>
        <a:p>
          <a:r>
            <a:rPr lang="en" sz="2400" b="1" dirty="0">
              <a:solidFill>
                <a:schemeClr val="tx1"/>
              </a:solidFill>
            </a:rPr>
            <a:t>Matio</a:t>
          </a:r>
        </a:p>
      </dgm:t>
    </dgm:pt>
    <dgm:pt modelId="{72E78D4C-320A-4B3E-9AB0-DC674C65A830}" type="parTrans" cxnId="{D8134039-1714-4D6F-8E9B-70F3CE46C09F}">
      <dgm:prSet/>
      <dgm:spPr/>
      <dgm:t>
        <a:bodyPr/>
        <a:lstStyle/>
        <a:p>
          <a:endParaRPr lang="es-ES" sz="2000" b="1"/>
        </a:p>
      </dgm:t>
    </dgm:pt>
    <dgm:pt modelId="{CB06DAC3-E375-4959-9FE7-399FE780F198}" type="sibTrans" cxnId="{D8134039-1714-4D6F-8E9B-70F3CE46C09F}">
      <dgm:prSet/>
      <dgm:spPr/>
      <dgm:t>
        <a:bodyPr/>
        <a:lstStyle/>
        <a:p>
          <a:endParaRPr lang="es-ES" sz="2000" b="1"/>
        </a:p>
      </dgm:t>
    </dgm:pt>
    <dgm:pt modelId="{8EF7199A-91FE-4008-861B-973085F638AC}">
      <dgm:prSet phldrT="[Texto]" phldr="0" custT="1"/>
      <dgm:spPr/>
      <dgm:t>
        <a:bodyPr/>
        <a:lstStyle/>
        <a:p>
          <a:r>
            <a:rPr lang="fr-FR" sz="2000" b="1" dirty="0"/>
            <a:t>Avy </a:t>
          </a:r>
          <a:r>
            <a:rPr lang="fr-FR" sz="2000" b="1" dirty="0" err="1"/>
            <a:t>amin'ny</a:t>
          </a:r>
          <a:r>
            <a:rPr lang="fr-FR" sz="2000" b="1" dirty="0"/>
            <a:t> </a:t>
          </a:r>
          <a:r>
            <a:rPr lang="fr-FR" sz="2000" b="1" dirty="0" err="1"/>
            <a:t>Jiosy</a:t>
          </a:r>
          <a:r>
            <a:rPr lang="fr-FR" sz="2000" b="1" dirty="0"/>
            <a:t> ho </a:t>
          </a:r>
          <a:r>
            <a:rPr lang="fr-FR" sz="2000" b="1" dirty="0" err="1"/>
            <a:t>an'ny</a:t>
          </a:r>
          <a:r>
            <a:rPr lang="fr-FR" sz="2000" b="1" dirty="0"/>
            <a:t> </a:t>
          </a:r>
          <a:r>
            <a:rPr lang="fr-FR" sz="2000" b="1" dirty="0" err="1"/>
            <a:t>Jiosy</a:t>
          </a:r>
          <a:endParaRPr lang="en" sz="2000" b="1" dirty="0"/>
        </a:p>
      </dgm:t>
    </dgm:pt>
    <dgm:pt modelId="{20F6B549-39AC-41C2-9E64-2F5515F6AA98}" type="parTrans" cxnId="{7C3A2F35-1915-4E33-9452-CE213524AA2C}">
      <dgm:prSet/>
      <dgm:spPr/>
      <dgm:t>
        <a:bodyPr/>
        <a:lstStyle/>
        <a:p>
          <a:endParaRPr lang="es-ES" sz="2000" b="1"/>
        </a:p>
      </dgm:t>
    </dgm:pt>
    <dgm:pt modelId="{6615AD86-6751-4A8A-B337-F4707A48FCB4}" type="sibTrans" cxnId="{7C3A2F35-1915-4E33-9452-CE213524AA2C}">
      <dgm:prSet/>
      <dgm:spPr/>
      <dgm:t>
        <a:bodyPr/>
        <a:lstStyle/>
        <a:p>
          <a:endParaRPr lang="es-ES" sz="2000" b="1"/>
        </a:p>
      </dgm:t>
    </dgm:pt>
    <dgm:pt modelId="{A22F9BDF-26BF-4567-9F32-DF995FB89CD4}">
      <dgm:prSet phldrT="[Texto]" phldr="0" custT="1"/>
      <dgm:spPr/>
      <dgm:t>
        <a:bodyPr/>
        <a:lstStyle/>
        <a:p>
          <a:r>
            <a:rPr lang="e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Marka</a:t>
          </a:r>
        </a:p>
      </dgm:t>
    </dgm:pt>
    <dgm:pt modelId="{88BC0AE3-7B4B-4F70-8BEC-DE6C42091F3F}" type="parTrans" cxnId="{8DD914FF-D31C-4DC3-A6C4-53EAA10DFB94}">
      <dgm:prSet/>
      <dgm:spPr/>
      <dgm:t>
        <a:bodyPr/>
        <a:lstStyle/>
        <a:p>
          <a:endParaRPr lang="es-ES" sz="2000" b="1"/>
        </a:p>
      </dgm:t>
    </dgm:pt>
    <dgm:pt modelId="{D74DEE45-E550-4470-90F5-40875663B804}" type="sibTrans" cxnId="{8DD914FF-D31C-4DC3-A6C4-53EAA10DFB94}">
      <dgm:prSet/>
      <dgm:spPr/>
      <dgm:t>
        <a:bodyPr/>
        <a:lstStyle/>
        <a:p>
          <a:endParaRPr lang="es-ES" sz="2000" b="1"/>
        </a:p>
      </dgm:t>
    </dgm:pt>
    <dgm:pt modelId="{CB91EFF0-CA0E-4741-8884-D8C05A143AB9}">
      <dgm:prSet phldrT="[Texto]" phldr="0" custT="1"/>
      <dgm:spPr/>
      <dgm:t>
        <a:bodyPr/>
        <a:lstStyle/>
        <a:p>
          <a:r>
            <a:rPr lang="fr-FR" sz="2000" b="1" dirty="0"/>
            <a:t>Avy </a:t>
          </a:r>
          <a:r>
            <a:rPr lang="fr-FR" sz="2000" b="1" dirty="0" err="1"/>
            <a:t>amin’ny</a:t>
          </a:r>
          <a:r>
            <a:rPr lang="fr-FR" sz="2000" b="1" dirty="0"/>
            <a:t> </a:t>
          </a:r>
          <a:r>
            <a:rPr lang="fr-FR" sz="2000" b="1" dirty="0" err="1"/>
            <a:t>Jiosy</a:t>
          </a:r>
          <a:r>
            <a:rPr lang="fr-FR" sz="2000" b="1" dirty="0"/>
            <a:t> ho </a:t>
          </a:r>
          <a:r>
            <a:rPr lang="fr-FR" sz="2000" b="1" dirty="0" err="1"/>
            <a:t>an’ny</a:t>
          </a:r>
          <a:r>
            <a:rPr lang="fr-FR" sz="2000" b="1" dirty="0"/>
            <a:t> </a:t>
          </a:r>
          <a:r>
            <a:rPr lang="fr-FR" sz="2000" b="1" dirty="0" err="1"/>
            <a:t>Jentilisa</a:t>
          </a:r>
          <a:endParaRPr lang="en" sz="2000" b="1" dirty="0"/>
        </a:p>
      </dgm:t>
    </dgm:pt>
    <dgm:pt modelId="{187FC25D-9FE0-4FC4-921F-995DAA8A2B0E}" type="parTrans" cxnId="{F40A70FA-7AA8-4EBF-A3C2-4C5B0A186F50}">
      <dgm:prSet/>
      <dgm:spPr/>
      <dgm:t>
        <a:bodyPr/>
        <a:lstStyle/>
        <a:p>
          <a:endParaRPr lang="es-ES" sz="2000" b="1"/>
        </a:p>
      </dgm:t>
    </dgm:pt>
    <dgm:pt modelId="{C86B2649-25F7-4238-9318-58ADB1ED1738}" type="sibTrans" cxnId="{F40A70FA-7AA8-4EBF-A3C2-4C5B0A186F50}">
      <dgm:prSet/>
      <dgm:spPr/>
      <dgm:t>
        <a:bodyPr/>
        <a:lstStyle/>
        <a:p>
          <a:endParaRPr lang="es-ES" sz="2000" b="1"/>
        </a:p>
      </dgm:t>
    </dgm:pt>
    <dgm:pt modelId="{DF42A562-9218-4641-9436-2627B0540C2E}">
      <dgm:prSet phldrT="[Texto]" phldr="0" custT="1"/>
      <dgm:spPr/>
      <dgm:t>
        <a:bodyPr/>
        <a:lstStyle/>
        <a:p>
          <a:r>
            <a:rPr lang="en" sz="2400" b="1" dirty="0">
              <a:solidFill>
                <a:schemeClr val="tx1"/>
              </a:solidFill>
            </a:rPr>
            <a:t>Lioka</a:t>
          </a:r>
        </a:p>
      </dgm:t>
    </dgm:pt>
    <dgm:pt modelId="{14DC8658-2464-48AA-8964-922467BFC3CF}" type="parTrans" cxnId="{036B961A-483C-468E-AE96-A846E916FD3A}">
      <dgm:prSet/>
      <dgm:spPr/>
      <dgm:t>
        <a:bodyPr/>
        <a:lstStyle/>
        <a:p>
          <a:endParaRPr lang="es-ES" sz="2000" b="1"/>
        </a:p>
      </dgm:t>
    </dgm:pt>
    <dgm:pt modelId="{645EAD73-AD45-472B-B3B3-3426E623E276}" type="sibTrans" cxnId="{036B961A-483C-468E-AE96-A846E916FD3A}">
      <dgm:prSet/>
      <dgm:spPr/>
      <dgm:t>
        <a:bodyPr/>
        <a:lstStyle/>
        <a:p>
          <a:endParaRPr lang="es-ES" sz="2000" b="1"/>
        </a:p>
      </dgm:t>
    </dgm:pt>
    <dgm:pt modelId="{19D61260-ABA2-4CEE-8F03-FA377DA6BA09}">
      <dgm:prSet phldrT="[Texto]" phldr="0" custT="1"/>
      <dgm:spPr/>
      <dgm:t>
        <a:bodyPr/>
        <a:lstStyle/>
        <a:p>
          <a:r>
            <a:rPr lang="it-IT" sz="1800" b="1" dirty="0"/>
            <a:t>Avy amin'ny Jentilisa ho an'ny Jentilisa</a:t>
          </a:r>
          <a:endParaRPr lang="en" sz="1800" b="1" dirty="0"/>
        </a:p>
      </dgm:t>
    </dgm:pt>
    <dgm:pt modelId="{A4FC2119-DB62-4979-8BBC-57F6DBE920C0}" type="parTrans" cxnId="{8EFD600A-1F31-45D4-A407-23321F18AB21}">
      <dgm:prSet/>
      <dgm:spPr/>
      <dgm:t>
        <a:bodyPr/>
        <a:lstStyle/>
        <a:p>
          <a:endParaRPr lang="es-ES" sz="2000" b="1"/>
        </a:p>
      </dgm:t>
    </dgm:pt>
    <dgm:pt modelId="{53952DF3-807D-44A1-BF1F-42B5EAA5EAA2}" type="sibTrans" cxnId="{8EFD600A-1F31-45D4-A407-23321F18AB21}">
      <dgm:prSet/>
      <dgm:spPr/>
      <dgm:t>
        <a:bodyPr/>
        <a:lstStyle/>
        <a:p>
          <a:endParaRPr lang="es-ES" sz="2000" b="1"/>
        </a:p>
      </dgm:t>
    </dgm:pt>
    <dgm:pt modelId="{116EF659-D5E6-4EBA-A358-60BE9E20B1D1}">
      <dgm:prSet phldrT="[Texto]" phldr="0" custT="1"/>
      <dgm:spPr/>
      <dgm:t>
        <a:bodyPr/>
        <a:lstStyle/>
        <a:p>
          <a:r>
            <a:rPr lang="e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Jaona</a:t>
          </a:r>
        </a:p>
      </dgm:t>
    </dgm:pt>
    <dgm:pt modelId="{13549312-4348-498D-B3A5-1BF38B0AF041}" type="parTrans" cxnId="{6B67716C-D04F-4DA6-B3C5-4B7C4EDAABCB}">
      <dgm:prSet/>
      <dgm:spPr/>
      <dgm:t>
        <a:bodyPr/>
        <a:lstStyle/>
        <a:p>
          <a:endParaRPr lang="es-ES" sz="2000" b="1"/>
        </a:p>
      </dgm:t>
    </dgm:pt>
    <dgm:pt modelId="{1826F56C-7932-4F74-BF4B-A21DF82B9D3D}" type="sibTrans" cxnId="{6B67716C-D04F-4DA6-B3C5-4B7C4EDAABCB}">
      <dgm:prSet/>
      <dgm:spPr/>
      <dgm:t>
        <a:bodyPr/>
        <a:lstStyle/>
        <a:p>
          <a:endParaRPr lang="es-ES" sz="2000" b="1"/>
        </a:p>
      </dgm:t>
    </dgm:pt>
    <dgm:pt modelId="{158B91D6-3945-413E-9129-BDACA0ED422C}">
      <dgm:prSet phldrT="[Texto]" phldr="0" custT="1"/>
      <dgm:spPr/>
      <dgm:t>
        <a:bodyPr/>
        <a:lstStyle/>
        <a:p>
          <a:r>
            <a:rPr lang="fr-FR" sz="1800" b="1" dirty="0"/>
            <a:t>Avy </a:t>
          </a:r>
          <a:r>
            <a:rPr lang="fr-FR" sz="1800" b="1" dirty="0" err="1"/>
            <a:t>amin’ny</a:t>
          </a:r>
          <a:r>
            <a:rPr lang="fr-FR" sz="1800" b="1" dirty="0"/>
            <a:t> </a:t>
          </a:r>
          <a:r>
            <a:rPr lang="fr-FR" sz="1800" b="1" dirty="0" err="1"/>
            <a:t>Jiosy</a:t>
          </a:r>
          <a:r>
            <a:rPr lang="fr-FR" sz="1800" b="1" dirty="0"/>
            <a:t> </a:t>
          </a:r>
          <a:r>
            <a:rPr lang="fr-FR" sz="1800" b="1" dirty="0" err="1"/>
            <a:t>an’ny</a:t>
          </a:r>
          <a:r>
            <a:rPr lang="fr-FR" sz="1800" b="1" dirty="0"/>
            <a:t> </a:t>
          </a:r>
          <a:r>
            <a:rPr lang="fr-FR" sz="1800" b="1" dirty="0" err="1"/>
            <a:t>Jiosy</a:t>
          </a:r>
          <a:r>
            <a:rPr lang="fr-FR" sz="1800" b="1" dirty="0"/>
            <a:t> </a:t>
          </a:r>
          <a:r>
            <a:rPr lang="fr-FR" sz="1800" b="1" dirty="0" err="1"/>
            <a:t>sy</a:t>
          </a:r>
          <a:r>
            <a:rPr lang="fr-FR" sz="1800" b="1" dirty="0"/>
            <a:t> </a:t>
          </a:r>
          <a:r>
            <a:rPr lang="fr-FR" sz="1800" b="1" dirty="0" err="1"/>
            <a:t>ny</a:t>
          </a:r>
          <a:r>
            <a:rPr lang="fr-FR" sz="1800" b="1" dirty="0"/>
            <a:t> </a:t>
          </a:r>
          <a:r>
            <a:rPr lang="fr-FR" sz="1800" b="1" dirty="0" err="1"/>
            <a:t>Jentilisa</a:t>
          </a:r>
          <a:endParaRPr lang="en" sz="1800" b="1" dirty="0"/>
        </a:p>
      </dgm:t>
    </dgm:pt>
    <dgm:pt modelId="{19FBAAE3-0D59-4F06-8AF6-B241E337741B}" type="parTrans" cxnId="{BF85ABA6-E583-4513-B65F-F7C10B79A947}">
      <dgm:prSet/>
      <dgm:spPr/>
      <dgm:t>
        <a:bodyPr/>
        <a:lstStyle/>
        <a:p>
          <a:endParaRPr lang="es-ES" sz="2000" b="1"/>
        </a:p>
      </dgm:t>
    </dgm:pt>
    <dgm:pt modelId="{10C22BE8-9363-41B6-AE8E-1E34143E87B5}" type="sibTrans" cxnId="{BF85ABA6-E583-4513-B65F-F7C10B79A947}">
      <dgm:prSet/>
      <dgm:spPr/>
      <dgm:t>
        <a:bodyPr/>
        <a:lstStyle/>
        <a:p>
          <a:endParaRPr lang="es-ES" sz="2000" b="1"/>
        </a:p>
      </dgm:t>
    </dgm:pt>
    <dgm:pt modelId="{3ACB4F0C-5AC8-45EA-9849-05CAA4E4A4BC}">
      <dgm:prSet phldrT="[Texto]" phldr="0" custT="1"/>
      <dgm:spPr/>
      <dgm:t>
        <a:bodyPr/>
        <a:lstStyle/>
        <a:p>
          <a:r>
            <a:rPr lang="fr-FR" sz="2000" b="1" dirty="0" err="1"/>
            <a:t>Izy</a:t>
          </a:r>
          <a:r>
            <a:rPr lang="fr-FR" sz="2000" b="1" dirty="0"/>
            <a:t> no </a:t>
          </a:r>
          <a:r>
            <a:rPr lang="fr-FR" sz="2000" b="1" dirty="0" err="1"/>
            <a:t>Mesia</a:t>
          </a:r>
          <a:r>
            <a:rPr lang="fr-FR" sz="2000" b="1" dirty="0"/>
            <a:t> </a:t>
          </a:r>
          <a:r>
            <a:rPr lang="fr-FR" sz="2000" b="1" dirty="0" err="1"/>
            <a:t>izay</a:t>
          </a:r>
          <a:r>
            <a:rPr lang="fr-FR" sz="2000" b="1" dirty="0"/>
            <a:t> </a:t>
          </a:r>
          <a:r>
            <a:rPr lang="fr-FR" sz="2000" b="1" dirty="0" err="1"/>
            <a:t>nampanantenaina</a:t>
          </a:r>
          <a:endParaRPr lang="en" sz="2000" b="1" dirty="0"/>
        </a:p>
      </dgm:t>
    </dgm:pt>
    <dgm:pt modelId="{2E6B4982-5801-4232-BA6B-EE9DA9744556}" type="parTrans" cxnId="{E69C5EA4-A95D-408E-BC66-450A3BCB85A2}">
      <dgm:prSet/>
      <dgm:spPr/>
      <dgm:t>
        <a:bodyPr/>
        <a:lstStyle/>
        <a:p>
          <a:endParaRPr lang="es-ES" sz="2000" b="1"/>
        </a:p>
      </dgm:t>
    </dgm:pt>
    <dgm:pt modelId="{16DF5E6D-3690-434D-8456-57F0397E99ED}" type="sibTrans" cxnId="{E69C5EA4-A95D-408E-BC66-450A3BCB85A2}">
      <dgm:prSet/>
      <dgm:spPr/>
      <dgm:t>
        <a:bodyPr/>
        <a:lstStyle/>
        <a:p>
          <a:endParaRPr lang="es-ES" sz="2000" b="1"/>
        </a:p>
      </dgm:t>
    </dgm:pt>
    <dgm:pt modelId="{F3660E15-2E0B-4D18-A94B-EA184D1E3706}">
      <dgm:prSet phldrT="[Texto]" phldr="0" custT="1"/>
      <dgm:spPr/>
      <dgm:t>
        <a:bodyPr/>
        <a:lstStyle/>
        <a:p>
          <a:r>
            <a:rPr lang="fr-FR" sz="2000" b="1" dirty="0" err="1"/>
            <a:t>Mihevitra</a:t>
          </a:r>
          <a:r>
            <a:rPr lang="fr-FR" sz="2000" b="1" dirty="0"/>
            <a:t> </a:t>
          </a:r>
          <a:r>
            <a:rPr lang="fr-FR" sz="2000" b="1" dirty="0" err="1"/>
            <a:t>mandrakariva</a:t>
          </a:r>
          <a:r>
            <a:rPr lang="fr-FR" sz="2000" b="1" dirty="0"/>
            <a:t> </a:t>
          </a:r>
          <a:r>
            <a:rPr lang="fr-FR" sz="2000" b="1" dirty="0" err="1"/>
            <a:t>ny</a:t>
          </a:r>
          <a:r>
            <a:rPr lang="fr-FR" sz="2000" b="1" dirty="0"/>
            <a:t> </a:t>
          </a:r>
          <a:r>
            <a:rPr lang="fr-FR" sz="2000" b="1" dirty="0" err="1"/>
            <a:t>hafa</a:t>
          </a:r>
          <a:endParaRPr lang="en" sz="2000" b="1" dirty="0"/>
        </a:p>
      </dgm:t>
    </dgm:pt>
    <dgm:pt modelId="{C582E762-CDE7-450B-B640-30CD19E2254A}" type="parTrans" cxnId="{7A8FECA5-16A7-4BC6-908E-9DD5DE08BF2D}">
      <dgm:prSet/>
      <dgm:spPr/>
      <dgm:t>
        <a:bodyPr/>
        <a:lstStyle/>
        <a:p>
          <a:endParaRPr lang="es-ES" sz="2000" b="1"/>
        </a:p>
      </dgm:t>
    </dgm:pt>
    <dgm:pt modelId="{F62DA784-76FA-40BF-B687-2ACD8731D598}" type="sibTrans" cxnId="{7A8FECA5-16A7-4BC6-908E-9DD5DE08BF2D}">
      <dgm:prSet/>
      <dgm:spPr/>
      <dgm:t>
        <a:bodyPr/>
        <a:lstStyle/>
        <a:p>
          <a:endParaRPr lang="es-ES" sz="2000" b="1"/>
        </a:p>
      </dgm:t>
    </dgm:pt>
    <dgm:pt modelId="{3DE24615-8C34-47FC-B1EF-9A54A9D92B9A}">
      <dgm:prSet phldrT="[Texto]" phldr="0" custT="1"/>
      <dgm:spPr/>
      <dgm:t>
        <a:bodyPr/>
        <a:lstStyle/>
        <a:p>
          <a:r>
            <a:rPr lang="fr-FR" sz="2000" b="1" dirty="0" err="1"/>
            <a:t>Fihetseham</a:t>
          </a:r>
          <a:r>
            <a:rPr lang="fr-FR" sz="2000" b="1" dirty="0"/>
            <a:t>-po maha-</a:t>
          </a:r>
          <a:r>
            <a:rPr lang="fr-FR" sz="2000" b="1" dirty="0" err="1"/>
            <a:t>olombelona</a:t>
          </a:r>
          <a:r>
            <a:rPr lang="fr-FR" sz="2000" b="1" dirty="0"/>
            <a:t> </a:t>
          </a:r>
          <a:r>
            <a:rPr lang="fr-FR" sz="2000" b="1" dirty="0" err="1"/>
            <a:t>sy</a:t>
          </a:r>
          <a:r>
            <a:rPr lang="fr-FR" sz="2000" b="1" dirty="0"/>
            <a:t> </a:t>
          </a:r>
          <a:r>
            <a:rPr lang="fr-FR" sz="2000" b="1" dirty="0" err="1"/>
            <a:t>mangoraka</a:t>
          </a:r>
          <a:endParaRPr lang="en" sz="2000" b="1" dirty="0"/>
        </a:p>
      </dgm:t>
    </dgm:pt>
    <dgm:pt modelId="{8DEFE6AD-99B2-42A7-B3AE-822505F742C5}" type="parTrans" cxnId="{32924990-4CE7-4652-8036-EBDD91B5FC9F}">
      <dgm:prSet/>
      <dgm:spPr/>
      <dgm:t>
        <a:bodyPr/>
        <a:lstStyle/>
        <a:p>
          <a:endParaRPr lang="es-ES" sz="2000" b="1"/>
        </a:p>
      </dgm:t>
    </dgm:pt>
    <dgm:pt modelId="{372FAEDB-A1C1-4A75-BE3D-34B76D88E563}" type="sibTrans" cxnId="{32924990-4CE7-4652-8036-EBDD91B5FC9F}">
      <dgm:prSet/>
      <dgm:spPr/>
      <dgm:t>
        <a:bodyPr/>
        <a:lstStyle/>
        <a:p>
          <a:endParaRPr lang="es-ES" sz="2000" b="1"/>
        </a:p>
      </dgm:t>
    </dgm:pt>
    <dgm:pt modelId="{B5CDE01A-D2F5-4CB0-94C3-8A1D5694E5D0}">
      <dgm:prSet phldrT="[Texto]" phldr="0" custT="1"/>
      <dgm:spPr/>
      <dgm:t>
        <a:bodyPr/>
        <a:lstStyle/>
        <a:p>
          <a:r>
            <a:rPr lang="fr-FR" sz="2000" b="1" dirty="0" err="1"/>
            <a:t>Ilay</a:t>
          </a:r>
          <a:r>
            <a:rPr lang="fr-FR" sz="2000" b="1" dirty="0"/>
            <a:t> </a:t>
          </a:r>
          <a:r>
            <a:rPr lang="fr-FR" sz="2000" b="1" dirty="0" err="1"/>
            <a:t>mpanome</a:t>
          </a:r>
          <a:r>
            <a:rPr lang="fr-FR" sz="2000" b="1" dirty="0"/>
            <a:t> </a:t>
          </a:r>
          <a:r>
            <a:rPr lang="fr-FR" sz="2000" b="1" dirty="0" err="1"/>
            <a:t>fiainana</a:t>
          </a:r>
          <a:r>
            <a:rPr lang="fr-FR" sz="2000" b="1" dirty="0"/>
            <a:t> ara-</a:t>
          </a:r>
          <a:r>
            <a:rPr lang="fr-FR" sz="2000" b="1" dirty="0" err="1"/>
            <a:t>nofo</a:t>
          </a:r>
          <a:r>
            <a:rPr lang="fr-FR" sz="2000" b="1" dirty="0"/>
            <a:t> </a:t>
          </a:r>
          <a:r>
            <a:rPr lang="fr-FR" sz="2000" b="1" dirty="0" err="1"/>
            <a:t>sy</a:t>
          </a:r>
          <a:r>
            <a:rPr lang="fr-FR" sz="2000" b="1" dirty="0"/>
            <a:t> ara-</a:t>
          </a:r>
          <a:r>
            <a:rPr lang="fr-FR" sz="2000" b="1" dirty="0" err="1"/>
            <a:t>panahy</a:t>
          </a:r>
          <a:endParaRPr lang="en" sz="2000" b="1" dirty="0"/>
        </a:p>
      </dgm:t>
    </dgm:pt>
    <dgm:pt modelId="{0C2680E5-9D79-483B-A955-FA7AB173F506}" type="parTrans" cxnId="{05F3AEF8-9EE1-4930-8CFE-701B74BB0CF8}">
      <dgm:prSet/>
      <dgm:spPr/>
      <dgm:t>
        <a:bodyPr/>
        <a:lstStyle/>
        <a:p>
          <a:endParaRPr lang="es-ES" sz="2000" b="1"/>
        </a:p>
      </dgm:t>
    </dgm:pt>
    <dgm:pt modelId="{BD515DCD-37C0-4FED-A025-2B391352BBC3}" type="sibTrans" cxnId="{05F3AEF8-9EE1-4930-8CFE-701B74BB0CF8}">
      <dgm:prSet/>
      <dgm:spPr/>
      <dgm:t>
        <a:bodyPr/>
        <a:lstStyle/>
        <a:p>
          <a:endParaRPr lang="es-ES" sz="2000" b="1"/>
        </a:p>
      </dgm:t>
    </dgm:pt>
    <dgm:pt modelId="{8B0B277D-219C-4691-8959-F079D4373591}" type="pres">
      <dgm:prSet presAssocID="{36A81FD7-1696-4233-A514-EB239CD86A34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382B5FA0-F8FD-488C-AED6-3D8B1BB6EBDD}" type="pres">
      <dgm:prSet presAssocID="{DECA21E4-7770-4129-9676-4D4FA5A7EA2F}" presName="horFlow" presStyleCnt="0"/>
      <dgm:spPr/>
    </dgm:pt>
    <dgm:pt modelId="{79DA0375-60F7-4181-B203-7E3A2FC54BCB}" type="pres">
      <dgm:prSet presAssocID="{DECA21E4-7770-4129-9676-4D4FA5A7EA2F}" presName="bigChev" presStyleLbl="node1" presStyleIdx="0" presStyleCnt="4" custScaleX="81094"/>
      <dgm:spPr>
        <a:prstGeom prst="homePlate">
          <a:avLst/>
        </a:prstGeom>
      </dgm:spPr>
    </dgm:pt>
    <dgm:pt modelId="{F5779110-7C57-4743-9F5D-62868B792867}" type="pres">
      <dgm:prSet presAssocID="{20F6B549-39AC-41C2-9E64-2F5515F6AA98}" presName="parTrans" presStyleCnt="0"/>
      <dgm:spPr/>
    </dgm:pt>
    <dgm:pt modelId="{36A13CB1-73B7-4F79-B1D2-0E5E59685E87}" type="pres">
      <dgm:prSet presAssocID="{8EF7199A-91FE-4008-861B-973085F638AC}" presName="node" presStyleLbl="alignAccFollowNode1" presStyleIdx="0" presStyleCnt="8" custScaleX="184434">
        <dgm:presLayoutVars>
          <dgm:bulletEnabled val="1"/>
        </dgm:presLayoutVars>
      </dgm:prSet>
      <dgm:spPr/>
    </dgm:pt>
    <dgm:pt modelId="{3BAED9CE-4CCC-43CF-98CB-38D53F2D1EFD}" type="pres">
      <dgm:prSet presAssocID="{6615AD86-6751-4A8A-B337-F4707A48FCB4}" presName="sibTrans" presStyleCnt="0"/>
      <dgm:spPr/>
    </dgm:pt>
    <dgm:pt modelId="{D3C9A0BF-8C27-491B-A6D9-5882CAEBA5FE}" type="pres">
      <dgm:prSet presAssocID="{3ACB4F0C-5AC8-45EA-9849-05CAA4E4A4BC}" presName="node" presStyleLbl="alignAccFollowNode1" presStyleIdx="1" presStyleCnt="8" custScaleX="227831">
        <dgm:presLayoutVars>
          <dgm:bulletEnabled val="1"/>
        </dgm:presLayoutVars>
      </dgm:prSet>
      <dgm:spPr/>
    </dgm:pt>
    <dgm:pt modelId="{B2089270-736D-425B-9BE0-255E0092CA85}" type="pres">
      <dgm:prSet presAssocID="{DECA21E4-7770-4129-9676-4D4FA5A7EA2F}" presName="vSp" presStyleCnt="0"/>
      <dgm:spPr/>
    </dgm:pt>
    <dgm:pt modelId="{25BC010B-3BEF-41AC-AAA9-983A399FF87C}" type="pres">
      <dgm:prSet presAssocID="{A22F9BDF-26BF-4567-9F32-DF995FB89CD4}" presName="horFlow" presStyleCnt="0"/>
      <dgm:spPr/>
    </dgm:pt>
    <dgm:pt modelId="{C183A4BA-45FD-4B4E-B2E4-B3A24BF20011}" type="pres">
      <dgm:prSet presAssocID="{A22F9BDF-26BF-4567-9F32-DF995FB89CD4}" presName="bigChev" presStyleLbl="node1" presStyleIdx="1" presStyleCnt="4" custScaleX="81094"/>
      <dgm:spPr>
        <a:prstGeom prst="homePlate">
          <a:avLst/>
        </a:prstGeom>
      </dgm:spPr>
    </dgm:pt>
    <dgm:pt modelId="{FFFBDC64-973A-4A8D-90B8-A475AA435594}" type="pres">
      <dgm:prSet presAssocID="{187FC25D-9FE0-4FC4-921F-995DAA8A2B0E}" presName="parTrans" presStyleCnt="0"/>
      <dgm:spPr/>
    </dgm:pt>
    <dgm:pt modelId="{302EBD51-FDE2-4B01-A9DC-A10BAF1BAF09}" type="pres">
      <dgm:prSet presAssocID="{CB91EFF0-CA0E-4741-8884-D8C05A143AB9}" presName="node" presStyleLbl="alignAccFollowNode1" presStyleIdx="2" presStyleCnt="8" custScaleX="184434">
        <dgm:presLayoutVars>
          <dgm:bulletEnabled val="1"/>
        </dgm:presLayoutVars>
      </dgm:prSet>
      <dgm:spPr/>
    </dgm:pt>
    <dgm:pt modelId="{EA75AC1C-BE4A-4F54-838C-FA38A3BEA9C5}" type="pres">
      <dgm:prSet presAssocID="{C86B2649-25F7-4238-9318-58ADB1ED1738}" presName="sibTrans" presStyleCnt="0"/>
      <dgm:spPr/>
    </dgm:pt>
    <dgm:pt modelId="{CCFE6064-A474-473B-8918-D63B8B57A8A7}" type="pres">
      <dgm:prSet presAssocID="{F3660E15-2E0B-4D18-A94B-EA184D1E3706}" presName="node" presStyleLbl="alignAccFollowNode1" presStyleIdx="3" presStyleCnt="8" custScaleX="227831">
        <dgm:presLayoutVars>
          <dgm:bulletEnabled val="1"/>
        </dgm:presLayoutVars>
      </dgm:prSet>
      <dgm:spPr/>
    </dgm:pt>
    <dgm:pt modelId="{2B999D5E-49AD-43C0-8715-00986CF72282}" type="pres">
      <dgm:prSet presAssocID="{A22F9BDF-26BF-4567-9F32-DF995FB89CD4}" presName="vSp" presStyleCnt="0"/>
      <dgm:spPr/>
    </dgm:pt>
    <dgm:pt modelId="{F7F344B8-7AA8-43D0-9F8D-82C0B1061908}" type="pres">
      <dgm:prSet presAssocID="{DF42A562-9218-4641-9436-2627B0540C2E}" presName="horFlow" presStyleCnt="0"/>
      <dgm:spPr/>
    </dgm:pt>
    <dgm:pt modelId="{65315E6C-71DF-4B2C-A938-C23E08C1CB47}" type="pres">
      <dgm:prSet presAssocID="{DF42A562-9218-4641-9436-2627B0540C2E}" presName="bigChev" presStyleLbl="node1" presStyleIdx="2" presStyleCnt="4" custScaleX="81094"/>
      <dgm:spPr>
        <a:prstGeom prst="homePlate">
          <a:avLst/>
        </a:prstGeom>
      </dgm:spPr>
    </dgm:pt>
    <dgm:pt modelId="{32D72570-1BBC-4340-8984-73F56164E70D}" type="pres">
      <dgm:prSet presAssocID="{A4FC2119-DB62-4979-8BBC-57F6DBE920C0}" presName="parTrans" presStyleCnt="0"/>
      <dgm:spPr/>
    </dgm:pt>
    <dgm:pt modelId="{DBFC7235-7FEE-4888-AB48-4ECC7A2D724C}" type="pres">
      <dgm:prSet presAssocID="{19D61260-ABA2-4CEE-8F03-FA377DA6BA09}" presName="node" presStyleLbl="alignAccFollowNode1" presStyleIdx="4" presStyleCnt="8" custScaleX="184434">
        <dgm:presLayoutVars>
          <dgm:bulletEnabled val="1"/>
        </dgm:presLayoutVars>
      </dgm:prSet>
      <dgm:spPr/>
    </dgm:pt>
    <dgm:pt modelId="{EB5A9CA7-E887-471B-B0AF-9A8B5A6D8E66}" type="pres">
      <dgm:prSet presAssocID="{53952DF3-807D-44A1-BF1F-42B5EAA5EAA2}" presName="sibTrans" presStyleCnt="0"/>
      <dgm:spPr/>
    </dgm:pt>
    <dgm:pt modelId="{770E72FC-656A-481B-B919-5AB9D78B8DF5}" type="pres">
      <dgm:prSet presAssocID="{3DE24615-8C34-47FC-B1EF-9A54A9D92B9A}" presName="node" presStyleLbl="alignAccFollowNode1" presStyleIdx="5" presStyleCnt="8" custScaleX="227831">
        <dgm:presLayoutVars>
          <dgm:bulletEnabled val="1"/>
        </dgm:presLayoutVars>
      </dgm:prSet>
      <dgm:spPr/>
    </dgm:pt>
    <dgm:pt modelId="{566AFE0B-6A47-4D98-96EC-AFBB0626BEF6}" type="pres">
      <dgm:prSet presAssocID="{DF42A562-9218-4641-9436-2627B0540C2E}" presName="vSp" presStyleCnt="0"/>
      <dgm:spPr/>
    </dgm:pt>
    <dgm:pt modelId="{D9C70175-9F16-46B6-8BB1-881A6CD1F590}" type="pres">
      <dgm:prSet presAssocID="{116EF659-D5E6-4EBA-A358-60BE9E20B1D1}" presName="horFlow" presStyleCnt="0"/>
      <dgm:spPr/>
    </dgm:pt>
    <dgm:pt modelId="{5FBFCC8C-4320-4382-AD12-E83B164E4A80}" type="pres">
      <dgm:prSet presAssocID="{116EF659-D5E6-4EBA-A358-60BE9E20B1D1}" presName="bigChev" presStyleLbl="node1" presStyleIdx="3" presStyleCnt="4" custScaleX="81094"/>
      <dgm:spPr>
        <a:prstGeom prst="homePlate">
          <a:avLst/>
        </a:prstGeom>
      </dgm:spPr>
    </dgm:pt>
    <dgm:pt modelId="{5A1D827E-9632-41F9-94D4-429CE98394EA}" type="pres">
      <dgm:prSet presAssocID="{19FBAAE3-0D59-4F06-8AF6-B241E337741B}" presName="parTrans" presStyleCnt="0"/>
      <dgm:spPr/>
    </dgm:pt>
    <dgm:pt modelId="{E17F692B-C597-4DCC-BE2C-80E6710654C1}" type="pres">
      <dgm:prSet presAssocID="{158B91D6-3945-413E-9129-BDACA0ED422C}" presName="node" presStyleLbl="alignAccFollowNode1" presStyleIdx="6" presStyleCnt="8" custScaleX="184434">
        <dgm:presLayoutVars>
          <dgm:bulletEnabled val="1"/>
        </dgm:presLayoutVars>
      </dgm:prSet>
      <dgm:spPr/>
    </dgm:pt>
    <dgm:pt modelId="{E57E05BE-29B1-4413-A5D7-073D3BA57D75}" type="pres">
      <dgm:prSet presAssocID="{10C22BE8-9363-41B6-AE8E-1E34143E87B5}" presName="sibTrans" presStyleCnt="0"/>
      <dgm:spPr/>
    </dgm:pt>
    <dgm:pt modelId="{2935C5F6-CCE1-48B3-A70C-078DFE8389E8}" type="pres">
      <dgm:prSet presAssocID="{B5CDE01A-D2F5-4CB0-94C3-8A1D5694E5D0}" presName="node" presStyleLbl="alignAccFollowNode1" presStyleIdx="7" presStyleCnt="8" custScaleX="227831">
        <dgm:presLayoutVars>
          <dgm:bulletEnabled val="1"/>
        </dgm:presLayoutVars>
      </dgm:prSet>
      <dgm:spPr/>
    </dgm:pt>
  </dgm:ptLst>
  <dgm:cxnLst>
    <dgm:cxn modelId="{855C5603-2925-45E0-B167-E1BE7A3C489F}" type="presOf" srcId="{116EF659-D5E6-4EBA-A358-60BE9E20B1D1}" destId="{5FBFCC8C-4320-4382-AD12-E83B164E4A80}" srcOrd="0" destOrd="0" presId="urn:microsoft.com/office/officeart/2005/8/layout/lProcess3"/>
    <dgm:cxn modelId="{C68EA907-93DF-4738-AED7-4679B17C0455}" type="presOf" srcId="{3DE24615-8C34-47FC-B1EF-9A54A9D92B9A}" destId="{770E72FC-656A-481B-B919-5AB9D78B8DF5}" srcOrd="0" destOrd="0" presId="urn:microsoft.com/office/officeart/2005/8/layout/lProcess3"/>
    <dgm:cxn modelId="{8EFD600A-1F31-45D4-A407-23321F18AB21}" srcId="{DF42A562-9218-4641-9436-2627B0540C2E}" destId="{19D61260-ABA2-4CEE-8F03-FA377DA6BA09}" srcOrd="0" destOrd="0" parTransId="{A4FC2119-DB62-4979-8BBC-57F6DBE920C0}" sibTransId="{53952DF3-807D-44A1-BF1F-42B5EAA5EAA2}"/>
    <dgm:cxn modelId="{036B961A-483C-468E-AE96-A846E916FD3A}" srcId="{36A81FD7-1696-4233-A514-EB239CD86A34}" destId="{DF42A562-9218-4641-9436-2627B0540C2E}" srcOrd="2" destOrd="0" parTransId="{14DC8658-2464-48AA-8964-922467BFC3CF}" sibTransId="{645EAD73-AD45-472B-B3B3-3426E623E276}"/>
    <dgm:cxn modelId="{F71AE821-E1D4-4BA1-97B7-7279DAC566EF}" type="presOf" srcId="{DF42A562-9218-4641-9436-2627B0540C2E}" destId="{65315E6C-71DF-4B2C-A938-C23E08C1CB47}" srcOrd="0" destOrd="0" presId="urn:microsoft.com/office/officeart/2005/8/layout/lProcess3"/>
    <dgm:cxn modelId="{6A1F6631-0001-4FB3-9C5C-CE778B58EEC9}" type="presOf" srcId="{36A81FD7-1696-4233-A514-EB239CD86A34}" destId="{8B0B277D-219C-4691-8959-F079D4373591}" srcOrd="0" destOrd="0" presId="urn:microsoft.com/office/officeart/2005/8/layout/lProcess3"/>
    <dgm:cxn modelId="{7C3A2F35-1915-4E33-9452-CE213524AA2C}" srcId="{DECA21E4-7770-4129-9676-4D4FA5A7EA2F}" destId="{8EF7199A-91FE-4008-861B-973085F638AC}" srcOrd="0" destOrd="0" parTransId="{20F6B549-39AC-41C2-9E64-2F5515F6AA98}" sibTransId="{6615AD86-6751-4A8A-B337-F4707A48FCB4}"/>
    <dgm:cxn modelId="{D8134039-1714-4D6F-8E9B-70F3CE46C09F}" srcId="{36A81FD7-1696-4233-A514-EB239CD86A34}" destId="{DECA21E4-7770-4129-9676-4D4FA5A7EA2F}" srcOrd="0" destOrd="0" parTransId="{72E78D4C-320A-4B3E-9AB0-DC674C65A830}" sibTransId="{CB06DAC3-E375-4959-9FE7-399FE780F198}"/>
    <dgm:cxn modelId="{6B67716C-D04F-4DA6-B3C5-4B7C4EDAABCB}" srcId="{36A81FD7-1696-4233-A514-EB239CD86A34}" destId="{116EF659-D5E6-4EBA-A358-60BE9E20B1D1}" srcOrd="3" destOrd="0" parTransId="{13549312-4348-498D-B3A5-1BF38B0AF041}" sibTransId="{1826F56C-7932-4F74-BF4B-A21DF82B9D3D}"/>
    <dgm:cxn modelId="{A61B617E-C32E-4E6B-BB31-0A2C7820E005}" type="presOf" srcId="{8EF7199A-91FE-4008-861B-973085F638AC}" destId="{36A13CB1-73B7-4F79-B1D2-0E5E59685E87}" srcOrd="0" destOrd="0" presId="urn:microsoft.com/office/officeart/2005/8/layout/lProcess3"/>
    <dgm:cxn modelId="{9A18678B-F299-4D7D-BEF0-5FBD977D839E}" type="presOf" srcId="{19D61260-ABA2-4CEE-8F03-FA377DA6BA09}" destId="{DBFC7235-7FEE-4888-AB48-4ECC7A2D724C}" srcOrd="0" destOrd="0" presId="urn:microsoft.com/office/officeart/2005/8/layout/lProcess3"/>
    <dgm:cxn modelId="{32924990-4CE7-4652-8036-EBDD91B5FC9F}" srcId="{DF42A562-9218-4641-9436-2627B0540C2E}" destId="{3DE24615-8C34-47FC-B1EF-9A54A9D92B9A}" srcOrd="1" destOrd="0" parTransId="{8DEFE6AD-99B2-42A7-B3AE-822505F742C5}" sibTransId="{372FAEDB-A1C1-4A75-BE3D-34B76D88E563}"/>
    <dgm:cxn modelId="{E69C5EA4-A95D-408E-BC66-450A3BCB85A2}" srcId="{DECA21E4-7770-4129-9676-4D4FA5A7EA2F}" destId="{3ACB4F0C-5AC8-45EA-9849-05CAA4E4A4BC}" srcOrd="1" destOrd="0" parTransId="{2E6B4982-5801-4232-BA6B-EE9DA9744556}" sibTransId="{16DF5E6D-3690-434D-8456-57F0397E99ED}"/>
    <dgm:cxn modelId="{7A8FECA5-16A7-4BC6-908E-9DD5DE08BF2D}" srcId="{A22F9BDF-26BF-4567-9F32-DF995FB89CD4}" destId="{F3660E15-2E0B-4D18-A94B-EA184D1E3706}" srcOrd="1" destOrd="0" parTransId="{C582E762-CDE7-450B-B640-30CD19E2254A}" sibTransId="{F62DA784-76FA-40BF-B687-2ACD8731D598}"/>
    <dgm:cxn modelId="{BF85ABA6-E583-4513-B65F-F7C10B79A947}" srcId="{116EF659-D5E6-4EBA-A358-60BE9E20B1D1}" destId="{158B91D6-3945-413E-9129-BDACA0ED422C}" srcOrd="0" destOrd="0" parTransId="{19FBAAE3-0D59-4F06-8AF6-B241E337741B}" sibTransId="{10C22BE8-9363-41B6-AE8E-1E34143E87B5}"/>
    <dgm:cxn modelId="{C47828A9-7246-461B-B958-558C98572CE4}" type="presOf" srcId="{CB91EFF0-CA0E-4741-8884-D8C05A143AB9}" destId="{302EBD51-FDE2-4B01-A9DC-A10BAF1BAF09}" srcOrd="0" destOrd="0" presId="urn:microsoft.com/office/officeart/2005/8/layout/lProcess3"/>
    <dgm:cxn modelId="{8B2E37AA-4071-4DCD-9D25-052C2619F6CF}" type="presOf" srcId="{B5CDE01A-D2F5-4CB0-94C3-8A1D5694E5D0}" destId="{2935C5F6-CCE1-48B3-A70C-078DFE8389E8}" srcOrd="0" destOrd="0" presId="urn:microsoft.com/office/officeart/2005/8/layout/lProcess3"/>
    <dgm:cxn modelId="{EAC510AB-CB3B-4470-BF80-8DD487E4FBAA}" type="presOf" srcId="{158B91D6-3945-413E-9129-BDACA0ED422C}" destId="{E17F692B-C597-4DCC-BE2C-80E6710654C1}" srcOrd="0" destOrd="0" presId="urn:microsoft.com/office/officeart/2005/8/layout/lProcess3"/>
    <dgm:cxn modelId="{B4B420D7-0A44-46F2-983A-A72823AF8789}" type="presOf" srcId="{A22F9BDF-26BF-4567-9F32-DF995FB89CD4}" destId="{C183A4BA-45FD-4B4E-B2E4-B3A24BF20011}" srcOrd="0" destOrd="0" presId="urn:microsoft.com/office/officeart/2005/8/layout/lProcess3"/>
    <dgm:cxn modelId="{251D64DD-530F-4B83-927A-0CB8BE014A99}" type="presOf" srcId="{F3660E15-2E0B-4D18-A94B-EA184D1E3706}" destId="{CCFE6064-A474-473B-8918-D63B8B57A8A7}" srcOrd="0" destOrd="0" presId="urn:microsoft.com/office/officeart/2005/8/layout/lProcess3"/>
    <dgm:cxn modelId="{8FD878ED-223C-496E-8DBD-579B27D8A601}" type="presOf" srcId="{3ACB4F0C-5AC8-45EA-9849-05CAA4E4A4BC}" destId="{D3C9A0BF-8C27-491B-A6D9-5882CAEBA5FE}" srcOrd="0" destOrd="0" presId="urn:microsoft.com/office/officeart/2005/8/layout/lProcess3"/>
    <dgm:cxn modelId="{2F96A6F8-0589-4E86-B2F7-9EF3136F5DB3}" type="presOf" srcId="{DECA21E4-7770-4129-9676-4D4FA5A7EA2F}" destId="{79DA0375-60F7-4181-B203-7E3A2FC54BCB}" srcOrd="0" destOrd="0" presId="urn:microsoft.com/office/officeart/2005/8/layout/lProcess3"/>
    <dgm:cxn modelId="{05F3AEF8-9EE1-4930-8CFE-701B74BB0CF8}" srcId="{116EF659-D5E6-4EBA-A358-60BE9E20B1D1}" destId="{B5CDE01A-D2F5-4CB0-94C3-8A1D5694E5D0}" srcOrd="1" destOrd="0" parTransId="{0C2680E5-9D79-483B-A955-FA7AB173F506}" sibTransId="{BD515DCD-37C0-4FED-A025-2B391352BBC3}"/>
    <dgm:cxn modelId="{F40A70FA-7AA8-4EBF-A3C2-4C5B0A186F50}" srcId="{A22F9BDF-26BF-4567-9F32-DF995FB89CD4}" destId="{CB91EFF0-CA0E-4741-8884-D8C05A143AB9}" srcOrd="0" destOrd="0" parTransId="{187FC25D-9FE0-4FC4-921F-995DAA8A2B0E}" sibTransId="{C86B2649-25F7-4238-9318-58ADB1ED1738}"/>
    <dgm:cxn modelId="{8DD914FF-D31C-4DC3-A6C4-53EAA10DFB94}" srcId="{36A81FD7-1696-4233-A514-EB239CD86A34}" destId="{A22F9BDF-26BF-4567-9F32-DF995FB89CD4}" srcOrd="1" destOrd="0" parTransId="{88BC0AE3-7B4B-4F70-8BEC-DE6C42091F3F}" sibTransId="{D74DEE45-E550-4470-90F5-40875663B804}"/>
    <dgm:cxn modelId="{8E4CE3D8-FFFB-48F5-BA2E-82FF3D9FB595}" type="presParOf" srcId="{8B0B277D-219C-4691-8959-F079D4373591}" destId="{382B5FA0-F8FD-488C-AED6-3D8B1BB6EBDD}" srcOrd="0" destOrd="0" presId="urn:microsoft.com/office/officeart/2005/8/layout/lProcess3"/>
    <dgm:cxn modelId="{ECAF75A3-85CC-4B0B-96DE-FE38FF5A0C15}" type="presParOf" srcId="{382B5FA0-F8FD-488C-AED6-3D8B1BB6EBDD}" destId="{79DA0375-60F7-4181-B203-7E3A2FC54BCB}" srcOrd="0" destOrd="0" presId="urn:microsoft.com/office/officeart/2005/8/layout/lProcess3"/>
    <dgm:cxn modelId="{6B12DC61-2D6A-4CCA-B0AF-C4CF6A71AD99}" type="presParOf" srcId="{382B5FA0-F8FD-488C-AED6-3D8B1BB6EBDD}" destId="{F5779110-7C57-4743-9F5D-62868B792867}" srcOrd="1" destOrd="0" presId="urn:microsoft.com/office/officeart/2005/8/layout/lProcess3"/>
    <dgm:cxn modelId="{DC6F9B9C-5233-4572-892D-612890062F2F}" type="presParOf" srcId="{382B5FA0-F8FD-488C-AED6-3D8B1BB6EBDD}" destId="{36A13CB1-73B7-4F79-B1D2-0E5E59685E87}" srcOrd="2" destOrd="0" presId="urn:microsoft.com/office/officeart/2005/8/layout/lProcess3"/>
    <dgm:cxn modelId="{2521B7CF-222D-4327-942A-92D1180E8B10}" type="presParOf" srcId="{382B5FA0-F8FD-488C-AED6-3D8B1BB6EBDD}" destId="{3BAED9CE-4CCC-43CF-98CB-38D53F2D1EFD}" srcOrd="3" destOrd="0" presId="urn:microsoft.com/office/officeart/2005/8/layout/lProcess3"/>
    <dgm:cxn modelId="{ED48502C-EFFA-4612-90C7-536C4DBB8505}" type="presParOf" srcId="{382B5FA0-F8FD-488C-AED6-3D8B1BB6EBDD}" destId="{D3C9A0BF-8C27-491B-A6D9-5882CAEBA5FE}" srcOrd="4" destOrd="0" presId="urn:microsoft.com/office/officeart/2005/8/layout/lProcess3"/>
    <dgm:cxn modelId="{3C628FEE-1D3E-438D-951A-BFF5E1ADAF13}" type="presParOf" srcId="{8B0B277D-219C-4691-8959-F079D4373591}" destId="{B2089270-736D-425B-9BE0-255E0092CA85}" srcOrd="1" destOrd="0" presId="urn:microsoft.com/office/officeart/2005/8/layout/lProcess3"/>
    <dgm:cxn modelId="{AB50C548-6512-46E0-A174-29E8B87CBB82}" type="presParOf" srcId="{8B0B277D-219C-4691-8959-F079D4373591}" destId="{25BC010B-3BEF-41AC-AAA9-983A399FF87C}" srcOrd="2" destOrd="0" presId="urn:microsoft.com/office/officeart/2005/8/layout/lProcess3"/>
    <dgm:cxn modelId="{9316A708-86DA-47EF-B76D-3AAF6043AADE}" type="presParOf" srcId="{25BC010B-3BEF-41AC-AAA9-983A399FF87C}" destId="{C183A4BA-45FD-4B4E-B2E4-B3A24BF20011}" srcOrd="0" destOrd="0" presId="urn:microsoft.com/office/officeart/2005/8/layout/lProcess3"/>
    <dgm:cxn modelId="{CC5C5F4E-8B77-417F-A40D-C3DC914CD3E6}" type="presParOf" srcId="{25BC010B-3BEF-41AC-AAA9-983A399FF87C}" destId="{FFFBDC64-973A-4A8D-90B8-A475AA435594}" srcOrd="1" destOrd="0" presId="urn:microsoft.com/office/officeart/2005/8/layout/lProcess3"/>
    <dgm:cxn modelId="{064CD6BD-D2B2-407D-BAF8-76B254EBB5B7}" type="presParOf" srcId="{25BC010B-3BEF-41AC-AAA9-983A399FF87C}" destId="{302EBD51-FDE2-4B01-A9DC-A10BAF1BAF09}" srcOrd="2" destOrd="0" presId="urn:microsoft.com/office/officeart/2005/8/layout/lProcess3"/>
    <dgm:cxn modelId="{00D931D5-C8F7-4D24-A413-FF6D0A77AD23}" type="presParOf" srcId="{25BC010B-3BEF-41AC-AAA9-983A399FF87C}" destId="{EA75AC1C-BE4A-4F54-838C-FA38A3BEA9C5}" srcOrd="3" destOrd="0" presId="urn:microsoft.com/office/officeart/2005/8/layout/lProcess3"/>
    <dgm:cxn modelId="{5BB507E0-50B7-4CC0-A371-D23F617CB8B4}" type="presParOf" srcId="{25BC010B-3BEF-41AC-AAA9-983A399FF87C}" destId="{CCFE6064-A474-473B-8918-D63B8B57A8A7}" srcOrd="4" destOrd="0" presId="urn:microsoft.com/office/officeart/2005/8/layout/lProcess3"/>
    <dgm:cxn modelId="{8062D7F8-6236-4D6D-A076-5040AE4FC682}" type="presParOf" srcId="{8B0B277D-219C-4691-8959-F079D4373591}" destId="{2B999D5E-49AD-43C0-8715-00986CF72282}" srcOrd="3" destOrd="0" presId="urn:microsoft.com/office/officeart/2005/8/layout/lProcess3"/>
    <dgm:cxn modelId="{97694472-401B-4F68-B944-642012176D1C}" type="presParOf" srcId="{8B0B277D-219C-4691-8959-F079D4373591}" destId="{F7F344B8-7AA8-43D0-9F8D-82C0B1061908}" srcOrd="4" destOrd="0" presId="urn:microsoft.com/office/officeart/2005/8/layout/lProcess3"/>
    <dgm:cxn modelId="{01FD9018-8C7D-49CD-838E-D81DACBA0D44}" type="presParOf" srcId="{F7F344B8-7AA8-43D0-9F8D-82C0B1061908}" destId="{65315E6C-71DF-4B2C-A938-C23E08C1CB47}" srcOrd="0" destOrd="0" presId="urn:microsoft.com/office/officeart/2005/8/layout/lProcess3"/>
    <dgm:cxn modelId="{9A0FA6DC-A239-4E79-9764-9703F80418D7}" type="presParOf" srcId="{F7F344B8-7AA8-43D0-9F8D-82C0B1061908}" destId="{32D72570-1BBC-4340-8984-73F56164E70D}" srcOrd="1" destOrd="0" presId="urn:microsoft.com/office/officeart/2005/8/layout/lProcess3"/>
    <dgm:cxn modelId="{7A251815-0A38-4F00-ABA7-F350E1509399}" type="presParOf" srcId="{F7F344B8-7AA8-43D0-9F8D-82C0B1061908}" destId="{DBFC7235-7FEE-4888-AB48-4ECC7A2D724C}" srcOrd="2" destOrd="0" presId="urn:microsoft.com/office/officeart/2005/8/layout/lProcess3"/>
    <dgm:cxn modelId="{267A1E13-B89A-4435-A6E5-D4600AC8312D}" type="presParOf" srcId="{F7F344B8-7AA8-43D0-9F8D-82C0B1061908}" destId="{EB5A9CA7-E887-471B-B0AF-9A8B5A6D8E66}" srcOrd="3" destOrd="0" presId="urn:microsoft.com/office/officeart/2005/8/layout/lProcess3"/>
    <dgm:cxn modelId="{818F164F-CE25-4972-95F5-984E8BF9D228}" type="presParOf" srcId="{F7F344B8-7AA8-43D0-9F8D-82C0B1061908}" destId="{770E72FC-656A-481B-B919-5AB9D78B8DF5}" srcOrd="4" destOrd="0" presId="urn:microsoft.com/office/officeart/2005/8/layout/lProcess3"/>
    <dgm:cxn modelId="{8609D77D-3FC2-46EE-B1B4-878BADD9B0E5}" type="presParOf" srcId="{8B0B277D-219C-4691-8959-F079D4373591}" destId="{566AFE0B-6A47-4D98-96EC-AFBB0626BEF6}" srcOrd="5" destOrd="0" presId="urn:microsoft.com/office/officeart/2005/8/layout/lProcess3"/>
    <dgm:cxn modelId="{61A06075-D0F9-4F1C-B84D-A66A4505A571}" type="presParOf" srcId="{8B0B277D-219C-4691-8959-F079D4373591}" destId="{D9C70175-9F16-46B6-8BB1-881A6CD1F590}" srcOrd="6" destOrd="0" presId="urn:microsoft.com/office/officeart/2005/8/layout/lProcess3"/>
    <dgm:cxn modelId="{00E2317A-1D4E-4053-B5F0-6BC7652590AE}" type="presParOf" srcId="{D9C70175-9F16-46B6-8BB1-881A6CD1F590}" destId="{5FBFCC8C-4320-4382-AD12-E83B164E4A80}" srcOrd="0" destOrd="0" presId="urn:microsoft.com/office/officeart/2005/8/layout/lProcess3"/>
    <dgm:cxn modelId="{ECABE818-8F26-48E6-B563-FB827EDFC646}" type="presParOf" srcId="{D9C70175-9F16-46B6-8BB1-881A6CD1F590}" destId="{5A1D827E-9632-41F9-94D4-429CE98394EA}" srcOrd="1" destOrd="0" presId="urn:microsoft.com/office/officeart/2005/8/layout/lProcess3"/>
    <dgm:cxn modelId="{94B89A9C-BC7F-41A1-ADF5-EB9DF5BA34C2}" type="presParOf" srcId="{D9C70175-9F16-46B6-8BB1-881A6CD1F590}" destId="{E17F692B-C597-4DCC-BE2C-80E6710654C1}" srcOrd="2" destOrd="0" presId="urn:microsoft.com/office/officeart/2005/8/layout/lProcess3"/>
    <dgm:cxn modelId="{C358089D-754A-49BE-A047-734237E2CB47}" type="presParOf" srcId="{D9C70175-9F16-46B6-8BB1-881A6CD1F590}" destId="{E57E05BE-29B1-4413-A5D7-073D3BA57D75}" srcOrd="3" destOrd="0" presId="urn:microsoft.com/office/officeart/2005/8/layout/lProcess3"/>
    <dgm:cxn modelId="{4035BF4B-32DB-4E4C-B9C4-ACE076F0909C}" type="presParOf" srcId="{D9C70175-9F16-46B6-8BB1-881A6CD1F590}" destId="{2935C5F6-CCE1-48B3-A70C-078DFE8389E8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104929-14BD-42F6-A736-509DA6F02EF0}">
      <dsp:nvSpPr>
        <dsp:cNvPr id="0" name=""/>
        <dsp:cNvSpPr/>
      </dsp:nvSpPr>
      <dsp:spPr>
        <a:xfrm>
          <a:off x="20109" y="659"/>
          <a:ext cx="5801945" cy="379896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  <a:sp3d extrusionH="57150">
            <a:bevelT w="38100" h="38100"/>
          </a:sp3d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>
              <a:solidFill>
                <a:schemeClr val="accent2">
                  <a:lumMod val="50000"/>
                </a:schemeClr>
              </a:solidFill>
              <a:effectLst/>
            </a:rPr>
            <a:t>SASANY AMIN'IREO TOETRA MAHA-ANDRIAMANITRA</a:t>
          </a:r>
          <a:endParaRPr lang="en" sz="1800" b="1" kern="1200" dirty="0">
            <a:solidFill>
              <a:schemeClr val="accent2">
                <a:lumMod val="50000"/>
              </a:schemeClr>
            </a:solidFill>
            <a:effectLst/>
          </a:endParaRPr>
        </a:p>
      </dsp:txBody>
      <dsp:txXfrm>
        <a:off x="31236" y="11786"/>
        <a:ext cx="5779691" cy="357642"/>
      </dsp:txXfrm>
    </dsp:sp>
    <dsp:sp modelId="{E4B4A1F3-6E0A-47E5-BFBD-B72890CCFAB0}">
      <dsp:nvSpPr>
        <dsp:cNvPr id="0" name=""/>
        <dsp:cNvSpPr/>
      </dsp:nvSpPr>
      <dsp:spPr>
        <a:xfrm>
          <a:off x="0" y="448937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0022611-00E7-4896-B94A-3D53CC34E8DC}">
      <dsp:nvSpPr>
        <dsp:cNvPr id="0" name=""/>
        <dsp:cNvSpPr/>
      </dsp:nvSpPr>
      <dsp:spPr>
        <a:xfrm>
          <a:off x="533985" y="448937"/>
          <a:ext cx="5285203" cy="379896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8800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Tsitoha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Genesisy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17:1)</a:t>
          </a:r>
        </a:p>
      </dsp:txBody>
      <dsp:txXfrm>
        <a:off x="552533" y="467485"/>
        <a:ext cx="5248107" cy="342800"/>
      </dsp:txXfrm>
    </dsp:sp>
    <dsp:sp modelId="{DB3E9D9C-9731-4FA9-BF69-24C9B8A43004}">
      <dsp:nvSpPr>
        <dsp:cNvPr id="0" name=""/>
        <dsp:cNvSpPr/>
      </dsp:nvSpPr>
      <dsp:spPr>
        <a:xfrm>
          <a:off x="0" y="874420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CE71642-B5A4-4757-97BC-6573C052F373}">
      <dsp:nvSpPr>
        <dsp:cNvPr id="0" name=""/>
        <dsp:cNvSpPr/>
      </dsp:nvSpPr>
      <dsp:spPr>
        <a:xfrm>
          <a:off x="533985" y="874420"/>
          <a:ext cx="5285203" cy="379896"/>
        </a:xfrm>
        <a:prstGeom prst="roundRect">
          <a:avLst>
            <a:gd name="adj" fmla="val 16670"/>
          </a:avLst>
        </a:prstGeom>
        <a:solidFill>
          <a:schemeClr val="accent4">
            <a:hueOff val="1096381"/>
            <a:satOff val="924"/>
            <a:lumOff val="-117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8800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Mahalala ny zavatra rehetra (1 Jaona 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3:20)</a:t>
          </a:r>
        </a:p>
      </dsp:txBody>
      <dsp:txXfrm>
        <a:off x="552533" y="892968"/>
        <a:ext cx="5248107" cy="342800"/>
      </dsp:txXfrm>
    </dsp:sp>
    <dsp:sp modelId="{DF62634E-C622-4D4B-ABD3-F7A85B06DD77}">
      <dsp:nvSpPr>
        <dsp:cNvPr id="0" name=""/>
        <dsp:cNvSpPr/>
      </dsp:nvSpPr>
      <dsp:spPr>
        <a:xfrm>
          <a:off x="0" y="1299904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DFC0E25-FF2C-494E-8100-647BA2C3BCA6}">
      <dsp:nvSpPr>
        <dsp:cNvPr id="0" name=""/>
        <dsp:cNvSpPr/>
      </dsp:nvSpPr>
      <dsp:spPr>
        <a:xfrm>
          <a:off x="533985" y="1299904"/>
          <a:ext cx="5285203" cy="379896"/>
        </a:xfrm>
        <a:prstGeom prst="roundRect">
          <a:avLst>
            <a:gd name="adj" fmla="val 16670"/>
          </a:avLst>
        </a:prstGeom>
        <a:solidFill>
          <a:schemeClr val="accent4">
            <a:hueOff val="2192761"/>
            <a:satOff val="1847"/>
            <a:lumOff val="-235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8800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Mahalala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ho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avy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Isaia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46:10)</a:t>
          </a:r>
        </a:p>
      </dsp:txBody>
      <dsp:txXfrm>
        <a:off x="552533" y="1318452"/>
        <a:ext cx="5248107" cy="342800"/>
      </dsp:txXfrm>
    </dsp:sp>
    <dsp:sp modelId="{81071E5A-DCAD-40A1-838B-F8DD08D160A4}">
      <dsp:nvSpPr>
        <dsp:cNvPr id="0" name=""/>
        <dsp:cNvSpPr/>
      </dsp:nvSpPr>
      <dsp:spPr>
        <a:xfrm>
          <a:off x="0" y="1725388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15DA5F4-CC86-472A-9F93-19A0AA01A147}">
      <dsp:nvSpPr>
        <dsp:cNvPr id="0" name=""/>
        <dsp:cNvSpPr/>
      </dsp:nvSpPr>
      <dsp:spPr>
        <a:xfrm>
          <a:off x="533985" y="1725388"/>
          <a:ext cx="5285203" cy="379896"/>
        </a:xfrm>
        <a:prstGeom prst="roundRect">
          <a:avLst>
            <a:gd name="adj" fmla="val 16670"/>
          </a:avLst>
        </a:prstGeom>
        <a:solidFill>
          <a:schemeClr val="accent4">
            <a:hueOff val="3289142"/>
            <a:satOff val="2771"/>
            <a:lumOff val="-352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8800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Marina (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Salamo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11:7)</a:t>
          </a:r>
        </a:p>
      </dsp:txBody>
      <dsp:txXfrm>
        <a:off x="552533" y="1743936"/>
        <a:ext cx="5248107" cy="342800"/>
      </dsp:txXfrm>
    </dsp:sp>
    <dsp:sp modelId="{9C9FACF1-0B7A-4368-9C6C-61FED725E9BD}">
      <dsp:nvSpPr>
        <dsp:cNvPr id="0" name=""/>
        <dsp:cNvSpPr/>
      </dsp:nvSpPr>
      <dsp:spPr>
        <a:xfrm>
          <a:off x="0" y="2150871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5C40A5E-C913-4DE2-8E82-5EEF823DFACE}">
      <dsp:nvSpPr>
        <dsp:cNvPr id="0" name=""/>
        <dsp:cNvSpPr/>
      </dsp:nvSpPr>
      <dsp:spPr>
        <a:xfrm>
          <a:off x="533985" y="2150871"/>
          <a:ext cx="5285203" cy="379896"/>
        </a:xfrm>
        <a:prstGeom prst="roundRect">
          <a:avLst>
            <a:gd name="adj" fmla="val 16670"/>
          </a:avLst>
        </a:prstGeom>
        <a:solidFill>
          <a:schemeClr val="accent4">
            <a:hueOff val="4385523"/>
            <a:satOff val="3694"/>
            <a:lumOff val="-470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8800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Mamindra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fo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Deoteronomia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4:31)</a:t>
          </a:r>
        </a:p>
      </dsp:txBody>
      <dsp:txXfrm>
        <a:off x="552533" y="2169419"/>
        <a:ext cx="5248107" cy="342800"/>
      </dsp:txXfrm>
    </dsp:sp>
    <dsp:sp modelId="{5168A847-DBB8-4F8A-BDE0-15B0664A38A3}">
      <dsp:nvSpPr>
        <dsp:cNvPr id="0" name=""/>
        <dsp:cNvSpPr/>
      </dsp:nvSpPr>
      <dsp:spPr>
        <a:xfrm>
          <a:off x="0" y="2576355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C033708-25B7-4156-BF88-0B71436D1DC9}">
      <dsp:nvSpPr>
        <dsp:cNvPr id="0" name=""/>
        <dsp:cNvSpPr/>
      </dsp:nvSpPr>
      <dsp:spPr>
        <a:xfrm>
          <a:off x="533985" y="2576355"/>
          <a:ext cx="5285203" cy="379896"/>
        </a:xfrm>
        <a:prstGeom prst="roundRect">
          <a:avLst>
            <a:gd name="adj" fmla="val 16670"/>
          </a:avLst>
        </a:prstGeom>
        <a:solidFill>
          <a:schemeClr val="accent4">
            <a:hueOff val="5481904"/>
            <a:satOff val="4618"/>
            <a:lumOff val="-588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8800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Mahari-po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sy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mampionona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(Romana 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15:5)</a:t>
          </a:r>
        </a:p>
      </dsp:txBody>
      <dsp:txXfrm>
        <a:off x="552533" y="2594903"/>
        <a:ext cx="5248107" cy="342800"/>
      </dsp:txXfrm>
    </dsp:sp>
    <dsp:sp modelId="{1A8C80FA-F334-4DF3-8E94-DDDC5E68E80C}">
      <dsp:nvSpPr>
        <dsp:cNvPr id="0" name=""/>
        <dsp:cNvSpPr/>
      </dsp:nvSpPr>
      <dsp:spPr>
        <a:xfrm>
          <a:off x="0" y="3001839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A215F12-4E61-4FAE-A73F-5650FCF9584A}">
      <dsp:nvSpPr>
        <dsp:cNvPr id="0" name=""/>
        <dsp:cNvSpPr/>
      </dsp:nvSpPr>
      <dsp:spPr>
        <a:xfrm>
          <a:off x="533985" y="3001839"/>
          <a:ext cx="5285203" cy="379896"/>
        </a:xfrm>
        <a:prstGeom prst="roundRect">
          <a:avLst>
            <a:gd name="adj" fmla="val 16670"/>
          </a:avLst>
        </a:prstGeom>
        <a:solidFill>
          <a:schemeClr val="accent4">
            <a:hueOff val="6578285"/>
            <a:satOff val="5541"/>
            <a:lumOff val="-705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8800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Mpanome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fahasoavana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(Romana 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3:24)</a:t>
          </a:r>
        </a:p>
      </dsp:txBody>
      <dsp:txXfrm>
        <a:off x="552533" y="3020387"/>
        <a:ext cx="5248107" cy="342800"/>
      </dsp:txXfrm>
    </dsp:sp>
    <dsp:sp modelId="{F578B1C6-14F5-480F-A9E8-A88350BD72F4}">
      <dsp:nvSpPr>
        <dsp:cNvPr id="0" name=""/>
        <dsp:cNvSpPr/>
      </dsp:nvSpPr>
      <dsp:spPr>
        <a:xfrm>
          <a:off x="0" y="3427322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F820CE2-0C17-4038-B207-E2407F540A2E}">
      <dsp:nvSpPr>
        <dsp:cNvPr id="0" name=""/>
        <dsp:cNvSpPr/>
      </dsp:nvSpPr>
      <dsp:spPr>
        <a:xfrm>
          <a:off x="533985" y="3427322"/>
          <a:ext cx="5285203" cy="379896"/>
        </a:xfrm>
        <a:prstGeom prst="roundRect">
          <a:avLst>
            <a:gd name="adj" fmla="val 16670"/>
          </a:avLst>
        </a:prstGeom>
        <a:solidFill>
          <a:schemeClr val="accent4">
            <a:hueOff val="7674665"/>
            <a:satOff val="6465"/>
            <a:lumOff val="-823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8800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Mamela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heloka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Salamo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86:5)</a:t>
          </a:r>
        </a:p>
      </dsp:txBody>
      <dsp:txXfrm>
        <a:off x="552533" y="3445870"/>
        <a:ext cx="5248107" cy="342800"/>
      </dsp:txXfrm>
    </dsp:sp>
    <dsp:sp modelId="{175EE17E-8ED3-4AC5-8562-AB196E7ADFD8}">
      <dsp:nvSpPr>
        <dsp:cNvPr id="0" name=""/>
        <dsp:cNvSpPr/>
      </dsp:nvSpPr>
      <dsp:spPr>
        <a:xfrm>
          <a:off x="0" y="3852806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41CE868-8AB5-42B6-87C5-2E405883F248}">
      <dsp:nvSpPr>
        <dsp:cNvPr id="0" name=""/>
        <dsp:cNvSpPr/>
      </dsp:nvSpPr>
      <dsp:spPr>
        <a:xfrm>
          <a:off x="533985" y="3852806"/>
          <a:ext cx="5285203" cy="379896"/>
        </a:xfrm>
        <a:prstGeom prst="roundRect">
          <a:avLst>
            <a:gd name="adj" fmla="val 16670"/>
          </a:avLst>
        </a:prstGeom>
        <a:solidFill>
          <a:schemeClr val="accent4">
            <a:hueOff val="8771046"/>
            <a:satOff val="7388"/>
            <a:lumOff val="-941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8800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Mpanjaka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Salamo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47:8)</a:t>
          </a:r>
        </a:p>
      </dsp:txBody>
      <dsp:txXfrm>
        <a:off x="552533" y="3871354"/>
        <a:ext cx="5248107" cy="342800"/>
      </dsp:txXfrm>
    </dsp:sp>
    <dsp:sp modelId="{D83A2867-7432-4E11-A810-5FB92A0AD3AD}">
      <dsp:nvSpPr>
        <dsp:cNvPr id="0" name=""/>
        <dsp:cNvSpPr/>
      </dsp:nvSpPr>
      <dsp:spPr>
        <a:xfrm>
          <a:off x="0" y="4278290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5E2E5A7-0B38-4534-BA9B-6F0B83E5014F}">
      <dsp:nvSpPr>
        <dsp:cNvPr id="0" name=""/>
        <dsp:cNvSpPr/>
      </dsp:nvSpPr>
      <dsp:spPr>
        <a:xfrm>
          <a:off x="533985" y="4278290"/>
          <a:ext cx="5285203" cy="379896"/>
        </a:xfrm>
        <a:prstGeom prst="roundRect">
          <a:avLst>
            <a:gd name="adj" fmla="val 16670"/>
          </a:avLst>
        </a:prstGeom>
        <a:solidFill>
          <a:schemeClr val="accent4">
            <a:hueOff val="9867426"/>
            <a:satOff val="8312"/>
            <a:lumOff val="-1058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8800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Mandrakizay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Genesisy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21:33)</a:t>
          </a:r>
        </a:p>
      </dsp:txBody>
      <dsp:txXfrm>
        <a:off x="552533" y="4296838"/>
        <a:ext cx="5248107" cy="3428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40E9B8-7E83-4C9D-8B36-63C36B5B8DA4}">
      <dsp:nvSpPr>
        <dsp:cNvPr id="0" name=""/>
        <dsp:cNvSpPr/>
      </dsp:nvSpPr>
      <dsp:spPr>
        <a:xfrm>
          <a:off x="529601" y="210210"/>
          <a:ext cx="2453828" cy="1690687"/>
        </a:xfrm>
        <a:prstGeom prst="round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0AC92AF-1BB2-467A-88EC-BF5B4BA044F8}">
      <dsp:nvSpPr>
        <dsp:cNvPr id="0" name=""/>
        <dsp:cNvSpPr/>
      </dsp:nvSpPr>
      <dsp:spPr>
        <a:xfrm>
          <a:off x="347" y="1900796"/>
          <a:ext cx="3512336" cy="910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 err="1"/>
            <a:t>Noho</a:t>
          </a:r>
          <a:r>
            <a:rPr lang="fr-FR" sz="2000" b="1" kern="1200" dirty="0"/>
            <a:t> </a:t>
          </a:r>
          <a:r>
            <a:rPr lang="fr-FR" sz="2000" b="1" kern="1200" dirty="0" err="1"/>
            <a:t>ny</a:t>
          </a:r>
          <a:r>
            <a:rPr lang="fr-FR" sz="2000" b="1" kern="1200" dirty="0"/>
            <a:t> </a:t>
          </a:r>
          <a:r>
            <a:rPr lang="fr-FR" sz="2000" b="1" kern="1200" dirty="0" err="1"/>
            <a:t>fitiavana</a:t>
          </a:r>
          <a:r>
            <a:rPr lang="fr-FR" sz="2000" b="1" kern="1200" dirty="0"/>
            <a:t> no </a:t>
          </a:r>
          <a:r>
            <a:rPr lang="fr-FR" sz="2000" b="1" kern="1200" dirty="0" err="1"/>
            <a:t>namoronany</a:t>
          </a:r>
          <a:r>
            <a:rPr lang="fr-FR" sz="2000" b="1" kern="1200" dirty="0"/>
            <a:t> </a:t>
          </a:r>
          <a:r>
            <a:rPr lang="fr-FR" sz="2000" b="1" kern="1200" dirty="0" err="1"/>
            <a:t>ny</a:t>
          </a:r>
          <a:r>
            <a:rPr lang="fr-FR" sz="2000" b="1" kern="1200" dirty="0"/>
            <a:t> </a:t>
          </a:r>
          <a:r>
            <a:rPr lang="fr-FR" sz="2000" b="1" kern="1200" dirty="0" err="1"/>
            <a:t>olombelona</a:t>
          </a:r>
          <a:r>
            <a:rPr lang="fr-FR" sz="2000" b="1" kern="1200" dirty="0"/>
            <a:t>, </a:t>
          </a:r>
          <a:r>
            <a:rPr lang="fr-FR" sz="2000" b="1" kern="1200" dirty="0" err="1"/>
            <a:t>lahy</a:t>
          </a:r>
          <a:r>
            <a:rPr lang="fr-FR" sz="2000" b="1" kern="1200" dirty="0"/>
            <a:t> </a:t>
          </a:r>
          <a:r>
            <a:rPr lang="fr-FR" sz="2000" b="1" kern="1200" dirty="0" err="1"/>
            <a:t>sy</a:t>
          </a:r>
          <a:r>
            <a:rPr lang="fr-FR" sz="2000" b="1" kern="1200" dirty="0"/>
            <a:t> </a:t>
          </a:r>
          <a:r>
            <a:rPr lang="fr-FR" sz="2000" b="1" kern="1200" dirty="0" err="1"/>
            <a:t>vavy</a:t>
          </a:r>
          <a:r>
            <a:rPr lang="fr-FR" sz="2000" b="1" kern="1200" dirty="0"/>
            <a:t>, ka “</a:t>
          </a:r>
          <a:r>
            <a:rPr lang="fr-FR" sz="2000" b="1" kern="1200" dirty="0" err="1"/>
            <a:t>nandidy</a:t>
          </a:r>
          <a:r>
            <a:rPr lang="fr-FR" sz="2000" b="1" kern="1200" dirty="0"/>
            <a:t>” </a:t>
          </a:r>
          <a:r>
            <a:rPr lang="fr-FR" sz="2000" b="1" kern="1200" dirty="0" err="1"/>
            <a:t>azy</a:t>
          </a:r>
          <a:r>
            <a:rPr lang="fr-FR" sz="2000" b="1" kern="1200" dirty="0"/>
            <a:t> </a:t>
          </a:r>
          <a:r>
            <a:rPr lang="fr-FR" sz="2000" b="1" kern="1200" dirty="0" err="1"/>
            <a:t>ireo</a:t>
          </a:r>
          <a:r>
            <a:rPr lang="fr-FR" sz="2000" b="1" kern="1200" dirty="0"/>
            <a:t> </a:t>
          </a:r>
          <a:r>
            <a:rPr lang="fr-FR" sz="2000" b="1" kern="1200" dirty="0" err="1"/>
            <a:t>mba</a:t>
          </a:r>
          <a:r>
            <a:rPr lang="fr-FR" sz="2000" b="1" kern="1200" dirty="0"/>
            <a:t> </a:t>
          </a:r>
          <a:r>
            <a:rPr lang="fr-FR" sz="2000" b="1" kern="1200" dirty="0" err="1"/>
            <a:t>hifankatia</a:t>
          </a:r>
          <a:r>
            <a:rPr lang="fr-FR" sz="2000" b="1" kern="1200" dirty="0"/>
            <a:t> </a:t>
          </a:r>
          <a:r>
            <a:rPr lang="fr-FR" sz="2000" b="1" kern="1200" dirty="0" err="1"/>
            <a:t>Izy</a:t>
          </a:r>
          <a:r>
            <a:rPr lang="fr-FR" sz="2000" b="1" kern="1200" dirty="0"/>
            <a:t> </a:t>
          </a:r>
          <a:r>
            <a:rPr lang="en" sz="2000" b="1" kern="1200" dirty="0"/>
            <a:t>(Gen. 2:24)</a:t>
          </a:r>
          <a:endParaRPr lang="es-ES" sz="2000" kern="1200" dirty="0"/>
        </a:p>
      </dsp:txBody>
      <dsp:txXfrm>
        <a:off x="347" y="1900796"/>
        <a:ext cx="3512336" cy="910370"/>
      </dsp:txXfrm>
    </dsp:sp>
    <dsp:sp modelId="{6EE870F5-F98B-4DF5-BB8F-DAF4CBDA3C30}">
      <dsp:nvSpPr>
        <dsp:cNvPr id="0" name=""/>
        <dsp:cNvSpPr/>
      </dsp:nvSpPr>
      <dsp:spPr>
        <a:xfrm>
          <a:off x="3758169" y="210210"/>
          <a:ext cx="2453828" cy="1690687"/>
        </a:xfrm>
        <a:prstGeom prst="roundRect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2A33CCE-35EC-4EAF-A01C-8E40B558DB3D}">
      <dsp:nvSpPr>
        <dsp:cNvPr id="0" name=""/>
        <dsp:cNvSpPr/>
      </dsp:nvSpPr>
      <dsp:spPr>
        <a:xfrm>
          <a:off x="3758169" y="1900796"/>
          <a:ext cx="2453828" cy="910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 err="1"/>
            <a:t>Noho</a:t>
          </a:r>
          <a:r>
            <a:rPr lang="fr-FR" sz="2000" b="1" kern="1200" dirty="0"/>
            <a:t> </a:t>
          </a:r>
          <a:r>
            <a:rPr lang="fr-FR" sz="2000" b="1" kern="1200" dirty="0" err="1"/>
            <a:t>ny</a:t>
          </a:r>
          <a:r>
            <a:rPr lang="fr-FR" sz="2000" b="1" kern="1200" dirty="0"/>
            <a:t> </a:t>
          </a:r>
          <a:r>
            <a:rPr lang="fr-FR" sz="2000" b="1" kern="1200" dirty="0" err="1"/>
            <a:t>fitiavana</a:t>
          </a:r>
          <a:r>
            <a:rPr lang="fr-FR" sz="2000" b="1" kern="1200" dirty="0"/>
            <a:t>, </a:t>
          </a:r>
          <a:r>
            <a:rPr lang="fr-FR" sz="2000" b="1" kern="1200" dirty="0" err="1"/>
            <a:t>rehefa</a:t>
          </a:r>
          <a:r>
            <a:rPr lang="fr-FR" sz="2000" b="1" kern="1200" dirty="0"/>
            <a:t> </a:t>
          </a:r>
          <a:r>
            <a:rPr lang="fr-FR" sz="2000" b="1" kern="1200" dirty="0" err="1"/>
            <a:t>nanota</a:t>
          </a:r>
          <a:r>
            <a:rPr lang="fr-FR" sz="2000" b="1" kern="1200" dirty="0"/>
            <a:t> i Adama </a:t>
          </a:r>
          <a:r>
            <a:rPr lang="fr-FR" sz="2000" b="1" kern="1200" dirty="0" err="1"/>
            <a:t>sy</a:t>
          </a:r>
          <a:r>
            <a:rPr lang="fr-FR" sz="2000" b="1" kern="1200" dirty="0"/>
            <a:t> i Eva, dia </a:t>
          </a:r>
          <a:r>
            <a:rPr lang="fr-FR" sz="2000" b="1" kern="1200" dirty="0" err="1"/>
            <a:t>nitady</a:t>
          </a:r>
          <a:r>
            <a:rPr lang="fr-FR" sz="2000" b="1" kern="1200" dirty="0"/>
            <a:t> </a:t>
          </a:r>
          <a:r>
            <a:rPr lang="fr-FR" sz="2000" b="1" kern="1200" dirty="0" err="1"/>
            <a:t>azy</a:t>
          </a:r>
          <a:r>
            <a:rPr lang="fr-FR" sz="2000" b="1" kern="1200" dirty="0"/>
            <a:t> </a:t>
          </a:r>
          <a:r>
            <a:rPr lang="fr-FR" sz="2000" b="1" kern="1200" dirty="0" err="1"/>
            <a:t>ireo</a:t>
          </a:r>
          <a:r>
            <a:rPr lang="fr-FR" sz="2000" b="1" kern="1200" dirty="0"/>
            <a:t> </a:t>
          </a:r>
          <a:r>
            <a:rPr lang="fr-FR" sz="2000" b="1" kern="1200" dirty="0" err="1"/>
            <a:t>Izy</a:t>
          </a:r>
          <a:r>
            <a:rPr lang="fr-FR" sz="2000" b="1" kern="1200" dirty="0"/>
            <a:t> ka </a:t>
          </a:r>
          <a:r>
            <a:rPr lang="fr-FR" sz="2000" b="1" kern="1200" dirty="0" err="1"/>
            <a:t>nanome</a:t>
          </a:r>
          <a:r>
            <a:rPr lang="fr-FR" sz="2000" b="1" kern="1200" dirty="0"/>
            <a:t> </a:t>
          </a:r>
          <a:r>
            <a:rPr lang="fr-FR" sz="2000" b="1" kern="1200" dirty="0" err="1"/>
            <a:t>azy</a:t>
          </a:r>
          <a:r>
            <a:rPr lang="fr-FR" sz="2000" b="1" kern="1200" dirty="0"/>
            <a:t> </a:t>
          </a:r>
          <a:r>
            <a:rPr lang="fr-FR" sz="2000" b="1" kern="1200" dirty="0" err="1"/>
            <a:t>fanantenana</a:t>
          </a:r>
          <a:r>
            <a:rPr lang="fr-FR" sz="2000" b="1" kern="1200" dirty="0"/>
            <a:t> </a:t>
          </a:r>
          <a:br>
            <a:rPr lang="es-ES" sz="2000" b="1" kern="1200" dirty="0"/>
          </a:br>
          <a:r>
            <a:rPr lang="en" sz="2000" b="1" kern="1200" dirty="0"/>
            <a:t>(Gen. 3:9, 15)</a:t>
          </a:r>
          <a:endParaRPr lang="es-ES" sz="2000" kern="1200" dirty="0"/>
        </a:p>
      </dsp:txBody>
      <dsp:txXfrm>
        <a:off x="3758169" y="1900796"/>
        <a:ext cx="2453828" cy="910370"/>
      </dsp:txXfrm>
    </dsp:sp>
    <dsp:sp modelId="{81E9057B-6174-459E-A30C-8CF5A4DAC452}">
      <dsp:nvSpPr>
        <dsp:cNvPr id="0" name=""/>
        <dsp:cNvSpPr/>
      </dsp:nvSpPr>
      <dsp:spPr>
        <a:xfrm>
          <a:off x="6457483" y="210210"/>
          <a:ext cx="2453828" cy="1690687"/>
        </a:xfrm>
        <a:prstGeom prst="round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D4F698C-05CC-4091-99E4-81A863A4654C}">
      <dsp:nvSpPr>
        <dsp:cNvPr id="0" name=""/>
        <dsp:cNvSpPr/>
      </dsp:nvSpPr>
      <dsp:spPr>
        <a:xfrm>
          <a:off x="6457483" y="1900796"/>
          <a:ext cx="2453828" cy="910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 err="1"/>
            <a:t>Noho</a:t>
          </a:r>
          <a:r>
            <a:rPr lang="fr-FR" sz="2000" b="1" kern="1200" dirty="0"/>
            <a:t> </a:t>
          </a:r>
          <a:r>
            <a:rPr lang="fr-FR" sz="2000" b="1" kern="1200" dirty="0" err="1"/>
            <a:t>ny</a:t>
          </a:r>
          <a:r>
            <a:rPr lang="fr-FR" sz="2000" b="1" kern="1200" dirty="0"/>
            <a:t> </a:t>
          </a:r>
          <a:r>
            <a:rPr lang="fr-FR" sz="2000" b="1" kern="1200" dirty="0" err="1"/>
            <a:t>fitiavana</a:t>
          </a:r>
          <a:r>
            <a:rPr lang="fr-FR" sz="2000" b="1" kern="1200" dirty="0"/>
            <a:t> dia </a:t>
          </a:r>
          <a:r>
            <a:rPr lang="fr-FR" sz="2000" b="1" kern="1200" dirty="0" err="1"/>
            <a:t>nanao</a:t>
          </a:r>
          <a:r>
            <a:rPr lang="fr-FR" sz="2000" b="1" kern="1200" dirty="0"/>
            <a:t> </a:t>
          </a:r>
          <a:r>
            <a:rPr lang="fr-FR" sz="2000" b="1" kern="1200" dirty="0" err="1"/>
            <a:t>fanekena</a:t>
          </a:r>
          <a:r>
            <a:rPr lang="fr-FR" sz="2000" b="1" kern="1200" dirty="0"/>
            <a:t> </a:t>
          </a:r>
          <a:r>
            <a:rPr lang="fr-FR" sz="2000" b="1" kern="1200" dirty="0" err="1"/>
            <a:t>tamin’i</a:t>
          </a:r>
          <a:r>
            <a:rPr lang="fr-FR" sz="2000" b="1" kern="1200" dirty="0"/>
            <a:t> </a:t>
          </a:r>
          <a:r>
            <a:rPr lang="fr-FR" sz="2000" b="1" kern="1200" dirty="0" err="1"/>
            <a:t>Abrahama</a:t>
          </a:r>
          <a:r>
            <a:rPr lang="fr-FR" sz="2000" b="1" kern="1200" dirty="0"/>
            <a:t> </a:t>
          </a:r>
          <a:r>
            <a:rPr lang="fr-FR" sz="2000" b="1" kern="1200" dirty="0" err="1"/>
            <a:t>Izy</a:t>
          </a:r>
          <a:r>
            <a:rPr lang="fr-FR" sz="2000" b="1" kern="1200" dirty="0"/>
            <a:t> </a:t>
          </a:r>
          <a:r>
            <a:rPr lang="fr-FR" sz="2000" b="1" kern="1200" dirty="0" err="1"/>
            <a:t>ary</a:t>
          </a:r>
          <a:r>
            <a:rPr lang="fr-FR" sz="2000" b="1" kern="1200" dirty="0"/>
            <a:t> </a:t>
          </a:r>
          <a:r>
            <a:rPr lang="fr-FR" sz="2000" b="1" kern="1200" dirty="0" err="1"/>
            <a:t>nampanantena</a:t>
          </a:r>
          <a:r>
            <a:rPr lang="fr-FR" sz="2000" b="1" kern="1200" dirty="0"/>
            <a:t> </a:t>
          </a:r>
          <a:r>
            <a:rPr lang="fr-FR" sz="2000" b="1" kern="1200" dirty="0" err="1"/>
            <a:t>fitahiana</a:t>
          </a:r>
          <a:r>
            <a:rPr lang="fr-FR" sz="2000" b="1" kern="1200" dirty="0"/>
            <a:t> ho </a:t>
          </a:r>
          <a:r>
            <a:rPr lang="fr-FR" sz="2000" b="1" kern="1200" dirty="0" err="1"/>
            <a:t>an’ny</a:t>
          </a:r>
          <a:r>
            <a:rPr lang="fr-FR" sz="2000" b="1" kern="1200" dirty="0"/>
            <a:t> </a:t>
          </a:r>
          <a:r>
            <a:rPr lang="fr-FR" sz="2000" b="1" kern="1200" dirty="0" err="1"/>
            <a:t>olombelona</a:t>
          </a:r>
          <a:r>
            <a:rPr lang="fr-FR" sz="2000" b="1" kern="1200" dirty="0"/>
            <a:t> </a:t>
          </a:r>
          <a:r>
            <a:rPr lang="fr-FR" sz="2000" b="1" kern="1200" dirty="0" err="1"/>
            <a:t>rehetra</a:t>
          </a:r>
          <a:r>
            <a:rPr lang="fr-FR" sz="2000" b="1" kern="1200" dirty="0"/>
            <a:t> </a:t>
          </a:r>
          <a:r>
            <a:rPr lang="en" sz="2000" b="1" kern="1200" dirty="0"/>
            <a:t>(Gen. 26:4)</a:t>
          </a:r>
          <a:endParaRPr lang="es-ES" sz="2000" kern="1200" dirty="0"/>
        </a:p>
      </dsp:txBody>
      <dsp:txXfrm>
        <a:off x="6457483" y="1900796"/>
        <a:ext cx="2453828" cy="910370"/>
      </dsp:txXfrm>
    </dsp:sp>
    <dsp:sp modelId="{C32BD292-02DF-4F43-8938-321FE8DA463D}">
      <dsp:nvSpPr>
        <dsp:cNvPr id="0" name=""/>
        <dsp:cNvSpPr/>
      </dsp:nvSpPr>
      <dsp:spPr>
        <a:xfrm>
          <a:off x="9156798" y="210210"/>
          <a:ext cx="2453828" cy="1690687"/>
        </a:xfrm>
        <a:prstGeom prst="round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6FBA181-00B8-4FD1-A57E-E0BE403C0E06}">
      <dsp:nvSpPr>
        <dsp:cNvPr id="0" name=""/>
        <dsp:cNvSpPr/>
      </dsp:nvSpPr>
      <dsp:spPr>
        <a:xfrm>
          <a:off x="9156798" y="1900796"/>
          <a:ext cx="2453828" cy="910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 err="1"/>
            <a:t>Noho</a:t>
          </a:r>
          <a:r>
            <a:rPr lang="fr-FR" sz="2000" b="1" kern="1200" dirty="0"/>
            <a:t> </a:t>
          </a:r>
          <a:r>
            <a:rPr lang="fr-FR" sz="2000" b="1" kern="1200" dirty="0" err="1"/>
            <a:t>ny</a:t>
          </a:r>
          <a:r>
            <a:rPr lang="fr-FR" sz="2000" b="1" kern="1200" dirty="0"/>
            <a:t> </a:t>
          </a:r>
          <a:r>
            <a:rPr lang="fr-FR" sz="2000" b="1" kern="1200" dirty="0" err="1"/>
            <a:t>fitiavana</a:t>
          </a:r>
          <a:r>
            <a:rPr lang="fr-FR" sz="2000" b="1" kern="1200" dirty="0"/>
            <a:t> no </a:t>
          </a:r>
          <a:r>
            <a:rPr lang="fr-FR" sz="2000" b="1" kern="1200" dirty="0" err="1"/>
            <a:t>nanomezany</a:t>
          </a:r>
          <a:r>
            <a:rPr lang="fr-FR" sz="2000" b="1" kern="1200" dirty="0"/>
            <a:t> </a:t>
          </a:r>
          <a:r>
            <a:rPr lang="fr-FR" sz="2000" b="1" kern="1200" dirty="0" err="1"/>
            <a:t>ny</a:t>
          </a:r>
          <a:r>
            <a:rPr lang="fr-FR" sz="2000" b="1" kern="1200" dirty="0"/>
            <a:t> </a:t>
          </a:r>
          <a:r>
            <a:rPr lang="fr-FR" sz="2000" b="1" kern="1200" dirty="0" err="1"/>
            <a:t>Zanany</a:t>
          </a:r>
          <a:r>
            <a:rPr lang="fr-FR" sz="2000" b="1" kern="1200" dirty="0"/>
            <a:t> – </a:t>
          </a:r>
          <a:r>
            <a:rPr lang="fr-FR" sz="2000" b="1" kern="1200" dirty="0" err="1"/>
            <a:t>Jesosy</a:t>
          </a:r>
          <a:r>
            <a:rPr lang="fr-FR" sz="2000" b="1" kern="1200" dirty="0"/>
            <a:t> </a:t>
          </a:r>
          <a:r>
            <a:rPr lang="fr-FR" sz="2000" b="1" kern="1200" dirty="0" err="1"/>
            <a:t>Kristy</a:t>
          </a:r>
          <a:r>
            <a:rPr lang="fr-FR" sz="2000" b="1" kern="1200" dirty="0"/>
            <a:t> – </a:t>
          </a:r>
          <a:r>
            <a:rPr lang="fr-FR" sz="2000" b="1" kern="1200" dirty="0" err="1"/>
            <a:t>mba</a:t>
          </a:r>
          <a:r>
            <a:rPr lang="fr-FR" sz="2000" b="1" kern="1200" dirty="0"/>
            <a:t> ho </a:t>
          </a:r>
          <a:r>
            <a:rPr lang="fr-FR" sz="2000" b="1" kern="1200" dirty="0" err="1"/>
            <a:t>faty</a:t>
          </a:r>
          <a:r>
            <a:rPr lang="fr-FR" sz="2000" b="1" kern="1200" dirty="0"/>
            <a:t> </a:t>
          </a:r>
          <a:r>
            <a:rPr lang="fr-FR" sz="2000" b="1" kern="1200" dirty="0" err="1"/>
            <a:t>noho</a:t>
          </a:r>
          <a:r>
            <a:rPr lang="fr-FR" sz="2000" b="1" kern="1200" dirty="0"/>
            <a:t> </a:t>
          </a:r>
          <a:r>
            <a:rPr lang="fr-FR" sz="2000" b="1" kern="1200" dirty="0" err="1"/>
            <a:t>ny</a:t>
          </a:r>
          <a:r>
            <a:rPr lang="fr-FR" sz="2000" b="1" kern="1200" dirty="0"/>
            <a:t> </a:t>
          </a:r>
          <a:r>
            <a:rPr lang="fr-FR" sz="2000" b="1" kern="1200" dirty="0" err="1"/>
            <a:t>fahotantsika</a:t>
          </a:r>
          <a:r>
            <a:rPr lang="fr-FR" sz="2000" b="1" kern="1200" dirty="0"/>
            <a:t> (</a:t>
          </a:r>
          <a:r>
            <a:rPr lang="fr-FR" sz="2000" b="1" kern="1200" dirty="0" err="1"/>
            <a:t>Jaona</a:t>
          </a:r>
          <a:r>
            <a:rPr lang="fr-FR" sz="2000" b="1" kern="1200" dirty="0"/>
            <a:t> </a:t>
          </a:r>
          <a:r>
            <a:rPr lang="en" sz="2000" b="1" kern="1200" dirty="0"/>
            <a:t>3:16)</a:t>
          </a:r>
          <a:endParaRPr lang="es-ES" sz="2000" kern="1200" dirty="0"/>
        </a:p>
      </dsp:txBody>
      <dsp:txXfrm>
        <a:off x="9156798" y="1900796"/>
        <a:ext cx="2453828" cy="9103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DA0375-60F7-4181-B203-7E3A2FC54BCB}">
      <dsp:nvSpPr>
        <dsp:cNvPr id="0" name=""/>
        <dsp:cNvSpPr/>
      </dsp:nvSpPr>
      <dsp:spPr>
        <a:xfrm>
          <a:off x="44932" y="309"/>
          <a:ext cx="1621026" cy="799579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solidFill>
                <a:schemeClr val="tx1"/>
              </a:solidFill>
            </a:rPr>
            <a:t>Matio</a:t>
          </a:r>
        </a:p>
      </dsp:txBody>
      <dsp:txXfrm>
        <a:off x="44932" y="309"/>
        <a:ext cx="1421131" cy="799579"/>
      </dsp:txXfrm>
    </dsp:sp>
    <dsp:sp modelId="{36A13CB1-73B7-4F79-B1D2-0E5E59685E87}">
      <dsp:nvSpPr>
        <dsp:cNvPr id="0" name=""/>
        <dsp:cNvSpPr/>
      </dsp:nvSpPr>
      <dsp:spPr>
        <a:xfrm>
          <a:off x="1406096" y="68273"/>
          <a:ext cx="3059993" cy="663650"/>
        </a:xfrm>
        <a:prstGeom prst="chevron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/>
            <a:t>Avy </a:t>
          </a:r>
          <a:r>
            <a:rPr lang="fr-FR" sz="2000" b="1" kern="1200" dirty="0" err="1"/>
            <a:t>amin'ny</a:t>
          </a:r>
          <a:r>
            <a:rPr lang="fr-FR" sz="2000" b="1" kern="1200" dirty="0"/>
            <a:t> </a:t>
          </a:r>
          <a:r>
            <a:rPr lang="fr-FR" sz="2000" b="1" kern="1200" dirty="0" err="1"/>
            <a:t>Jiosy</a:t>
          </a:r>
          <a:r>
            <a:rPr lang="fr-FR" sz="2000" b="1" kern="1200" dirty="0"/>
            <a:t> ho </a:t>
          </a:r>
          <a:r>
            <a:rPr lang="fr-FR" sz="2000" b="1" kern="1200" dirty="0" err="1"/>
            <a:t>an'ny</a:t>
          </a:r>
          <a:r>
            <a:rPr lang="fr-FR" sz="2000" b="1" kern="1200" dirty="0"/>
            <a:t> </a:t>
          </a:r>
          <a:r>
            <a:rPr lang="fr-FR" sz="2000" b="1" kern="1200" dirty="0" err="1"/>
            <a:t>Jiosy</a:t>
          </a:r>
          <a:endParaRPr lang="en" sz="2000" b="1" kern="1200" dirty="0"/>
        </a:p>
      </dsp:txBody>
      <dsp:txXfrm>
        <a:off x="1737921" y="68273"/>
        <a:ext cx="2396343" cy="663650"/>
      </dsp:txXfrm>
    </dsp:sp>
    <dsp:sp modelId="{D3C9A0BF-8C27-491B-A6D9-5882CAEBA5FE}">
      <dsp:nvSpPr>
        <dsp:cNvPr id="0" name=""/>
        <dsp:cNvSpPr/>
      </dsp:nvSpPr>
      <dsp:spPr>
        <a:xfrm>
          <a:off x="4233812" y="68273"/>
          <a:ext cx="3780004" cy="663650"/>
        </a:xfrm>
        <a:prstGeom prst="chevron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 err="1"/>
            <a:t>Izy</a:t>
          </a:r>
          <a:r>
            <a:rPr lang="fr-FR" sz="2000" b="1" kern="1200" dirty="0"/>
            <a:t> no </a:t>
          </a:r>
          <a:r>
            <a:rPr lang="fr-FR" sz="2000" b="1" kern="1200" dirty="0" err="1"/>
            <a:t>Mesia</a:t>
          </a:r>
          <a:r>
            <a:rPr lang="fr-FR" sz="2000" b="1" kern="1200" dirty="0"/>
            <a:t> </a:t>
          </a:r>
          <a:r>
            <a:rPr lang="fr-FR" sz="2000" b="1" kern="1200" dirty="0" err="1"/>
            <a:t>izay</a:t>
          </a:r>
          <a:r>
            <a:rPr lang="fr-FR" sz="2000" b="1" kern="1200" dirty="0"/>
            <a:t> </a:t>
          </a:r>
          <a:r>
            <a:rPr lang="fr-FR" sz="2000" b="1" kern="1200" dirty="0" err="1"/>
            <a:t>nampanantenaina</a:t>
          </a:r>
          <a:endParaRPr lang="en" sz="2000" b="1" kern="1200" dirty="0"/>
        </a:p>
      </dsp:txBody>
      <dsp:txXfrm>
        <a:off x="4565637" y="68273"/>
        <a:ext cx="3116354" cy="663650"/>
      </dsp:txXfrm>
    </dsp:sp>
    <dsp:sp modelId="{C183A4BA-45FD-4B4E-B2E4-B3A24BF20011}">
      <dsp:nvSpPr>
        <dsp:cNvPr id="0" name=""/>
        <dsp:cNvSpPr/>
      </dsp:nvSpPr>
      <dsp:spPr>
        <a:xfrm>
          <a:off x="44932" y="911829"/>
          <a:ext cx="1621026" cy="799579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Marka</a:t>
          </a:r>
        </a:p>
      </dsp:txBody>
      <dsp:txXfrm>
        <a:off x="44932" y="911829"/>
        <a:ext cx="1421131" cy="799579"/>
      </dsp:txXfrm>
    </dsp:sp>
    <dsp:sp modelId="{302EBD51-FDE2-4B01-A9DC-A10BAF1BAF09}">
      <dsp:nvSpPr>
        <dsp:cNvPr id="0" name=""/>
        <dsp:cNvSpPr/>
      </dsp:nvSpPr>
      <dsp:spPr>
        <a:xfrm>
          <a:off x="1406096" y="979793"/>
          <a:ext cx="3059993" cy="663650"/>
        </a:xfrm>
        <a:prstGeom prst="chevron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/>
            <a:t>Avy </a:t>
          </a:r>
          <a:r>
            <a:rPr lang="fr-FR" sz="2000" b="1" kern="1200" dirty="0" err="1"/>
            <a:t>amin’ny</a:t>
          </a:r>
          <a:r>
            <a:rPr lang="fr-FR" sz="2000" b="1" kern="1200" dirty="0"/>
            <a:t> </a:t>
          </a:r>
          <a:r>
            <a:rPr lang="fr-FR" sz="2000" b="1" kern="1200" dirty="0" err="1"/>
            <a:t>Jiosy</a:t>
          </a:r>
          <a:r>
            <a:rPr lang="fr-FR" sz="2000" b="1" kern="1200" dirty="0"/>
            <a:t> ho </a:t>
          </a:r>
          <a:r>
            <a:rPr lang="fr-FR" sz="2000" b="1" kern="1200" dirty="0" err="1"/>
            <a:t>an’ny</a:t>
          </a:r>
          <a:r>
            <a:rPr lang="fr-FR" sz="2000" b="1" kern="1200" dirty="0"/>
            <a:t> </a:t>
          </a:r>
          <a:r>
            <a:rPr lang="fr-FR" sz="2000" b="1" kern="1200" dirty="0" err="1"/>
            <a:t>Jentilisa</a:t>
          </a:r>
          <a:endParaRPr lang="en" sz="2000" b="1" kern="1200" dirty="0"/>
        </a:p>
      </dsp:txBody>
      <dsp:txXfrm>
        <a:off x="1737921" y="979793"/>
        <a:ext cx="2396343" cy="663650"/>
      </dsp:txXfrm>
    </dsp:sp>
    <dsp:sp modelId="{CCFE6064-A474-473B-8918-D63B8B57A8A7}">
      <dsp:nvSpPr>
        <dsp:cNvPr id="0" name=""/>
        <dsp:cNvSpPr/>
      </dsp:nvSpPr>
      <dsp:spPr>
        <a:xfrm>
          <a:off x="4233812" y="979793"/>
          <a:ext cx="3780004" cy="663650"/>
        </a:xfrm>
        <a:prstGeom prst="chevron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 err="1"/>
            <a:t>Mihevitra</a:t>
          </a:r>
          <a:r>
            <a:rPr lang="fr-FR" sz="2000" b="1" kern="1200" dirty="0"/>
            <a:t> </a:t>
          </a:r>
          <a:r>
            <a:rPr lang="fr-FR" sz="2000" b="1" kern="1200" dirty="0" err="1"/>
            <a:t>mandrakariva</a:t>
          </a:r>
          <a:r>
            <a:rPr lang="fr-FR" sz="2000" b="1" kern="1200" dirty="0"/>
            <a:t> </a:t>
          </a:r>
          <a:r>
            <a:rPr lang="fr-FR" sz="2000" b="1" kern="1200" dirty="0" err="1"/>
            <a:t>ny</a:t>
          </a:r>
          <a:r>
            <a:rPr lang="fr-FR" sz="2000" b="1" kern="1200" dirty="0"/>
            <a:t> </a:t>
          </a:r>
          <a:r>
            <a:rPr lang="fr-FR" sz="2000" b="1" kern="1200" dirty="0" err="1"/>
            <a:t>hafa</a:t>
          </a:r>
          <a:endParaRPr lang="en" sz="2000" b="1" kern="1200" dirty="0"/>
        </a:p>
      </dsp:txBody>
      <dsp:txXfrm>
        <a:off x="4565637" y="979793"/>
        <a:ext cx="3116354" cy="663650"/>
      </dsp:txXfrm>
    </dsp:sp>
    <dsp:sp modelId="{65315E6C-71DF-4B2C-A938-C23E08C1CB47}">
      <dsp:nvSpPr>
        <dsp:cNvPr id="0" name=""/>
        <dsp:cNvSpPr/>
      </dsp:nvSpPr>
      <dsp:spPr>
        <a:xfrm>
          <a:off x="44932" y="1823349"/>
          <a:ext cx="1621026" cy="799579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solidFill>
                <a:schemeClr val="tx1"/>
              </a:solidFill>
            </a:rPr>
            <a:t>Lioka</a:t>
          </a:r>
        </a:p>
      </dsp:txBody>
      <dsp:txXfrm>
        <a:off x="44932" y="1823349"/>
        <a:ext cx="1421131" cy="799579"/>
      </dsp:txXfrm>
    </dsp:sp>
    <dsp:sp modelId="{DBFC7235-7FEE-4888-AB48-4ECC7A2D724C}">
      <dsp:nvSpPr>
        <dsp:cNvPr id="0" name=""/>
        <dsp:cNvSpPr/>
      </dsp:nvSpPr>
      <dsp:spPr>
        <a:xfrm>
          <a:off x="1406096" y="1891313"/>
          <a:ext cx="3059993" cy="663650"/>
        </a:xfrm>
        <a:prstGeom prst="chevron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/>
            <a:t>Avy amin'ny Jentilisa ho an'ny Jentilisa</a:t>
          </a:r>
          <a:endParaRPr lang="en" sz="1800" b="1" kern="1200" dirty="0"/>
        </a:p>
      </dsp:txBody>
      <dsp:txXfrm>
        <a:off x="1737921" y="1891313"/>
        <a:ext cx="2396343" cy="663650"/>
      </dsp:txXfrm>
    </dsp:sp>
    <dsp:sp modelId="{770E72FC-656A-481B-B919-5AB9D78B8DF5}">
      <dsp:nvSpPr>
        <dsp:cNvPr id="0" name=""/>
        <dsp:cNvSpPr/>
      </dsp:nvSpPr>
      <dsp:spPr>
        <a:xfrm>
          <a:off x="4233812" y="1891313"/>
          <a:ext cx="3780004" cy="663650"/>
        </a:xfrm>
        <a:prstGeom prst="chevron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 err="1"/>
            <a:t>Fihetseham</a:t>
          </a:r>
          <a:r>
            <a:rPr lang="fr-FR" sz="2000" b="1" kern="1200" dirty="0"/>
            <a:t>-po maha-</a:t>
          </a:r>
          <a:r>
            <a:rPr lang="fr-FR" sz="2000" b="1" kern="1200" dirty="0" err="1"/>
            <a:t>olombelona</a:t>
          </a:r>
          <a:r>
            <a:rPr lang="fr-FR" sz="2000" b="1" kern="1200" dirty="0"/>
            <a:t> </a:t>
          </a:r>
          <a:r>
            <a:rPr lang="fr-FR" sz="2000" b="1" kern="1200" dirty="0" err="1"/>
            <a:t>sy</a:t>
          </a:r>
          <a:r>
            <a:rPr lang="fr-FR" sz="2000" b="1" kern="1200" dirty="0"/>
            <a:t> </a:t>
          </a:r>
          <a:r>
            <a:rPr lang="fr-FR" sz="2000" b="1" kern="1200" dirty="0" err="1"/>
            <a:t>mangoraka</a:t>
          </a:r>
          <a:endParaRPr lang="en" sz="2000" b="1" kern="1200" dirty="0"/>
        </a:p>
      </dsp:txBody>
      <dsp:txXfrm>
        <a:off x="4565637" y="1891313"/>
        <a:ext cx="3116354" cy="663650"/>
      </dsp:txXfrm>
    </dsp:sp>
    <dsp:sp modelId="{5FBFCC8C-4320-4382-AD12-E83B164E4A80}">
      <dsp:nvSpPr>
        <dsp:cNvPr id="0" name=""/>
        <dsp:cNvSpPr/>
      </dsp:nvSpPr>
      <dsp:spPr>
        <a:xfrm>
          <a:off x="44932" y="2734869"/>
          <a:ext cx="1621026" cy="799579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Jaona</a:t>
          </a:r>
        </a:p>
      </dsp:txBody>
      <dsp:txXfrm>
        <a:off x="44932" y="2734869"/>
        <a:ext cx="1421131" cy="799579"/>
      </dsp:txXfrm>
    </dsp:sp>
    <dsp:sp modelId="{E17F692B-C597-4DCC-BE2C-80E6710654C1}">
      <dsp:nvSpPr>
        <dsp:cNvPr id="0" name=""/>
        <dsp:cNvSpPr/>
      </dsp:nvSpPr>
      <dsp:spPr>
        <a:xfrm>
          <a:off x="1406096" y="2802833"/>
          <a:ext cx="3059993" cy="663650"/>
        </a:xfrm>
        <a:prstGeom prst="chevron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/>
            <a:t>Avy </a:t>
          </a:r>
          <a:r>
            <a:rPr lang="fr-FR" sz="1800" b="1" kern="1200" dirty="0" err="1"/>
            <a:t>amin’ny</a:t>
          </a:r>
          <a:r>
            <a:rPr lang="fr-FR" sz="1800" b="1" kern="1200" dirty="0"/>
            <a:t> </a:t>
          </a:r>
          <a:r>
            <a:rPr lang="fr-FR" sz="1800" b="1" kern="1200" dirty="0" err="1"/>
            <a:t>Jiosy</a:t>
          </a:r>
          <a:r>
            <a:rPr lang="fr-FR" sz="1800" b="1" kern="1200" dirty="0"/>
            <a:t> </a:t>
          </a:r>
          <a:r>
            <a:rPr lang="fr-FR" sz="1800" b="1" kern="1200" dirty="0" err="1"/>
            <a:t>an’ny</a:t>
          </a:r>
          <a:r>
            <a:rPr lang="fr-FR" sz="1800" b="1" kern="1200" dirty="0"/>
            <a:t> </a:t>
          </a:r>
          <a:r>
            <a:rPr lang="fr-FR" sz="1800" b="1" kern="1200" dirty="0" err="1"/>
            <a:t>Jiosy</a:t>
          </a:r>
          <a:r>
            <a:rPr lang="fr-FR" sz="1800" b="1" kern="1200" dirty="0"/>
            <a:t> </a:t>
          </a:r>
          <a:r>
            <a:rPr lang="fr-FR" sz="1800" b="1" kern="1200" dirty="0" err="1"/>
            <a:t>sy</a:t>
          </a:r>
          <a:r>
            <a:rPr lang="fr-FR" sz="1800" b="1" kern="1200" dirty="0"/>
            <a:t> </a:t>
          </a:r>
          <a:r>
            <a:rPr lang="fr-FR" sz="1800" b="1" kern="1200" dirty="0" err="1"/>
            <a:t>ny</a:t>
          </a:r>
          <a:r>
            <a:rPr lang="fr-FR" sz="1800" b="1" kern="1200" dirty="0"/>
            <a:t> </a:t>
          </a:r>
          <a:r>
            <a:rPr lang="fr-FR" sz="1800" b="1" kern="1200" dirty="0" err="1"/>
            <a:t>Jentilisa</a:t>
          </a:r>
          <a:endParaRPr lang="en" sz="1800" b="1" kern="1200" dirty="0"/>
        </a:p>
      </dsp:txBody>
      <dsp:txXfrm>
        <a:off x="1737921" y="2802833"/>
        <a:ext cx="2396343" cy="663650"/>
      </dsp:txXfrm>
    </dsp:sp>
    <dsp:sp modelId="{2935C5F6-CCE1-48B3-A70C-078DFE8389E8}">
      <dsp:nvSpPr>
        <dsp:cNvPr id="0" name=""/>
        <dsp:cNvSpPr/>
      </dsp:nvSpPr>
      <dsp:spPr>
        <a:xfrm>
          <a:off x="4233812" y="2802833"/>
          <a:ext cx="3780004" cy="663650"/>
        </a:xfrm>
        <a:prstGeom prst="chevron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 err="1"/>
            <a:t>Ilay</a:t>
          </a:r>
          <a:r>
            <a:rPr lang="fr-FR" sz="2000" b="1" kern="1200" dirty="0"/>
            <a:t> </a:t>
          </a:r>
          <a:r>
            <a:rPr lang="fr-FR" sz="2000" b="1" kern="1200" dirty="0" err="1"/>
            <a:t>mpanome</a:t>
          </a:r>
          <a:r>
            <a:rPr lang="fr-FR" sz="2000" b="1" kern="1200" dirty="0"/>
            <a:t> </a:t>
          </a:r>
          <a:r>
            <a:rPr lang="fr-FR" sz="2000" b="1" kern="1200" dirty="0" err="1"/>
            <a:t>fiainana</a:t>
          </a:r>
          <a:r>
            <a:rPr lang="fr-FR" sz="2000" b="1" kern="1200" dirty="0"/>
            <a:t> ara-</a:t>
          </a:r>
          <a:r>
            <a:rPr lang="fr-FR" sz="2000" b="1" kern="1200" dirty="0" err="1"/>
            <a:t>nofo</a:t>
          </a:r>
          <a:r>
            <a:rPr lang="fr-FR" sz="2000" b="1" kern="1200" dirty="0"/>
            <a:t> </a:t>
          </a:r>
          <a:r>
            <a:rPr lang="fr-FR" sz="2000" b="1" kern="1200" dirty="0" err="1"/>
            <a:t>sy</a:t>
          </a:r>
          <a:r>
            <a:rPr lang="fr-FR" sz="2000" b="1" kern="1200" dirty="0"/>
            <a:t> ara-</a:t>
          </a:r>
          <a:r>
            <a:rPr lang="fr-FR" sz="2000" b="1" kern="1200" dirty="0" err="1"/>
            <a:t>panahy</a:t>
          </a:r>
          <a:endParaRPr lang="en" sz="2000" b="1" kern="1200" dirty="0"/>
        </a:p>
      </dsp:txBody>
      <dsp:txXfrm>
        <a:off x="4565637" y="2802833"/>
        <a:ext cx="3116354" cy="6636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F27793-088A-45E3-9D44-3E3F409C7A71}" type="datetimeFigureOut">
              <a:rPr lang="es-ES" smtClean="0"/>
              <a:t>09/04/2026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EED5B9-C78E-46C0-8FF4-CF06B5FD37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6467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AA4837-F050-D245-62B2-E6010F873D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75D49458-FDA5-6FDD-9C64-EE45EFA143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9F0CC06A-B6F1-4F80-2BB5-7F74B5B591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" dirty="0"/>
              <a:t>SmartArt with large images (the four “for love”)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E9BB02D-18BF-87EC-4511-BC418212F8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EED5B9-C78E-46C0-8FF4-CF06B5FD37DC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9505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06B5CE-7757-073E-3FF2-6473601682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1D2094B-64CA-2332-EB12-ACC4E21E6C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735660-FE2E-C629-E771-EA1BFD3AD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09/04/2026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C10020A-94D1-0612-DBC1-E755FE86B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7D56D23-A0A8-C23E-FDAD-6718E78B6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313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9D27E4-9184-5FD0-0FB2-34BE537AC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B214994-9866-39A6-308A-C934B1E9CB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890A505-5FB0-6F5F-A6C5-F071E59AB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09/04/2026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8A454C-58AA-BED5-7D53-51D2DD15C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C7CD3EA-8DA0-4954-A485-A6C37FE7F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5813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CEED87C-F761-2425-ABC8-F757D9CFF0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338A937-283A-2A1D-70DB-390A345996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861BDD0-6EFB-C118-4C4B-7C24197A6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09/04/2026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8FB7B7-58E7-16BB-E387-C665BF646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1BB585-3C89-108D-3E67-7C797F9D4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379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5A5CD2-76E9-2446-373F-34DECDD68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1979F47-70F2-11BC-9ABA-B7B4E05D3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C3C169-B167-5FF7-CFBE-EE2CC204A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09/04/2026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C38D555-5C18-F2A0-24C4-7942CA6D1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9325D5C-2638-6FB7-2E28-2A6D63ED5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8427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56DBF3-B0C2-551C-5FC4-C00A0F31C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47D1C3-F4D7-FC87-407F-55BC0D85FD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C494D13-AB7F-487B-C3DB-A3CBB973B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09/04/2026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0E5AC7-8BB9-47CB-9672-A69E385C2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2DA8F8-FEE8-E75F-BFAB-2B5A28F84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5352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DD975B-370F-F3DD-27BC-2E7AEE43B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96CD37-861D-C116-5BC7-C5F9626876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18FECEC-1A1C-971E-4C0E-390FC5D8F3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E0930D3-1D8A-9DB8-5E4B-33220F8F0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09/04/2026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5B08818-D38F-77B2-A9DC-1D4B96B62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074E9CC-EE61-7138-C9E5-983A13DB1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234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8739AE-705A-717F-5C3C-834696AEF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08256C0-CE6A-64FD-DA0B-45795CB5E5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10B2CFE-69C2-8B6A-4C4E-362EA1859A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D0DDB3F-7641-6F7B-4C39-A78E616479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AF2072F-C790-A93D-7C6B-E4136452AC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9B67F92-5E4A-4229-DE9A-BF294B1B0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09/04/2026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47A2485-3ADB-269C-966A-55E0F751B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3C4E968-DE51-E7AE-A869-A2405CEE4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6332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8792B6-7F61-698C-8E95-6717A0E84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ACC0AB2-A95B-EA84-79FB-87462F1A7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09/04/2026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49669AC-4854-9B49-0C56-182DAB7EC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112C3C0-DDC7-6D48-C983-5187023E8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5135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E27E109-1958-2620-46C0-F8DEA9E81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09/04/2026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8CE2B8F-DA59-4FDF-3985-C394DC8F6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B6640FE-385E-AD9E-F45F-F659222B2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1096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96CD8D-F2B8-E67E-DC91-E36EB2392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06B6FD8-C300-C686-3EBB-D1C6A96197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7E3B4C6-8CC7-1BA3-C39B-7590FC87AC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29F19C3-9779-D159-D691-20426CFF0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09/04/2026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24AF7A1-AC4D-0596-BF6A-1ABFBBE85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F76981D-5B87-B1E1-406A-81B655378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945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3E5E13-D712-0289-8E7E-D0E28D29C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C0E5DE7-8F75-6ECE-5B5E-C5B2B4B407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93B1ACB-50F5-091A-876B-5F35E90C8F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6297DF2-E4F8-1437-4D44-6765F6D20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09/04/2026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7852727-3D96-0A25-8194-9420664B5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8E1611A-6523-6649-868E-96E8B745C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5034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A91384B-A456-347B-693E-0D7F5E56D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5F6053D-FBEE-DD63-5669-0166BE6868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52E1696-3778-26D2-0E44-6B3F05D941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609482-E104-4DBE-9D3B-1F0FC03CDD20}" type="datetimeFigureOut">
              <a:rPr lang="es-ES" smtClean="0"/>
              <a:t>09/04/2026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EEF301A-45AC-8609-93B7-E64EC12201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576B7B2-648E-3ADD-BEE1-4B8A3A199E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4358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4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30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2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4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3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4ECD9A96-552D-DE28-A9E1-D978B2FAD8BE}"/>
              </a:ext>
            </a:extLst>
          </p:cNvPr>
          <p:cNvSpPr txBox="1"/>
          <p:nvPr/>
        </p:nvSpPr>
        <p:spPr>
          <a:xfrm>
            <a:off x="0" y="-77002"/>
            <a:ext cx="1219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b="1" spc="6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MAHAFANTATRA AN'ANDRIAMANITRA </a:t>
            </a:r>
            <a:endParaRPr lang="en" sz="6000" b="1" spc="60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5E94A55-4A93-E860-CAEC-DAD4B9E3966A}"/>
              </a:ext>
            </a:extLst>
          </p:cNvPr>
          <p:cNvSpPr txBox="1"/>
          <p:nvPr/>
        </p:nvSpPr>
        <p:spPr>
          <a:xfrm>
            <a:off x="8817652" y="6381449"/>
            <a:ext cx="31064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600" b="1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Lesona</a:t>
            </a:r>
            <a:r>
              <a:rPr lang="fr-FR" sz="16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2 </a:t>
            </a:r>
            <a:r>
              <a:rPr lang="fr-FR" sz="1600" b="1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hatao</a:t>
            </a:r>
            <a:r>
              <a:rPr lang="fr-FR" sz="16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fr-FR" sz="1600" b="1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ny</a:t>
            </a:r>
            <a:r>
              <a:rPr lang="fr-FR" sz="16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11 </a:t>
            </a:r>
            <a:r>
              <a:rPr lang="fr-FR" sz="1600" b="1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Aprily</a:t>
            </a:r>
            <a:r>
              <a:rPr lang="en" sz="16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, 2026</a:t>
            </a:r>
          </a:p>
        </p:txBody>
      </p:sp>
    </p:spTree>
    <p:extLst>
      <p:ext uri="{BB962C8B-B14F-4D97-AF65-F5344CB8AC3E}">
        <p14:creationId xmlns:p14="http://schemas.microsoft.com/office/powerpoint/2010/main" val="2051783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3FC06EA-9B65-61BE-83D2-853517C5BE90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ANDRIAMANITRA AO AMIN’NY FAMORONANA </a:t>
            </a:r>
            <a:endParaRPr lang="en" sz="4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099E29C-473F-25E2-4ABD-7FA96CCAA022}"/>
              </a:ext>
            </a:extLst>
          </p:cNvPr>
          <p:cNvSpPr txBox="1"/>
          <p:nvPr/>
        </p:nvSpPr>
        <p:spPr>
          <a:xfrm>
            <a:off x="5000627" y="750203"/>
            <a:ext cx="71246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Ny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lanitra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mitory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ny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voninahitr'Andriamanitra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;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ary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ny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habakabaka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manambara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ny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asan'ny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tànany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(Salamo 19:1)</a:t>
            </a:r>
            <a:endParaRPr lang="es-ES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61E5EFE-DB01-E4D3-E95B-02C692D956A9}"/>
              </a:ext>
            </a:extLst>
          </p:cNvPr>
          <p:cNvSpPr txBox="1"/>
          <p:nvPr/>
        </p:nvSpPr>
        <p:spPr>
          <a:xfrm>
            <a:off x="4905375" y="1554438"/>
            <a:ext cx="719137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it-IT" sz="2000" b="1" dirty="0">
                <a:solidFill>
                  <a:prstClr val="black"/>
                </a:solidFill>
              </a:rPr>
              <a:t>Manomboka amin’ny fiantsoana an’Andriamanitra ho </a:t>
            </a:r>
            <a:r>
              <a:rPr lang="he-IL" sz="2000" b="1" dirty="0">
                <a:solidFill>
                  <a:prstClr val="black"/>
                </a:solidFill>
              </a:rPr>
              <a:t>אֱלֹהִ֑ים</a:t>
            </a:r>
            <a:r>
              <a:rPr lang="es-ES" sz="2000" b="1" dirty="0">
                <a:solidFill>
                  <a:prstClr val="black"/>
                </a:solidFill>
              </a:rPr>
              <a:t> (</a:t>
            </a:r>
            <a:r>
              <a:rPr lang="es-ES" sz="2000" b="1" i="1" dirty="0" err="1">
                <a:solidFill>
                  <a:prstClr val="black"/>
                </a:solidFill>
              </a:rPr>
              <a:t>elohim</a:t>
            </a:r>
            <a:r>
              <a:rPr lang="es-ES" sz="2000" b="1" dirty="0">
                <a:solidFill>
                  <a:prstClr val="black"/>
                </a:solidFill>
              </a:rPr>
              <a:t>) </a:t>
            </a:r>
            <a:r>
              <a:rPr lang="es-ES" sz="2000" b="1" dirty="0" err="1">
                <a:solidFill>
                  <a:prstClr val="black"/>
                </a:solidFill>
              </a:rPr>
              <a:t>ny</a:t>
            </a:r>
            <a:r>
              <a:rPr lang="es-ES" sz="2000" b="1" dirty="0">
                <a:solidFill>
                  <a:prstClr val="black"/>
                </a:solidFill>
              </a:rPr>
              <a:t> </a:t>
            </a:r>
            <a:r>
              <a:rPr lang="es-ES" sz="2000" b="1" dirty="0" err="1">
                <a:solidFill>
                  <a:prstClr val="black"/>
                </a:solidFill>
              </a:rPr>
              <a:t>Baiboly</a:t>
            </a:r>
            <a:r>
              <a:rPr lang="es-ES" sz="2000" b="1" dirty="0">
                <a:solidFill>
                  <a:prstClr val="black"/>
                </a:solidFill>
              </a:rPr>
              <a:t>. </a:t>
            </a:r>
            <a:r>
              <a:rPr lang="en-US" sz="2000" b="1" dirty="0">
                <a:solidFill>
                  <a:prstClr val="black"/>
                </a:solidFill>
              </a:rPr>
              <a:t>Na </a:t>
            </a:r>
            <a:r>
              <a:rPr lang="en-US" sz="2000" b="1" dirty="0" err="1">
                <a:solidFill>
                  <a:prstClr val="black"/>
                </a:solidFill>
              </a:rPr>
              <a:t>dia</a:t>
            </a:r>
            <a:r>
              <a:rPr lang="en-US" sz="2000" b="1" dirty="0">
                <a:solidFill>
                  <a:prstClr val="black"/>
                </a:solidFill>
              </a:rPr>
              <a:t> azo </a:t>
            </a:r>
            <a:r>
              <a:rPr lang="en-US" sz="2000" b="1" dirty="0" err="1">
                <a:solidFill>
                  <a:prstClr val="black"/>
                </a:solidFill>
              </a:rPr>
              <a:t>entina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manondro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ara-bakiteny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ireo</a:t>
            </a:r>
            <a:r>
              <a:rPr lang="en-US" sz="2000" b="1" dirty="0">
                <a:solidFill>
                  <a:prstClr val="black"/>
                </a:solidFill>
              </a:rPr>
              <a:t> “</a:t>
            </a:r>
            <a:r>
              <a:rPr lang="en-US" sz="2000" b="1" dirty="0" err="1">
                <a:solidFill>
                  <a:prstClr val="black"/>
                </a:solidFill>
              </a:rPr>
              <a:t>andriamanitra</a:t>
            </a:r>
            <a:r>
              <a:rPr lang="en-US" sz="2000" b="1" dirty="0">
                <a:solidFill>
                  <a:prstClr val="black"/>
                </a:solidFill>
              </a:rPr>
              <a:t>” </a:t>
            </a:r>
            <a:r>
              <a:rPr lang="en-US" sz="2000" b="1" dirty="0" err="1">
                <a:solidFill>
                  <a:prstClr val="black"/>
                </a:solidFill>
              </a:rPr>
              <a:t>tsy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izy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aza</a:t>
            </a:r>
            <a:r>
              <a:rPr lang="en-US" sz="2000" b="1" dirty="0">
                <a:solidFill>
                  <a:prstClr val="black"/>
                </a:solidFill>
              </a:rPr>
              <a:t> io </a:t>
            </a:r>
            <a:r>
              <a:rPr lang="en-US" sz="2000" b="1" dirty="0" err="1">
                <a:solidFill>
                  <a:prstClr val="black"/>
                </a:solidFill>
              </a:rPr>
              <a:t>teny</a:t>
            </a:r>
            <a:r>
              <a:rPr lang="en-US" sz="2000" b="1" dirty="0">
                <a:solidFill>
                  <a:prstClr val="black"/>
                </a:solidFill>
              </a:rPr>
              <a:t> io, </a:t>
            </a:r>
            <a:r>
              <a:rPr lang="en-US" sz="2000" b="1" dirty="0" err="1">
                <a:solidFill>
                  <a:prstClr val="black"/>
                </a:solidFill>
              </a:rPr>
              <a:t>dia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ampiasaina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hanondro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anarana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tokana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izy</a:t>
            </a:r>
            <a:r>
              <a:rPr lang="en-US" sz="2000" b="1" dirty="0">
                <a:solidFill>
                  <a:prstClr val="black"/>
                </a:solidFill>
              </a:rPr>
              <a:t>. Toy </a:t>
            </a:r>
            <a:r>
              <a:rPr lang="en-US" sz="2000" b="1" dirty="0" err="1">
                <a:solidFill>
                  <a:prstClr val="black"/>
                </a:solidFill>
              </a:rPr>
              <a:t>ny</a:t>
            </a:r>
            <a:r>
              <a:rPr lang="en-US" sz="2000" b="1" dirty="0">
                <a:solidFill>
                  <a:prstClr val="black"/>
                </a:solidFill>
              </a:rPr>
              <a:t> hoe: “</a:t>
            </a:r>
            <a:r>
              <a:rPr lang="en-US" sz="2000" b="1" dirty="0" err="1">
                <a:solidFill>
                  <a:prstClr val="black"/>
                </a:solidFill>
              </a:rPr>
              <a:t>Tamin'ny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voalohany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i="1" dirty="0" err="1">
                <a:solidFill>
                  <a:prstClr val="black"/>
                </a:solidFill>
              </a:rPr>
              <a:t>Andriamanitra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nahary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ny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lanitra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sy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ny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tany</a:t>
            </a:r>
            <a:r>
              <a:rPr lang="en-US" sz="2000" b="1" dirty="0">
                <a:solidFill>
                  <a:prstClr val="black"/>
                </a:solidFill>
              </a:rPr>
              <a:t>” (Gen. 1:1).</a:t>
            </a:r>
            <a:endParaRPr lang="es-ES" sz="2000" b="1" dirty="0">
              <a:solidFill>
                <a:prstClr val="black"/>
              </a:solidFill>
            </a:endParaRPr>
          </a:p>
        </p:txBody>
      </p:sp>
      <p:pic>
        <p:nvPicPr>
          <p:cNvPr id="10" name="Imagen 9" descr="Imagen que contiene pasto, exterior, animal, pájaro&#10;&#10;El contenido generado por IA puede ser incorrecto.">
            <a:extLst>
              <a:ext uri="{FF2B5EF4-FFF2-40B4-BE49-F238E27FC236}">
                <a16:creationId xmlns:a16="http://schemas.microsoft.com/office/drawing/2014/main" id="{D42F5FA5-3C35-77B2-236D-12DFB27C7EE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9341" y="3514725"/>
            <a:ext cx="4000978" cy="3000733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Imagen 11" descr="Imagen que contiene tabla, agua, sostener, joven&#10;&#10;El contenido generado por IA puede ser incorrecto.">
            <a:extLst>
              <a:ext uri="{FF2B5EF4-FFF2-40B4-BE49-F238E27FC236}">
                <a16:creationId xmlns:a16="http://schemas.microsoft.com/office/drawing/2014/main" id="{53A7871F-D43C-E015-79F8-E634C02DACB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175" y="728979"/>
            <a:ext cx="4552950" cy="26016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FB52903E-D061-5F2E-8191-221122D0EBA2}"/>
              </a:ext>
            </a:extLst>
          </p:cNvPr>
          <p:cNvSpPr txBox="1"/>
          <p:nvPr/>
        </p:nvSpPr>
        <p:spPr>
          <a:xfrm>
            <a:off x="136605" y="4329345"/>
            <a:ext cx="738976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en-US" sz="2000" b="1" dirty="0" err="1">
                <a:solidFill>
                  <a:prstClr val="black"/>
                </a:solidFill>
              </a:rPr>
              <a:t>Misy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anarana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manokana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an'Andriamanitra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hafa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hita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koa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amin’ny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Genesisy</a:t>
            </a:r>
            <a:r>
              <a:rPr lang="en-US" sz="2000" b="1" dirty="0">
                <a:solidFill>
                  <a:prstClr val="black"/>
                </a:solidFill>
              </a:rPr>
              <a:t> 2: </a:t>
            </a:r>
            <a:r>
              <a:rPr lang="he-IL" sz="2000" b="1" dirty="0">
                <a:solidFill>
                  <a:prstClr val="black"/>
                </a:solidFill>
              </a:rPr>
              <a:t>יְהוָ֥ה </a:t>
            </a:r>
            <a:r>
              <a:rPr lang="fr-FR" dirty="0"/>
              <a:t>   (</a:t>
            </a:r>
            <a:r>
              <a:rPr lang="fr-FR" sz="2000" b="1" i="1" dirty="0">
                <a:solidFill>
                  <a:prstClr val="black"/>
                </a:solidFill>
              </a:rPr>
              <a:t>Yahweh</a:t>
            </a:r>
            <a:r>
              <a:rPr lang="fr-FR" dirty="0"/>
              <a:t>). </a:t>
            </a:r>
            <a:r>
              <a:rPr lang="fr-FR" sz="2000" b="1" dirty="0" err="1">
                <a:solidFill>
                  <a:prstClr val="black"/>
                </a:solidFill>
              </a:rPr>
              <a:t>Tsy</a:t>
            </a:r>
            <a:r>
              <a:rPr lang="fr-FR" dirty="0"/>
              <a:t> </a:t>
            </a:r>
            <a:r>
              <a:rPr lang="fr-FR" sz="2000" b="1" dirty="0">
                <a:solidFill>
                  <a:prstClr val="black"/>
                </a:solidFill>
              </a:rPr>
              <a:t>n</a:t>
            </a:r>
            <a:r>
              <a:rPr lang="en-US" sz="2000" b="1" dirty="0" err="1">
                <a:solidFill>
                  <a:prstClr val="black"/>
                </a:solidFill>
              </a:rPr>
              <a:t>iteny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fotsiny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Izy</a:t>
            </a:r>
            <a:r>
              <a:rPr lang="en-US" sz="2000" b="1" dirty="0">
                <a:solidFill>
                  <a:prstClr val="black"/>
                </a:solidFill>
              </a:rPr>
              <a:t> hoe: “</a:t>
            </a:r>
            <a:r>
              <a:rPr lang="en-US" sz="2000" b="1" dirty="0" err="1">
                <a:solidFill>
                  <a:prstClr val="black"/>
                </a:solidFill>
              </a:rPr>
              <a:t>Misia</a:t>
            </a:r>
            <a:r>
              <a:rPr lang="en-US" sz="2000" b="1" dirty="0">
                <a:solidFill>
                  <a:prstClr val="black"/>
                </a:solidFill>
              </a:rPr>
              <a:t>”. </a:t>
            </a:r>
            <a:r>
              <a:rPr lang="en-US" sz="2000" b="1" dirty="0" err="1">
                <a:solidFill>
                  <a:prstClr val="black"/>
                </a:solidFill>
              </a:rPr>
              <a:t>Namolavola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ny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olombelona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tamin’ny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tanany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Izy</a:t>
            </a:r>
            <a:r>
              <a:rPr lang="en-US" sz="2000" b="1" dirty="0">
                <a:solidFill>
                  <a:prstClr val="black"/>
                </a:solidFill>
              </a:rPr>
              <a:t>. </a:t>
            </a:r>
            <a:r>
              <a:rPr lang="en-US" sz="2000" b="1" dirty="0" err="1">
                <a:solidFill>
                  <a:prstClr val="black"/>
                </a:solidFill>
              </a:rPr>
              <a:t>Maneho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ny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tenany</a:t>
            </a:r>
            <a:r>
              <a:rPr lang="en-US" sz="2000" b="1" dirty="0">
                <a:solidFill>
                  <a:prstClr val="black"/>
                </a:solidFill>
              </a:rPr>
              <a:t> ho </a:t>
            </a:r>
            <a:r>
              <a:rPr lang="en-US" sz="2000" b="1" dirty="0" err="1">
                <a:solidFill>
                  <a:prstClr val="black"/>
                </a:solidFill>
              </a:rPr>
              <a:t>manokana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sady</a:t>
            </a:r>
            <a:r>
              <a:rPr lang="en-US" sz="2000" b="1" dirty="0">
                <a:solidFill>
                  <a:prstClr val="black"/>
                </a:solidFill>
              </a:rPr>
              <a:t> azo </a:t>
            </a:r>
            <a:r>
              <a:rPr lang="en-US" sz="2000" b="1" dirty="0" err="1">
                <a:solidFill>
                  <a:prstClr val="black"/>
                </a:solidFill>
              </a:rPr>
              <a:t>hatonina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Ilay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Andriamanitra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Mahery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sy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Tsitoha</a:t>
            </a:r>
            <a:r>
              <a:rPr lang="es-ES" sz="2000" b="1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A517B782-EEE5-C297-AD7C-2A9E6D6C7B8A}"/>
              </a:ext>
            </a:extLst>
          </p:cNvPr>
          <p:cNvSpPr txBox="1"/>
          <p:nvPr/>
        </p:nvSpPr>
        <p:spPr>
          <a:xfrm>
            <a:off x="163556" y="3377014"/>
            <a:ext cx="738976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Maneho</a:t>
            </a:r>
            <a:r>
              <a:rPr lang="fr-FR" sz="2000" b="1" dirty="0"/>
              <a:t> </a:t>
            </a:r>
            <a:r>
              <a:rPr lang="fr-FR" sz="2000" b="1" dirty="0" err="1"/>
              <a:t>amintsika</a:t>
            </a:r>
            <a:r>
              <a:rPr lang="fr-FR" sz="2000" b="1" dirty="0"/>
              <a:t> </a:t>
            </a:r>
            <a:r>
              <a:rPr lang="fr-FR" sz="2000" b="1" dirty="0" err="1"/>
              <a:t>Mpahary</a:t>
            </a:r>
            <a:r>
              <a:rPr lang="fr-FR" sz="2000" b="1" dirty="0"/>
              <a:t> </a:t>
            </a:r>
            <a:r>
              <a:rPr lang="fr-FR" sz="2000" b="1" dirty="0" err="1"/>
              <a:t>izay</a:t>
            </a:r>
            <a:r>
              <a:rPr lang="fr-FR" sz="2000" b="1" dirty="0"/>
              <a:t>, </a:t>
            </a:r>
            <a:r>
              <a:rPr lang="fr-FR" sz="2000" b="1" dirty="0" err="1"/>
              <a:t>tamin’ny</a:t>
            </a:r>
            <a:r>
              <a:rPr lang="fr-FR" sz="2000" b="1" dirty="0"/>
              <a:t> </a:t>
            </a:r>
            <a:r>
              <a:rPr lang="fr-FR" sz="2000" b="1" dirty="0" err="1"/>
              <a:t>alalan’ny</a:t>
            </a:r>
            <a:r>
              <a:rPr lang="fr-FR" sz="2000" b="1" dirty="0"/>
              <a:t> </a:t>
            </a:r>
            <a:r>
              <a:rPr lang="fr-FR" sz="2000" b="1" dirty="0" err="1"/>
              <a:t>Teny</a:t>
            </a:r>
            <a:r>
              <a:rPr lang="fr-FR" sz="2000" b="1" dirty="0"/>
              <a:t> [</a:t>
            </a:r>
            <a:r>
              <a:rPr lang="fr-FR" sz="2000" b="1" dirty="0" err="1"/>
              <a:t>Jesosy</a:t>
            </a:r>
            <a:r>
              <a:rPr lang="fr-FR" sz="2000" b="1" dirty="0"/>
              <a:t> </a:t>
            </a:r>
            <a:r>
              <a:rPr lang="fr-FR" sz="2000" b="1" dirty="0" err="1"/>
              <a:t>Kristy</a:t>
            </a:r>
            <a:r>
              <a:rPr lang="fr-FR" sz="2000" b="1" dirty="0"/>
              <a:t>], </a:t>
            </a:r>
            <a:r>
              <a:rPr lang="fr-FR" sz="2000" b="1" dirty="0" err="1"/>
              <a:t>sy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fanelanelanan’ny</a:t>
            </a:r>
            <a:r>
              <a:rPr lang="fr-FR" sz="2000" b="1" dirty="0"/>
              <a:t> </a:t>
            </a:r>
            <a:r>
              <a:rPr lang="fr-FR" sz="2000" b="1" dirty="0" err="1"/>
              <a:t>Fanahy</a:t>
            </a:r>
            <a:r>
              <a:rPr lang="fr-FR" sz="2000" b="1" dirty="0"/>
              <a:t>, dia </a:t>
            </a:r>
            <a:r>
              <a:rPr lang="fr-FR" sz="2000" b="1" dirty="0" err="1"/>
              <a:t>manankery</a:t>
            </a:r>
            <a:r>
              <a:rPr lang="fr-FR" sz="2000" b="1" dirty="0"/>
              <a:t> </a:t>
            </a:r>
            <a:r>
              <a:rPr lang="fr-FR" sz="2000" b="1" dirty="0" err="1"/>
              <a:t>hampisy</a:t>
            </a:r>
            <a:r>
              <a:rPr lang="fr-FR" sz="2000" b="1" dirty="0"/>
              <a:t> </a:t>
            </a:r>
            <a:r>
              <a:rPr lang="fr-FR" sz="2000" b="1" dirty="0" err="1"/>
              <a:t>izao</a:t>
            </a:r>
            <a:r>
              <a:rPr lang="fr-FR" sz="2000" b="1" dirty="0"/>
              <a:t> </a:t>
            </a:r>
            <a:r>
              <a:rPr lang="fr-FR" sz="2000" b="1" dirty="0" err="1"/>
              <a:t>rehetra</a:t>
            </a:r>
            <a:r>
              <a:rPr lang="fr-FR" sz="2000" b="1" dirty="0"/>
              <a:t> </a:t>
            </a:r>
            <a:r>
              <a:rPr lang="fr-FR" sz="2000" b="1" dirty="0" err="1"/>
              <a:t>misy</a:t>
            </a:r>
            <a:r>
              <a:rPr lang="fr-FR" sz="2000" b="1" dirty="0"/>
              <a:t> </a:t>
            </a:r>
            <a:r>
              <a:rPr lang="fr-FR" sz="2000" b="1" dirty="0" err="1"/>
              <a:t>izao</a:t>
            </a:r>
            <a:r>
              <a:rPr lang="fr-FR" sz="2000" b="1" dirty="0"/>
              <a:t> (</a:t>
            </a:r>
            <a:r>
              <a:rPr lang="fr-FR" sz="2000" b="1" dirty="0" err="1"/>
              <a:t>Gen</a:t>
            </a:r>
            <a:r>
              <a:rPr lang="fr-FR" sz="2000" b="1" dirty="0"/>
              <a:t>. 1:1-3; </a:t>
            </a:r>
            <a:r>
              <a:rPr lang="fr-FR" sz="2000" b="1" dirty="0" err="1"/>
              <a:t>Jao</a:t>
            </a:r>
            <a:r>
              <a:rPr lang="en" sz="2000" b="1" dirty="0"/>
              <a:t>. 1:1-3).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ECEFA3D-6FE1-2959-A8F3-F4166E19987D}"/>
              </a:ext>
            </a:extLst>
          </p:cNvPr>
          <p:cNvSpPr txBox="1"/>
          <p:nvPr/>
        </p:nvSpPr>
        <p:spPr>
          <a:xfrm>
            <a:off x="163555" y="5960561"/>
            <a:ext cx="755883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fr-FR" sz="2000" b="1" dirty="0" err="1">
                <a:solidFill>
                  <a:prstClr val="black"/>
                </a:solidFill>
              </a:rPr>
              <a:t>Mifandray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amintsika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Izy</a:t>
            </a:r>
            <a:r>
              <a:rPr lang="fr-FR" sz="2000" b="1" dirty="0">
                <a:solidFill>
                  <a:prstClr val="black"/>
                </a:solidFill>
              </a:rPr>
              <a:t>, </a:t>
            </a:r>
            <a:r>
              <a:rPr lang="fr-FR" sz="2000" b="1" dirty="0" err="1">
                <a:solidFill>
                  <a:prstClr val="black"/>
                </a:solidFill>
              </a:rPr>
              <a:t>miteny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amintsika</a:t>
            </a:r>
            <a:r>
              <a:rPr lang="fr-FR" sz="2000" b="1" dirty="0">
                <a:solidFill>
                  <a:prstClr val="black"/>
                </a:solidFill>
              </a:rPr>
              <a:t>, </a:t>
            </a:r>
            <a:r>
              <a:rPr lang="fr-FR" sz="2000" b="1" dirty="0" err="1">
                <a:solidFill>
                  <a:prstClr val="black"/>
                </a:solidFill>
              </a:rPr>
              <a:t>mampianatra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antsika</a:t>
            </a:r>
            <a:r>
              <a:rPr lang="fr-FR" sz="2000" b="1" dirty="0">
                <a:solidFill>
                  <a:prstClr val="black"/>
                </a:solidFill>
              </a:rPr>
              <a:t>, </a:t>
            </a:r>
            <a:r>
              <a:rPr lang="fr-FR" sz="2000" b="1" dirty="0" err="1">
                <a:solidFill>
                  <a:prstClr val="black"/>
                </a:solidFill>
              </a:rPr>
              <a:t>maniraka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antsika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hiasa</a:t>
            </a:r>
            <a:r>
              <a:rPr lang="fr-FR" sz="2000" b="1" dirty="0">
                <a:solidFill>
                  <a:prstClr val="black"/>
                </a:solidFill>
              </a:rPr>
              <a:t>... </a:t>
            </a:r>
            <a:r>
              <a:rPr lang="fr-FR" sz="2000" b="1" dirty="0" err="1">
                <a:solidFill>
                  <a:prstClr val="black"/>
                </a:solidFill>
              </a:rPr>
              <a:t>tia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antsika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82903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4" grpId="0"/>
      <p:bldP spid="16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15698C6-2140-7D10-1D71-EEBEB26852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46092F0-D236-FEB2-ADD6-87AC42A84A9E}"/>
              </a:ext>
            </a:extLst>
          </p:cNvPr>
          <p:cNvSpPr txBox="1"/>
          <p:nvPr/>
        </p:nvSpPr>
        <p:spPr>
          <a:xfrm>
            <a:off x="0" y="0"/>
            <a:ext cx="121919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4000" b="1" dirty="0">
                <a:ln w="13462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dist="38100" dir="2700000" algn="bl" rotWithShape="0">
                    <a:schemeClr val="accent1">
                      <a:lumMod val="50000"/>
                    </a:schemeClr>
                  </a:outerShdw>
                </a:effectLst>
              </a:rPr>
              <a:t>ANDRIAMANITRA AO AMIN’I JESOSY (IMANOELA</a:t>
            </a:r>
            <a:r>
              <a:rPr lang="en" sz="4000" b="1" dirty="0">
                <a:ln w="13462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dist="38100" dir="2700000" algn="bl" rotWithShape="0">
                    <a:schemeClr val="accent1">
                      <a:lumMod val="50000"/>
                    </a:schemeClr>
                  </a:outerShdw>
                </a:effectLst>
              </a:rPr>
              <a:t>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385A499-CA80-46EE-F9C6-73F9224A63CC}"/>
              </a:ext>
            </a:extLst>
          </p:cNvPr>
          <p:cNvSpPr txBox="1"/>
          <p:nvPr/>
        </p:nvSpPr>
        <p:spPr>
          <a:xfrm>
            <a:off x="220388" y="679670"/>
            <a:ext cx="89154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rgbClr val="69400B"/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rgbClr val="69400B"/>
                </a:solidFill>
                <a:latin typeface="Comic Sans MS" panose="030F0702030302020204" pitchFamily="66" charset="0"/>
              </a:rPr>
              <a:t>Tsy</a:t>
            </a:r>
            <a:r>
              <a:rPr lang="en-US" b="1" dirty="0">
                <a:solidFill>
                  <a:srgbClr val="69400B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69400B"/>
                </a:solidFill>
                <a:latin typeface="Comic Sans MS" panose="030F0702030302020204" pitchFamily="66" charset="0"/>
              </a:rPr>
              <a:t>nisy</a:t>
            </a:r>
            <a:r>
              <a:rPr lang="en-US" b="1" dirty="0">
                <a:solidFill>
                  <a:srgbClr val="69400B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69400B"/>
                </a:solidFill>
                <a:latin typeface="Comic Sans MS" panose="030F0702030302020204" pitchFamily="66" charset="0"/>
              </a:rPr>
              <a:t>nahita</a:t>
            </a:r>
            <a:r>
              <a:rPr lang="en-US" b="1" dirty="0">
                <a:solidFill>
                  <a:srgbClr val="69400B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69400B"/>
                </a:solidFill>
                <a:latin typeface="Comic Sans MS" panose="030F0702030302020204" pitchFamily="66" charset="0"/>
              </a:rPr>
              <a:t>an'Andriamanitra</a:t>
            </a:r>
            <a:r>
              <a:rPr lang="en-US" b="1" dirty="0">
                <a:solidFill>
                  <a:srgbClr val="69400B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69400B"/>
                </a:solidFill>
                <a:latin typeface="Comic Sans MS" panose="030F0702030302020204" pitchFamily="66" charset="0"/>
              </a:rPr>
              <a:t>na</a:t>
            </a:r>
            <a:r>
              <a:rPr lang="en-US" b="1" dirty="0">
                <a:solidFill>
                  <a:srgbClr val="69400B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69400B"/>
                </a:solidFill>
                <a:latin typeface="Comic Sans MS" panose="030F0702030302020204" pitchFamily="66" charset="0"/>
              </a:rPr>
              <a:t>oviana</a:t>
            </a:r>
            <a:r>
              <a:rPr lang="en-US" b="1" dirty="0">
                <a:solidFill>
                  <a:srgbClr val="69400B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69400B"/>
                </a:solidFill>
                <a:latin typeface="Comic Sans MS" panose="030F0702030302020204" pitchFamily="66" charset="0"/>
              </a:rPr>
              <a:t>na</a:t>
            </a:r>
            <a:r>
              <a:rPr lang="en-US" b="1" dirty="0">
                <a:solidFill>
                  <a:srgbClr val="69400B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69400B"/>
                </a:solidFill>
                <a:latin typeface="Comic Sans MS" panose="030F0702030302020204" pitchFamily="66" charset="0"/>
              </a:rPr>
              <a:t>oviana</a:t>
            </a:r>
            <a:r>
              <a:rPr lang="en-US" b="1" dirty="0">
                <a:solidFill>
                  <a:srgbClr val="69400B"/>
                </a:solidFill>
                <a:latin typeface="Comic Sans MS" panose="030F0702030302020204" pitchFamily="66" charset="0"/>
              </a:rPr>
              <a:t>; fa </a:t>
            </a:r>
            <a:r>
              <a:rPr lang="en-US" b="1" dirty="0" err="1">
                <a:solidFill>
                  <a:srgbClr val="69400B"/>
                </a:solidFill>
                <a:latin typeface="Comic Sans MS" panose="030F0702030302020204" pitchFamily="66" charset="0"/>
              </a:rPr>
              <a:t>ny</a:t>
            </a:r>
            <a:r>
              <a:rPr lang="en-US" b="1" dirty="0">
                <a:solidFill>
                  <a:srgbClr val="69400B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69400B"/>
                </a:solidFill>
                <a:latin typeface="Comic Sans MS" panose="030F0702030302020204" pitchFamily="66" charset="0"/>
              </a:rPr>
              <a:t>Zanakalahy</a:t>
            </a:r>
            <a:r>
              <a:rPr lang="en-US" b="1" dirty="0">
                <a:solidFill>
                  <a:srgbClr val="69400B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69400B"/>
                </a:solidFill>
                <a:latin typeface="Comic Sans MS" panose="030F0702030302020204" pitchFamily="66" charset="0"/>
              </a:rPr>
              <a:t>Tokana</a:t>
            </a:r>
            <a:r>
              <a:rPr lang="en-US" b="1" dirty="0">
                <a:solidFill>
                  <a:srgbClr val="69400B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69400B"/>
                </a:solidFill>
                <a:latin typeface="Comic Sans MS" panose="030F0702030302020204" pitchFamily="66" charset="0"/>
              </a:rPr>
              <a:t>Izay</a:t>
            </a:r>
            <a:r>
              <a:rPr lang="en-US" b="1" dirty="0">
                <a:solidFill>
                  <a:srgbClr val="69400B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69400B"/>
                </a:solidFill>
                <a:latin typeface="Comic Sans MS" panose="030F0702030302020204" pitchFamily="66" charset="0"/>
              </a:rPr>
              <a:t>ao</a:t>
            </a:r>
            <a:r>
              <a:rPr lang="en-US" b="1" dirty="0">
                <a:solidFill>
                  <a:srgbClr val="69400B"/>
                </a:solidFill>
                <a:latin typeface="Comic Sans MS" panose="030F0702030302020204" pitchFamily="66" charset="0"/>
              </a:rPr>
              <a:t> an-</a:t>
            </a:r>
            <a:r>
              <a:rPr lang="en-US" b="1" dirty="0" err="1">
                <a:solidFill>
                  <a:srgbClr val="69400B"/>
                </a:solidFill>
                <a:latin typeface="Comic Sans MS" panose="030F0702030302020204" pitchFamily="66" charset="0"/>
              </a:rPr>
              <a:t>tratran'ny</a:t>
            </a:r>
            <a:r>
              <a:rPr lang="en-US" b="1" dirty="0">
                <a:solidFill>
                  <a:srgbClr val="69400B"/>
                </a:solidFill>
                <a:latin typeface="Comic Sans MS" panose="030F0702030302020204" pitchFamily="66" charset="0"/>
              </a:rPr>
              <a:t> Ray, </a:t>
            </a:r>
            <a:r>
              <a:rPr lang="en-US" b="1" dirty="0" err="1">
                <a:solidFill>
                  <a:srgbClr val="69400B"/>
                </a:solidFill>
                <a:latin typeface="Comic Sans MS" panose="030F0702030302020204" pitchFamily="66" charset="0"/>
              </a:rPr>
              <a:t>Izy</a:t>
            </a:r>
            <a:r>
              <a:rPr lang="en-US" b="1" dirty="0">
                <a:solidFill>
                  <a:srgbClr val="69400B"/>
                </a:solidFill>
                <a:latin typeface="Comic Sans MS" panose="030F0702030302020204" pitchFamily="66" charset="0"/>
              </a:rPr>
              <a:t> no </a:t>
            </a:r>
            <a:r>
              <a:rPr lang="en-US" b="1" dirty="0" err="1">
                <a:solidFill>
                  <a:srgbClr val="69400B"/>
                </a:solidFill>
                <a:latin typeface="Comic Sans MS" panose="030F0702030302020204" pitchFamily="66" charset="0"/>
              </a:rPr>
              <a:t>nanambara</a:t>
            </a:r>
            <a:r>
              <a:rPr lang="en-US" b="1" dirty="0">
                <a:solidFill>
                  <a:srgbClr val="69400B"/>
                </a:solidFill>
                <a:latin typeface="Comic Sans MS" panose="030F0702030302020204" pitchFamily="66" charset="0"/>
              </a:rPr>
              <a:t> [</a:t>
            </a:r>
            <a:r>
              <a:rPr lang="en-US" b="1" dirty="0" err="1">
                <a:solidFill>
                  <a:srgbClr val="69400B"/>
                </a:solidFill>
                <a:latin typeface="Comic Sans MS" panose="030F0702030302020204" pitchFamily="66" charset="0"/>
              </a:rPr>
              <a:t>Azy</a:t>
            </a:r>
            <a:r>
              <a:rPr lang="en-US" b="1" dirty="0">
                <a:solidFill>
                  <a:srgbClr val="69400B"/>
                </a:solidFill>
                <a:latin typeface="Comic Sans MS" panose="030F0702030302020204" pitchFamily="66" charset="0"/>
              </a:rPr>
              <a:t>]</a:t>
            </a:r>
            <a:r>
              <a:rPr lang="en" b="1" dirty="0">
                <a:solidFill>
                  <a:srgbClr val="69400B"/>
                </a:solidFill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rgbClr val="69400B"/>
                </a:solidFill>
                <a:latin typeface="Comic Sans MS" panose="030F0702030302020204" pitchFamily="66" charset="0"/>
              </a:rPr>
              <a:t>(Jaona 1:18)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6754379-18E8-0A99-074B-7034416DB903}"/>
              </a:ext>
            </a:extLst>
          </p:cNvPr>
          <p:cNvSpPr txBox="1"/>
          <p:nvPr/>
        </p:nvSpPr>
        <p:spPr>
          <a:xfrm>
            <a:off x="0" y="1416131"/>
            <a:ext cx="9356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Raha</a:t>
            </a:r>
            <a:r>
              <a:rPr lang="fr-F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tiantsika</a:t>
            </a:r>
            <a:r>
              <a:rPr lang="fr-F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ny</a:t>
            </a:r>
            <a:r>
              <a:rPr lang="fr-F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hahafantatra</a:t>
            </a:r>
            <a:r>
              <a:rPr lang="fr-F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ny</a:t>
            </a:r>
            <a:r>
              <a:rPr lang="fr-F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toetran'Andriamanitra</a:t>
            </a:r>
            <a:r>
              <a:rPr lang="fr-F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dia </a:t>
            </a:r>
            <a:r>
              <a:rPr lang="fr-FR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aoka</a:t>
            </a:r>
            <a:r>
              <a:rPr lang="fr-F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isika</a:t>
            </a:r>
            <a:r>
              <a:rPr lang="fr-F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hahafantatra</a:t>
            </a:r>
            <a:r>
              <a:rPr lang="fr-F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an’i</a:t>
            </a:r>
            <a:r>
              <a:rPr lang="fr-F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Jesosy</a:t>
            </a:r>
            <a:r>
              <a:rPr lang="fr-F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  <a:r>
              <a:rPr lang="fr-FR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Izy</a:t>
            </a:r>
            <a:r>
              <a:rPr lang="fr-F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no </a:t>
            </a:r>
            <a:r>
              <a:rPr lang="fr-FR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Andriamanitra</a:t>
            </a:r>
            <a:r>
              <a:rPr lang="fr-F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tonga </a:t>
            </a:r>
            <a:r>
              <a:rPr lang="fr-FR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nofo</a:t>
            </a:r>
            <a:r>
              <a:rPr lang="fr-F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</a:t>
            </a:r>
            <a:r>
              <a:rPr lang="fr-FR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Jaona</a:t>
            </a:r>
            <a:r>
              <a:rPr lang="fr-F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1:14), </a:t>
            </a:r>
            <a:r>
              <a:rPr lang="fr-FR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naneho</a:t>
            </a:r>
            <a:r>
              <a:rPr lang="fr-F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ny</a:t>
            </a:r>
            <a:r>
              <a:rPr lang="fr-F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tenany</a:t>
            </a:r>
            <a:r>
              <a:rPr lang="fr-F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tamin’ny</a:t>
            </a:r>
            <a:r>
              <a:rPr lang="fr-F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nakany</a:t>
            </a:r>
            <a:r>
              <a:rPr lang="fr-F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ny</a:t>
            </a:r>
            <a:r>
              <a:rPr lang="fr-F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maha-</a:t>
            </a:r>
            <a:r>
              <a:rPr lang="fr-FR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olombelona</a:t>
            </a:r>
            <a:r>
              <a:rPr lang="fr-F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mba</a:t>
            </a:r>
            <a:r>
              <a:rPr lang="fr-F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ho </a:t>
            </a:r>
            <a:r>
              <a:rPr lang="fr-FR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hitantsika</a:t>
            </a:r>
            <a:r>
              <a:rPr lang="fr-F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sy</a:t>
            </a:r>
            <a:r>
              <a:rPr lang="fr-F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ho </a:t>
            </a:r>
            <a:r>
              <a:rPr lang="fr-FR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rentsika</a:t>
            </a:r>
            <a:r>
              <a:rPr lang="fr-F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</a:t>
            </a:r>
            <a:r>
              <a:rPr lang="fr-FR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Jaona</a:t>
            </a:r>
            <a:r>
              <a:rPr lang="fr-F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1:18; 14:9; 1 </a:t>
            </a:r>
            <a:r>
              <a:rPr lang="fr-FR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Jaona</a:t>
            </a:r>
            <a:r>
              <a:rPr lang="fr-F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5:20).</a:t>
            </a: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A0D1A5E0-1D6F-A850-4D3E-13233E4580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32254357"/>
              </p:ext>
            </p:extLst>
          </p:nvPr>
        </p:nvGraphicFramePr>
        <p:xfrm>
          <a:off x="3952274" y="3190954"/>
          <a:ext cx="8058750" cy="35347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Imagen 6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3F335742-47D1-0E87-7D37-BD0F61F3363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1" y="3190954"/>
            <a:ext cx="3493548" cy="3514645"/>
          </a:xfrm>
          <a:prstGeom prst="rect">
            <a:avLst/>
          </a:prstGeom>
          <a:ln w="38100" cap="sq">
            <a:solidFill>
              <a:srgbClr val="FDD327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6C1F622-42E1-E63D-59AD-F52E59CC10F5}"/>
              </a:ext>
            </a:extLst>
          </p:cNvPr>
          <p:cNvSpPr txBox="1"/>
          <p:nvPr/>
        </p:nvSpPr>
        <p:spPr>
          <a:xfrm>
            <a:off x="0" y="2358511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Nambara</a:t>
            </a:r>
            <a:r>
              <a:rPr lang="fr-F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tamin’ny</a:t>
            </a:r>
            <a:r>
              <a:rPr lang="fr-F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alalan’ny</a:t>
            </a:r>
            <a:r>
              <a:rPr lang="fr-F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anarana</a:t>
            </a:r>
            <a:r>
              <a:rPr lang="fr-F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ara-</a:t>
            </a:r>
            <a:r>
              <a:rPr lang="fr-FR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paminaniana</a:t>
            </a:r>
            <a:r>
              <a:rPr lang="fr-F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iray</a:t>
            </a:r>
            <a:r>
              <a:rPr lang="fr-F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Izy</a:t>
            </a:r>
            <a:r>
              <a:rPr lang="fr-F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fr-FR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izay</a:t>
            </a:r>
            <a:r>
              <a:rPr lang="fr-F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manondro</a:t>
            </a:r>
            <a:r>
              <a:rPr lang="fr-F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ny</a:t>
            </a:r>
            <a:r>
              <a:rPr lang="fr-F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tanjon’ny</a:t>
            </a:r>
            <a:r>
              <a:rPr lang="fr-F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fiainany</a:t>
            </a:r>
            <a:r>
              <a:rPr lang="fr-F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</a:t>
            </a:r>
            <a:r>
              <a:rPr lang="fr-FR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Emanoela</a:t>
            </a:r>
            <a:r>
              <a:rPr lang="fr-F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fr-FR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amintsika</a:t>
            </a:r>
            <a:r>
              <a:rPr lang="fr-F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Andriamanitra</a:t>
            </a:r>
            <a:r>
              <a:rPr lang="fr-F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</a:t>
            </a:r>
            <a:r>
              <a:rPr lang="fr-FR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Isaia</a:t>
            </a:r>
            <a:r>
              <a:rPr lang="fr-F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7:14; </a:t>
            </a:r>
            <a:r>
              <a:rPr lang="fr-FR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Matio</a:t>
            </a:r>
            <a:r>
              <a:rPr lang="fr-F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1:23). Samy </a:t>
            </a:r>
            <a:r>
              <a:rPr lang="fr-FR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hafa</a:t>
            </a:r>
            <a:r>
              <a:rPr lang="fr-F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no </a:t>
            </a:r>
            <a:r>
              <a:rPr lang="fr-FR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anehoan'ny</a:t>
            </a:r>
            <a:r>
              <a:rPr lang="fr-F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mpanoratra</a:t>
            </a:r>
            <a:r>
              <a:rPr lang="fr-F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ny</a:t>
            </a:r>
            <a:r>
              <a:rPr lang="fr-F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filazantsara</a:t>
            </a:r>
            <a:r>
              <a:rPr lang="fr-F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Azy </a:t>
            </a:r>
            <a:r>
              <a:rPr lang="fr-FR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amintsika</a:t>
            </a:r>
            <a:r>
              <a:rPr lang="e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  <p:pic>
        <p:nvPicPr>
          <p:cNvPr id="11" name="Imagen 10" descr="Una persona parado en un cuerpo de agua junto a una roca&#10;&#10;El contenido generado por IA puede ser incorrecto.">
            <a:extLst>
              <a:ext uri="{FF2B5EF4-FFF2-40B4-BE49-F238E27FC236}">
                <a16:creationId xmlns:a16="http://schemas.microsoft.com/office/drawing/2014/main" id="{E7699C19-E52C-519C-4DBB-E7C86A8828F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432376" y="712291"/>
            <a:ext cx="2569123" cy="15821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96813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9DA0375-60F7-4181-B203-7E3A2FC54B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>
                                            <p:graphicEl>
                                              <a:dgm id="{79DA0375-60F7-4181-B203-7E3A2FC54B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6A13CB1-73B7-4F79-B1D2-0E5E59685E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>
                                            <p:graphicEl>
                                              <a:dgm id="{36A13CB1-73B7-4F79-B1D2-0E5E59685E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3C9A0BF-8C27-491B-A6D9-5882CAEBA5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">
                                            <p:graphicEl>
                                              <a:dgm id="{D3C9A0BF-8C27-491B-A6D9-5882CAEBA5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183A4BA-45FD-4B4E-B2E4-B3A24BF200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">
                                            <p:graphicEl>
                                              <a:dgm id="{C183A4BA-45FD-4B4E-B2E4-B3A24BF200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02EBD51-FDE2-4B01-A9DC-A10BAF1BAF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">
                                            <p:graphicEl>
                                              <a:dgm id="{302EBD51-FDE2-4B01-A9DC-A10BAF1BAF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CFE6064-A474-473B-8918-D63B8B57A8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">
                                            <p:graphicEl>
                                              <a:dgm id="{CCFE6064-A474-473B-8918-D63B8B57A8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5315E6C-71DF-4B2C-A938-C23E08C1CB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6">
                                            <p:graphicEl>
                                              <a:dgm id="{65315E6C-71DF-4B2C-A938-C23E08C1CB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BFC7235-7FEE-4888-AB48-4ECC7A2D72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6">
                                            <p:graphicEl>
                                              <a:dgm id="{DBFC7235-7FEE-4888-AB48-4ECC7A2D72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70E72FC-656A-481B-B919-5AB9D78B8D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6">
                                            <p:graphicEl>
                                              <a:dgm id="{770E72FC-656A-481B-B919-5AB9D78B8D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FBFCC8C-4320-4382-AD12-E83B164E4A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6">
                                            <p:graphicEl>
                                              <a:dgm id="{5FBFCC8C-4320-4382-AD12-E83B164E4A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17F692B-C597-4DCC-BE2C-80E6710654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6">
                                            <p:graphicEl>
                                              <a:dgm id="{E17F692B-C597-4DCC-BE2C-80E6710654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935C5F6-CCE1-48B3-A70C-078DFE8389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6">
                                            <p:graphicEl>
                                              <a:dgm id="{2935C5F6-CCE1-48B3-A70C-078DFE8389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Graphic spid="6" grpId="0" uiExpand="1">
        <p:bldSub>
          <a:bldDgm bld="one"/>
        </p:bldSub>
      </p:bldGraphic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277D093-9BBA-4948-1139-2921037DA7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331DAFD-8838-EE5C-1037-E7C75D92F8B4}"/>
              </a:ext>
            </a:extLst>
          </p:cNvPr>
          <p:cNvSpPr txBox="1"/>
          <p:nvPr/>
        </p:nvSpPr>
        <p:spPr>
          <a:xfrm>
            <a:off x="1038226" y="1675268"/>
            <a:ext cx="1056905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800" b="1" dirty="0">
                <a:latin typeface="Constantia" panose="02030602050306030303" pitchFamily="18" charset="0"/>
              </a:rPr>
              <a:t>“</a:t>
            </a:r>
            <a:r>
              <a:rPr lang="en-US" sz="2800" b="1" dirty="0" err="1">
                <a:latin typeface="Constantia" panose="02030602050306030303" pitchFamily="18" charset="0"/>
              </a:rPr>
              <a:t>An'arivony</a:t>
            </a:r>
            <a:r>
              <a:rPr lang="en-US" sz="2800" b="1" dirty="0">
                <a:latin typeface="Constantia" panose="02030602050306030303" pitchFamily="18" charset="0"/>
              </a:rPr>
              <a:t> no </a:t>
            </a:r>
            <a:r>
              <a:rPr lang="en-US" sz="2800" b="1" dirty="0" err="1">
                <a:latin typeface="Constantia" panose="02030602050306030303" pitchFamily="18" charset="0"/>
              </a:rPr>
              <a:t>diso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hevitra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momba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an'Andriamanitra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sy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toetrany</a:t>
            </a:r>
            <a:r>
              <a:rPr lang="en-US" sz="2800" b="1" dirty="0">
                <a:latin typeface="Constantia" panose="02030602050306030303" pitchFamily="18" charset="0"/>
              </a:rPr>
              <a:t>… </a:t>
            </a:r>
            <a:r>
              <a:rPr lang="en-US" sz="2800" b="1" dirty="0" err="1">
                <a:latin typeface="Constantia" panose="02030602050306030303" pitchFamily="18" charset="0"/>
              </a:rPr>
              <a:t>Andriamanitra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dia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Andriamanitry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fahamarinana</a:t>
            </a:r>
            <a:r>
              <a:rPr lang="en-US" sz="2800" b="1" dirty="0">
                <a:latin typeface="Constantia" panose="02030602050306030303" pitchFamily="18" charset="0"/>
              </a:rPr>
              <a:t>. Ny </a:t>
            </a:r>
            <a:r>
              <a:rPr lang="en-US" sz="2800" b="1" dirty="0" err="1">
                <a:latin typeface="Constantia" panose="02030602050306030303" pitchFamily="18" charset="0"/>
              </a:rPr>
              <a:t>rariny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sy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famindram</a:t>
            </a:r>
            <a:r>
              <a:rPr lang="en-US" sz="2800" b="1" dirty="0">
                <a:latin typeface="Constantia" panose="02030602050306030303" pitchFamily="18" charset="0"/>
              </a:rPr>
              <a:t>-po no </a:t>
            </a:r>
            <a:r>
              <a:rPr lang="en-US" sz="2800" b="1" dirty="0" err="1">
                <a:latin typeface="Constantia" panose="02030602050306030303" pitchFamily="18" charset="0"/>
              </a:rPr>
              <a:t>mampiavaka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seza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fiandrianany</a:t>
            </a:r>
            <a:r>
              <a:rPr lang="en-US" sz="2800" b="1" dirty="0">
                <a:latin typeface="Constantia" panose="02030602050306030303" pitchFamily="18" charset="0"/>
              </a:rPr>
              <a:t>. </a:t>
            </a:r>
            <a:r>
              <a:rPr lang="en-US" sz="2800" b="1" dirty="0" err="1">
                <a:latin typeface="Constantia" panose="02030602050306030303" pitchFamily="18" charset="0"/>
              </a:rPr>
              <a:t>Andriamanitra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fitiavana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Izy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feno</a:t>
            </a:r>
            <a:r>
              <a:rPr lang="en-US" sz="2800" b="1" dirty="0">
                <a:latin typeface="Constantia" panose="02030602050306030303" pitchFamily="18" charset="0"/>
              </a:rPr>
              <a:t> antra </a:t>
            </a:r>
            <a:r>
              <a:rPr lang="en-US" sz="2800" b="1" dirty="0" err="1">
                <a:latin typeface="Constantia" panose="02030602050306030303" pitchFamily="18" charset="0"/>
              </a:rPr>
              <a:t>sy</a:t>
            </a:r>
            <a:r>
              <a:rPr lang="en-US" sz="2800" b="1" dirty="0">
                <a:latin typeface="Constantia" panose="02030602050306030303" pitchFamily="18" charset="0"/>
              </a:rPr>
              <a:t> be </a:t>
            </a:r>
            <a:r>
              <a:rPr lang="en-US" sz="2800" b="1" dirty="0" err="1">
                <a:latin typeface="Constantia" panose="02030602050306030303" pitchFamily="18" charset="0"/>
              </a:rPr>
              <a:t>famindrampo</a:t>
            </a:r>
            <a:r>
              <a:rPr lang="en-US" sz="2800" b="1" dirty="0">
                <a:latin typeface="Constantia" panose="02030602050306030303" pitchFamily="18" charset="0"/>
              </a:rPr>
              <a:t>. Toy </a:t>
            </a:r>
            <a:r>
              <a:rPr lang="en-US" sz="2800" b="1" dirty="0" err="1">
                <a:latin typeface="Constantia" panose="02030602050306030303" pitchFamily="18" charset="0"/>
              </a:rPr>
              <a:t>izany</a:t>
            </a:r>
            <a:r>
              <a:rPr lang="en-US" sz="2800" b="1" dirty="0">
                <a:latin typeface="Constantia" panose="02030602050306030303" pitchFamily="18" charset="0"/>
              </a:rPr>
              <a:t> no </a:t>
            </a:r>
            <a:r>
              <a:rPr lang="en-US" sz="2800" b="1" dirty="0" err="1">
                <a:latin typeface="Constantia" panose="02030602050306030303" pitchFamily="18" charset="0"/>
              </a:rPr>
              <a:t>anehoana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Azy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ao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amin’ny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Zanany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Ilay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Mpamonjy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antsika</a:t>
            </a:r>
            <a:r>
              <a:rPr lang="en-US" sz="2800" b="1" dirty="0">
                <a:latin typeface="Constantia" panose="02030602050306030303" pitchFamily="18" charset="0"/>
              </a:rPr>
              <a:t>. Be </a:t>
            </a:r>
            <a:r>
              <a:rPr lang="en-US" sz="2800" b="1" dirty="0" err="1">
                <a:latin typeface="Constantia" panose="02030602050306030303" pitchFamily="18" charset="0"/>
              </a:rPr>
              <a:t>fahari</a:t>
            </a:r>
            <a:r>
              <a:rPr lang="en-US" sz="2800" b="1" dirty="0">
                <a:latin typeface="Constantia" panose="02030602050306030303" pitchFamily="18" charset="0"/>
              </a:rPr>
              <a:t>-po </a:t>
            </a:r>
            <a:r>
              <a:rPr lang="en-US" sz="2800" b="1" dirty="0" err="1">
                <a:latin typeface="Constantia" panose="02030602050306030303" pitchFamily="18" charset="0"/>
              </a:rPr>
              <a:t>sy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fandeferana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Izy</a:t>
            </a:r>
            <a:r>
              <a:rPr lang="en-US" sz="2800" b="1" dirty="0">
                <a:latin typeface="Constantia" panose="02030602050306030303" pitchFamily="18" charset="0"/>
              </a:rPr>
              <a:t>. </a:t>
            </a:r>
            <a:r>
              <a:rPr lang="en-US" sz="2800" b="1" dirty="0" err="1">
                <a:latin typeface="Constantia" panose="02030602050306030303" pitchFamily="18" charset="0"/>
              </a:rPr>
              <a:t>Raha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tahaka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izany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Andriamanitra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iankohofantsika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sy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tiantsika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hotahafina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dia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mivavaka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amin’ilay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Andriamanitra</a:t>
            </a:r>
            <a:r>
              <a:rPr lang="en-US" sz="2800" b="1" dirty="0">
                <a:latin typeface="Constantia" panose="02030602050306030303" pitchFamily="18" charset="0"/>
              </a:rPr>
              <a:t> marina </a:t>
            </a:r>
            <a:r>
              <a:rPr lang="en-US" sz="2800" b="1" dirty="0" err="1">
                <a:latin typeface="Constantia" panose="02030602050306030303" pitchFamily="18" charset="0"/>
              </a:rPr>
              <a:t>tokoa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isika</a:t>
            </a:r>
            <a:r>
              <a:rPr lang="en" sz="2800" b="1" dirty="0">
                <a:latin typeface="Constantia" panose="02030602050306030303" pitchFamily="18" charset="0"/>
              </a:rPr>
              <a:t>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760F773-4EDA-9693-B897-512E629907F6}"/>
              </a:ext>
            </a:extLst>
          </p:cNvPr>
          <p:cNvSpPr txBox="1"/>
          <p:nvPr/>
        </p:nvSpPr>
        <p:spPr>
          <a:xfrm>
            <a:off x="7666409" y="5476309"/>
            <a:ext cx="34873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(God Cares for Us</a:t>
            </a:r>
            <a:r>
              <a:rPr lang="en" sz="1600" b="1"/>
              <a:t>, 18 Aogositra)</a:t>
            </a:r>
            <a:endParaRPr lang="en" sz="1600" b="1" dirty="0"/>
          </a:p>
        </p:txBody>
      </p:sp>
    </p:spTree>
    <p:extLst>
      <p:ext uri="{BB962C8B-B14F-4D97-AF65-F5344CB8AC3E}">
        <p14:creationId xmlns:p14="http://schemas.microsoft.com/office/powerpoint/2010/main" val="24424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39C269C-B44F-46E5-9515-78292BFCA7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9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0" name="Oval 11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965" y="86634"/>
            <a:ext cx="6685642" cy="6685642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Imagen 3" descr="Mujer sentada en un sillón&#10;&#10;El contenido generado por IA puede ser incorrecto.">
            <a:extLst>
              <a:ext uri="{FF2B5EF4-FFF2-40B4-BE49-F238E27FC236}">
                <a16:creationId xmlns:a16="http://schemas.microsoft.com/office/drawing/2014/main" id="{5DBF62DE-488D-92A3-7DB6-31EF1507C0D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42"/>
          <a:stretch>
            <a:fillRect/>
          </a:stretch>
        </p:blipFill>
        <p:spPr>
          <a:xfrm>
            <a:off x="505418" y="86633"/>
            <a:ext cx="6685642" cy="6685642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1" name="!!plus graphic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956" y="703679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1"/>
          </a:solidFill>
          <a:ln w="776" cap="flat">
            <a:noFill/>
            <a:prstDash val="solid"/>
            <a:miter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2" name="!!circle graphic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753" y="1562696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1"/>
          </a:solidFill>
          <a:ln w="751" cap="flat">
            <a:noFill/>
            <a:prstDash val="solid"/>
            <a:miter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3" name="!!dot graphic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35199" y="60417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34" name="!!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uadroTexto 1">
            <a:extLst>
              <a:ext uri="{FF2B5EF4-FFF2-40B4-BE49-F238E27FC236}">
                <a16:creationId xmlns:a16="http://schemas.microsoft.com/office/drawing/2014/main" id="{6C226DE2-0552-BFF1-AB55-D0FDF523AD83}"/>
              </a:ext>
            </a:extLst>
          </p:cNvPr>
          <p:cNvSpPr txBox="1"/>
          <p:nvPr/>
        </p:nvSpPr>
        <p:spPr>
          <a:xfrm>
            <a:off x="6954351" y="85724"/>
            <a:ext cx="4618626" cy="621708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lvl="0" algn="ctr">
              <a:defRPr/>
            </a:pPr>
            <a:r>
              <a:rPr kumimoji="0" lang="en" sz="3600" b="1" i="0" u="none" strike="noStrike" kern="1200" cap="none" spc="0" normalizeH="0" baseline="0" noProof="0" dirty="0">
                <a:ln/>
                <a:solidFill>
                  <a:srgbClr val="60497B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en-US" sz="3600" b="1" dirty="0" err="1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Ary</a:t>
            </a:r>
            <a:r>
              <a:rPr lang="en-US" sz="3600" b="1" dirty="0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 </a:t>
            </a:r>
            <a:r>
              <a:rPr lang="en-US" sz="3600" b="1" dirty="0" err="1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izao</a:t>
            </a:r>
            <a:r>
              <a:rPr lang="en-US" sz="3600" b="1" dirty="0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 no </a:t>
            </a:r>
            <a:r>
              <a:rPr lang="en-US" sz="3600" b="1" dirty="0" err="1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fiainana</a:t>
            </a:r>
            <a:r>
              <a:rPr lang="en-US" sz="3600" b="1" dirty="0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 </a:t>
            </a:r>
            <a:r>
              <a:rPr lang="en-US" sz="3600" b="1" dirty="0" err="1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mandrakizay</a:t>
            </a:r>
            <a:r>
              <a:rPr lang="en-US" sz="3600" b="1" dirty="0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, </a:t>
            </a:r>
            <a:r>
              <a:rPr lang="en-US" sz="3600" b="1" dirty="0" err="1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dia</a:t>
            </a:r>
            <a:r>
              <a:rPr lang="en-US" sz="3600" b="1" dirty="0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 </a:t>
            </a:r>
            <a:r>
              <a:rPr lang="en-US" sz="3600" b="1" dirty="0" err="1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ny</a:t>
            </a:r>
            <a:r>
              <a:rPr lang="en-US" sz="3600" b="1" dirty="0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 </a:t>
            </a:r>
            <a:r>
              <a:rPr lang="en-US" sz="3600" b="1" dirty="0" err="1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mahafantatra</a:t>
            </a:r>
            <a:r>
              <a:rPr lang="en-US" sz="3600" b="1" dirty="0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 </a:t>
            </a:r>
            <a:r>
              <a:rPr lang="en-US" sz="3600" b="1" dirty="0" err="1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Anao</a:t>
            </a:r>
            <a:r>
              <a:rPr lang="en-US" sz="3600" b="1" dirty="0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, </a:t>
            </a:r>
            <a:r>
              <a:rPr lang="en-US" sz="3600" b="1" dirty="0" err="1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Izay</a:t>
            </a:r>
            <a:r>
              <a:rPr lang="en-US" sz="3600" b="1" dirty="0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 </a:t>
            </a:r>
            <a:r>
              <a:rPr lang="en-US" sz="3600" b="1" dirty="0" err="1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Andriamanitra</a:t>
            </a:r>
            <a:r>
              <a:rPr lang="en-US" sz="3600" b="1" dirty="0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 </a:t>
            </a:r>
            <a:r>
              <a:rPr lang="en-US" sz="3600" b="1" dirty="0" err="1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tokana</a:t>
            </a:r>
            <a:r>
              <a:rPr lang="en-US" sz="3600" b="1" dirty="0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 </a:t>
            </a:r>
            <a:r>
              <a:rPr lang="en-US" sz="3600" b="1" dirty="0" err="1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sady</a:t>
            </a:r>
            <a:r>
              <a:rPr lang="en-US" sz="3600" b="1" dirty="0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 marina, </a:t>
            </a:r>
            <a:r>
              <a:rPr lang="en-US" sz="3600" b="1" dirty="0" err="1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sy</a:t>
            </a:r>
            <a:r>
              <a:rPr lang="en-US" sz="3600" b="1" dirty="0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 </a:t>
            </a:r>
            <a:r>
              <a:rPr lang="en-US" sz="3600" b="1" dirty="0" err="1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Jesosy</a:t>
            </a:r>
            <a:r>
              <a:rPr lang="en-US" sz="3600" b="1" dirty="0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 Kristy, </a:t>
            </a:r>
            <a:r>
              <a:rPr lang="en-US" sz="3600" b="1" dirty="0" err="1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Izay</a:t>
            </a:r>
            <a:r>
              <a:rPr lang="en-US" sz="3600" b="1" dirty="0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 </a:t>
            </a:r>
            <a:r>
              <a:rPr lang="en-US" sz="3600" b="1" dirty="0" err="1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efa</a:t>
            </a:r>
            <a:r>
              <a:rPr lang="en-US" sz="3600" b="1" dirty="0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 </a:t>
            </a:r>
            <a:r>
              <a:rPr lang="en-US" sz="3600" b="1" dirty="0" err="1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nirahinao</a:t>
            </a:r>
            <a:r>
              <a:rPr kumimoji="0" lang="en" sz="3600" b="1" i="0" u="none" strike="noStrike" kern="1200" cap="none" spc="0" normalizeH="0" baseline="0" noProof="0" dirty="0">
                <a:ln/>
                <a:solidFill>
                  <a:srgbClr val="60497B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800" b="1" i="0" u="none" strike="noStrike" kern="1200" cap="none" spc="0" normalizeH="0" baseline="0" noProof="0" dirty="0">
                <a:ln/>
                <a:solidFill>
                  <a:srgbClr val="60497B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(Jaona 17:3)</a:t>
            </a:r>
            <a:endParaRPr kumimoji="0" lang="es-ES" sz="3600" b="1" i="0" u="none" strike="noStrike" kern="1200" cap="none" spc="0" normalizeH="0" baseline="0" noProof="0" dirty="0">
              <a:ln/>
              <a:solidFill>
                <a:srgbClr val="60497B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693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0333787E-DF02-5E82-430F-4A2BA55E095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3562111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C5B4404E-70B2-B0A9-9EC6-1D84966A3EE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3531393"/>
            <a:ext cx="12192000" cy="332398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EFAF7BE-A6F5-BFC7-7D93-81E496381470}"/>
              </a:ext>
            </a:extLst>
          </p:cNvPr>
          <p:cNvSpPr txBox="1"/>
          <p:nvPr/>
        </p:nvSpPr>
        <p:spPr>
          <a:xfrm>
            <a:off x="3752849" y="3604810"/>
            <a:ext cx="5286376" cy="31700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fr-FR" sz="2000" b="1" dirty="0">
                <a:solidFill>
                  <a:srgbClr val="C85059"/>
                </a:solidFill>
              </a:rPr>
              <a:t>Ny </a:t>
            </a:r>
            <a:r>
              <a:rPr lang="fr-FR" sz="2000" b="1" dirty="0" err="1">
                <a:solidFill>
                  <a:srgbClr val="C85059"/>
                </a:solidFill>
              </a:rPr>
              <a:t>toetra</a:t>
            </a:r>
            <a:r>
              <a:rPr lang="fr-FR" sz="2000" b="1" dirty="0">
                <a:solidFill>
                  <a:srgbClr val="C85059"/>
                </a:solidFill>
              </a:rPr>
              <a:t> maha-</a:t>
            </a:r>
            <a:r>
              <a:rPr lang="fr-FR" sz="2000" b="1" dirty="0" err="1">
                <a:solidFill>
                  <a:srgbClr val="C85059"/>
                </a:solidFill>
              </a:rPr>
              <a:t>Andriamanitra</a:t>
            </a:r>
            <a:r>
              <a:rPr lang="en" sz="2000" b="1" dirty="0">
                <a:solidFill>
                  <a:srgbClr val="C85059"/>
                </a:solidFill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fr-FR" sz="2000" b="1" dirty="0">
                <a:solidFill>
                  <a:srgbClr val="B14DC1"/>
                </a:solidFill>
              </a:rPr>
              <a:t>Ny </a:t>
            </a:r>
            <a:r>
              <a:rPr lang="fr-FR" sz="2000" b="1" dirty="0" err="1">
                <a:solidFill>
                  <a:srgbClr val="B14DC1"/>
                </a:solidFill>
              </a:rPr>
              <a:t>toetran’Andriamanitra</a:t>
            </a:r>
            <a:r>
              <a:rPr lang="en" sz="2000" b="1" dirty="0">
                <a:solidFill>
                  <a:srgbClr val="B14DC1"/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fr-FR" sz="2000" b="1" dirty="0" err="1"/>
              <a:t>Masina</a:t>
            </a:r>
            <a:r>
              <a:rPr lang="fr-FR" sz="2000" b="1" dirty="0"/>
              <a:t> </a:t>
            </a:r>
            <a:r>
              <a:rPr lang="fr-FR" sz="2000" b="1" dirty="0" err="1"/>
              <a:t>Andriamanitra</a:t>
            </a:r>
            <a:endParaRPr lang="en" sz="2000" b="1" dirty="0"/>
          </a:p>
          <a:p>
            <a:pPr lvl="1">
              <a:spcBef>
                <a:spcPts val="600"/>
              </a:spcBef>
            </a:pPr>
            <a:r>
              <a:rPr lang="fr-FR" sz="2000" b="1" dirty="0" err="1"/>
              <a:t>Fitiavana</a:t>
            </a:r>
            <a:r>
              <a:rPr lang="fr-FR" sz="2000" b="1" dirty="0"/>
              <a:t> </a:t>
            </a:r>
            <a:r>
              <a:rPr lang="fr-FR" sz="2000" b="1" dirty="0" err="1"/>
              <a:t>Andriamanitra</a:t>
            </a:r>
            <a:endParaRPr lang="en" sz="2000" b="1" dirty="0"/>
          </a:p>
          <a:p>
            <a:pPr>
              <a:spcBef>
                <a:spcPts val="1200"/>
              </a:spcBef>
            </a:pPr>
            <a:r>
              <a:rPr lang="fr-FR" sz="2000" b="1" dirty="0" err="1">
                <a:solidFill>
                  <a:srgbClr val="515FC3"/>
                </a:solidFill>
              </a:rPr>
              <a:t>Mahalala</a:t>
            </a:r>
            <a:r>
              <a:rPr lang="fr-FR" sz="2000" b="1" dirty="0">
                <a:solidFill>
                  <a:srgbClr val="515FC3"/>
                </a:solidFill>
              </a:rPr>
              <a:t> </a:t>
            </a:r>
            <a:r>
              <a:rPr lang="fr-FR" sz="2000" b="1" dirty="0" err="1">
                <a:solidFill>
                  <a:srgbClr val="515FC3"/>
                </a:solidFill>
              </a:rPr>
              <a:t>an'Andriamanitra</a:t>
            </a:r>
            <a:r>
              <a:rPr lang="en" sz="2000" b="1" dirty="0">
                <a:solidFill>
                  <a:srgbClr val="515FC3"/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fr-FR" sz="2000" b="1" dirty="0" err="1"/>
              <a:t>Andriamanitra</a:t>
            </a:r>
            <a:r>
              <a:rPr lang="fr-FR" sz="2000" b="1" dirty="0"/>
              <a:t> ao </a:t>
            </a:r>
            <a:r>
              <a:rPr lang="fr-FR" sz="2000" b="1" dirty="0" err="1"/>
              <a:t>amin’ny</a:t>
            </a:r>
            <a:r>
              <a:rPr lang="fr-FR" sz="2000" b="1" dirty="0"/>
              <a:t> </a:t>
            </a:r>
            <a:r>
              <a:rPr lang="fr-FR" sz="2000" b="1" dirty="0" err="1"/>
              <a:t>famoronana</a:t>
            </a:r>
            <a:endParaRPr lang="en" sz="2000" b="1" dirty="0"/>
          </a:p>
          <a:p>
            <a:pPr lvl="1">
              <a:spcBef>
                <a:spcPts val="600"/>
              </a:spcBef>
            </a:pPr>
            <a:r>
              <a:rPr lang="pt-BR" sz="2000" b="1" dirty="0"/>
              <a:t>Andriamanitra ao amin’i Jesosy (Emanoela</a:t>
            </a:r>
            <a:r>
              <a:rPr lang="en" sz="2000" b="1" dirty="0"/>
              <a:t>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2F5398E-D522-C2EB-4F10-C9C3ABD85ECA}"/>
              </a:ext>
            </a:extLst>
          </p:cNvPr>
          <p:cNvSpPr txBox="1"/>
          <p:nvPr/>
        </p:nvSpPr>
        <p:spPr>
          <a:xfrm>
            <a:off x="144890" y="44083"/>
            <a:ext cx="82656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Novain’ny</a:t>
            </a:r>
            <a:r>
              <a:rPr lang="fr-FR" sz="2000" b="1" dirty="0"/>
              <a:t> </a:t>
            </a:r>
            <a:r>
              <a:rPr lang="fr-FR" sz="2000" b="1" dirty="0" err="1"/>
              <a:t>fahotana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fahafantarantsika</a:t>
            </a:r>
            <a:r>
              <a:rPr lang="fr-FR" sz="2000" b="1" dirty="0"/>
              <a:t> </a:t>
            </a:r>
            <a:r>
              <a:rPr lang="fr-FR" sz="2000" b="1" dirty="0" err="1"/>
              <a:t>an’Andriamanitra</a:t>
            </a:r>
            <a:r>
              <a:rPr lang="fr-FR" sz="2000" b="1" dirty="0"/>
              <a:t>. </a:t>
            </a:r>
            <a:r>
              <a:rPr lang="fr-FR" sz="2000" b="1" dirty="0" err="1"/>
              <a:t>Niezaka</a:t>
            </a:r>
            <a:r>
              <a:rPr lang="fr-FR" sz="2000" b="1" dirty="0"/>
              <a:t> </a:t>
            </a:r>
            <a:r>
              <a:rPr lang="fr-FR" sz="2000" b="1" dirty="0" err="1"/>
              <a:t>naneho</a:t>
            </a:r>
            <a:r>
              <a:rPr lang="fr-FR" sz="2000" b="1" dirty="0"/>
              <a:t> Azy </a:t>
            </a:r>
            <a:r>
              <a:rPr lang="fr-FR" sz="2000" b="1" dirty="0" err="1"/>
              <a:t>tamin’ny</a:t>
            </a:r>
            <a:r>
              <a:rPr lang="fr-FR" sz="2000" b="1" dirty="0"/>
              <a:t> </a:t>
            </a:r>
            <a:r>
              <a:rPr lang="fr-FR" sz="2000" b="1" dirty="0" err="1"/>
              <a:t>endrika</a:t>
            </a:r>
            <a:r>
              <a:rPr lang="fr-FR" sz="2000" b="1" dirty="0"/>
              <a:t> </a:t>
            </a:r>
            <a:r>
              <a:rPr lang="fr-FR" sz="2000" b="1" dirty="0" err="1"/>
              <a:t>andriamanitra</a:t>
            </a:r>
            <a:r>
              <a:rPr lang="fr-FR" sz="2000" b="1" dirty="0"/>
              <a:t> </a:t>
            </a:r>
            <a:r>
              <a:rPr lang="fr-FR" sz="2000" b="1" dirty="0" err="1"/>
              <a:t>voasikotra</a:t>
            </a:r>
            <a:r>
              <a:rPr lang="fr-FR" sz="2000" b="1" dirty="0"/>
              <a:t> </a:t>
            </a:r>
            <a:r>
              <a:rPr lang="fr-FR" sz="2000" b="1" dirty="0" err="1"/>
              <a:t>toy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biby</a:t>
            </a:r>
            <a:r>
              <a:rPr lang="fr-FR" sz="2000" b="1" dirty="0"/>
              <a:t> na </a:t>
            </a:r>
            <a:r>
              <a:rPr lang="fr-FR" sz="2000" b="1" dirty="0" err="1"/>
              <a:t>olona</a:t>
            </a:r>
            <a:r>
              <a:rPr lang="fr-FR" sz="2000" b="1" dirty="0"/>
              <a:t> </a:t>
            </a:r>
            <a:r>
              <a:rPr lang="fr-FR" sz="2000" b="1" dirty="0" err="1"/>
              <a:t>isika</a:t>
            </a:r>
            <a:r>
              <a:rPr lang="fr-FR" sz="2000" b="1" dirty="0"/>
              <a:t>. </a:t>
            </a:r>
            <a:r>
              <a:rPr lang="fr-FR" sz="2000" b="1" dirty="0" err="1"/>
              <a:t>Naseho</a:t>
            </a:r>
            <a:r>
              <a:rPr lang="fr-FR" sz="2000" b="1" dirty="0"/>
              <a:t> ho </a:t>
            </a:r>
            <a:r>
              <a:rPr lang="fr-FR" sz="2000" b="1" dirty="0" err="1"/>
              <a:t>masiaka</a:t>
            </a:r>
            <a:r>
              <a:rPr lang="fr-FR" sz="2000" b="1" dirty="0"/>
              <a:t> na </a:t>
            </a:r>
            <a:r>
              <a:rPr lang="fr-FR" sz="2000" b="1" dirty="0" err="1"/>
              <a:t>lozabe</a:t>
            </a:r>
            <a:r>
              <a:rPr lang="fr-FR" sz="2000" b="1" dirty="0"/>
              <a:t> </a:t>
            </a:r>
            <a:r>
              <a:rPr lang="fr-FR" sz="2000" b="1" dirty="0" err="1"/>
              <a:t>Izy</a:t>
            </a:r>
            <a:r>
              <a:rPr lang="fr-FR" sz="2000" b="1" dirty="0"/>
              <a:t>. Ary </a:t>
            </a:r>
            <a:r>
              <a:rPr lang="fr-FR" sz="2000" b="1" dirty="0" err="1"/>
              <a:t>tamin’ny</a:t>
            </a:r>
            <a:r>
              <a:rPr lang="fr-FR" sz="2000" b="1" dirty="0"/>
              <a:t> </a:t>
            </a:r>
            <a:r>
              <a:rPr lang="fr-FR" sz="2000" b="1" dirty="0" err="1"/>
              <a:t>farany</a:t>
            </a:r>
            <a:r>
              <a:rPr lang="fr-FR" sz="2000" b="1" dirty="0"/>
              <a:t>, dia </a:t>
            </a:r>
            <a:r>
              <a:rPr lang="fr-FR" sz="2000" b="1" dirty="0" err="1"/>
              <a:t>namorona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endrik’Andriamanitra</a:t>
            </a:r>
            <a:r>
              <a:rPr lang="fr-FR" sz="2000" b="1" dirty="0"/>
              <a:t> </a:t>
            </a:r>
            <a:r>
              <a:rPr lang="fr-FR" sz="2000" b="1" dirty="0" err="1"/>
              <a:t>toa</a:t>
            </a:r>
            <a:r>
              <a:rPr lang="fr-FR" sz="2000" b="1" dirty="0"/>
              <a:t> </a:t>
            </a:r>
            <a:r>
              <a:rPr lang="fr-FR" sz="2000" b="1" dirty="0" err="1"/>
              <a:t>azy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olombelona</a:t>
            </a:r>
            <a:r>
              <a:rPr lang="en" sz="2000" b="1" dirty="0"/>
              <a:t>.</a:t>
            </a:r>
          </a:p>
        </p:txBody>
      </p:sp>
      <p:pic>
        <p:nvPicPr>
          <p:cNvPr id="5" name="Imagen 4" descr="Imagen digital de fuego&#10;&#10;El contenido generado por IA puede ser incorrecto.">
            <a:extLst>
              <a:ext uri="{FF2B5EF4-FFF2-40B4-BE49-F238E27FC236}">
                <a16:creationId xmlns:a16="http://schemas.microsoft.com/office/drawing/2014/main" id="{4A4EE0C2-D0FE-79C4-6A6C-A88F6435073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6223" y="3695642"/>
            <a:ext cx="2800800" cy="29884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DA2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Imagen 14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81D42304-C696-AABD-7BEF-0BCFD29B4F6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105229" y="3702694"/>
            <a:ext cx="2801021" cy="2981384"/>
          </a:xfrm>
          <a:prstGeom prst="roundRect">
            <a:avLst>
              <a:gd name="adj" fmla="val 0"/>
            </a:avLst>
          </a:prstGeom>
          <a:ln w="76200">
            <a:solidFill>
              <a:schemeClr val="accent3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Imagen 16" descr="Imagen que contiene tabla, parado, frente, fuego&#10;&#10;El contenido generado por IA puede ser incorrecto.">
            <a:extLst>
              <a:ext uri="{FF2B5EF4-FFF2-40B4-BE49-F238E27FC236}">
                <a16:creationId xmlns:a16="http://schemas.microsoft.com/office/drawing/2014/main" id="{F08AB457-41F8-CFDA-A1FB-A727DCCF507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549540" y="226584"/>
            <a:ext cx="3356710" cy="311693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4" name="Imagen 23" descr="Forma, Flecha&#10;&#10;El contenido generado por IA puede ser incorrecto.">
            <a:extLst>
              <a:ext uri="{FF2B5EF4-FFF2-40B4-BE49-F238E27FC236}">
                <a16:creationId xmlns:a16="http://schemas.microsoft.com/office/drawing/2014/main" id="{FA95DA01-9880-6A1B-87CE-0AB6A07A59C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9042" y="5304708"/>
            <a:ext cx="423807" cy="27089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n 24" descr="Forma, Flecha&#10;&#10;El contenido generado por IA puede ser incorrecto.">
            <a:extLst>
              <a:ext uri="{FF2B5EF4-FFF2-40B4-BE49-F238E27FC236}">
                <a16:creationId xmlns:a16="http://schemas.microsoft.com/office/drawing/2014/main" id="{41210ECA-EC6B-5D3C-F420-D91D4767AF5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9042" y="4038741"/>
            <a:ext cx="423807" cy="27089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6" name="Imagen 25" descr="Un conjunto de letras negras en un fondo negro&#10;&#10;El contenido generado por IA puede ser incorrecto.">
            <a:extLst>
              <a:ext uri="{FF2B5EF4-FFF2-40B4-BE49-F238E27FC236}">
                <a16:creationId xmlns:a16="http://schemas.microsoft.com/office/drawing/2014/main" id="{1A48B59B-7173-FDCA-EAC1-B730E609310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9207" y="3565466"/>
            <a:ext cx="423807" cy="27089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0" name="Imagen 29" descr="Icono&#10;&#10;El contenido generado por IA puede ser incorrecto.">
            <a:extLst>
              <a:ext uri="{FF2B5EF4-FFF2-40B4-BE49-F238E27FC236}">
                <a16:creationId xmlns:a16="http://schemas.microsoft.com/office/drawing/2014/main" id="{BD94B95B-ABF1-E120-9E7E-FAB5DBE69334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6791" y="6163458"/>
            <a:ext cx="274209" cy="27420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1" name="Imagen 30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8E4203AE-99F3-AF41-FECB-2656C65BD4D5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6791" y="5746303"/>
            <a:ext cx="274209" cy="27420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3" name="Imagen 32" descr="Un globo de colores&#10;&#10;El contenido generado por IA puede ser incorrecto.">
            <a:extLst>
              <a:ext uri="{FF2B5EF4-FFF2-40B4-BE49-F238E27FC236}">
                <a16:creationId xmlns:a16="http://schemas.microsoft.com/office/drawing/2014/main" id="{E5EB2AA1-6562-D9E6-040B-940C4F1DCD7F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6791" y="4922882"/>
            <a:ext cx="274209" cy="27420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5" name="Imagen 34" descr="Icono&#10;&#10;El contenido generado por IA puede ser incorrecto.">
            <a:extLst>
              <a:ext uri="{FF2B5EF4-FFF2-40B4-BE49-F238E27FC236}">
                <a16:creationId xmlns:a16="http://schemas.microsoft.com/office/drawing/2014/main" id="{CA176221-82E4-C7A1-DF95-27ED0E206563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6791" y="4530517"/>
            <a:ext cx="274209" cy="27420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EDF06F2-3B34-6AEC-C232-6AFE7A3EA5E4}"/>
              </a:ext>
            </a:extLst>
          </p:cNvPr>
          <p:cNvSpPr txBox="1"/>
          <p:nvPr/>
        </p:nvSpPr>
        <p:spPr>
          <a:xfrm>
            <a:off x="144890" y="2534638"/>
            <a:ext cx="803910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/>
              <a:t>Tonga </a:t>
            </a:r>
            <a:r>
              <a:rPr lang="fr-FR" sz="2000" b="1" dirty="0" err="1"/>
              <a:t>tokoa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fanampiana</a:t>
            </a:r>
            <a:r>
              <a:rPr lang="fr-FR" sz="2000" b="1" dirty="0"/>
              <a:t>. </a:t>
            </a:r>
            <a:r>
              <a:rPr lang="fr-FR" sz="2000" b="1" dirty="0" err="1"/>
              <a:t>Tianao</a:t>
            </a:r>
            <a:r>
              <a:rPr lang="fr-FR" sz="2000" b="1" dirty="0"/>
              <a:t> ho </a:t>
            </a:r>
            <a:r>
              <a:rPr lang="fr-FR" sz="2000" b="1" dirty="0" err="1"/>
              <a:t>fantatra</a:t>
            </a:r>
            <a:r>
              <a:rPr lang="fr-FR" sz="2000" b="1" dirty="0"/>
              <a:t> </a:t>
            </a:r>
            <a:r>
              <a:rPr lang="fr-FR" sz="2000" b="1" dirty="0" err="1"/>
              <a:t>ve</a:t>
            </a:r>
            <a:r>
              <a:rPr lang="fr-FR" sz="2000" b="1" dirty="0"/>
              <a:t> </a:t>
            </a:r>
            <a:r>
              <a:rPr lang="fr-FR" sz="2000" b="1" dirty="0" err="1"/>
              <a:t>hoe</a:t>
            </a:r>
            <a:r>
              <a:rPr lang="fr-FR" sz="2000" b="1" dirty="0"/>
              <a:t> </a:t>
            </a:r>
            <a:r>
              <a:rPr lang="fr-FR" sz="2000" b="1" dirty="0" err="1"/>
              <a:t>toy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ahoana</a:t>
            </a:r>
            <a:r>
              <a:rPr lang="fr-FR" sz="2000" b="1" dirty="0"/>
              <a:t> </a:t>
            </a:r>
            <a:r>
              <a:rPr lang="fr-FR" sz="2000" b="1" dirty="0" err="1"/>
              <a:t>Izy</a:t>
            </a:r>
            <a:r>
              <a:rPr lang="fr-FR" sz="2000" b="1" dirty="0"/>
              <a:t>? Ao </a:t>
            </a:r>
            <a:r>
              <a:rPr lang="fr-FR" sz="2000" b="1" dirty="0" err="1"/>
              <a:t>amin’ny</a:t>
            </a:r>
            <a:r>
              <a:rPr lang="fr-FR" sz="2000" b="1" dirty="0"/>
              <a:t> </a:t>
            </a:r>
            <a:r>
              <a:rPr lang="fr-FR" sz="2000" b="1" dirty="0" err="1"/>
              <a:t>Baiboly</a:t>
            </a:r>
            <a:r>
              <a:rPr lang="fr-FR" sz="2000" b="1" dirty="0"/>
              <a:t> no </a:t>
            </a:r>
            <a:r>
              <a:rPr lang="fr-FR" sz="2000" b="1" dirty="0" err="1"/>
              <a:t>ananantsika</a:t>
            </a:r>
            <a:r>
              <a:rPr lang="fr-FR" sz="2000" b="1" dirty="0"/>
              <a:t> </a:t>
            </a:r>
            <a:r>
              <a:rPr lang="fr-FR" sz="2000" b="1" dirty="0" err="1"/>
              <a:t>fanambarana</a:t>
            </a:r>
            <a:r>
              <a:rPr lang="fr-FR" sz="2000" b="1" dirty="0"/>
              <a:t> marina </a:t>
            </a:r>
            <a:r>
              <a:rPr lang="fr-FR" sz="2000" b="1" dirty="0" err="1"/>
              <a:t>momba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toetran’Andriamanitra</a:t>
            </a:r>
            <a:r>
              <a:rPr lang="en" sz="2000" b="1" dirty="0"/>
              <a:t>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A30EAF8-8E48-DF9C-D390-E62D53CA88D0}"/>
              </a:ext>
            </a:extLst>
          </p:cNvPr>
          <p:cNvSpPr txBox="1"/>
          <p:nvPr/>
        </p:nvSpPr>
        <p:spPr>
          <a:xfrm>
            <a:off x="144890" y="1282399"/>
            <a:ext cx="803910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fr-FR" sz="2000" b="1" dirty="0">
                <a:solidFill>
                  <a:prstClr val="black"/>
                </a:solidFill>
              </a:rPr>
              <a:t>Fa </a:t>
            </a:r>
            <a:r>
              <a:rPr lang="fr-FR" sz="2000" b="1" dirty="0" err="1">
                <a:solidFill>
                  <a:prstClr val="black"/>
                </a:solidFill>
              </a:rPr>
              <a:t>toy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ahoana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tokoa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moa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Andriamanitra</a:t>
            </a:r>
            <a:r>
              <a:rPr lang="fr-FR" sz="2000" b="1" dirty="0">
                <a:solidFill>
                  <a:prstClr val="black"/>
                </a:solidFill>
              </a:rPr>
              <a:t>? </a:t>
            </a:r>
            <a:r>
              <a:rPr lang="fr-FR" sz="2000" b="1" dirty="0" err="1">
                <a:solidFill>
                  <a:prstClr val="black"/>
                </a:solidFill>
              </a:rPr>
              <a:t>Lehibe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loatra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ve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Izy</a:t>
            </a:r>
            <a:r>
              <a:rPr lang="fr-FR" sz="2000" b="1" dirty="0">
                <a:solidFill>
                  <a:prstClr val="black"/>
                </a:solidFill>
              </a:rPr>
              <a:t> ka </a:t>
            </a:r>
            <a:r>
              <a:rPr lang="fr-FR" sz="2000" b="1" dirty="0" err="1">
                <a:solidFill>
                  <a:prstClr val="black"/>
                </a:solidFill>
              </a:rPr>
              <a:t>tsy</a:t>
            </a:r>
            <a:r>
              <a:rPr lang="fr-FR" sz="2000" b="1" dirty="0">
                <a:solidFill>
                  <a:prstClr val="black"/>
                </a:solidFill>
              </a:rPr>
              <a:t> ho </a:t>
            </a:r>
            <a:r>
              <a:rPr lang="fr-FR" sz="2000" b="1" dirty="0" err="1">
                <a:solidFill>
                  <a:prstClr val="black"/>
                </a:solidFill>
              </a:rPr>
              <a:t>takatry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saintsika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momba</a:t>
            </a:r>
            <a:r>
              <a:rPr lang="fr-FR" sz="2000" b="1" dirty="0">
                <a:solidFill>
                  <a:prstClr val="black"/>
                </a:solidFill>
              </a:rPr>
              <a:t> Azy? </a:t>
            </a:r>
            <a:r>
              <a:rPr lang="fr-FR" sz="2000" b="1" dirty="0" err="1">
                <a:solidFill>
                  <a:prstClr val="black"/>
                </a:solidFill>
              </a:rPr>
              <a:t>Azo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antoka</a:t>
            </a:r>
            <a:r>
              <a:rPr lang="fr-FR" sz="2000" b="1" dirty="0">
                <a:solidFill>
                  <a:prstClr val="black"/>
                </a:solidFill>
              </a:rPr>
              <a:t> fa na </a:t>
            </a:r>
            <a:r>
              <a:rPr lang="fr-FR" sz="2000" b="1" dirty="0" err="1">
                <a:solidFill>
                  <a:prstClr val="black"/>
                </a:solidFill>
              </a:rPr>
              <a:t>miezaka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mafy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toy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inona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aza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isika</a:t>
            </a:r>
            <a:r>
              <a:rPr lang="fr-FR" sz="2000" b="1" dirty="0">
                <a:solidFill>
                  <a:prstClr val="black"/>
                </a:solidFill>
              </a:rPr>
              <a:t>, dia </a:t>
            </a:r>
            <a:r>
              <a:rPr lang="fr-FR" sz="2000" b="1" dirty="0" err="1">
                <a:solidFill>
                  <a:prstClr val="black"/>
                </a:solidFill>
              </a:rPr>
              <a:t>tsy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afaka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hahatakatra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an’Andriamanitra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saintsika</a:t>
            </a:r>
            <a:r>
              <a:rPr lang="fr-FR" sz="2000" b="1" dirty="0">
                <a:solidFill>
                  <a:prstClr val="black"/>
                </a:solidFill>
              </a:rPr>
              <a:t>. Mila </a:t>
            </a:r>
            <a:r>
              <a:rPr lang="fr-FR" sz="2000" b="1" dirty="0" err="1">
                <a:solidFill>
                  <a:prstClr val="black"/>
                </a:solidFill>
              </a:rPr>
              <a:t>fanampiana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isika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25437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5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03D57CF-F773-2CD6-8423-483EBD87929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3923" y="1339755"/>
            <a:ext cx="10924153" cy="417848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F13D6D48-7845-8008-8D06-85E6CC988266}"/>
              </a:ext>
            </a:extLst>
          </p:cNvPr>
          <p:cNvSpPr txBox="1"/>
          <p:nvPr/>
        </p:nvSpPr>
        <p:spPr>
          <a:xfrm rot="21319422">
            <a:off x="2362780" y="2334571"/>
            <a:ext cx="682804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6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NY TOETRA MAHA-ANDRIAMANITRA </a:t>
            </a:r>
            <a:endParaRPr lang="en" sz="60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9768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2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EFBA92E-2A05-AD23-5D55-316AB84D50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873B26D-6593-6C69-8235-6BC918EFA6D0}"/>
              </a:ext>
            </a:extLst>
          </p:cNvPr>
          <p:cNvSpPr txBox="1"/>
          <p:nvPr/>
        </p:nvSpPr>
        <p:spPr>
          <a:xfrm>
            <a:off x="452591" y="-1292"/>
            <a:ext cx="7676229" cy="95410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Jehovah,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Andriamanitry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ny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maro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, ô,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iza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no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mahery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tahaka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Anao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, Jehovah?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Ary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manodidina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Anao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ny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fahamarinanao</a:t>
            </a:r>
            <a:r>
              <a:rPr lang="en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6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(Salamo 89:8)</a:t>
            </a:r>
            <a:endParaRPr lang="es-ES" sz="2000" b="1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53D1F18-6E5B-17D1-A332-7DDDCFFD2132}"/>
              </a:ext>
            </a:extLst>
          </p:cNvPr>
          <p:cNvSpPr txBox="1"/>
          <p:nvPr/>
        </p:nvSpPr>
        <p:spPr>
          <a:xfrm>
            <a:off x="44241" y="858576"/>
            <a:ext cx="635317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1700" b="1" dirty="0"/>
              <a:t>Ny </a:t>
            </a:r>
            <a:r>
              <a:rPr lang="fr-FR" sz="1700" b="1" dirty="0" err="1"/>
              <a:t>Baiboly</a:t>
            </a:r>
            <a:r>
              <a:rPr lang="fr-FR" sz="1700" b="1" dirty="0"/>
              <a:t> no </a:t>
            </a:r>
            <a:r>
              <a:rPr lang="fr-FR" sz="1700" b="1" dirty="0" err="1"/>
              <a:t>manome</a:t>
            </a:r>
            <a:r>
              <a:rPr lang="fr-FR" sz="1700" b="1" dirty="0"/>
              <a:t> </a:t>
            </a:r>
            <a:r>
              <a:rPr lang="fr-FR" sz="1700" b="1" dirty="0" err="1"/>
              <a:t>endrika</a:t>
            </a:r>
            <a:r>
              <a:rPr lang="fr-FR" sz="1700" b="1" dirty="0"/>
              <a:t> marina </a:t>
            </a:r>
            <a:r>
              <a:rPr lang="fr-FR" sz="1700" b="1" dirty="0" err="1"/>
              <a:t>indrindra</a:t>
            </a:r>
            <a:r>
              <a:rPr lang="fr-FR" sz="1700" b="1" dirty="0"/>
              <a:t>, </a:t>
            </a:r>
            <a:r>
              <a:rPr lang="fr-FR" sz="1700" b="1" dirty="0" err="1"/>
              <a:t>mazava</a:t>
            </a:r>
            <a:r>
              <a:rPr lang="fr-FR" sz="1700" b="1" dirty="0"/>
              <a:t> </a:t>
            </a:r>
            <a:r>
              <a:rPr lang="fr-FR" sz="1700" b="1" dirty="0" err="1"/>
              <a:t>ary</a:t>
            </a:r>
            <a:r>
              <a:rPr lang="fr-FR" sz="1700" b="1" dirty="0"/>
              <a:t> </a:t>
            </a:r>
            <a:r>
              <a:rPr lang="fr-FR" sz="1700" b="1" dirty="0" err="1"/>
              <a:t>tsy</a:t>
            </a:r>
            <a:r>
              <a:rPr lang="fr-FR" sz="1700" b="1" dirty="0"/>
              <a:t> </a:t>
            </a:r>
            <a:r>
              <a:rPr lang="fr-FR" sz="1700" b="1" dirty="0" err="1"/>
              <a:t>miovaova</a:t>
            </a:r>
            <a:r>
              <a:rPr lang="fr-FR" sz="1700" b="1" dirty="0"/>
              <a:t> </a:t>
            </a:r>
            <a:r>
              <a:rPr lang="fr-FR" sz="1700" b="1" dirty="0" err="1"/>
              <a:t>momba</a:t>
            </a:r>
            <a:r>
              <a:rPr lang="fr-FR" sz="1700" b="1" dirty="0"/>
              <a:t> </a:t>
            </a:r>
            <a:r>
              <a:rPr lang="fr-FR" sz="1700" b="1" dirty="0" err="1"/>
              <a:t>an’Andriamanitra</a:t>
            </a:r>
            <a:r>
              <a:rPr lang="fr-FR" sz="1700" b="1" dirty="0"/>
              <a:t>. Ny </a:t>
            </a:r>
            <a:r>
              <a:rPr lang="fr-FR" sz="1700" b="1" dirty="0" err="1"/>
              <a:t>iray</a:t>
            </a:r>
            <a:r>
              <a:rPr lang="fr-FR" sz="1700" b="1" dirty="0"/>
              <a:t> </a:t>
            </a:r>
            <a:r>
              <a:rPr lang="fr-FR" sz="1700" b="1" dirty="0" err="1"/>
              <a:t>amin’ireo</a:t>
            </a:r>
            <a:r>
              <a:rPr lang="fr-FR" sz="1700" b="1" dirty="0"/>
              <a:t> </a:t>
            </a:r>
            <a:r>
              <a:rPr lang="fr-FR" sz="1700" b="1" dirty="0" err="1"/>
              <a:t>fomba</a:t>
            </a:r>
            <a:r>
              <a:rPr lang="fr-FR" sz="1700" b="1" dirty="0"/>
              <a:t> </a:t>
            </a:r>
            <a:r>
              <a:rPr lang="fr-FR" sz="1700" b="1" dirty="0" err="1"/>
              <a:t>ahafahantsika</a:t>
            </a:r>
            <a:r>
              <a:rPr lang="fr-FR" sz="1700" b="1" dirty="0"/>
              <a:t> </a:t>
            </a:r>
            <a:r>
              <a:rPr lang="fr-FR" sz="1700" b="1" dirty="0" err="1"/>
              <a:t>mahafantatra</a:t>
            </a:r>
            <a:r>
              <a:rPr lang="fr-FR" sz="1700" b="1" dirty="0"/>
              <a:t> Azy dia </a:t>
            </a:r>
            <a:r>
              <a:rPr lang="fr-FR" sz="1700" b="1" dirty="0" err="1"/>
              <a:t>amin’ny</a:t>
            </a:r>
            <a:r>
              <a:rPr lang="fr-FR" sz="1700" b="1" dirty="0"/>
              <a:t> </a:t>
            </a:r>
            <a:r>
              <a:rPr lang="fr-FR" sz="1700" b="1" dirty="0" err="1"/>
              <a:t>alalan’ny</a:t>
            </a:r>
            <a:r>
              <a:rPr lang="fr-FR" sz="1700" b="1" dirty="0"/>
              <a:t> </a:t>
            </a:r>
            <a:r>
              <a:rPr lang="fr-FR" sz="1700" b="1" dirty="0" err="1"/>
              <a:t>toetra</a:t>
            </a:r>
            <a:r>
              <a:rPr lang="fr-FR" sz="1700" b="1" dirty="0"/>
              <a:t> maha-</a:t>
            </a:r>
            <a:r>
              <a:rPr lang="fr-FR" sz="1700" b="1" dirty="0" err="1"/>
              <a:t>Andriamanitra</a:t>
            </a:r>
            <a:r>
              <a:rPr lang="fr-FR" sz="1700" b="1" dirty="0"/>
              <a:t> Azy</a:t>
            </a:r>
            <a:r>
              <a:rPr lang="en" sz="1700" b="1" dirty="0"/>
              <a:t>.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C4866F9A-8304-D227-17E8-7731D16F60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54689340"/>
              </p:ext>
            </p:extLst>
          </p:nvPr>
        </p:nvGraphicFramePr>
        <p:xfrm>
          <a:off x="186504" y="1997349"/>
          <a:ext cx="6353175" cy="46588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15FCD398-BB15-717F-CDCF-010AC23F6124}"/>
              </a:ext>
            </a:extLst>
          </p:cNvPr>
          <p:cNvSpPr txBox="1"/>
          <p:nvPr/>
        </p:nvSpPr>
        <p:spPr>
          <a:xfrm>
            <a:off x="6397417" y="4277032"/>
            <a:ext cx="311129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1700" b="1" dirty="0"/>
              <a:t>Ho </a:t>
            </a:r>
            <a:r>
              <a:rPr lang="fr-FR" sz="1700" b="1" dirty="0" err="1"/>
              <a:t>an'i</a:t>
            </a:r>
            <a:r>
              <a:rPr lang="fr-FR" sz="1700" b="1" dirty="0"/>
              <a:t> Satana, dia </a:t>
            </a:r>
            <a:r>
              <a:rPr lang="fr-FR" sz="1700" b="1" dirty="0" err="1"/>
              <a:t>efa</a:t>
            </a:r>
            <a:r>
              <a:rPr lang="fr-FR" sz="1700" b="1" dirty="0"/>
              <a:t> </a:t>
            </a:r>
            <a:r>
              <a:rPr lang="fr-FR" sz="1700" b="1" dirty="0" err="1"/>
              <a:t>hatramin'ny</a:t>
            </a:r>
            <a:r>
              <a:rPr lang="fr-FR" sz="1700" b="1" dirty="0"/>
              <a:t> </a:t>
            </a:r>
            <a:r>
              <a:rPr lang="fr-FR" sz="1700" b="1" dirty="0" err="1"/>
              <a:t>voalohany</a:t>
            </a:r>
            <a:r>
              <a:rPr lang="fr-FR" sz="1700" b="1" dirty="0"/>
              <a:t> </a:t>
            </a:r>
            <a:r>
              <a:rPr lang="fr-FR" sz="1700" b="1" dirty="0" err="1"/>
              <a:t>izy</a:t>
            </a:r>
            <a:r>
              <a:rPr lang="fr-FR" sz="1700" b="1" dirty="0"/>
              <a:t> no </a:t>
            </a:r>
            <a:r>
              <a:rPr lang="fr-FR" sz="1700" b="1" dirty="0" err="1"/>
              <a:t>niezaka</a:t>
            </a:r>
            <a:r>
              <a:rPr lang="fr-FR" sz="1700" b="1" dirty="0"/>
              <a:t> </a:t>
            </a:r>
            <a:r>
              <a:rPr lang="fr-FR" sz="1700" b="1" dirty="0" err="1"/>
              <a:t>haneho</a:t>
            </a:r>
            <a:r>
              <a:rPr lang="fr-FR" sz="1700" b="1" dirty="0"/>
              <a:t> </a:t>
            </a:r>
            <a:r>
              <a:rPr lang="fr-FR" sz="1700" b="1" dirty="0" err="1"/>
              <a:t>amin'ny</a:t>
            </a:r>
            <a:r>
              <a:rPr lang="fr-FR" sz="1700" b="1" dirty="0"/>
              <a:t> </a:t>
            </a:r>
            <a:r>
              <a:rPr lang="fr-FR" sz="1700" b="1" dirty="0" err="1"/>
              <a:t>fomba</a:t>
            </a:r>
            <a:r>
              <a:rPr lang="fr-FR" sz="1700" b="1" dirty="0"/>
              <a:t> </a:t>
            </a:r>
            <a:r>
              <a:rPr lang="fr-FR" sz="1700" b="1" dirty="0" err="1"/>
              <a:t>diso</a:t>
            </a:r>
            <a:r>
              <a:rPr lang="fr-FR" sz="1700" b="1" dirty="0"/>
              <a:t> </a:t>
            </a:r>
            <a:r>
              <a:rPr lang="fr-FR" sz="1700" b="1" dirty="0" err="1"/>
              <a:t>ny</a:t>
            </a:r>
            <a:r>
              <a:rPr lang="fr-FR" sz="1700" b="1" dirty="0"/>
              <a:t> </a:t>
            </a:r>
            <a:r>
              <a:rPr lang="fr-FR" sz="1700" b="1" dirty="0" err="1"/>
              <a:t>toetran'Andriamanitra</a:t>
            </a:r>
            <a:r>
              <a:rPr lang="fr-FR" sz="1700" b="1" dirty="0"/>
              <a:t>, ka </a:t>
            </a:r>
            <a:r>
              <a:rPr lang="fr-FR" sz="1700" b="1" dirty="0" err="1"/>
              <a:t>nampiseho</a:t>
            </a:r>
            <a:r>
              <a:rPr lang="fr-FR" sz="1700" b="1" dirty="0"/>
              <a:t> </a:t>
            </a:r>
            <a:r>
              <a:rPr lang="fr-FR" sz="1700" b="1" dirty="0" err="1"/>
              <a:t>azy</a:t>
            </a:r>
            <a:r>
              <a:rPr lang="fr-FR" sz="1700" b="1" dirty="0"/>
              <a:t> ho </a:t>
            </a:r>
            <a:r>
              <a:rPr lang="fr-FR" sz="1700" b="1" dirty="0" err="1"/>
              <a:t>Andriamanitra</a:t>
            </a:r>
            <a:r>
              <a:rPr lang="fr-FR" sz="1700" b="1" dirty="0"/>
              <a:t> </a:t>
            </a:r>
            <a:r>
              <a:rPr lang="fr-FR" sz="1700" b="1" dirty="0" err="1"/>
              <a:t>tia</a:t>
            </a:r>
            <a:r>
              <a:rPr lang="fr-FR" sz="1700" b="1" dirty="0"/>
              <a:t> </a:t>
            </a:r>
            <a:r>
              <a:rPr lang="fr-FR" sz="1700" b="1" dirty="0" err="1"/>
              <a:t>tena</a:t>
            </a:r>
            <a:r>
              <a:rPr lang="fr-FR" sz="1700" b="1" dirty="0"/>
              <a:t>, </a:t>
            </a:r>
            <a:r>
              <a:rPr lang="fr-FR" sz="1700" b="1" dirty="0" err="1"/>
              <a:t>tsy</a:t>
            </a:r>
            <a:r>
              <a:rPr lang="fr-FR" sz="1700" b="1" dirty="0"/>
              <a:t> </a:t>
            </a:r>
            <a:r>
              <a:rPr lang="fr-FR" sz="1700" b="1" dirty="0" err="1"/>
              <a:t>mitady</a:t>
            </a:r>
            <a:r>
              <a:rPr lang="fr-FR" sz="1700" b="1" dirty="0"/>
              <a:t> </a:t>
            </a:r>
            <a:r>
              <a:rPr lang="fr-FR" sz="1700" b="1" dirty="0" err="1"/>
              <a:t>afa-tsy</a:t>
            </a:r>
            <a:r>
              <a:rPr lang="fr-FR" sz="1700" b="1" dirty="0"/>
              <a:t> </a:t>
            </a:r>
            <a:r>
              <a:rPr lang="fr-FR" sz="1700" b="1" dirty="0" err="1"/>
              <a:t>izay</a:t>
            </a:r>
            <a:r>
              <a:rPr lang="fr-FR" sz="1700" b="1" dirty="0"/>
              <a:t> </a:t>
            </a:r>
            <a:r>
              <a:rPr lang="fr-FR" sz="1700" b="1" dirty="0" err="1"/>
              <a:t>hahasoa</a:t>
            </a:r>
            <a:r>
              <a:rPr lang="fr-FR" sz="1700" b="1" dirty="0"/>
              <a:t> </a:t>
            </a:r>
            <a:r>
              <a:rPr lang="fr-FR" sz="1700" b="1" dirty="0" err="1"/>
              <a:t>ny</a:t>
            </a:r>
            <a:r>
              <a:rPr lang="fr-FR" sz="1700" b="1" dirty="0"/>
              <a:t> </a:t>
            </a:r>
            <a:r>
              <a:rPr lang="fr-FR" sz="1700" b="1" dirty="0" err="1"/>
              <a:t>tenany</a:t>
            </a:r>
            <a:r>
              <a:rPr lang="fr-FR" sz="1700" b="1" dirty="0"/>
              <a:t> </a:t>
            </a:r>
            <a:r>
              <a:rPr lang="fr-FR" sz="1700" b="1" dirty="0" err="1"/>
              <a:t>ihany</a:t>
            </a:r>
            <a:r>
              <a:rPr lang="fr-FR" sz="1700" b="1" dirty="0"/>
              <a:t> (</a:t>
            </a:r>
            <a:r>
              <a:rPr lang="fr-FR" sz="1700" b="1" dirty="0" err="1"/>
              <a:t>Gen</a:t>
            </a:r>
            <a:r>
              <a:rPr lang="en" sz="1700" b="1" dirty="0"/>
              <a:t>. 3:4-5).</a:t>
            </a: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14D9B1F7-A988-34D0-E9E9-57440EF9E37B}"/>
              </a:ext>
            </a:extLst>
          </p:cNvPr>
          <p:cNvGrpSpPr/>
          <p:nvPr/>
        </p:nvGrpSpPr>
        <p:grpSpPr>
          <a:xfrm>
            <a:off x="9262400" y="83545"/>
            <a:ext cx="2655328" cy="1015663"/>
            <a:chOff x="9262400" y="83545"/>
            <a:chExt cx="2655328" cy="1015663"/>
          </a:xfrm>
        </p:grpSpPr>
        <p:pic>
          <p:nvPicPr>
            <p:cNvPr id="2" name="Imagen 1">
              <a:extLst>
                <a:ext uri="{FF2B5EF4-FFF2-40B4-BE49-F238E27FC236}">
                  <a16:creationId xmlns:a16="http://schemas.microsoft.com/office/drawing/2014/main" id="{F887172A-9760-2526-86BA-C2F16FCD6BAA}"/>
                </a:ext>
              </a:extLst>
            </p:cNvPr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2400" y="83545"/>
              <a:ext cx="2655328" cy="1015663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421B830A-3E00-AE17-0CB0-7757E57296AA}"/>
                </a:ext>
              </a:extLst>
            </p:cNvPr>
            <p:cNvSpPr txBox="1"/>
            <p:nvPr/>
          </p:nvSpPr>
          <p:spPr>
            <a:xfrm rot="21319422">
              <a:off x="9529083" y="305419"/>
              <a:ext cx="2083419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FR" sz="1600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NY TOETRA MAHA-ANDRIAMANITRA </a:t>
              </a:r>
              <a:endParaRPr lang="en" sz="1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endParaRPr>
            </a:p>
          </p:txBody>
        </p:sp>
      </p:grpSp>
      <p:pic>
        <p:nvPicPr>
          <p:cNvPr id="10" name="Imagen 9" descr="Una mujer con una corona de flores en la mano&#10;&#10;El contenido generado por IA puede ser incorrecto.">
            <a:extLst>
              <a:ext uri="{FF2B5EF4-FFF2-40B4-BE49-F238E27FC236}">
                <a16:creationId xmlns:a16="http://schemas.microsoft.com/office/drawing/2014/main" id="{CD220AAC-BF45-9C9D-E7C0-05027C22897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39375" y="4277032"/>
            <a:ext cx="2285476" cy="24172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5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2" name="Imagen 11" descr="Humo saliendo de la tierra desde el espacio&#10;&#10;El contenido generado por IA puede ser incorrecto.">
            <a:extLst>
              <a:ext uri="{FF2B5EF4-FFF2-40B4-BE49-F238E27FC236}">
                <a16:creationId xmlns:a16="http://schemas.microsoft.com/office/drawing/2014/main" id="{EA47655C-9464-7D52-2536-AD94C341A701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43396" y="1276037"/>
            <a:ext cx="5381455" cy="2682915"/>
          </a:xfrm>
          <a:prstGeom prst="snip2DiagRect">
            <a:avLst>
              <a:gd name="adj1" fmla="val 16703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09091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E104929-14BD-42F6-A736-509DA6F02E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graphicEl>
                                              <a:dgm id="{2E104929-14BD-42F6-A736-509DA6F02E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graphicEl>
                                              <a:dgm id="{2E104929-14BD-42F6-A736-509DA6F02E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graphicEl>
                                              <a:dgm id="{2E104929-14BD-42F6-A736-509DA6F02E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4B4A1F3-6E0A-47E5-BFBD-B72890CCFA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graphicEl>
                                              <a:dgm id="{E4B4A1F3-6E0A-47E5-BFBD-B72890CCFA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graphicEl>
                                              <a:dgm id="{E4B4A1F3-6E0A-47E5-BFBD-B72890CCFA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graphicEl>
                                              <a:dgm id="{E4B4A1F3-6E0A-47E5-BFBD-B72890CCFA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0022611-00E7-4896-B94A-3D53CC34E8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">
                                            <p:graphicEl>
                                              <a:dgm id="{10022611-00E7-4896-B94A-3D53CC34E8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B3E9D9C-9731-4FA9-BF69-24C9B8A430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>
                                            <p:graphicEl>
                                              <a:dgm id="{DB3E9D9C-9731-4FA9-BF69-24C9B8A430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graphicEl>
                                              <a:dgm id="{DB3E9D9C-9731-4FA9-BF69-24C9B8A430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graphicEl>
                                              <a:dgm id="{DB3E9D9C-9731-4FA9-BF69-24C9B8A430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CE71642-B5A4-4757-97BC-6573C052F3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">
                                            <p:graphicEl>
                                              <a:dgm id="{8CE71642-B5A4-4757-97BC-6573C052F3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F62634E-C622-4D4B-ABD3-F7A85B06DD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>
                                            <p:graphicEl>
                                              <a:dgm id="{DF62634E-C622-4D4B-ABD3-F7A85B06DD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>
                                            <p:graphicEl>
                                              <a:dgm id="{DF62634E-C622-4D4B-ABD3-F7A85B06DD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">
                                            <p:graphicEl>
                                              <a:dgm id="{DF62634E-C622-4D4B-ABD3-F7A85B06DD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DFC0E25-FF2C-494E-8100-647BA2C3BC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5">
                                            <p:graphicEl>
                                              <a:dgm id="{0DFC0E25-FF2C-494E-8100-647BA2C3BC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1071E5A-DCAD-40A1-838B-F8DD08D16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">
                                            <p:graphicEl>
                                              <a:dgm id="{81071E5A-DCAD-40A1-838B-F8DD08D16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">
                                            <p:graphicEl>
                                              <a:dgm id="{81071E5A-DCAD-40A1-838B-F8DD08D16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">
                                            <p:graphicEl>
                                              <a:dgm id="{81071E5A-DCAD-40A1-838B-F8DD08D160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15DA5F4-CC86-472A-9F93-19A0AA01A1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5">
                                            <p:graphicEl>
                                              <a:dgm id="{415DA5F4-CC86-472A-9F93-19A0AA01A1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C9FACF1-0B7A-4368-9C6C-61FED725E9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">
                                            <p:graphicEl>
                                              <a:dgm id="{9C9FACF1-0B7A-4368-9C6C-61FED725E9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">
                                            <p:graphicEl>
                                              <a:dgm id="{9C9FACF1-0B7A-4368-9C6C-61FED725E9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">
                                            <p:graphicEl>
                                              <a:dgm id="{9C9FACF1-0B7A-4368-9C6C-61FED725E9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5C40A5E-C913-4DE2-8E82-5EEF823DFA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">
                                            <p:graphicEl>
                                              <a:dgm id="{55C40A5E-C913-4DE2-8E82-5EEF823DFA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168A847-DBB8-4F8A-BDE0-15B0664A38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">
                                            <p:graphicEl>
                                              <a:dgm id="{5168A847-DBB8-4F8A-BDE0-15B0664A38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">
                                            <p:graphicEl>
                                              <a:dgm id="{5168A847-DBB8-4F8A-BDE0-15B0664A38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">
                                            <p:graphicEl>
                                              <a:dgm id="{5168A847-DBB8-4F8A-BDE0-15B0664A38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C033708-25B7-4156-BF88-0B71436D1D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5">
                                            <p:graphicEl>
                                              <a:dgm id="{3C033708-25B7-4156-BF88-0B71436D1D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A8C80FA-F334-4DF3-8E94-DDDC5E68E8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">
                                            <p:graphicEl>
                                              <a:dgm id="{1A8C80FA-F334-4DF3-8E94-DDDC5E68E8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">
                                            <p:graphicEl>
                                              <a:dgm id="{1A8C80FA-F334-4DF3-8E94-DDDC5E68E8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">
                                            <p:graphicEl>
                                              <a:dgm id="{1A8C80FA-F334-4DF3-8E94-DDDC5E68E8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A215F12-4E61-4FAE-A73F-5650FCF958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5">
                                            <p:graphicEl>
                                              <a:dgm id="{7A215F12-4E61-4FAE-A73F-5650FCF958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578B1C6-14F5-480F-A9E8-A88350BD72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">
                                            <p:graphicEl>
                                              <a:dgm id="{F578B1C6-14F5-480F-A9E8-A88350BD72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">
                                            <p:graphicEl>
                                              <a:dgm id="{F578B1C6-14F5-480F-A9E8-A88350BD72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">
                                            <p:graphicEl>
                                              <a:dgm id="{F578B1C6-14F5-480F-A9E8-A88350BD72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F820CE2-0C17-4038-B207-E2407F540A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5">
                                            <p:graphicEl>
                                              <a:dgm id="{3F820CE2-0C17-4038-B207-E2407F540A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75EE17E-8ED3-4AC5-8562-AB196E7ADF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5">
                                            <p:graphicEl>
                                              <a:dgm id="{175EE17E-8ED3-4AC5-8562-AB196E7ADF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5">
                                            <p:graphicEl>
                                              <a:dgm id="{175EE17E-8ED3-4AC5-8562-AB196E7ADF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">
                                            <p:graphicEl>
                                              <a:dgm id="{175EE17E-8ED3-4AC5-8562-AB196E7ADF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41CE868-8AB5-42B6-87C5-2E405883F2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5">
                                            <p:graphicEl>
                                              <a:dgm id="{641CE868-8AB5-42B6-87C5-2E405883F2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83A2867-7432-4E11-A810-5FB92A0AD3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5">
                                            <p:graphicEl>
                                              <a:dgm id="{D83A2867-7432-4E11-A810-5FB92A0AD3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5E2E5A7-0B38-4534-BA9B-6F0B83E501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5">
                                            <p:graphicEl>
                                              <a:dgm id="{95E2E5A7-0B38-4534-BA9B-6F0B83E501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Graphic spid="5" grpId="0" uiExpand="1">
        <p:bldSub>
          <a:bldDgm bld="one"/>
        </p:bldSub>
      </p:bldGraphic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113B8E1-3452-230F-DBB3-206CF073EA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8A9BFA1-32EE-9D82-AFE6-633AAA5D8774}"/>
              </a:ext>
            </a:extLst>
          </p:cNvPr>
          <p:cNvSpPr txBox="1"/>
          <p:nvPr/>
        </p:nvSpPr>
        <p:spPr>
          <a:xfrm rot="21319422">
            <a:off x="1560786" y="2344822"/>
            <a:ext cx="907042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5400" b="1" spc="-150" dirty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NY TOETRAN’ANDRIAMANITRA </a:t>
            </a:r>
            <a:endParaRPr lang="en" sz="5400" b="1" spc="-150" dirty="0">
              <a:ln w="0"/>
              <a:solidFill>
                <a:schemeClr val="accent4">
                  <a:lumMod val="60000"/>
                  <a:lumOff val="4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4591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4E9C4B2-76E7-8D5F-3754-96866CFA2FC9}"/>
              </a:ext>
            </a:extLst>
          </p:cNvPr>
          <p:cNvSpPr txBox="1"/>
          <p:nvPr/>
        </p:nvSpPr>
        <p:spPr>
          <a:xfrm>
            <a:off x="6706827" y="-129275"/>
            <a:ext cx="548363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MASINA ANDRIAMANITRA </a:t>
            </a:r>
            <a:endParaRPr lang="en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026D9E6-41F6-54F8-4F64-288621D0035D}"/>
              </a:ext>
            </a:extLst>
          </p:cNvPr>
          <p:cNvSpPr txBox="1"/>
          <p:nvPr/>
        </p:nvSpPr>
        <p:spPr>
          <a:xfrm>
            <a:off x="455432" y="307776"/>
            <a:ext cx="5990765" cy="9233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Ary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nanandratra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ny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feony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izy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ka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nifamaly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hoe: “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Masina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masina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masina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Jehovah,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Tompon'ny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maro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;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henika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ny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voninahiny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ny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tany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rehetra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.”</a:t>
            </a:r>
            <a:r>
              <a:rPr lang="en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(Isaia 6:3)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991B17B-AB30-2A64-6309-E8D9017C20CD}"/>
              </a:ext>
            </a:extLst>
          </p:cNvPr>
          <p:cNvSpPr txBox="1"/>
          <p:nvPr/>
        </p:nvSpPr>
        <p:spPr>
          <a:xfrm>
            <a:off x="0" y="1461472"/>
            <a:ext cx="699135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Midera</a:t>
            </a:r>
            <a:r>
              <a:rPr lang="fr-FR" sz="2000" b="1" dirty="0"/>
              <a:t> </a:t>
            </a:r>
            <a:r>
              <a:rPr lang="fr-FR" sz="2000" b="1" dirty="0" err="1"/>
              <a:t>an’Andriamanitra</a:t>
            </a:r>
            <a:r>
              <a:rPr lang="fr-FR" sz="2000" b="1" dirty="0"/>
              <a:t> </a:t>
            </a:r>
            <a:r>
              <a:rPr lang="fr-FR" sz="2000" b="1" dirty="0" err="1"/>
              <a:t>ireo</a:t>
            </a:r>
            <a:r>
              <a:rPr lang="fr-FR" sz="2000" b="1" dirty="0"/>
              <a:t> </a:t>
            </a:r>
            <a:r>
              <a:rPr lang="fr-FR" sz="2000" b="1" dirty="0" err="1"/>
              <a:t>anjely</a:t>
            </a:r>
            <a:r>
              <a:rPr lang="fr-FR" sz="2000" b="1" dirty="0"/>
              <a:t> </a:t>
            </a:r>
            <a:r>
              <a:rPr lang="fr-FR" sz="2000" b="1" dirty="0" err="1"/>
              <a:t>mijoro</a:t>
            </a:r>
            <a:r>
              <a:rPr lang="fr-FR" sz="2000" b="1" dirty="0"/>
              <a:t> </a:t>
            </a:r>
            <a:r>
              <a:rPr lang="fr-FR" sz="2000" b="1" dirty="0" err="1"/>
              <a:t>eo</a:t>
            </a:r>
            <a:r>
              <a:rPr lang="fr-FR" sz="2000" b="1" dirty="0"/>
              <a:t> </a:t>
            </a:r>
            <a:r>
              <a:rPr lang="fr-FR" sz="2000" b="1" dirty="0" err="1"/>
              <a:t>anatrehany</a:t>
            </a:r>
            <a:r>
              <a:rPr lang="fr-FR" sz="2000" b="1" dirty="0"/>
              <a:t>, </a:t>
            </a:r>
            <a:r>
              <a:rPr lang="fr-FR" sz="2000" b="1" dirty="0" err="1"/>
              <a:t>midera</a:t>
            </a:r>
            <a:r>
              <a:rPr lang="fr-FR" sz="2000" b="1" dirty="0"/>
              <a:t> Azy </a:t>
            </a:r>
            <a:r>
              <a:rPr lang="fr-FR" sz="2000" b="1" dirty="0" err="1"/>
              <a:t>hoe</a:t>
            </a:r>
            <a:r>
              <a:rPr lang="fr-FR" sz="2000" b="1" dirty="0"/>
              <a:t> “</a:t>
            </a:r>
            <a:r>
              <a:rPr lang="fr-FR" sz="2000" b="1" dirty="0" err="1"/>
              <a:t>Masina</a:t>
            </a:r>
            <a:r>
              <a:rPr lang="fr-FR" sz="2000" b="1" dirty="0"/>
              <a:t>, </a:t>
            </a:r>
            <a:r>
              <a:rPr lang="fr-FR" sz="2000" b="1" dirty="0" err="1"/>
              <a:t>masina</a:t>
            </a:r>
            <a:r>
              <a:rPr lang="fr-FR" sz="2000" b="1" dirty="0"/>
              <a:t>, </a:t>
            </a:r>
            <a:r>
              <a:rPr lang="fr-FR" sz="2000" b="1" dirty="0" err="1"/>
              <a:t>masina</a:t>
            </a:r>
            <a:r>
              <a:rPr lang="fr-FR" sz="2000" b="1" dirty="0"/>
              <a:t>” (Isa. 6:3; </a:t>
            </a:r>
            <a:r>
              <a:rPr lang="fr-FR" sz="2000" b="1" dirty="0" err="1"/>
              <a:t>Apok</a:t>
            </a:r>
            <a:r>
              <a:rPr lang="fr-FR" sz="2000" b="1" dirty="0"/>
              <a:t>. 4:8). Io no </a:t>
            </a:r>
            <a:r>
              <a:rPr lang="fr-FR" sz="2000" b="1" dirty="0" err="1"/>
              <a:t>toetra</a:t>
            </a:r>
            <a:r>
              <a:rPr lang="fr-FR" sz="2000" b="1" dirty="0"/>
              <a:t> </a:t>
            </a:r>
            <a:r>
              <a:rPr lang="fr-FR" sz="2000" b="1" dirty="0" err="1"/>
              <a:t>mifamatotra</a:t>
            </a:r>
            <a:r>
              <a:rPr lang="fr-FR" sz="2000" b="1" dirty="0"/>
              <a:t> </a:t>
            </a:r>
            <a:r>
              <a:rPr lang="fr-FR" sz="2000" b="1" dirty="0" err="1"/>
              <a:t>tanteraka</a:t>
            </a:r>
            <a:r>
              <a:rPr lang="fr-FR" sz="2000" b="1" dirty="0"/>
              <a:t> </a:t>
            </a:r>
            <a:r>
              <a:rPr lang="fr-FR" sz="2000" b="1" dirty="0" err="1"/>
              <a:t>amin’ny</a:t>
            </a:r>
            <a:r>
              <a:rPr lang="fr-FR" sz="2000" b="1" dirty="0"/>
              <a:t> </a:t>
            </a:r>
            <a:r>
              <a:rPr lang="fr-FR" sz="2000" b="1" dirty="0" err="1"/>
              <a:t>toetra</a:t>
            </a:r>
            <a:r>
              <a:rPr lang="fr-FR" sz="2000" b="1" dirty="0"/>
              <a:t> maha-</a:t>
            </a:r>
            <a:r>
              <a:rPr lang="fr-FR" sz="2000" b="1" dirty="0" err="1"/>
              <a:t>Andriamanitra</a:t>
            </a:r>
            <a:r>
              <a:rPr lang="fr-FR" sz="2000" b="1" dirty="0"/>
              <a:t> Azy ka </a:t>
            </a:r>
            <a:r>
              <a:rPr lang="fr-FR" sz="2000" b="1" dirty="0" err="1"/>
              <a:t>noraisin’i</a:t>
            </a:r>
            <a:r>
              <a:rPr lang="fr-FR" sz="2000" b="1" dirty="0"/>
              <a:t> </a:t>
            </a:r>
            <a:r>
              <a:rPr lang="fr-FR" sz="2000" b="1" dirty="0" err="1"/>
              <a:t>Isaia</a:t>
            </a:r>
            <a:r>
              <a:rPr lang="fr-FR" sz="2000" b="1" dirty="0"/>
              <a:t> ho </a:t>
            </a:r>
            <a:r>
              <a:rPr lang="fr-FR" sz="2000" b="1" dirty="0" err="1"/>
              <a:t>anarany</a:t>
            </a:r>
            <a:r>
              <a:rPr lang="fr-FR" sz="2000" b="1" dirty="0"/>
              <a:t> </a:t>
            </a:r>
            <a:r>
              <a:rPr lang="fr-FR" sz="2000" b="1" dirty="0" err="1"/>
              <a:t>mihitsy</a:t>
            </a:r>
            <a:r>
              <a:rPr lang="fr-FR" sz="2000" b="1" dirty="0"/>
              <a:t>: “</a:t>
            </a:r>
            <a:r>
              <a:rPr lang="fr-FR" sz="2000" b="1" dirty="0" err="1"/>
              <a:t>hoy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Iray</a:t>
            </a:r>
            <a:r>
              <a:rPr lang="fr-FR" sz="2000" b="1" dirty="0"/>
              <a:t> </a:t>
            </a:r>
            <a:r>
              <a:rPr lang="fr-FR" sz="2000" b="1" dirty="0" err="1"/>
              <a:t>Masina</a:t>
            </a:r>
            <a:r>
              <a:rPr lang="fr-FR" sz="2000" b="1" dirty="0"/>
              <a:t>”. (</a:t>
            </a:r>
            <a:r>
              <a:rPr lang="fr-FR" sz="2000" b="1" dirty="0" err="1"/>
              <a:t>Isaia</a:t>
            </a:r>
            <a:r>
              <a:rPr lang="en" sz="2000" b="1" dirty="0"/>
              <a:t> 40:25; 57:15).</a:t>
            </a:r>
          </a:p>
        </p:txBody>
      </p:sp>
      <p:pic>
        <p:nvPicPr>
          <p:cNvPr id="4" name="Imagen 3" descr="Pintura de una cascada&#10;&#10;El contenido generado por IA puede ser incorrecto.">
            <a:extLst>
              <a:ext uri="{FF2B5EF4-FFF2-40B4-BE49-F238E27FC236}">
                <a16:creationId xmlns:a16="http://schemas.microsoft.com/office/drawing/2014/main" id="{C05A6F21-1528-9399-57E4-6BC22525306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7355" y="1523624"/>
            <a:ext cx="5237831" cy="515087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3A328DA-CA5B-C525-C454-44AE8FFED96E}"/>
              </a:ext>
            </a:extLst>
          </p:cNvPr>
          <p:cNvSpPr txBox="1"/>
          <p:nvPr/>
        </p:nvSpPr>
        <p:spPr>
          <a:xfrm>
            <a:off x="-10593" y="5089937"/>
            <a:ext cx="684031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fr-FR" sz="2000" b="1" dirty="0" err="1">
                <a:solidFill>
                  <a:prstClr val="black"/>
                </a:solidFill>
              </a:rPr>
              <a:t>Midika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izany</a:t>
            </a:r>
            <a:r>
              <a:rPr lang="fr-FR" sz="2000" b="1" dirty="0">
                <a:solidFill>
                  <a:prstClr val="black"/>
                </a:solidFill>
              </a:rPr>
              <a:t> fa, </a:t>
            </a:r>
            <a:r>
              <a:rPr lang="fr-FR" sz="2000" b="1" dirty="0" err="1">
                <a:solidFill>
                  <a:prstClr val="black"/>
                </a:solidFill>
              </a:rPr>
              <a:t>satria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Masina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Izy</a:t>
            </a:r>
            <a:r>
              <a:rPr lang="fr-FR" sz="2000" b="1" dirty="0">
                <a:solidFill>
                  <a:prstClr val="black"/>
                </a:solidFill>
              </a:rPr>
              <a:t>, dia </a:t>
            </a:r>
            <a:r>
              <a:rPr lang="fr-FR" sz="2000" b="1" dirty="0" err="1">
                <a:solidFill>
                  <a:prstClr val="black"/>
                </a:solidFill>
              </a:rPr>
              <a:t>masina</a:t>
            </a:r>
            <a:r>
              <a:rPr lang="fr-FR" sz="2000" b="1" dirty="0">
                <a:solidFill>
                  <a:prstClr val="black"/>
                </a:solidFill>
              </a:rPr>
              <a:t>, </a:t>
            </a:r>
            <a:r>
              <a:rPr lang="fr-FR" sz="2000" b="1" dirty="0" err="1">
                <a:solidFill>
                  <a:prstClr val="black"/>
                </a:solidFill>
              </a:rPr>
              <a:t>madio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ary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tsy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misy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fitiavan-tena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fitiavany</a:t>
            </a:r>
            <a:r>
              <a:rPr lang="fr-FR" sz="2000" b="1" dirty="0">
                <a:solidFill>
                  <a:prstClr val="black"/>
                </a:solidFill>
              </a:rPr>
              <a:t>. </a:t>
            </a:r>
            <a:r>
              <a:rPr lang="fr-FR" sz="2000" b="1" dirty="0" err="1">
                <a:solidFill>
                  <a:prstClr val="black"/>
                </a:solidFill>
              </a:rPr>
              <a:t>Satria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Masina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Izy</a:t>
            </a:r>
            <a:r>
              <a:rPr lang="fr-FR" sz="2000" b="1" dirty="0">
                <a:solidFill>
                  <a:prstClr val="black"/>
                </a:solidFill>
              </a:rPr>
              <a:t>, dia </a:t>
            </a:r>
            <a:r>
              <a:rPr lang="fr-FR" sz="2000" b="1" dirty="0" err="1">
                <a:solidFill>
                  <a:prstClr val="black"/>
                </a:solidFill>
              </a:rPr>
              <a:t>masina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sy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madio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ary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tsy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misy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fitiavan-tena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fahefany</a:t>
            </a:r>
            <a:r>
              <a:rPr lang="fr-FR" sz="2000" b="1" dirty="0">
                <a:solidFill>
                  <a:prstClr val="black"/>
                </a:solidFill>
              </a:rPr>
              <a:t>. </a:t>
            </a:r>
            <a:r>
              <a:rPr lang="fr-FR" sz="2000" b="1" dirty="0" err="1">
                <a:solidFill>
                  <a:prstClr val="black"/>
                </a:solidFill>
              </a:rPr>
              <a:t>Feno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fahamasinana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sy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fahadiovana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toetrany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rehetra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sy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momba</a:t>
            </a:r>
            <a:r>
              <a:rPr lang="fr-FR" sz="2000" b="1" dirty="0">
                <a:solidFill>
                  <a:prstClr val="black"/>
                </a:solidFill>
              </a:rPr>
              <a:t> Azy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F6CCDD4-8917-F51C-E905-FC47238B0ED2}"/>
              </a:ext>
            </a:extLst>
          </p:cNvPr>
          <p:cNvSpPr txBox="1"/>
          <p:nvPr/>
        </p:nvSpPr>
        <p:spPr>
          <a:xfrm>
            <a:off x="-10588" y="4175603"/>
            <a:ext cx="684031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fr-FR" sz="2000" b="1" dirty="0" err="1">
                <a:solidFill>
                  <a:prstClr val="black"/>
                </a:solidFill>
              </a:rPr>
              <a:t>Ahoana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anefa</a:t>
            </a:r>
            <a:r>
              <a:rPr lang="fr-FR" sz="2000" b="1" dirty="0">
                <a:solidFill>
                  <a:prstClr val="black"/>
                </a:solidFill>
              </a:rPr>
              <a:t> no </a:t>
            </a:r>
            <a:r>
              <a:rPr lang="fr-FR" sz="2000" b="1" dirty="0" err="1">
                <a:solidFill>
                  <a:prstClr val="black"/>
                </a:solidFill>
              </a:rPr>
              <a:t>ampiharana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an’izany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amin’Andriamanitra</a:t>
            </a:r>
            <a:r>
              <a:rPr lang="fr-FR" sz="2000" b="1" dirty="0">
                <a:solidFill>
                  <a:prstClr val="black"/>
                </a:solidFill>
              </a:rPr>
              <a:t>? </a:t>
            </a:r>
            <a:r>
              <a:rPr lang="fr-FR" sz="2000" b="1" dirty="0" err="1">
                <a:solidFill>
                  <a:prstClr val="black"/>
                </a:solidFill>
              </a:rPr>
              <a:t>Tsy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ahitana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ratsy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Izy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ary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tsy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misy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ifandraisany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velively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amin’ny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ota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2B65BCF-7FC3-07D0-90FE-C75F57FCE3D6}"/>
              </a:ext>
            </a:extLst>
          </p:cNvPr>
          <p:cNvSpPr txBox="1"/>
          <p:nvPr/>
        </p:nvSpPr>
        <p:spPr>
          <a:xfrm>
            <a:off x="-10587" y="2997855"/>
            <a:ext cx="684031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fr-FR" sz="2000" b="1" dirty="0" err="1">
                <a:solidFill>
                  <a:prstClr val="black"/>
                </a:solidFill>
              </a:rPr>
              <a:t>Inona</a:t>
            </a:r>
            <a:r>
              <a:rPr lang="fr-FR" sz="2000" b="1" dirty="0">
                <a:solidFill>
                  <a:prstClr val="black"/>
                </a:solidFill>
              </a:rPr>
              <a:t> no </a:t>
            </a:r>
            <a:r>
              <a:rPr lang="fr-FR" sz="2000" b="1" dirty="0" err="1">
                <a:solidFill>
                  <a:prstClr val="black"/>
                </a:solidFill>
              </a:rPr>
              <a:t>hevitry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hoe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masina</a:t>
            </a:r>
            <a:r>
              <a:rPr lang="fr-FR" sz="2000" b="1" dirty="0">
                <a:solidFill>
                  <a:prstClr val="black"/>
                </a:solidFill>
              </a:rPr>
              <a:t>? </a:t>
            </a:r>
            <a:r>
              <a:rPr lang="fr-FR" sz="2000" b="1" dirty="0" err="1">
                <a:solidFill>
                  <a:prstClr val="black"/>
                </a:solidFill>
              </a:rPr>
              <a:t>Midika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hoe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voatokana</a:t>
            </a:r>
            <a:r>
              <a:rPr lang="fr-FR" sz="2000" b="1" dirty="0">
                <a:solidFill>
                  <a:prstClr val="black"/>
                </a:solidFill>
              </a:rPr>
              <a:t>, </a:t>
            </a:r>
            <a:r>
              <a:rPr lang="fr-FR" sz="2000" b="1" dirty="0" err="1">
                <a:solidFill>
                  <a:prstClr val="black"/>
                </a:solidFill>
              </a:rPr>
              <a:t>madio</a:t>
            </a:r>
            <a:r>
              <a:rPr lang="fr-FR" sz="2000" b="1" dirty="0">
                <a:solidFill>
                  <a:prstClr val="black"/>
                </a:solidFill>
              </a:rPr>
              <a:t>. </a:t>
            </a:r>
            <a:r>
              <a:rPr lang="fr-FR" sz="2000" b="1" dirty="0" err="1">
                <a:solidFill>
                  <a:prstClr val="black"/>
                </a:solidFill>
              </a:rPr>
              <a:t>Masina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isika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rehefa</a:t>
            </a:r>
            <a:r>
              <a:rPr lang="fr-FR" sz="2000" b="1" dirty="0">
                <a:solidFill>
                  <a:prstClr val="black"/>
                </a:solidFill>
              </a:rPr>
              <a:t> miala </a:t>
            </a:r>
            <a:r>
              <a:rPr lang="fr-FR" sz="2000" b="1" dirty="0" err="1">
                <a:solidFill>
                  <a:prstClr val="black"/>
                </a:solidFill>
              </a:rPr>
              <a:t>amin’ny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ratsy</a:t>
            </a:r>
            <a:r>
              <a:rPr lang="fr-FR" sz="2000" b="1" dirty="0">
                <a:solidFill>
                  <a:prstClr val="black"/>
                </a:solidFill>
              </a:rPr>
              <a:t> ka </a:t>
            </a:r>
            <a:r>
              <a:rPr lang="fr-FR" sz="2000" b="1" dirty="0" err="1">
                <a:solidFill>
                  <a:prstClr val="black"/>
                </a:solidFill>
              </a:rPr>
              <a:t>manao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ny</a:t>
            </a:r>
            <a:r>
              <a:rPr lang="fr-FR" sz="2000" b="1" dirty="0">
                <a:solidFill>
                  <a:prstClr val="black"/>
                </a:solidFill>
              </a:rPr>
              <a:t> asa </a:t>
            </a:r>
            <a:r>
              <a:rPr lang="fr-FR" sz="2000" b="1" dirty="0" err="1">
                <a:solidFill>
                  <a:prstClr val="black"/>
                </a:solidFill>
              </a:rPr>
              <a:t>nankinin’Andriamanitra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tamintsika</a:t>
            </a:r>
            <a:r>
              <a:rPr lang="fr-FR" sz="2000" b="1" dirty="0">
                <a:solidFill>
                  <a:prstClr val="black"/>
                </a:solidFill>
              </a:rPr>
              <a:t> (Nom. 15:40; Lev. 11:44; 1 Pet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2:9).</a:t>
            </a:r>
          </a:p>
        </p:txBody>
      </p:sp>
    </p:spTree>
    <p:extLst>
      <p:ext uri="{BB962C8B-B14F-4D97-AF65-F5344CB8AC3E}">
        <p14:creationId xmlns:p14="http://schemas.microsoft.com/office/powerpoint/2010/main" val="3714313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7" grpId="0"/>
      <p:bldP spid="9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3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7E2C772-CC60-7F30-044D-7FA4883E70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B174598-9480-C299-0A17-F999742954C2}"/>
              </a:ext>
            </a:extLst>
          </p:cNvPr>
          <p:cNvSpPr txBox="1"/>
          <p:nvPr/>
        </p:nvSpPr>
        <p:spPr>
          <a:xfrm>
            <a:off x="-1" y="-100906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4400" b="1" spc="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FITIAVANA ANDRIAMANITRA </a:t>
            </a:r>
            <a:endParaRPr lang="en" sz="4400" b="1" spc="6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4EB05C3-A8AD-1D87-9DD9-EB6EAFF61C02}"/>
              </a:ext>
            </a:extLst>
          </p:cNvPr>
          <p:cNvSpPr txBox="1"/>
          <p:nvPr/>
        </p:nvSpPr>
        <p:spPr>
          <a:xfrm>
            <a:off x="0" y="428728"/>
            <a:ext cx="1219200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Ary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isika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efa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mahalala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sy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mino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ny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fitiavan'Andriamanitra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antsika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Andriamanitra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dia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fitiavana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;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ary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izay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mitoetra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amin'ny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fitiavana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no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mitoetra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ao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amin'Andriamanitra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ary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Andriamanitra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ao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aminy</a:t>
            </a:r>
            <a:r>
              <a:rPr lang="en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.” </a:t>
            </a:r>
          </a:p>
          <a:p>
            <a:pPr algn="ctr"/>
            <a:r>
              <a:rPr lang="en" sz="1400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(1 Jaona 4:16)</a:t>
            </a:r>
            <a:endParaRPr lang="es-ES" b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0B6EE05-A89D-C263-8D83-06A24565C8D4}"/>
              </a:ext>
            </a:extLst>
          </p:cNvPr>
          <p:cNvSpPr txBox="1"/>
          <p:nvPr/>
        </p:nvSpPr>
        <p:spPr>
          <a:xfrm>
            <a:off x="-93306" y="1160263"/>
            <a:ext cx="1229244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b="1" dirty="0" err="1"/>
              <a:t>Tsy</a:t>
            </a:r>
            <a:r>
              <a:rPr lang="fr-FR" b="1" dirty="0"/>
              <a:t> </a:t>
            </a:r>
            <a:r>
              <a:rPr lang="fr-FR" b="1" dirty="0" err="1"/>
              <a:t>hoe</a:t>
            </a:r>
            <a:r>
              <a:rPr lang="fr-FR" b="1" dirty="0"/>
              <a:t> </a:t>
            </a:r>
            <a:r>
              <a:rPr lang="fr-FR" b="1" dirty="0" err="1"/>
              <a:t>manana</a:t>
            </a:r>
            <a:r>
              <a:rPr lang="fr-FR" b="1" dirty="0"/>
              <a:t> </a:t>
            </a:r>
            <a:r>
              <a:rPr lang="fr-FR" b="1" dirty="0" err="1"/>
              <a:t>fitiavana</a:t>
            </a:r>
            <a:r>
              <a:rPr lang="fr-FR" b="1" dirty="0"/>
              <a:t> </a:t>
            </a:r>
            <a:r>
              <a:rPr lang="fr-FR" b="1" dirty="0" err="1"/>
              <a:t>sy</a:t>
            </a:r>
            <a:r>
              <a:rPr lang="fr-FR" b="1" dirty="0"/>
              <a:t> </a:t>
            </a:r>
            <a:r>
              <a:rPr lang="fr-FR" b="1" dirty="0" err="1"/>
              <a:t>mizara</a:t>
            </a:r>
            <a:r>
              <a:rPr lang="fr-FR" b="1" dirty="0"/>
              <a:t> </a:t>
            </a:r>
            <a:r>
              <a:rPr lang="fr-FR" b="1" dirty="0" err="1"/>
              <a:t>fitiavana</a:t>
            </a:r>
            <a:r>
              <a:rPr lang="fr-FR" b="1" dirty="0"/>
              <a:t> </a:t>
            </a:r>
            <a:r>
              <a:rPr lang="fr-FR" b="1" dirty="0" err="1"/>
              <a:t>fotsiny</a:t>
            </a:r>
            <a:r>
              <a:rPr lang="fr-FR" b="1" dirty="0"/>
              <a:t> </a:t>
            </a:r>
            <a:r>
              <a:rPr lang="fr-FR" b="1" dirty="0" err="1"/>
              <a:t>ihany</a:t>
            </a:r>
            <a:r>
              <a:rPr lang="fr-FR" b="1" dirty="0"/>
              <a:t> </a:t>
            </a:r>
            <a:r>
              <a:rPr lang="fr-FR" b="1" dirty="0" err="1"/>
              <a:t>Andriamanitra</a:t>
            </a:r>
            <a:r>
              <a:rPr lang="fr-FR" b="1" dirty="0"/>
              <a:t> (na dia </a:t>
            </a:r>
            <a:r>
              <a:rPr lang="fr-FR" b="1" dirty="0" err="1"/>
              <a:t>samy</a:t>
            </a:r>
            <a:r>
              <a:rPr lang="fr-FR" b="1" dirty="0"/>
              <a:t> </a:t>
            </a:r>
            <a:r>
              <a:rPr lang="fr-FR" b="1" dirty="0" err="1"/>
              <a:t>ataony</a:t>
            </a:r>
            <a:r>
              <a:rPr lang="fr-FR" b="1" dirty="0"/>
              <a:t> </a:t>
            </a:r>
            <a:r>
              <a:rPr lang="fr-FR" b="1" dirty="0" err="1"/>
              <a:t>aza</a:t>
            </a:r>
            <a:r>
              <a:rPr lang="fr-FR" b="1" dirty="0"/>
              <a:t> </a:t>
            </a:r>
            <a:r>
              <a:rPr lang="fr-FR" b="1" dirty="0" err="1"/>
              <a:t>ireo</a:t>
            </a:r>
            <a:r>
              <a:rPr lang="fr-FR" b="1" dirty="0"/>
              <a:t>), fa “</a:t>
            </a:r>
            <a:r>
              <a:rPr lang="fr-FR" b="1" dirty="0" err="1"/>
              <a:t>Andriamanitra</a:t>
            </a:r>
            <a:r>
              <a:rPr lang="fr-FR" b="1" dirty="0"/>
              <a:t> </a:t>
            </a:r>
            <a:r>
              <a:rPr lang="fr-F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</a:t>
            </a:r>
            <a:r>
              <a:rPr lang="fr-FR" b="1" dirty="0"/>
              <a:t> </a:t>
            </a:r>
            <a:r>
              <a:rPr lang="fr-FR" b="1" dirty="0" err="1"/>
              <a:t>fitiavana</a:t>
            </a:r>
            <a:r>
              <a:rPr lang="fr-FR" b="1" dirty="0"/>
              <a:t>” (1 </a:t>
            </a:r>
            <a:r>
              <a:rPr lang="fr-FR" b="1" dirty="0" err="1"/>
              <a:t>Jaona</a:t>
            </a:r>
            <a:r>
              <a:rPr lang="fr-FR" b="1" dirty="0"/>
              <a:t> 4:8, 16). </a:t>
            </a:r>
            <a:r>
              <a:rPr lang="fr-FR" b="1" dirty="0" err="1"/>
              <a:t>Tahaka</a:t>
            </a:r>
            <a:r>
              <a:rPr lang="fr-FR" b="1" dirty="0"/>
              <a:t> </a:t>
            </a:r>
            <a:r>
              <a:rPr lang="fr-FR" b="1" dirty="0" err="1"/>
              <a:t>ny</a:t>
            </a:r>
            <a:r>
              <a:rPr lang="fr-FR" b="1" dirty="0"/>
              <a:t> </a:t>
            </a:r>
            <a:r>
              <a:rPr lang="fr-FR" b="1" dirty="0" err="1"/>
              <a:t>fahamasinana</a:t>
            </a:r>
            <a:r>
              <a:rPr lang="fr-FR" b="1" dirty="0"/>
              <a:t>, dia </a:t>
            </a:r>
            <a:r>
              <a:rPr lang="fr-FR" b="1" dirty="0" err="1"/>
              <a:t>lafiny</a:t>
            </a:r>
            <a:r>
              <a:rPr lang="fr-FR" b="1" dirty="0"/>
              <a:t> </a:t>
            </a:r>
            <a:r>
              <a:rPr lang="fr-FR" b="1" dirty="0" err="1"/>
              <a:t>manan-danja</a:t>
            </a:r>
            <a:r>
              <a:rPr lang="fr-FR" b="1" dirty="0"/>
              <a:t> </a:t>
            </a:r>
            <a:r>
              <a:rPr lang="fr-FR" b="1" dirty="0" err="1"/>
              <a:t>amin'ny</a:t>
            </a:r>
            <a:r>
              <a:rPr lang="fr-FR" b="1" dirty="0"/>
              <a:t> </a:t>
            </a:r>
            <a:r>
              <a:rPr lang="fr-FR" b="1" dirty="0" err="1"/>
              <a:t>toetran'Andriamanitra</a:t>
            </a:r>
            <a:r>
              <a:rPr lang="fr-FR" b="1" dirty="0"/>
              <a:t> </a:t>
            </a:r>
            <a:r>
              <a:rPr lang="fr-FR" b="1" dirty="0" err="1"/>
              <a:t>ny</a:t>
            </a:r>
            <a:r>
              <a:rPr lang="fr-FR" b="1" dirty="0"/>
              <a:t> </a:t>
            </a:r>
            <a:r>
              <a:rPr lang="fr-FR" b="1" dirty="0" err="1"/>
              <a:t>fitiavana</a:t>
            </a:r>
            <a:r>
              <a:rPr lang="en" b="1" dirty="0"/>
              <a:t>.</a:t>
            </a:r>
            <a:r>
              <a:rPr lang="en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" sz="2000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7146C9B-1F37-570F-831F-97D3125B8E55}"/>
              </a:ext>
            </a:extLst>
          </p:cNvPr>
          <p:cNvSpPr txBox="1"/>
          <p:nvPr/>
        </p:nvSpPr>
        <p:spPr>
          <a:xfrm>
            <a:off x="3733800" y="6083495"/>
            <a:ext cx="8458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fr-FR" sz="2000" b="1" dirty="0" err="1"/>
              <a:t>Inona</a:t>
            </a:r>
            <a:r>
              <a:rPr lang="fr-FR" sz="2000" b="1" dirty="0"/>
              <a:t> no </a:t>
            </a:r>
            <a:r>
              <a:rPr lang="fr-FR" sz="2000" b="1" dirty="0" err="1"/>
              <a:t>havaliko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fitiavany</a:t>
            </a:r>
            <a:r>
              <a:rPr lang="en" sz="2000" b="1" dirty="0"/>
              <a:t>?</a:t>
            </a: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A6203052-2DE1-E12A-E9ED-7038413435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13101211"/>
              </p:ext>
            </p:extLst>
          </p:nvPr>
        </p:nvGraphicFramePr>
        <p:xfrm>
          <a:off x="290513" y="1782230"/>
          <a:ext cx="11610974" cy="3818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9" name="Imagen 18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2B95A50C-039A-A7B7-C50D-3C19BC18AC3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5306130"/>
            <a:ext cx="4038599" cy="132613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BC22C950-13A7-9B9F-CE93-1586439E2B46}"/>
              </a:ext>
            </a:extLst>
          </p:cNvPr>
          <p:cNvSpPr txBox="1"/>
          <p:nvPr/>
        </p:nvSpPr>
        <p:spPr>
          <a:xfrm>
            <a:off x="3733800" y="6363436"/>
            <a:ext cx="84581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600"/>
              </a:spcBef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“</a:t>
            </a:r>
            <a:r>
              <a:rPr lang="fi-FI" sz="2000" b="1" dirty="0">
                <a:solidFill>
                  <a:prstClr val="black"/>
                </a:solidFill>
              </a:rPr>
              <a:t>Isika tia, satria Izy efa tia antsika taloha.” (1 Jaona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4:19).</a:t>
            </a:r>
          </a:p>
        </p:txBody>
      </p:sp>
    </p:spTree>
    <p:extLst>
      <p:ext uri="{BB962C8B-B14F-4D97-AF65-F5344CB8AC3E}">
        <p14:creationId xmlns:p14="http://schemas.microsoft.com/office/powerpoint/2010/main" val="406434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040E9B8-7E83-4C9D-8B36-63C36B5B8D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>
                                            <p:graphicEl>
                                              <a:dgm id="{7040E9B8-7E83-4C9D-8B36-63C36B5B8D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>
                                            <p:graphicEl>
                                              <a:dgm id="{7040E9B8-7E83-4C9D-8B36-63C36B5B8D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graphicEl>
                                              <a:dgm id="{7040E9B8-7E83-4C9D-8B36-63C36B5B8D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>
                                            <p:graphicEl>
                                              <a:dgm id="{7040E9B8-7E83-4C9D-8B36-63C36B5B8D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>
                                            <p:graphicEl>
                                              <a:dgm id="{7040E9B8-7E83-4C9D-8B36-63C36B5B8D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0AC92AF-1BB2-467A-88EC-BF5B4BA044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>
                                            <p:graphicEl>
                                              <a:dgm id="{60AC92AF-1BB2-467A-88EC-BF5B4BA044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>
                                            <p:graphicEl>
                                              <a:dgm id="{60AC92AF-1BB2-467A-88EC-BF5B4BA044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>
                                            <p:graphicEl>
                                              <a:dgm id="{60AC92AF-1BB2-467A-88EC-BF5B4BA044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>
                                            <p:graphicEl>
                                              <a:dgm id="{60AC92AF-1BB2-467A-88EC-BF5B4BA044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>
                                            <p:graphicEl>
                                              <a:dgm id="{60AC92AF-1BB2-467A-88EC-BF5B4BA044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EE870F5-F98B-4DF5-BB8F-DAF4CBDA3C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>
                                            <p:graphicEl>
                                              <a:dgm id="{6EE870F5-F98B-4DF5-BB8F-DAF4CBDA3C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>
                                            <p:graphicEl>
                                              <a:dgm id="{6EE870F5-F98B-4DF5-BB8F-DAF4CBDA3C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graphicEl>
                                              <a:dgm id="{6EE870F5-F98B-4DF5-BB8F-DAF4CBDA3C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>
                                            <p:graphicEl>
                                              <a:dgm id="{6EE870F5-F98B-4DF5-BB8F-DAF4CBDA3C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>
                                            <p:graphicEl>
                                              <a:dgm id="{6EE870F5-F98B-4DF5-BB8F-DAF4CBDA3C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2A33CCE-35EC-4EAF-A01C-8E40B558D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>
                                            <p:graphicEl>
                                              <a:dgm id="{62A33CCE-35EC-4EAF-A01C-8E40B558D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>
                                            <p:graphicEl>
                                              <a:dgm id="{62A33CCE-35EC-4EAF-A01C-8E40B558D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>
                                            <p:graphicEl>
                                              <a:dgm id="{62A33CCE-35EC-4EAF-A01C-8E40B558DB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>
                                            <p:graphicEl>
                                              <a:dgm id="{62A33CCE-35EC-4EAF-A01C-8E40B558D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>
                                            <p:graphicEl>
                                              <a:dgm id="{62A33CCE-35EC-4EAF-A01C-8E40B558D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1E9057B-6174-459E-A30C-8CF5A4DAC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>
                                            <p:graphicEl>
                                              <a:dgm id="{81E9057B-6174-459E-A30C-8CF5A4DAC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>
                                            <p:graphicEl>
                                              <a:dgm id="{81E9057B-6174-459E-A30C-8CF5A4DAC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">
                                            <p:graphicEl>
                                              <a:dgm id="{81E9057B-6174-459E-A30C-8CF5A4DAC4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>
                                            <p:graphicEl>
                                              <a:dgm id="{81E9057B-6174-459E-A30C-8CF5A4DAC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>
                                            <p:graphicEl>
                                              <a:dgm id="{81E9057B-6174-459E-A30C-8CF5A4DAC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D4F698C-05CC-4091-99E4-81A863A465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>
                                            <p:graphicEl>
                                              <a:dgm id="{8D4F698C-05CC-4091-99E4-81A863A465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">
                                            <p:graphicEl>
                                              <a:dgm id="{8D4F698C-05CC-4091-99E4-81A863A465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">
                                            <p:graphicEl>
                                              <a:dgm id="{8D4F698C-05CC-4091-99E4-81A863A465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>
                                            <p:graphicEl>
                                              <a:dgm id="{8D4F698C-05CC-4091-99E4-81A863A465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>
                                            <p:graphicEl>
                                              <a:dgm id="{8D4F698C-05CC-4091-99E4-81A863A465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32BD292-02DF-4F43-8938-321FE8DA46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">
                                            <p:graphicEl>
                                              <a:dgm id="{C32BD292-02DF-4F43-8938-321FE8DA46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">
                                            <p:graphicEl>
                                              <a:dgm id="{C32BD292-02DF-4F43-8938-321FE8DA46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">
                                            <p:graphicEl>
                                              <a:dgm id="{C32BD292-02DF-4F43-8938-321FE8DA46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">
                                            <p:graphicEl>
                                              <a:dgm id="{C32BD292-02DF-4F43-8938-321FE8DA46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">
                                            <p:graphicEl>
                                              <a:dgm id="{C32BD292-02DF-4F43-8938-321FE8DA46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6FBA181-00B8-4FD1-A57E-E0BE403C0E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9">
                                            <p:graphicEl>
                                              <a:dgm id="{F6FBA181-00B8-4FD1-A57E-E0BE403C0E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">
                                            <p:graphicEl>
                                              <a:dgm id="{F6FBA181-00B8-4FD1-A57E-E0BE403C0E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9">
                                            <p:graphicEl>
                                              <a:dgm id="{F6FBA181-00B8-4FD1-A57E-E0BE403C0E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">
                                            <p:graphicEl>
                                              <a:dgm id="{F6FBA181-00B8-4FD1-A57E-E0BE403C0E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">
                                            <p:graphicEl>
                                              <a:dgm id="{F6FBA181-00B8-4FD1-A57E-E0BE403C0E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Graphic spid="9" grpId="0">
        <p:bldSub>
          <a:bldDgm bld="one"/>
        </p:bldSub>
      </p:bldGraphic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6E75AE4-794A-2683-5552-543A2BE559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9C8636C-A373-E7A6-5A61-002BE3C9DA89}"/>
              </a:ext>
            </a:extLst>
          </p:cNvPr>
          <p:cNvSpPr txBox="1"/>
          <p:nvPr/>
        </p:nvSpPr>
        <p:spPr>
          <a:xfrm rot="21319422">
            <a:off x="2094326" y="2278529"/>
            <a:ext cx="808730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6000" b="1" spc="50" dirty="0">
                <a:ln w="0"/>
                <a:solidFill>
                  <a:srgbClr val="D363D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MAHALALA AN'ANDRIAMANITRA </a:t>
            </a:r>
            <a:endParaRPr lang="en" sz="6000" b="1" spc="50" dirty="0">
              <a:ln w="0"/>
              <a:solidFill>
                <a:srgbClr val="D363D6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36783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9">
      <a:dk1>
        <a:sysClr val="windowText" lastClr="000000"/>
      </a:dk1>
      <a:lt1>
        <a:sysClr val="window" lastClr="FFFFFF"/>
      </a:lt1>
      <a:dk2>
        <a:srgbClr val="FF00FF"/>
      </a:dk2>
      <a:lt2>
        <a:srgbClr val="FFFF66"/>
      </a:lt2>
      <a:accent1>
        <a:srgbClr val="2FC753"/>
      </a:accent1>
      <a:accent2>
        <a:srgbClr val="FFCC00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1257</TotalTime>
  <Words>1182</Words>
  <Application>Microsoft Office PowerPoint</Application>
  <PresentationFormat>Panorámica</PresentationFormat>
  <Paragraphs>74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8" baseType="lpstr">
      <vt:lpstr>Aptos</vt:lpstr>
      <vt:lpstr>Constantia</vt:lpstr>
      <vt:lpstr>Aptos Display</vt:lpstr>
      <vt:lpstr>Comic Sans MS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106</cp:revision>
  <dcterms:created xsi:type="dcterms:W3CDTF">2026-02-28T16:33:58Z</dcterms:created>
  <dcterms:modified xsi:type="dcterms:W3CDTF">2026-04-09T13:02:47Z</dcterms:modified>
</cp:coreProperties>
</file>